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63BB-68F4-084E-B429-C54D96215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FD657-863C-4343-9762-E273159A7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78ED5-B810-464A-A5AF-85C50BCA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2E178-297F-5C41-B9F9-7E54F2C71F8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377B2-2EB2-684B-8228-C6765205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453CA-4078-614F-AB20-C9B3ED19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672A-3CB5-6743-A15B-007A71062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1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E1B4-8DAC-E54B-84C4-0964F92D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8131C-4199-7740-B719-1210F7D1B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BA55F-D3E4-154B-8BDD-A1EBD957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2E178-297F-5C41-B9F9-7E54F2C71F8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546F4-8BA0-8D4E-BE01-FE98263C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4E50B-A7D4-2F46-BAA5-2DE0763A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672A-3CB5-6743-A15B-007A71062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9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3BDEC-7856-6540-A40E-8319CF129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9DC92-3428-DA46-BACA-7F11B1013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3E8A3-73D2-A741-A56D-63B7A101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2E178-297F-5C41-B9F9-7E54F2C71F8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1AD20-A480-2344-A934-6E3C79AA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BB0B4-2335-8E40-8289-A5C007FC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672A-3CB5-6743-A15B-007A71062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4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3BBB-5150-B14B-AC30-7354188F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9077-8B42-5240-8A44-36A3D4826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1631-9DB7-6A45-A1F9-A20FA940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2E178-297F-5C41-B9F9-7E54F2C71F8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248A9-45B5-BD45-9AB5-DD7CDABD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C09AF-8E4C-AB44-83B3-057C4F7E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672A-3CB5-6743-A15B-007A71062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CC82-B5B8-7E4A-A1D4-652039D6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FC777-223C-5B4F-A16F-58E6F3D90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10C4F-3819-144E-9056-A8CA05B8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2E178-297F-5C41-B9F9-7E54F2C71F8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C5ACF-5681-7F4D-B8C5-1FCAF42B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4A368-3848-D94B-B95E-371C8B38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672A-3CB5-6743-A15B-007A71062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9197-42B2-D24F-8793-3E248CE2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D8004-7CBA-B944-8FEB-083884F7B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5D24C-6BC8-224E-864C-9C96F70BC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14266-E9D0-3642-817B-70C150BE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2E178-297F-5C41-B9F9-7E54F2C71F8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AE825-04DF-CB4A-AA65-842F9098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9628B-08FE-6A45-8C63-7D6D1844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672A-3CB5-6743-A15B-007A71062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6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445B-BE4C-8E4F-B104-3DFC8A80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5319F-5CE7-B745-A92E-D818952DD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BC50-0B31-4F4D-9804-37D2DB041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8F0F4-D59E-9845-9F49-EAB44862F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946F-E040-9845-94E3-5663FA5B2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464B4-2EA9-B54E-A91B-65AA467C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2E178-297F-5C41-B9F9-7E54F2C71F8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43334-2711-3B4A-8A33-58A0066B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C3FF9-9096-7442-8B45-C353B13E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672A-3CB5-6743-A15B-007A71062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4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EF77-CC4A-CC43-938A-435C51FF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6EF9D-C8E4-5046-91D8-B2471772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2E178-297F-5C41-B9F9-7E54F2C71F8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7307C-66D4-D048-BA57-E7D7EF8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0D64F-8D43-8745-8055-06171807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672A-3CB5-6743-A15B-007A71062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8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1DBF4-667C-A447-97CD-BD163A62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2E178-297F-5C41-B9F9-7E54F2C71F8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F07B5-0D71-7E45-A7AB-01DFA48A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4DB0F-3617-7847-8528-ECD8CF0A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672A-3CB5-6743-A15B-007A71062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8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AFDB-16A3-B34D-838A-DC764981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8A4D6-3593-C243-BA80-48F869E4C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70F84-094E-4144-AD9E-5FA521FC3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75FD6-907F-7D48-99A5-F4E3D237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2E178-297F-5C41-B9F9-7E54F2C71F8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F4348-F069-6C47-81CA-5336C547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7A6AF-816C-A24C-A056-38919558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672A-3CB5-6743-A15B-007A71062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3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17C8-7F45-F64B-A637-091BADAF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69011-7296-4240-B1BD-592D101D6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EF225-3E24-AD43-B441-19535BEDA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28128-F036-164D-A427-D09E52A2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2E178-297F-5C41-B9F9-7E54F2C71F8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52725-E337-304D-BE53-F2D8A962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6020A-8214-894E-8248-E681F605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672A-3CB5-6743-A15B-007A71062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2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153F9-3B02-E742-8BF2-AE9B122D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5625B-D403-9340-B4E0-B90029E35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14752-B5D3-6940-B89A-7A954EFFF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2E178-297F-5C41-B9F9-7E54F2C71F8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5E61D-A2D4-9A4B-A4B6-F187C9A15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654DA-8F80-B24A-8E96-4D98E7CFD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2672A-3CB5-6743-A15B-007A71062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2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FB1B-C9CA-6C45-A68F-8E67B320D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Tweeting Sinophobia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271C4-D3C6-B54B-989D-8624CEEF9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Nga Than </a:t>
            </a:r>
          </a:p>
        </p:txBody>
      </p:sp>
    </p:spTree>
    <p:extLst>
      <p:ext uri="{BB962C8B-B14F-4D97-AF65-F5344CB8AC3E}">
        <p14:creationId xmlns:p14="http://schemas.microsoft.com/office/powerpoint/2010/main" val="293499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9E3B-D361-7A41-811D-1E067BC1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What is your project?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887E-5DE8-694C-A743-67644B56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</a:t>
            </a:r>
          </a:p>
          <a:p>
            <a:r>
              <a:rPr lang="en-US" dirty="0"/>
              <a:t>Why is it important? </a:t>
            </a:r>
          </a:p>
          <a:p>
            <a:r>
              <a:rPr lang="en-US" dirty="0"/>
              <a:t>Why should anybody care ?</a:t>
            </a:r>
          </a:p>
          <a:p>
            <a:r>
              <a:rPr lang="en-US" dirty="0"/>
              <a:t>Related Work/ Literature </a:t>
            </a:r>
          </a:p>
        </p:txBody>
      </p:sp>
    </p:spTree>
    <p:extLst>
      <p:ext uri="{BB962C8B-B14F-4D97-AF65-F5344CB8AC3E}">
        <p14:creationId xmlns:p14="http://schemas.microsoft.com/office/powerpoint/2010/main" val="115584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B3F6-B4C0-984D-A1D5-2F64F998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Data, Exploratory 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B20D-E6A3-944D-90C6-02D1BA330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get your data? </a:t>
            </a:r>
          </a:p>
          <a:p>
            <a:r>
              <a:rPr lang="en-US" dirty="0"/>
              <a:t>Where did  you get it? </a:t>
            </a:r>
          </a:p>
          <a:p>
            <a:r>
              <a:rPr lang="en-US" dirty="0"/>
              <a:t>Potential ethical issues? </a:t>
            </a:r>
          </a:p>
          <a:p>
            <a:r>
              <a:rPr lang="en-US" dirty="0"/>
              <a:t>Limitations of your dataset</a:t>
            </a:r>
          </a:p>
          <a:p>
            <a:r>
              <a:rPr lang="en-US" dirty="0"/>
              <a:t>Summary statistics</a:t>
            </a:r>
          </a:p>
          <a:p>
            <a:pPr lvl="1"/>
            <a:r>
              <a:rPr lang="en-US" dirty="0"/>
              <a:t>Top 20 words </a:t>
            </a:r>
          </a:p>
          <a:p>
            <a:pPr lvl="1"/>
            <a:r>
              <a:rPr lang="en-US" dirty="0"/>
              <a:t>Sentiment </a:t>
            </a:r>
          </a:p>
          <a:p>
            <a:pPr lvl="1"/>
            <a:r>
              <a:rPr lang="en-US" dirty="0"/>
              <a:t>Time series plot of the tweet frequency  </a:t>
            </a:r>
          </a:p>
        </p:txBody>
      </p:sp>
    </p:spTree>
    <p:extLst>
      <p:ext uri="{BB962C8B-B14F-4D97-AF65-F5344CB8AC3E}">
        <p14:creationId xmlns:p14="http://schemas.microsoft.com/office/powerpoint/2010/main" val="220171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8A92-5B12-1942-A011-44B52DB5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III: Statistical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0E79-A266-3042-AAD7-31FE67DA5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Models: </a:t>
            </a:r>
          </a:p>
          <a:p>
            <a:pPr lvl="1"/>
            <a:r>
              <a:rPr lang="en-US" dirty="0"/>
              <a:t>Linear regression </a:t>
            </a:r>
          </a:p>
          <a:p>
            <a:pPr lvl="1"/>
            <a:r>
              <a:rPr lang="en-US" dirty="0"/>
              <a:t>Decision trees</a:t>
            </a:r>
          </a:p>
          <a:p>
            <a:pPr lvl="1"/>
            <a:r>
              <a:rPr lang="en-US" dirty="0"/>
              <a:t>Random forests </a:t>
            </a:r>
          </a:p>
          <a:p>
            <a:pPr lvl="1"/>
            <a:r>
              <a:rPr lang="en-US" dirty="0"/>
              <a:t>Structural Topic Modeling</a:t>
            </a:r>
          </a:p>
          <a:p>
            <a:pPr lvl="1"/>
            <a:r>
              <a:rPr lang="en-US" dirty="0"/>
              <a:t>Sentiment analysis </a:t>
            </a:r>
          </a:p>
          <a:p>
            <a:pPr lvl="1"/>
            <a:r>
              <a:rPr lang="en-US" dirty="0"/>
              <a:t>Etc. etc. </a:t>
            </a:r>
          </a:p>
        </p:txBody>
      </p:sp>
    </p:spTree>
    <p:extLst>
      <p:ext uri="{BB962C8B-B14F-4D97-AF65-F5344CB8AC3E}">
        <p14:creationId xmlns:p14="http://schemas.microsoft.com/office/powerpoint/2010/main" val="163756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55FB-AC0F-A446-B091-8DB048FD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IV: Conclusion/Discussions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FD1E-F163-A647-A1EA-B1855E72A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all the models tell you? </a:t>
            </a:r>
          </a:p>
          <a:p>
            <a:pPr lvl="1"/>
            <a:r>
              <a:rPr lang="en-US" dirty="0"/>
              <a:t>Do they tell one story or different stories? </a:t>
            </a:r>
          </a:p>
        </p:txBody>
      </p:sp>
    </p:spTree>
    <p:extLst>
      <p:ext uri="{BB962C8B-B14F-4D97-AF65-F5344CB8AC3E}">
        <p14:creationId xmlns:p14="http://schemas.microsoft.com/office/powerpoint/2010/main" val="211803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114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Tweeting Sinophobia </vt:lpstr>
      <vt:lpstr>Part I: What is your project? </vt:lpstr>
      <vt:lpstr>Part II: Data, Exploratory Data Analysis </vt:lpstr>
      <vt:lpstr>Part III: Statistical analysis </vt:lpstr>
      <vt:lpstr>Part IV: Conclusion/Discussions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Tweeting Sinophobia </dc:title>
  <dc:creator>Nga Than</dc:creator>
  <cp:lastModifiedBy>Nga Than</cp:lastModifiedBy>
  <cp:revision>2</cp:revision>
  <dcterms:created xsi:type="dcterms:W3CDTF">2020-04-20T22:01:58Z</dcterms:created>
  <dcterms:modified xsi:type="dcterms:W3CDTF">2020-04-20T22:31:40Z</dcterms:modified>
</cp:coreProperties>
</file>