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9497-75C7-448F-9D70-88F206D3292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864B-150A-403D-A581-EA20152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 – education, work experiences,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5864B-150A-403D-A581-EA2015233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 talk on what structured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5864B-150A-403D-A581-EA2015233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4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phoria.com/top-15-valuable-facebook-statist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Systems: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6586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149-323C-4BBC-BD51-1C004D6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Necessity of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6FA2-926F-4208-88AD-841EB01AB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8D28-F69D-457E-8FE0-F8EC74E5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0560"/>
            <a:ext cx="10972800" cy="1066800"/>
          </a:xfrm>
        </p:spPr>
        <p:txBody>
          <a:bodyPr/>
          <a:lstStyle/>
          <a:p>
            <a:r>
              <a:rPr lang="en-US" dirty="0"/>
              <a:t>The Problem of “Big Data”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7E0E-DD3F-4336-99B7-CAEB0A81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709"/>
            <a:ext cx="8596668" cy="44906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“Every 60 seconds on Facebook: 510,000 comments are posted, 293,000 statuses are updated, and 136,000 photos are uploaded.”</a:t>
            </a:r>
            <a:r>
              <a:rPr lang="en-US" sz="1100" b="1" dirty="0"/>
              <a:t>      </a:t>
            </a:r>
            <a:r>
              <a:rPr lang="en-US" sz="1100" b="1" dirty="0">
                <a:hlinkClick r:id="rId3"/>
              </a:rPr>
              <a:t>https://zephoria.com/top-15-valuable-facebook-statistics/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volume of data alone is enough to break traditional DBMS (Database Management System[s]), but this is only compounded by the fact that most of this data is not in a structured format</a:t>
            </a:r>
          </a:p>
          <a:p>
            <a:pPr lvl="1"/>
            <a:r>
              <a:rPr lang="en-US" dirty="0"/>
              <a:t>Traditional DBMS are focused on structured data</a:t>
            </a:r>
          </a:p>
          <a:p>
            <a:pPr lvl="1"/>
            <a:endParaRPr lang="en-US" dirty="0"/>
          </a:p>
          <a:p>
            <a:r>
              <a:rPr lang="en-US" dirty="0"/>
              <a:t>This is the primary driver behind NoSQL databases</a:t>
            </a:r>
          </a:p>
          <a:p>
            <a:pPr lvl="1"/>
            <a:r>
              <a:rPr lang="en-US" dirty="0"/>
              <a:t>NoSQL literally just means that it is NOT SQL</a:t>
            </a:r>
          </a:p>
          <a:p>
            <a:pPr lvl="1"/>
            <a:r>
              <a:rPr lang="en-US" dirty="0"/>
              <a:t>Not being SQL just means that they don’t use tabular relations</a:t>
            </a:r>
          </a:p>
        </p:txBody>
      </p:sp>
    </p:spTree>
    <p:extLst>
      <p:ext uri="{BB962C8B-B14F-4D97-AF65-F5344CB8AC3E}">
        <p14:creationId xmlns:p14="http://schemas.microsoft.com/office/powerpoint/2010/main" val="4244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8FC0-E958-4A22-833F-F78BA14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NoSQL DBMS Solve “Big Data”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D0AD-D17F-4C75-83DA-45962C8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DBMS help diminish some of the problems presented by “Big Data” via a couple techniques:</a:t>
            </a:r>
          </a:p>
          <a:p>
            <a:pPr lvl="1"/>
            <a:r>
              <a:rPr lang="en-US" dirty="0"/>
              <a:t>Scalable </a:t>
            </a:r>
            <a:r>
              <a:rPr lang="en-US" dirty="0" err="1"/>
              <a:t>Infastructure</a:t>
            </a:r>
            <a:endParaRPr lang="en-US" dirty="0"/>
          </a:p>
          <a:p>
            <a:pPr lvl="2"/>
            <a:r>
              <a:rPr lang="en-US" dirty="0" err="1"/>
              <a:t>Sharding</a:t>
            </a:r>
            <a:r>
              <a:rPr lang="en-US" dirty="0"/>
              <a:t>/Replication/Redundancy</a:t>
            </a:r>
          </a:p>
          <a:p>
            <a:pPr lvl="2"/>
            <a:r>
              <a:rPr lang="en-US" dirty="0"/>
              <a:t>Distributed Computation</a:t>
            </a:r>
          </a:p>
          <a:p>
            <a:pPr lvl="1"/>
            <a:r>
              <a:rPr lang="en-US" dirty="0"/>
              <a:t>Data Structure</a:t>
            </a:r>
          </a:p>
          <a:p>
            <a:pPr lvl="2"/>
            <a:r>
              <a:rPr lang="en-US" dirty="0"/>
              <a:t>Key-Value</a:t>
            </a:r>
          </a:p>
          <a:p>
            <a:pPr lvl="2"/>
            <a:r>
              <a:rPr lang="en-US" dirty="0"/>
              <a:t>Document</a:t>
            </a:r>
          </a:p>
          <a:p>
            <a:pPr lvl="2"/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F02EF-390A-4225-ABA2-1444BFE0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4" y="3045799"/>
            <a:ext cx="2839548" cy="771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B03C-D20D-428D-9B11-5D48EEB5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96" y="4047323"/>
            <a:ext cx="3495675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1ABA1-D309-479B-B09C-504A6C323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424" y="5046733"/>
            <a:ext cx="2908918" cy="15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7FB2-79A3-4C05-B8C5-657AF4E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Bye-Bye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12A0-A8DF-49D2-B357-CCBC042F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and RDBMS are still very important in data processing</a:t>
            </a:r>
          </a:p>
          <a:p>
            <a:endParaRPr lang="en-US" dirty="0"/>
          </a:p>
          <a:p>
            <a:r>
              <a:rPr lang="en-US" dirty="0"/>
              <a:t>RDBMS still provide a lot of guarantees in the manner in which data is handled and processed</a:t>
            </a:r>
          </a:p>
          <a:p>
            <a:endParaRPr lang="en-US" dirty="0"/>
          </a:p>
          <a:p>
            <a:r>
              <a:rPr lang="en-US" dirty="0"/>
              <a:t>SQL also remains a very powerful method to query information</a:t>
            </a:r>
          </a:p>
          <a:p>
            <a:pPr lvl="1"/>
            <a:r>
              <a:rPr lang="en-US" dirty="0"/>
              <a:t>Which is why many DBMS try to emulate SQL and create SQL-like query languages</a:t>
            </a:r>
          </a:p>
          <a:p>
            <a:pPr lvl="1"/>
            <a:r>
              <a:rPr lang="en-US" dirty="0"/>
              <a:t>SQL also enables easier optimization for querying</a:t>
            </a:r>
          </a:p>
        </p:txBody>
      </p:sp>
    </p:spTree>
    <p:extLst>
      <p:ext uri="{BB962C8B-B14F-4D97-AF65-F5344CB8AC3E}">
        <p14:creationId xmlns:p14="http://schemas.microsoft.com/office/powerpoint/2010/main" val="38116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4919-CC57-4DB0-9EED-427D8B5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in “Big Data”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0229-F9A0-459A-98A3-F96DC87B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130-CFA9-47BA-89D1-03A0E54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F796-AB0F-42D0-8347-771F5530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explosion of data generation has required an equivalent response on the analytics front</a:t>
            </a:r>
          </a:p>
          <a:p>
            <a:endParaRPr lang="en-US" dirty="0"/>
          </a:p>
          <a:p>
            <a:r>
              <a:rPr lang="en-US" dirty="0"/>
              <a:t>Luckily, the scalability and flexibility of these new DBMS systems can also lend itself to the analysis of said data</a:t>
            </a:r>
          </a:p>
          <a:p>
            <a:pPr lvl="1"/>
            <a:r>
              <a:rPr lang="en-US" dirty="0"/>
              <a:t>With distributed systems, we can more effectively query data</a:t>
            </a:r>
          </a:p>
          <a:p>
            <a:pPr lvl="1"/>
            <a:r>
              <a:rPr lang="en-US" dirty="0"/>
              <a:t>With unstructured and non tabular data, we can be more inventive with our queries</a:t>
            </a:r>
          </a:p>
          <a:p>
            <a:pPr lvl="1"/>
            <a:endParaRPr lang="en-US" dirty="0"/>
          </a:p>
          <a:p>
            <a:r>
              <a:rPr lang="en-US" dirty="0"/>
              <a:t>In addition, systems like Hadoop and Spark present means for distributed processing of large data systems</a:t>
            </a:r>
          </a:p>
        </p:txBody>
      </p:sp>
    </p:spTree>
    <p:extLst>
      <p:ext uri="{BB962C8B-B14F-4D97-AF65-F5344CB8AC3E}">
        <p14:creationId xmlns:p14="http://schemas.microsoft.com/office/powerpoint/2010/main" val="35549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A724-5B9D-421B-9BDA-B59587A5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56F5-9F8B-47D4-83BF-266D5E159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2C55-A6BC-4C7B-8AB8-1E524A6D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7E04-2FB3-4F2C-BF5F-706DA119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analytics/Machine Learning/Data Science are nothing without </a:t>
            </a:r>
            <a:r>
              <a:rPr lang="en-US" b="1" dirty="0"/>
              <a:t>data</a:t>
            </a:r>
          </a:p>
          <a:p>
            <a:endParaRPr lang="en-US" b="1" dirty="0"/>
          </a:p>
          <a:p>
            <a:r>
              <a:rPr lang="en-US" dirty="0"/>
              <a:t>This course is focused on how and why we </a:t>
            </a:r>
            <a:r>
              <a:rPr lang="en-US" b="1" dirty="0"/>
              <a:t>store</a:t>
            </a:r>
            <a:r>
              <a:rPr lang="en-US" dirty="0"/>
              <a:t> and </a:t>
            </a:r>
            <a:r>
              <a:rPr lang="en-US" b="1" dirty="0"/>
              <a:t>access </a:t>
            </a:r>
            <a:r>
              <a:rPr lang="en-US" dirty="0"/>
              <a:t>the data that fuels our analysis</a:t>
            </a:r>
          </a:p>
          <a:p>
            <a:pPr lvl="1"/>
            <a:r>
              <a:rPr lang="en-US" dirty="0"/>
              <a:t>This is important as many of todays problems cannot be handled by csv files and a singular computer</a:t>
            </a:r>
          </a:p>
          <a:p>
            <a:pPr lvl="1"/>
            <a:endParaRPr lang="en-US" dirty="0"/>
          </a:p>
          <a:p>
            <a:r>
              <a:rPr lang="en-US" dirty="0"/>
              <a:t>So, we will focus on </a:t>
            </a:r>
            <a:r>
              <a:rPr lang="en-US" b="1" dirty="0"/>
              <a:t>how</a:t>
            </a:r>
            <a:r>
              <a:rPr lang="en-US" dirty="0"/>
              <a:t> to store </a:t>
            </a:r>
            <a:r>
              <a:rPr lang="en-US" b="1" dirty="0"/>
              <a:t>what</a:t>
            </a:r>
            <a:r>
              <a:rPr lang="en-US" dirty="0"/>
              <a:t> data </a:t>
            </a:r>
            <a:r>
              <a:rPr lang="en-US" b="1" dirty="0"/>
              <a:t>where</a:t>
            </a:r>
          </a:p>
          <a:p>
            <a:pPr lvl="1"/>
            <a:r>
              <a:rPr lang="en-US" dirty="0"/>
              <a:t>Using the more dominant technologies currently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27905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429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</vt:lpstr>
      <vt:lpstr>Wingdings 2</vt:lpstr>
      <vt:lpstr>Training presentation</vt:lpstr>
      <vt:lpstr>DB Management Systems: Course Introduction</vt:lpstr>
      <vt:lpstr>The Necessity of This Course</vt:lpstr>
      <vt:lpstr>The Problem of “Big Data”</vt:lpstr>
      <vt:lpstr>Why do NoSQL DBMS Solve “Big Data”</vt:lpstr>
      <vt:lpstr>So Bye-Bye SQL?</vt:lpstr>
      <vt:lpstr>Analytics in “Big Data”</vt:lpstr>
      <vt:lpstr>Big Data Analytics</vt:lpstr>
      <vt:lpstr>Putting It All Together</vt:lpstr>
      <vt:lpstr>Why This Course Exists</vt:lpstr>
      <vt:lpstr>End Slide  EMSE 6586 – DBMS for Data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Systems: Course Introduction</dc:title>
  <dc:creator>BOB B</dc:creator>
  <cp:lastModifiedBy>Klein, Joel Donald</cp:lastModifiedBy>
  <cp:revision>19</cp:revision>
  <dcterms:created xsi:type="dcterms:W3CDTF">2018-01-08T01:47:08Z</dcterms:created>
  <dcterms:modified xsi:type="dcterms:W3CDTF">2021-01-10T19:54:05Z</dcterms:modified>
</cp:coreProperties>
</file>