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660"/>
  </p:normalViewPr>
  <p:slideViewPr>
    <p:cSldViewPr>
      <p:cViewPr varScale="1">
        <p:scale>
          <a:sx n="68" d="100"/>
          <a:sy n="68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F8ED4D1-4471-4091-8F31-A45CC4BD993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495491D-471C-4429-88EE-4E64C7C1F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D4D1-4471-4091-8F31-A45CC4BD993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491D-471C-4429-88EE-4E64C7C1F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D4D1-4471-4091-8F31-A45CC4BD993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491D-471C-4429-88EE-4E64C7C1F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F8ED4D1-4471-4091-8F31-A45CC4BD993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491D-471C-4429-88EE-4E64C7C1F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F8ED4D1-4471-4091-8F31-A45CC4BD993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495491D-471C-4429-88EE-4E64C7C1F59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F8ED4D1-4471-4091-8F31-A45CC4BD993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495491D-471C-4429-88EE-4E64C7C1F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F8ED4D1-4471-4091-8F31-A45CC4BD993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495491D-471C-4429-88EE-4E64C7C1F5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D4D1-4471-4091-8F31-A45CC4BD993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491D-471C-4429-88EE-4E64C7C1F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F8ED4D1-4471-4091-8F31-A45CC4BD993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495491D-471C-4429-88EE-4E64C7C1F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F8ED4D1-4471-4091-8F31-A45CC4BD993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495491D-471C-4429-88EE-4E64C7C1F5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F8ED4D1-4471-4091-8F31-A45CC4BD993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495491D-471C-4429-88EE-4E64C7C1F5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F8ED4D1-4471-4091-8F31-A45CC4BD993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495491D-471C-4429-88EE-4E64C7C1F59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Applications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05000" y="2286000"/>
            <a:ext cx="8062912" cy="1752600"/>
          </a:xfrm>
        </p:spPr>
        <p:txBody>
          <a:bodyPr/>
          <a:lstStyle/>
          <a:p>
            <a:r>
              <a:rPr lang="en-US" b="1" dirty="0" smtClean="0"/>
              <a:t>Dynamic Pricing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981700"/>
            <a:ext cx="8062912" cy="17526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 by: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000" b="1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rPr>
              <a:t>Gayathri Narayanan, </a:t>
            </a:r>
            <a:r>
              <a:rPr lang="en-US" sz="2000" b="1" dirty="0" err="1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rPr>
              <a:t>MoTIS</a:t>
            </a:r>
            <a:r>
              <a:rPr lang="en-US" sz="2000" b="1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rPr>
              <a:t> 9</a:t>
            </a:r>
            <a:endParaRPr kumimoji="0" lang="en-US" sz="2000" b="1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Résultat de recherche d'images pour &quot;dynamic pricing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200400"/>
            <a:ext cx="3703620" cy="2061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Dynamic Pricing?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Strategy in which business set </a:t>
            </a:r>
            <a:r>
              <a:rPr lang="en-US" b="1" i="1" dirty="0" smtClean="0"/>
              <a:t>flexible</a:t>
            </a:r>
            <a:r>
              <a:rPr lang="en-US" dirty="0" smtClean="0"/>
              <a:t> prices for products or services based on current market demands.</a:t>
            </a:r>
          </a:p>
          <a:p>
            <a:pPr algn="just"/>
            <a:r>
              <a:rPr lang="en-US" dirty="0" smtClean="0"/>
              <a:t>Price changes are based on algorithms that look into:</a:t>
            </a:r>
          </a:p>
          <a:p>
            <a:pPr algn="just">
              <a:buNone/>
            </a:pPr>
            <a:r>
              <a:rPr lang="en-US" dirty="0" smtClean="0"/>
              <a:t>    Competitor pricing, Supply &amp; demand and other external factors.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industries that use Dynamic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Airlines Industry – Most familiar users</a:t>
            </a:r>
          </a:p>
          <a:p>
            <a:pPr algn="just"/>
            <a:r>
              <a:rPr lang="en-US" dirty="0" smtClean="0"/>
              <a:t>Cab services - </a:t>
            </a:r>
            <a:r>
              <a:rPr lang="en-US" dirty="0" err="1" smtClean="0"/>
              <a:t>Uber</a:t>
            </a:r>
            <a:endParaRPr lang="en-US" dirty="0" smtClean="0"/>
          </a:p>
          <a:p>
            <a:pPr algn="just"/>
            <a:r>
              <a:rPr lang="en-US" dirty="0" smtClean="0"/>
              <a:t>Travel booking Industry</a:t>
            </a:r>
          </a:p>
          <a:p>
            <a:pPr algn="just"/>
            <a:r>
              <a:rPr lang="en-US" dirty="0" smtClean="0"/>
              <a:t>Hotels </a:t>
            </a:r>
          </a:p>
          <a:p>
            <a:pPr algn="just"/>
            <a:r>
              <a:rPr lang="en-US" dirty="0" smtClean="0"/>
              <a:t>Entertainment – Ticketing sector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 Sales</a:t>
            </a:r>
          </a:p>
          <a:p>
            <a:r>
              <a:rPr lang="en-US" dirty="0" smtClean="0"/>
              <a:t>Increase revenue and profit</a:t>
            </a:r>
          </a:p>
          <a:p>
            <a:r>
              <a:rPr lang="en-US" dirty="0" smtClean="0"/>
              <a:t>To be close to consumers</a:t>
            </a:r>
          </a:p>
          <a:p>
            <a:r>
              <a:rPr lang="en-US" dirty="0" smtClean="0"/>
              <a:t>Create buzz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popular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Forecasting</a:t>
            </a:r>
          </a:p>
          <a:p>
            <a:r>
              <a:rPr lang="en-US" dirty="0" smtClean="0"/>
              <a:t>Cluster analysis for customer segmentation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Upcoming trends:            Dynamic Pricing to Retail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With Prescriptive analytics and ability to understand </a:t>
            </a:r>
            <a:r>
              <a:rPr lang="en-US" dirty="0" smtClean="0"/>
              <a:t>customers and </a:t>
            </a:r>
            <a:r>
              <a:rPr lang="en-US" dirty="0" smtClean="0"/>
              <a:t>purchasing patterns, physical retailers </a:t>
            </a:r>
            <a:r>
              <a:rPr lang="en-US" dirty="0" smtClean="0"/>
              <a:t>have started to offer ‘Dynamic </a:t>
            </a:r>
            <a:r>
              <a:rPr lang="en-US" dirty="0" smtClean="0"/>
              <a:t>Pricing’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 smtClean="0"/>
              <a:t>trend is expected to hit the </a:t>
            </a:r>
            <a:r>
              <a:rPr lang="en-US" dirty="0" smtClean="0"/>
              <a:t>ground </a:t>
            </a:r>
            <a:r>
              <a:rPr lang="en-US" dirty="0" smtClean="0"/>
              <a:t>in 2018 with the availability of </a:t>
            </a:r>
            <a:r>
              <a:rPr lang="en-US" b="1" i="1" dirty="0" smtClean="0"/>
              <a:t>lower priced Electronic shelf labels (ESLs) and NFC tags</a:t>
            </a:r>
            <a:r>
              <a:rPr lang="en-US" dirty="0" smtClean="0"/>
              <a:t> that enable physical stores to frequently update product prices based on shopping trends and other </a:t>
            </a:r>
            <a:r>
              <a:rPr lang="en-US" dirty="0" smtClean="0"/>
              <a:t>data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Individualized Dynamic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DP models based on individual customer preferences and history</a:t>
            </a:r>
          </a:p>
          <a:p>
            <a:pPr algn="just"/>
            <a:r>
              <a:rPr lang="en-US" dirty="0" smtClean="0"/>
              <a:t>Gives a more personalized feed to users via smart phones on product pricing and trends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pricing at Tolls</a:t>
            </a:r>
          </a:p>
          <a:p>
            <a:r>
              <a:rPr lang="en-US" dirty="0" smtClean="0"/>
              <a:t>Dynamic pricing at Parking lots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1023</TotalTime>
  <Words>217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Data Science Applications  </vt:lpstr>
      <vt:lpstr>What is Dynamic Pricing?</vt:lpstr>
      <vt:lpstr>Few industries that use Dynamic pricing</vt:lpstr>
      <vt:lpstr>Advantages</vt:lpstr>
      <vt:lpstr>Few popular Methods</vt:lpstr>
      <vt:lpstr>Upcoming trends:            Dynamic Pricing to Retail Stores</vt:lpstr>
      <vt:lpstr>Individualized Dynamic pricing</vt:lpstr>
      <vt:lpstr>The future</vt:lpstr>
      <vt:lpstr>Thank you!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Application</dc:title>
  <dc:creator>Gayathri</dc:creator>
  <cp:lastModifiedBy>Gayathri</cp:lastModifiedBy>
  <cp:revision>12</cp:revision>
  <dcterms:created xsi:type="dcterms:W3CDTF">2018-03-01T15:28:54Z</dcterms:created>
  <dcterms:modified xsi:type="dcterms:W3CDTF">2018-03-02T08:32:36Z</dcterms:modified>
</cp:coreProperties>
</file>