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9" r:id="rId4"/>
    <p:sldId id="272" r:id="rId5"/>
    <p:sldId id="271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3/19/2018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3/19/2018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295863"/>
            <a:ext cx="12188827" cy="6323264"/>
            <a:chOff x="-2" y="295863"/>
            <a:chExt cx="12188827" cy="6323264"/>
          </a:xfrm>
        </p:grpSpPr>
        <p:sp>
          <p:nvSpPr>
            <p:cNvPr id="33" name="Rectangle 32"/>
            <p:cNvSpPr/>
            <p:nvPr/>
          </p:nvSpPr>
          <p:spPr>
            <a:xfrm>
              <a:off x="-1" y="1905000"/>
              <a:ext cx="12188826" cy="3200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2" y="1795132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" y="5142116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6" name="Oval 2"/>
            <p:cNvSpPr>
              <a:spLocks noChangeArrowheads="1"/>
            </p:cNvSpPr>
            <p:nvPr/>
          </p:nvSpPr>
          <p:spPr bwMode="grayWhite">
            <a:xfrm>
              <a:off x="534293" y="5791419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grayWhite">
            <a:xfrm>
              <a:off x="696482" y="5958903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grayWhite">
            <a:xfrm>
              <a:off x="213400" y="5778215"/>
              <a:ext cx="310863" cy="32101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grayWhite">
            <a:xfrm>
              <a:off x="284358" y="5851489"/>
              <a:ext cx="40547" cy="418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grayWhite">
            <a:xfrm>
              <a:off x="10486137" y="5404864"/>
              <a:ext cx="473052" cy="488496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grayWhite">
            <a:xfrm>
              <a:off x="10594263" y="5516520"/>
              <a:ext cx="65889" cy="68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grayWhite">
            <a:xfrm>
              <a:off x="6575012" y="621437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grayWhite">
            <a:xfrm>
              <a:off x="6664554" y="630683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grayWhite">
            <a:xfrm>
              <a:off x="3520863" y="57338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grayWhite">
            <a:xfrm>
              <a:off x="3610405" y="58262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grayWhite">
            <a:xfrm>
              <a:off x="5845161" y="295863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grayWhite">
            <a:xfrm>
              <a:off x="6007350" y="463347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grayWhite">
            <a:xfrm>
              <a:off x="5439688" y="63083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grayWhite">
            <a:xfrm>
              <a:off x="5529230" y="72329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grayWhite">
            <a:xfrm>
              <a:off x="6575012" y="29586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24"/>
            <p:cNvSpPr>
              <a:spLocks noChangeArrowheads="1"/>
            </p:cNvSpPr>
            <p:nvPr/>
          </p:nvSpPr>
          <p:spPr bwMode="grayWhite">
            <a:xfrm>
              <a:off x="6664554" y="38832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26"/>
            <p:cNvSpPr>
              <a:spLocks noChangeArrowheads="1"/>
            </p:cNvSpPr>
            <p:nvPr/>
          </p:nvSpPr>
          <p:spPr bwMode="grayWhite">
            <a:xfrm>
              <a:off x="11218217" y="589639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grayWhite">
            <a:xfrm>
              <a:off x="11344927" y="720486"/>
              <a:ext cx="79405" cy="819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29"/>
            <p:cNvSpPr>
              <a:spLocks noChangeArrowheads="1"/>
            </p:cNvSpPr>
            <p:nvPr/>
          </p:nvSpPr>
          <p:spPr bwMode="grayWhite">
            <a:xfrm>
              <a:off x="11312827" y="1372978"/>
              <a:ext cx="229768" cy="237270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30"/>
            <p:cNvSpPr>
              <a:spLocks noChangeArrowheads="1"/>
            </p:cNvSpPr>
            <p:nvPr/>
          </p:nvSpPr>
          <p:spPr bwMode="grayWhite">
            <a:xfrm>
              <a:off x="11366890" y="1428806"/>
              <a:ext cx="27032" cy="27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grayWhite">
            <a:xfrm>
              <a:off x="1303864" y="669938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grayWhite">
            <a:xfrm>
              <a:off x="1428885" y="799041"/>
              <a:ext cx="81095" cy="837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grayWhite">
            <a:xfrm>
              <a:off x="1871526" y="8374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grayWhite">
            <a:xfrm>
              <a:off x="1961068" y="9298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3B93-DEC2-4A6C-870F-7209BD316224}" type="datetime1">
              <a:rPr lang="en-US" smtClean="0"/>
              <a:t>3/19/2018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FAC1-02F4-4B67-BA11-5C8D5EA5C9D4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2FA1-5ABD-4C24-AE10-1B8ACCF6B483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E750-D398-4BC4-947F-D6C380F2D688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D928-A851-4FAC-A506-83A7EFC618BA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we</a:t>
            </a:r>
          </a:p>
          <a:p>
            <a:pPr lvl="5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CBB9-0C2A-4B98-94E1-9DB2E1CC24E3}" type="datetime1">
              <a:rPr lang="en-US" smtClean="0"/>
              <a:t>3/19/2018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1655-0205-4959-93D9-9EC652344DD1}" type="datetime1">
              <a:rPr lang="en-US" smtClean="0"/>
              <a:t>3/19/2018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CA-58F7-4CBE-9959-5AC375DB5F0B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B3C2-2DB3-474E-8198-F48EF953AE05}" type="datetime1">
              <a:rPr lang="en-US" smtClean="0"/>
              <a:t>3/19/2018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CA7D-242B-4E82-A1FB-903762719432}" type="datetime1">
              <a:rPr lang="en-US" smtClean="0"/>
              <a:t>3/19/2018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0477-02BD-413C-9F99-B126810FC54F}" type="datetime1">
              <a:rPr lang="en-US" smtClean="0"/>
              <a:t>3/19/2018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7873" y="-19258"/>
            <a:ext cx="12188953" cy="6869723"/>
            <a:chOff x="7873" y="-19258"/>
            <a:chExt cx="12188953" cy="6869723"/>
          </a:xfrm>
        </p:grpSpPr>
        <p:sp>
          <p:nvSpPr>
            <p:cNvPr id="10" name="Rectangle 9"/>
            <p:cNvSpPr/>
            <p:nvPr/>
          </p:nvSpPr>
          <p:spPr>
            <a:xfrm>
              <a:off x="7873" y="-19258"/>
              <a:ext cx="12188952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999" y="6472513"/>
              <a:ext cx="12188827" cy="377952"/>
              <a:chOff x="-1" y="6480048"/>
              <a:chExt cx="12188827" cy="37795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583680"/>
                <a:ext cx="12188826" cy="27432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50000"/>
                    </a:schemeClr>
                  </a:gs>
                  <a:gs pos="0">
                    <a:schemeClr val="accent1">
                      <a:lumMod val="60000"/>
                      <a:lumOff val="4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" y="6480048"/>
                <a:ext cx="12188826" cy="7315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80000"/>
                    </a:schemeClr>
                  </a:gs>
                  <a:gs pos="0">
                    <a:schemeClr val="accent1">
                      <a:lumMod val="60000"/>
                      <a:lumOff val="40000"/>
                      <a:alpha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</p:grpSp>
        <p:grpSp>
          <p:nvGrpSpPr>
            <p:cNvPr id="48" name="Group 47" hidden="1"/>
            <p:cNvGrpSpPr/>
            <p:nvPr/>
          </p:nvGrpSpPr>
          <p:grpSpPr>
            <a:xfrm>
              <a:off x="14350" y="-7605"/>
              <a:ext cx="11722100" cy="6536383"/>
              <a:chOff x="6350" y="6350"/>
              <a:chExt cx="11722100" cy="6536383"/>
            </a:xfrm>
          </p:grpSpPr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6350" y="5340350"/>
                <a:ext cx="673100" cy="673100"/>
                <a:chOff x="4" y="3364"/>
                <a:chExt cx="424" cy="424"/>
              </a:xfrm>
            </p:grpSpPr>
            <p:sp>
              <p:nvSpPr>
                <p:cNvPr id="45" name="Oval 7"/>
                <p:cNvSpPr>
                  <a:spLocks noChangeArrowheads="1"/>
                </p:cNvSpPr>
                <p:nvPr/>
              </p:nvSpPr>
              <p:spPr bwMode="grayWhite">
                <a:xfrm>
                  <a:off x="4" y="336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Oval 8"/>
                <p:cNvSpPr>
                  <a:spLocks noChangeArrowheads="1"/>
                </p:cNvSpPr>
                <p:nvPr/>
              </p:nvSpPr>
              <p:spPr bwMode="grayWhite">
                <a:xfrm>
                  <a:off x="100" y="346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539750" y="5873750"/>
                <a:ext cx="292100" cy="292100"/>
                <a:chOff x="340" y="3700"/>
                <a:chExt cx="184" cy="184"/>
              </a:xfrm>
            </p:grpSpPr>
            <p:sp>
              <p:nvSpPr>
                <p:cNvPr id="43" name="Oval 10"/>
                <p:cNvSpPr>
                  <a:spLocks noChangeArrowheads="1"/>
                </p:cNvSpPr>
                <p:nvPr/>
              </p:nvSpPr>
              <p:spPr bwMode="grayWhite">
                <a:xfrm>
                  <a:off x="340" y="3700"/>
                  <a:ext cx="184" cy="18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11"/>
                <p:cNvSpPr>
                  <a:spLocks noChangeArrowheads="1"/>
                </p:cNvSpPr>
                <p:nvPr/>
              </p:nvSpPr>
              <p:spPr bwMode="grayWhite">
                <a:xfrm>
                  <a:off x="382" y="3742"/>
                  <a:ext cx="24" cy="2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131763" y="6038850"/>
                <a:ext cx="444500" cy="444500"/>
                <a:chOff x="83" y="3804"/>
                <a:chExt cx="280" cy="280"/>
              </a:xfrm>
            </p:grpSpPr>
            <p:sp>
              <p:nvSpPr>
                <p:cNvPr id="41" name="Oval 13"/>
                <p:cNvSpPr>
                  <a:spLocks noChangeArrowheads="1"/>
                </p:cNvSpPr>
                <p:nvPr/>
              </p:nvSpPr>
              <p:spPr bwMode="grayWhite">
                <a:xfrm>
                  <a:off x="83" y="3804"/>
                  <a:ext cx="280" cy="28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4"/>
                <p:cNvSpPr>
                  <a:spLocks noChangeArrowheads="1"/>
                </p:cNvSpPr>
                <p:nvPr/>
              </p:nvSpPr>
              <p:spPr bwMode="grayWhite">
                <a:xfrm>
                  <a:off x="147" y="3868"/>
                  <a:ext cx="39" cy="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"/>
              <p:cNvGrpSpPr>
                <a:grpSpLocks/>
              </p:cNvGrpSpPr>
              <p:nvPr/>
            </p:nvGrpSpPr>
            <p:grpSpPr bwMode="auto">
              <a:xfrm>
                <a:off x="2476500" y="6174433"/>
                <a:ext cx="368300" cy="368300"/>
                <a:chOff x="1560" y="4076"/>
                <a:chExt cx="232" cy="232"/>
              </a:xfrm>
            </p:grpSpPr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White">
                <a:xfrm>
                  <a:off x="1560" y="407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White">
                <a:xfrm>
                  <a:off x="1613" y="412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6350" y="4425950"/>
                <a:ext cx="368300" cy="368300"/>
                <a:chOff x="4" y="2788"/>
                <a:chExt cx="232" cy="232"/>
              </a:xfrm>
            </p:grpSpPr>
            <p:sp>
              <p:nvSpPr>
                <p:cNvPr id="37" name="Oval 19"/>
                <p:cNvSpPr>
                  <a:spLocks noChangeArrowheads="1"/>
                </p:cNvSpPr>
                <p:nvPr/>
              </p:nvSpPr>
              <p:spPr bwMode="grayWhite">
                <a:xfrm>
                  <a:off x="4" y="2788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Oval 20"/>
                <p:cNvSpPr>
                  <a:spLocks noChangeArrowheads="1"/>
                </p:cNvSpPr>
                <p:nvPr/>
              </p:nvSpPr>
              <p:spPr bwMode="grayWhite">
                <a:xfrm>
                  <a:off x="57" y="2841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10674350" y="5808663"/>
                <a:ext cx="673100" cy="673100"/>
                <a:chOff x="4132" y="3844"/>
                <a:chExt cx="424" cy="424"/>
              </a:xfrm>
            </p:grpSpPr>
            <p:sp>
              <p:nvSpPr>
                <p:cNvPr id="35" name="Oval 22"/>
                <p:cNvSpPr>
                  <a:spLocks noChangeArrowheads="1"/>
                </p:cNvSpPr>
                <p:nvPr/>
              </p:nvSpPr>
              <p:spPr bwMode="grayWhite">
                <a:xfrm>
                  <a:off x="4132" y="384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23"/>
                <p:cNvSpPr>
                  <a:spLocks noChangeArrowheads="1"/>
                </p:cNvSpPr>
                <p:nvPr/>
              </p:nvSpPr>
              <p:spPr bwMode="grayWhite">
                <a:xfrm>
                  <a:off x="4228" y="394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27"/>
              <p:cNvGrpSpPr>
                <a:grpSpLocks/>
              </p:cNvGrpSpPr>
              <p:nvPr/>
            </p:nvGrpSpPr>
            <p:grpSpPr bwMode="auto">
              <a:xfrm>
                <a:off x="10293350" y="6113463"/>
                <a:ext cx="368300" cy="368300"/>
                <a:chOff x="3892" y="4036"/>
                <a:chExt cx="232" cy="232"/>
              </a:xfrm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grayWhite">
                <a:xfrm>
                  <a:off x="3892" y="403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26"/>
                <p:cNvSpPr>
                  <a:spLocks noChangeArrowheads="1"/>
                </p:cNvSpPr>
                <p:nvPr/>
              </p:nvSpPr>
              <p:spPr bwMode="grayWhite">
                <a:xfrm>
                  <a:off x="3945" y="408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30"/>
              <p:cNvGrpSpPr>
                <a:grpSpLocks/>
              </p:cNvGrpSpPr>
              <p:nvPr/>
            </p:nvGrpSpPr>
            <p:grpSpPr bwMode="auto">
              <a:xfrm>
                <a:off x="11360150" y="5808663"/>
                <a:ext cx="368300" cy="368300"/>
                <a:chOff x="4564" y="3844"/>
                <a:chExt cx="232" cy="232"/>
              </a:xfrm>
            </p:grpSpPr>
            <p:sp>
              <p:nvSpPr>
                <p:cNvPr id="31" name="Oval 28"/>
                <p:cNvSpPr>
                  <a:spLocks noChangeArrowheads="1"/>
                </p:cNvSpPr>
                <p:nvPr/>
              </p:nvSpPr>
              <p:spPr bwMode="grayWhite">
                <a:xfrm>
                  <a:off x="4564" y="3844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29"/>
                <p:cNvSpPr>
                  <a:spLocks noChangeArrowheads="1"/>
                </p:cNvSpPr>
                <p:nvPr/>
              </p:nvSpPr>
              <p:spPr bwMode="grayWhite">
                <a:xfrm>
                  <a:off x="4617" y="3897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33"/>
              <p:cNvGrpSpPr>
                <a:grpSpLocks/>
              </p:cNvGrpSpPr>
              <p:nvPr/>
            </p:nvGrpSpPr>
            <p:grpSpPr bwMode="auto">
              <a:xfrm>
                <a:off x="11087100" y="1901952"/>
                <a:ext cx="520700" cy="520700"/>
                <a:chOff x="5420" y="1139"/>
                <a:chExt cx="328" cy="328"/>
              </a:xfrm>
            </p:grpSpPr>
            <p:sp>
              <p:nvSpPr>
                <p:cNvPr id="29" name="Oval 31"/>
                <p:cNvSpPr>
                  <a:spLocks noChangeArrowheads="1"/>
                </p:cNvSpPr>
                <p:nvPr/>
              </p:nvSpPr>
              <p:spPr bwMode="grayWhite">
                <a:xfrm>
                  <a:off x="5420" y="1139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32"/>
                <p:cNvSpPr>
                  <a:spLocks noChangeArrowheads="1"/>
                </p:cNvSpPr>
                <p:nvPr/>
              </p:nvSpPr>
              <p:spPr bwMode="grayWhite">
                <a:xfrm>
                  <a:off x="5495" y="121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36"/>
              <p:cNvGrpSpPr>
                <a:grpSpLocks/>
              </p:cNvGrpSpPr>
              <p:nvPr/>
            </p:nvGrpSpPr>
            <p:grpSpPr bwMode="auto">
              <a:xfrm>
                <a:off x="11176000" y="2614739"/>
                <a:ext cx="215900" cy="215900"/>
                <a:chOff x="5476" y="1588"/>
                <a:chExt cx="136" cy="136"/>
              </a:xfrm>
            </p:grpSpPr>
            <p:sp>
              <p:nvSpPr>
                <p:cNvPr id="27" name="Oval 34"/>
                <p:cNvSpPr>
                  <a:spLocks noChangeArrowheads="1"/>
                </p:cNvSpPr>
                <p:nvPr/>
              </p:nvSpPr>
              <p:spPr bwMode="grayWhite">
                <a:xfrm>
                  <a:off x="5476" y="1588"/>
                  <a:ext cx="136" cy="136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35"/>
                <p:cNvSpPr>
                  <a:spLocks noChangeArrowheads="1"/>
                </p:cNvSpPr>
                <p:nvPr/>
              </p:nvSpPr>
              <p:spPr bwMode="grayWhite">
                <a:xfrm>
                  <a:off x="5508" y="1620"/>
                  <a:ext cx="16" cy="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39"/>
              <p:cNvGrpSpPr>
                <a:grpSpLocks/>
              </p:cNvGrpSpPr>
              <p:nvPr/>
            </p:nvGrpSpPr>
            <p:grpSpPr bwMode="auto">
              <a:xfrm>
                <a:off x="1377950" y="6350"/>
                <a:ext cx="520700" cy="520700"/>
                <a:chOff x="868" y="4"/>
                <a:chExt cx="328" cy="328"/>
              </a:xfrm>
            </p:grpSpPr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White">
                <a:xfrm>
                  <a:off x="868" y="4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White">
                <a:xfrm>
                  <a:off x="942" y="7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42"/>
              <p:cNvGrpSpPr>
                <a:grpSpLocks/>
              </p:cNvGrpSpPr>
              <p:nvPr/>
            </p:nvGrpSpPr>
            <p:grpSpPr bwMode="auto">
              <a:xfrm>
                <a:off x="1911350" y="158750"/>
                <a:ext cx="368300" cy="368300"/>
                <a:chOff x="1204" y="100"/>
                <a:chExt cx="232" cy="232"/>
              </a:xfrm>
            </p:grpSpPr>
            <p:sp>
              <p:nvSpPr>
                <p:cNvPr id="23" name="Oval 40"/>
                <p:cNvSpPr>
                  <a:spLocks noChangeArrowheads="1"/>
                </p:cNvSpPr>
                <p:nvPr/>
              </p:nvSpPr>
              <p:spPr bwMode="grayWhite">
                <a:xfrm>
                  <a:off x="1204" y="100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Oval 41"/>
                <p:cNvSpPr>
                  <a:spLocks noChangeArrowheads="1"/>
                </p:cNvSpPr>
                <p:nvPr/>
              </p:nvSpPr>
              <p:spPr bwMode="grayWhite">
                <a:xfrm>
                  <a:off x="1257" y="153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14350" y="-7605"/>
              <a:ext cx="11722100" cy="6536383"/>
              <a:chOff x="14350" y="-7605"/>
              <a:chExt cx="11722100" cy="653638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4350" y="5326395"/>
                <a:ext cx="673100" cy="673100"/>
                <a:chOff x="14350" y="5326395"/>
                <a:chExt cx="673100" cy="673100"/>
              </a:xfrm>
            </p:grpSpPr>
            <p:sp>
              <p:nvSpPr>
                <p:cNvPr id="83" name="Oval 7"/>
                <p:cNvSpPr>
                  <a:spLocks noChangeArrowheads="1"/>
                </p:cNvSpPr>
                <p:nvPr/>
              </p:nvSpPr>
              <p:spPr bwMode="grayWhite">
                <a:xfrm>
                  <a:off x="14350" y="5326395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8"/>
                <p:cNvSpPr>
                  <a:spLocks noChangeArrowheads="1"/>
                </p:cNvSpPr>
                <p:nvPr/>
              </p:nvSpPr>
              <p:spPr bwMode="grayWhite">
                <a:xfrm>
                  <a:off x="166750" y="5478795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547750" y="5859795"/>
                <a:ext cx="292100" cy="292100"/>
                <a:chOff x="547750" y="5859795"/>
                <a:chExt cx="292100" cy="292100"/>
              </a:xfrm>
            </p:grpSpPr>
            <p:sp>
              <p:nvSpPr>
                <p:cNvPr id="81" name="Oval 10"/>
                <p:cNvSpPr>
                  <a:spLocks noChangeArrowheads="1"/>
                </p:cNvSpPr>
                <p:nvPr/>
              </p:nvSpPr>
              <p:spPr bwMode="grayWhite">
                <a:xfrm>
                  <a:off x="547750" y="5859795"/>
                  <a:ext cx="292100" cy="292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Oval 11"/>
                <p:cNvSpPr>
                  <a:spLocks noChangeArrowheads="1"/>
                </p:cNvSpPr>
                <p:nvPr/>
              </p:nvSpPr>
              <p:spPr bwMode="grayWhite">
                <a:xfrm>
                  <a:off x="614425" y="5926470"/>
                  <a:ext cx="38100" cy="381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139763" y="6024895"/>
                <a:ext cx="444500" cy="444500"/>
                <a:chOff x="139763" y="6024895"/>
                <a:chExt cx="444500" cy="444500"/>
              </a:xfrm>
            </p:grpSpPr>
            <p:sp>
              <p:nvSpPr>
                <p:cNvPr id="79" name="Oval 13"/>
                <p:cNvSpPr>
                  <a:spLocks noChangeArrowheads="1"/>
                </p:cNvSpPr>
                <p:nvPr/>
              </p:nvSpPr>
              <p:spPr bwMode="grayWhite">
                <a:xfrm>
                  <a:off x="139763" y="6024895"/>
                  <a:ext cx="444500" cy="4445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14"/>
                <p:cNvSpPr>
                  <a:spLocks noChangeArrowheads="1"/>
                </p:cNvSpPr>
                <p:nvPr/>
              </p:nvSpPr>
              <p:spPr bwMode="grayWhite">
                <a:xfrm>
                  <a:off x="241363" y="6126495"/>
                  <a:ext cx="61913" cy="619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2484500" y="6160478"/>
                <a:ext cx="368300" cy="368300"/>
                <a:chOff x="2484500" y="6160478"/>
                <a:chExt cx="368300" cy="368300"/>
              </a:xfrm>
            </p:grpSpPr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White">
                <a:xfrm>
                  <a:off x="2484500" y="616047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17"/>
                <p:cNvSpPr>
                  <a:spLocks noChangeArrowheads="1"/>
                </p:cNvSpPr>
                <p:nvPr/>
              </p:nvSpPr>
              <p:spPr bwMode="grayWhite">
                <a:xfrm>
                  <a:off x="2568638" y="624461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14350" y="4411995"/>
                <a:ext cx="368300" cy="368300"/>
                <a:chOff x="14350" y="4411995"/>
                <a:chExt cx="368300" cy="368300"/>
              </a:xfrm>
            </p:grpSpPr>
            <p:sp>
              <p:nvSpPr>
                <p:cNvPr id="75" name="Oval 19"/>
                <p:cNvSpPr>
                  <a:spLocks noChangeArrowheads="1"/>
                </p:cNvSpPr>
                <p:nvPr/>
              </p:nvSpPr>
              <p:spPr bwMode="grayWhite">
                <a:xfrm>
                  <a:off x="14350" y="44119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20"/>
                <p:cNvSpPr>
                  <a:spLocks noChangeArrowheads="1"/>
                </p:cNvSpPr>
                <p:nvPr/>
              </p:nvSpPr>
              <p:spPr bwMode="grayWhite">
                <a:xfrm>
                  <a:off x="98488" y="44961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682350" y="5794708"/>
                <a:ext cx="673100" cy="673100"/>
                <a:chOff x="10682350" y="5794708"/>
                <a:chExt cx="673100" cy="673100"/>
              </a:xfrm>
            </p:grpSpPr>
            <p:sp>
              <p:nvSpPr>
                <p:cNvPr id="73" name="Oval 22"/>
                <p:cNvSpPr>
                  <a:spLocks noChangeArrowheads="1"/>
                </p:cNvSpPr>
                <p:nvPr/>
              </p:nvSpPr>
              <p:spPr bwMode="grayWhite">
                <a:xfrm>
                  <a:off x="10682350" y="5794708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Oval 23"/>
                <p:cNvSpPr>
                  <a:spLocks noChangeArrowheads="1"/>
                </p:cNvSpPr>
                <p:nvPr/>
              </p:nvSpPr>
              <p:spPr bwMode="grayWhite">
                <a:xfrm>
                  <a:off x="10834750" y="5947108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10301350" y="6099508"/>
                <a:ext cx="368300" cy="368300"/>
                <a:chOff x="10301350" y="6099508"/>
                <a:chExt cx="368300" cy="368300"/>
              </a:xfrm>
            </p:grpSpPr>
            <p:sp>
              <p:nvSpPr>
                <p:cNvPr id="71" name="Oval 25"/>
                <p:cNvSpPr>
                  <a:spLocks noChangeArrowheads="1"/>
                </p:cNvSpPr>
                <p:nvPr/>
              </p:nvSpPr>
              <p:spPr bwMode="grayWhite">
                <a:xfrm>
                  <a:off x="10301350" y="60995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26"/>
                <p:cNvSpPr>
                  <a:spLocks noChangeArrowheads="1"/>
                </p:cNvSpPr>
                <p:nvPr/>
              </p:nvSpPr>
              <p:spPr bwMode="grayWhite">
                <a:xfrm>
                  <a:off x="10385488" y="61836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11368150" y="5794708"/>
                <a:ext cx="368300" cy="368300"/>
                <a:chOff x="11368150" y="5794708"/>
                <a:chExt cx="368300" cy="368300"/>
              </a:xfrm>
            </p:grpSpPr>
            <p:sp>
              <p:nvSpPr>
                <p:cNvPr id="69" name="Oval 28"/>
                <p:cNvSpPr>
                  <a:spLocks noChangeArrowheads="1"/>
                </p:cNvSpPr>
                <p:nvPr/>
              </p:nvSpPr>
              <p:spPr bwMode="grayWhite">
                <a:xfrm>
                  <a:off x="11368150" y="57947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29"/>
                <p:cNvSpPr>
                  <a:spLocks noChangeArrowheads="1"/>
                </p:cNvSpPr>
                <p:nvPr/>
              </p:nvSpPr>
              <p:spPr bwMode="grayWhite">
                <a:xfrm>
                  <a:off x="11452288" y="58788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11095100" y="1887997"/>
                <a:ext cx="520700" cy="520700"/>
                <a:chOff x="11095100" y="1887997"/>
                <a:chExt cx="520700" cy="520700"/>
              </a:xfrm>
            </p:grpSpPr>
            <p:sp>
              <p:nvSpPr>
                <p:cNvPr id="67" name="Oval 31"/>
                <p:cNvSpPr>
                  <a:spLocks noChangeArrowheads="1"/>
                </p:cNvSpPr>
                <p:nvPr/>
              </p:nvSpPr>
              <p:spPr bwMode="grayWhite">
                <a:xfrm>
                  <a:off x="11095100" y="1887997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Oval 32"/>
                <p:cNvSpPr>
                  <a:spLocks noChangeArrowheads="1"/>
                </p:cNvSpPr>
                <p:nvPr/>
              </p:nvSpPr>
              <p:spPr bwMode="grayWhite">
                <a:xfrm>
                  <a:off x="11214163" y="2007060"/>
                  <a:ext cx="74613" cy="746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11184000" y="2600784"/>
                <a:ext cx="215900" cy="215900"/>
                <a:chOff x="11184000" y="2600784"/>
                <a:chExt cx="215900" cy="215900"/>
              </a:xfrm>
            </p:grpSpPr>
            <p:sp>
              <p:nvSpPr>
                <p:cNvPr id="65" name="Oval 34"/>
                <p:cNvSpPr>
                  <a:spLocks noChangeArrowheads="1"/>
                </p:cNvSpPr>
                <p:nvPr/>
              </p:nvSpPr>
              <p:spPr bwMode="grayWhite">
                <a:xfrm>
                  <a:off x="11184000" y="2600784"/>
                  <a:ext cx="215900" cy="2159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Oval 35"/>
                <p:cNvSpPr>
                  <a:spLocks noChangeArrowheads="1"/>
                </p:cNvSpPr>
                <p:nvPr/>
              </p:nvSpPr>
              <p:spPr bwMode="grayWhite">
                <a:xfrm>
                  <a:off x="11234800" y="2651584"/>
                  <a:ext cx="25400" cy="25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1385950" y="-7605"/>
                <a:ext cx="520700" cy="520700"/>
                <a:chOff x="1385950" y="-7605"/>
                <a:chExt cx="520700" cy="520700"/>
              </a:xfrm>
            </p:grpSpPr>
            <p:sp>
              <p:nvSpPr>
                <p:cNvPr id="63" name="Oval 37"/>
                <p:cNvSpPr>
                  <a:spLocks noChangeArrowheads="1"/>
                </p:cNvSpPr>
                <p:nvPr/>
              </p:nvSpPr>
              <p:spPr bwMode="grayWhite">
                <a:xfrm>
                  <a:off x="1385950" y="-7605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Oval 38"/>
                <p:cNvSpPr>
                  <a:spLocks noChangeArrowheads="1"/>
                </p:cNvSpPr>
                <p:nvPr/>
              </p:nvSpPr>
              <p:spPr bwMode="grayWhite">
                <a:xfrm>
                  <a:off x="1503425" y="109870"/>
                  <a:ext cx="76200" cy="76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1919350" y="144795"/>
                <a:ext cx="368300" cy="368300"/>
                <a:chOff x="1919350" y="144795"/>
                <a:chExt cx="368300" cy="368300"/>
              </a:xfrm>
            </p:grpSpPr>
            <p:sp>
              <p:nvSpPr>
                <p:cNvPr id="61" name="Oval 40"/>
                <p:cNvSpPr>
                  <a:spLocks noChangeArrowheads="1"/>
                </p:cNvSpPr>
                <p:nvPr/>
              </p:nvSpPr>
              <p:spPr bwMode="grayWhite">
                <a:xfrm>
                  <a:off x="1919350" y="1447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Oval 41"/>
                <p:cNvSpPr>
                  <a:spLocks noChangeArrowheads="1"/>
                </p:cNvSpPr>
                <p:nvPr/>
              </p:nvSpPr>
              <p:spPr bwMode="grayWhite">
                <a:xfrm>
                  <a:off x="2003488" y="2289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598763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598763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33B40E-0EC1-4588-B372-590C083744E9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598763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60604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1120" y="1411072"/>
            <a:ext cx="9601200" cy="1724092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C00000"/>
                </a:solidFill>
              </a:rPr>
              <a:t>P2P File Transfer</a:t>
            </a:r>
            <a:endParaRPr lang="en-US" sz="7200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3217052"/>
            <a:ext cx="12192000" cy="1586962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6: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 Hoang Hai Nam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US" sz="28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</a:t>
            </a: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Trinh Hoang Hai 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Kieu</a:t>
            </a: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Quoc</a:t>
            </a: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Viet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z="2000" b="1" smtClean="0">
                <a:solidFill>
                  <a:srgbClr val="C00000"/>
                </a:solidFill>
              </a:rPr>
              <a:pPr/>
              <a:t>1</a:t>
            </a:fld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Table Of Contents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Why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Architecture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Code Implement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Conclusion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z="2000" b="1" smtClean="0">
                <a:solidFill>
                  <a:srgbClr val="C00000"/>
                </a:solidFill>
              </a:rPr>
              <a:t>2</a:t>
            </a:fld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1. What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4181"/>
            <a:ext cx="4467411" cy="4127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z="2000" b="1" smtClean="0">
                <a:solidFill>
                  <a:srgbClr val="C00000"/>
                </a:solidFill>
              </a:rPr>
              <a:t>3</a:t>
            </a:fld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414181"/>
            <a:ext cx="4467412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6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994" y="0"/>
            <a:ext cx="9509760" cy="123342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2.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994" y="1369690"/>
            <a:ext cx="9509760" cy="412762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take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calable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Faster for sharing</a:t>
            </a:r>
          </a:p>
          <a:p>
            <a:r>
              <a:rPr lang="en-US" sz="2400" b="1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Application: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74" y="3773607"/>
            <a:ext cx="3244526" cy="1384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05" y="3773607"/>
            <a:ext cx="1384110" cy="1384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17" y="3773607"/>
            <a:ext cx="2446360" cy="137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586" y="0"/>
            <a:ext cx="9509760" cy="123342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3.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586" y="1438140"/>
            <a:ext cx="9509760" cy="4127627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P2P: centralized directory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success rate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Fault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Tolerant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Drawbacks: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point of failure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 scale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1" indent="0">
              <a:buNone/>
            </a:pPr>
            <a:endParaRPr lang="en-US" sz="2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591" y="1438140"/>
            <a:ext cx="5838471" cy="40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4. Code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19" y="1233424"/>
            <a:ext cx="9672623" cy="44167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 steps</a:t>
            </a:r>
          </a:p>
          <a:p>
            <a:pPr marL="45720" indent="0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 </a:t>
            </a:r>
            <a:r>
              <a:rPr lang="en-US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gcc</a:t>
            </a: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-o server </a:t>
            </a:r>
            <a:r>
              <a:rPr lang="en-US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server.c</a:t>
            </a: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–</a:t>
            </a:r>
            <a:r>
              <a:rPr lang="en-US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pthread</a:t>
            </a:r>
            <a:endParaRPr lang="en-US" sz="2400" b="1" dirty="0" smtClean="0">
              <a:solidFill>
                <a:srgbClr val="00B05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 ./server </a:t>
            </a:r>
            <a:r>
              <a:rPr lang="en-US" sz="2400" b="1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[server-port-number</a:t>
            </a: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</a:t>
            </a:r>
          </a:p>
          <a:p>
            <a:pPr marL="45720" indent="0">
              <a:buNone/>
            </a:pPr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 </a:t>
            </a:r>
            <a:r>
              <a:rPr lang="en-US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gcc</a:t>
            </a: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–o peer </a:t>
            </a:r>
            <a:r>
              <a:rPr lang="en-US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peer.c</a:t>
            </a: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–</a:t>
            </a:r>
            <a:r>
              <a:rPr lang="en-US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pthread</a:t>
            </a:r>
            <a:endParaRPr lang="en-US" sz="2400" b="1" dirty="0" smtClean="0">
              <a:solidFill>
                <a:srgbClr val="00B05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 cd peer-x ( any peer folder)</a:t>
            </a:r>
          </a:p>
          <a:p>
            <a:pPr marL="45720" indent="0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 ./peer [server-hostname][server-port-number][peer-port-number]</a:t>
            </a:r>
          </a:p>
          <a:p>
            <a:pPr marL="45720" indent="0">
              <a:buNone/>
            </a:pPr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5.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342394"/>
            <a:ext cx="9509760" cy="412762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Who does what?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Slide: Le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Trinh Hoang Hai and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Kieu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Quoc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Viet</a:t>
            </a:r>
          </a:p>
          <a:p>
            <a:pPr lvl="1"/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Code Implement: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Ta Hoang Hai Nam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bbl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alpha val="80000"/>
              </a:schemeClr>
            </a:gs>
            <a:gs pos="0">
              <a:schemeClr val="phClr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lumMod val="20000"/>
                <a:lumOff val="80000"/>
                <a:alpha val="59000"/>
              </a:schemeClr>
            </a:gs>
            <a:gs pos="40000">
              <a:schemeClr val="phClr">
                <a:lumMod val="20000"/>
                <a:lumOff val="80000"/>
                <a:alpha val="66000"/>
              </a:schemeClr>
            </a:gs>
            <a:gs pos="100000">
              <a:schemeClr val="phClr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bbles design slides.potx" id="{791C1007-8C16-4095-A382-97B1C9AA36B9}" vid="{20473F13-1D64-4A4A-9CE1-7C3468AE82BE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 design slides</Template>
  <TotalTime>286</TotalTime>
  <Words>159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Courier New</vt:lpstr>
      <vt:lpstr>Bubbles design template</vt:lpstr>
      <vt:lpstr>P2P File Transfer</vt:lpstr>
      <vt:lpstr>Table Of Contents</vt:lpstr>
      <vt:lpstr>1. What</vt:lpstr>
      <vt:lpstr>2. Why</vt:lpstr>
      <vt:lpstr>3. Architecture</vt:lpstr>
      <vt:lpstr>4. Code Implement</vt:lpstr>
      <vt:lpstr>5.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File Transfer</dc:title>
  <dc:creator>innocenkt@gmail.com</dc:creator>
  <cp:lastModifiedBy>Nam Ta</cp:lastModifiedBy>
  <cp:revision>22</cp:revision>
  <dcterms:created xsi:type="dcterms:W3CDTF">2018-03-11T16:18:16Z</dcterms:created>
  <dcterms:modified xsi:type="dcterms:W3CDTF">2018-03-19T13:40:32Z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