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7227-3FDF-50BC-876B-0FD92E9FF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21BD6-4EDB-F04E-4D0B-9F60CB55B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E4160-6A4A-47F1-C610-141A1EB4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14E84-3641-C846-92E2-AC19F90C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78C8-88D8-71F5-2B79-A1805967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70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8348-8257-0758-A8DD-97189392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B6A02-E3A3-43D8-7BF5-73E33E76C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261C-D331-EDAB-CA52-C31B5F0E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C3DF-B240-07C3-E096-A39707E9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85BB-BCFF-76FB-C286-B0167E04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BAD1D-5C33-1845-F300-DB99439A8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1E331-6BEE-1D2A-0804-EE76FD67C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C636-9922-F417-035F-064BE3DD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E07A-4A67-27E5-AB74-F182CFD8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A9B34-8F7C-CD14-14D3-BE1B150F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23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3AD3-27C8-2B59-C707-9E703C43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7A02-2A60-2D09-602E-1D68E0A7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8981-7D07-002B-F752-CFAD3775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5156-06AC-A213-06EA-FF71789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C2E0-84F3-C769-A069-3A3C3E2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9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9CFA-B016-2056-519F-90907487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CA5E-2155-51A0-DE72-F8D16258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C715-9A2F-BADE-DABC-3CF430DB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803BC-14B8-733F-5B1F-2CD4AF617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FDDF5-4722-68FC-F1AF-301ED7D1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2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E66D-FFAB-2332-43A9-B6ABD0BE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FA13-0D21-EA2F-F2E9-78D4A4BB3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0F3AD-814E-37BB-46A2-90A728A54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D5C2-D11A-319D-22F2-8574A21B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A6A30-1037-ED41-AEE2-D8BABA5D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0147A-9A31-1BC3-5489-CBF26F3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6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F5E1-A75E-60FA-C0FC-FB685780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89E02-C80C-DD18-EC81-4A8D1D3E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8E4D-1C09-6605-E218-E3CF2C6D0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A4F8C-6D50-75EC-C9C0-3EEF3DCA4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CB7C9-F18B-9EE6-C131-B05BF290C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6E2E1-F775-1EBB-DB13-158343FC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A1F66-A6E7-C933-1E3E-6AE1D582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48C2C-3FEF-09D2-87AD-85F35B1D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1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D001-7909-B99B-9260-1CAA052B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FCFA8-CE4A-8B67-93B6-8F2FC8CF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197F2-AE46-C0AC-DB43-6C92CBAF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0B94-9A6E-BF02-E788-5AB1386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1430D-15D7-CC80-E842-0336F971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3AFAB-3E55-CF38-AD99-12FC5F9E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34EF5-C057-37CB-DF9C-368ECEB5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9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4465-AA9A-CB4E-3B90-1CBD6E5E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A526-6C32-6F01-6F72-AC3E0DCE4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4C61-4A4B-B9F6-B626-6349C2A4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5D4E-C55F-B916-B506-42A0FA7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E9DD-33E7-0201-FFBB-8E822592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FB5E9-2511-8E54-A56B-BE4C513E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53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2BE6-CA8C-1EA1-D3A6-07122011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DE3CA-E46D-40F2-8AC2-8517522EE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99EAF-8B72-8ABB-22EA-606A98C4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236A9-BA9D-4FC3-51F5-234A5D16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4768C-14B5-F434-3AE7-E3A602E0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9C2C-A745-0D29-174C-905E0888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5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A2C44-F53E-88C2-59CE-DFC41657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AF8F7-637C-1AA9-C1DC-93C359FD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14C0-FB98-BCCE-779F-4AEC4128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9A21-5D9C-4C49-A3B2-55ADB5E049F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FE3A-39ED-78DC-F2F8-C5CE2A42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DB16-5A9A-DE2A-3466-05B23298D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56B3-1AE4-41FA-9A83-A12F209D0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9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4BC5-1F84-F5EF-4DB5-7E3FB6ABF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2876-E824-8804-24F6-FD0717F3A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74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</dc:title>
  <dc:creator>Ryan Brebner</dc:creator>
  <cp:lastModifiedBy>Ryan Brebner</cp:lastModifiedBy>
  <cp:revision>1</cp:revision>
  <dcterms:created xsi:type="dcterms:W3CDTF">2022-06-22T08:32:47Z</dcterms:created>
  <dcterms:modified xsi:type="dcterms:W3CDTF">2022-06-22T08:32:57Z</dcterms:modified>
</cp:coreProperties>
</file>