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ps.gov/gett/learn/historyculture/civil-war-timeline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68" y="423779"/>
            <a:ext cx="8419432" cy="1914144"/>
          </a:xfrm>
        </p:spPr>
        <p:txBody>
          <a:bodyPr/>
          <a:lstStyle/>
          <a:p>
            <a:pPr algn="ctr"/>
            <a:r>
              <a:rPr lang="en-US" dirty="0" smtClean="0"/>
              <a:t>Social Studies War Timeline 			(1861-1865)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2779" y="4291263"/>
            <a:ext cx="4021221" cy="292872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By:</a:t>
            </a:r>
          </a:p>
          <a:p>
            <a:pPr marL="342900" indent="-342900" algn="ctr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Neel </a:t>
            </a:r>
            <a:r>
              <a:rPr lang="en-US" dirty="0" err="1" smtClean="0"/>
              <a:t>Balusa</a:t>
            </a:r>
            <a:endParaRPr lang="en-US" dirty="0" smtClean="0"/>
          </a:p>
          <a:p>
            <a:pPr marL="342900" indent="-342900" algn="ctr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Rohan </a:t>
            </a:r>
            <a:r>
              <a:rPr lang="en-US" dirty="0" err="1" smtClean="0"/>
              <a:t>Dharmadhikari</a:t>
            </a:r>
            <a:endParaRPr lang="en-US" dirty="0" smtClean="0"/>
          </a:p>
          <a:p>
            <a:pPr marL="342900" indent="-342900" algn="ctr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Vinay Deshmukh</a:t>
            </a:r>
          </a:p>
        </p:txBody>
      </p:sp>
    </p:spTree>
    <p:extLst>
      <p:ext uri="{BB962C8B-B14F-4D97-AF65-F5344CB8AC3E}">
        <p14:creationId xmlns:p14="http://schemas.microsoft.com/office/powerpoint/2010/main" val="427966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Battles in 1861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Fort Sumter* -Vinay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Bull run/</a:t>
            </a:r>
            <a:r>
              <a:rPr lang="en-US" dirty="0"/>
              <a:t>F</a:t>
            </a:r>
            <a:r>
              <a:rPr lang="en-US" dirty="0" smtClean="0"/>
              <a:t>irst Manassas* - Rohan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Fort Washington* -Neel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Wilson Creek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Lexington* -Vinay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5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Battles 1862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Battle of </a:t>
            </a:r>
            <a:r>
              <a:rPr lang="en-US" dirty="0" err="1" smtClean="0"/>
              <a:t>Ronake</a:t>
            </a:r>
            <a:r>
              <a:rPr lang="en-US" dirty="0" smtClean="0"/>
              <a:t> Island</a:t>
            </a:r>
          </a:p>
          <a:p>
            <a:r>
              <a:rPr lang="en-US" dirty="0" smtClean="0"/>
              <a:t>Fort Donaldson* - Neel</a:t>
            </a:r>
          </a:p>
          <a:p>
            <a:r>
              <a:rPr lang="en-US" dirty="0" smtClean="0"/>
              <a:t>Battle of Pea Ridge</a:t>
            </a:r>
          </a:p>
          <a:p>
            <a:r>
              <a:rPr lang="en-US" dirty="0" smtClean="0"/>
              <a:t>Shiloh* -Rohan</a:t>
            </a:r>
          </a:p>
          <a:p>
            <a:r>
              <a:rPr lang="en-US" dirty="0" smtClean="0"/>
              <a:t>Battle of seven Pines</a:t>
            </a:r>
          </a:p>
          <a:p>
            <a:r>
              <a:rPr lang="en-US" dirty="0" smtClean="0"/>
              <a:t>Second Bull Run* - Rohan</a:t>
            </a:r>
          </a:p>
          <a:p>
            <a:r>
              <a:rPr lang="en-US" dirty="0" smtClean="0"/>
              <a:t>Antietam* -Vinay</a:t>
            </a:r>
          </a:p>
          <a:p>
            <a:r>
              <a:rPr lang="en-US" dirty="0" smtClean="0"/>
              <a:t>Fredericksburg* - Neel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3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Battles of 1863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Emancipation Proclamation* - Vinay</a:t>
            </a:r>
          </a:p>
          <a:p>
            <a:r>
              <a:rPr lang="en-US" dirty="0" smtClean="0"/>
              <a:t>Chancellorsville* - Rohan</a:t>
            </a:r>
          </a:p>
          <a:p>
            <a:r>
              <a:rPr lang="en-US" dirty="0" smtClean="0"/>
              <a:t>Second Winchester</a:t>
            </a:r>
          </a:p>
          <a:p>
            <a:r>
              <a:rPr lang="en-US" dirty="0" smtClean="0"/>
              <a:t>Gettysburg* - Neel</a:t>
            </a:r>
          </a:p>
          <a:p>
            <a:r>
              <a:rPr lang="en-US" dirty="0" smtClean="0"/>
              <a:t>Vicksburg Captured July 4</a:t>
            </a:r>
            <a:r>
              <a:rPr lang="en-US" baseline="30000" dirty="0" smtClean="0"/>
              <a:t>th*</a:t>
            </a:r>
            <a:r>
              <a:rPr lang="en-US" dirty="0" smtClean="0"/>
              <a:t> - Neel</a:t>
            </a:r>
          </a:p>
          <a:p>
            <a:r>
              <a:rPr lang="en-US" dirty="0" smtClean="0"/>
              <a:t>Draft riots</a:t>
            </a:r>
          </a:p>
          <a:p>
            <a:r>
              <a:rPr lang="en-US" dirty="0" smtClean="0"/>
              <a:t>Chattanooga </a:t>
            </a:r>
          </a:p>
          <a:p>
            <a:r>
              <a:rPr lang="en-US" dirty="0" smtClean="0"/>
              <a:t>Chickamauga* - Vinay</a:t>
            </a:r>
          </a:p>
          <a:p>
            <a:r>
              <a:rPr lang="en-US" dirty="0" smtClean="0"/>
              <a:t>Knoxville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1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Battles of 1864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22" y="1735138"/>
            <a:ext cx="4358531" cy="39689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meridian</a:t>
            </a:r>
          </a:p>
          <a:p>
            <a:r>
              <a:rPr lang="en-US" dirty="0"/>
              <a:t>Charleston: submarine attack</a:t>
            </a:r>
          </a:p>
          <a:p>
            <a:r>
              <a:rPr lang="en-US" dirty="0"/>
              <a:t>Grant appointed general of </a:t>
            </a:r>
            <a:r>
              <a:rPr lang="en-US" dirty="0" smtClean="0"/>
              <a:t>Potomac</a:t>
            </a:r>
            <a:endParaRPr lang="en-US" dirty="0"/>
          </a:p>
          <a:p>
            <a:r>
              <a:rPr lang="en-US" dirty="0" smtClean="0"/>
              <a:t>Pleasant </a:t>
            </a:r>
            <a:r>
              <a:rPr lang="en-US" dirty="0"/>
              <a:t>hill</a:t>
            </a:r>
          </a:p>
          <a:p>
            <a:r>
              <a:rPr lang="en-US" dirty="0"/>
              <a:t>Fort pillow</a:t>
            </a:r>
          </a:p>
          <a:p>
            <a:r>
              <a:rPr lang="en-US" dirty="0"/>
              <a:t>Wilderness</a:t>
            </a:r>
          </a:p>
          <a:p>
            <a:r>
              <a:rPr lang="en-US" dirty="0"/>
              <a:t>Spotsylvania</a:t>
            </a:r>
          </a:p>
          <a:p>
            <a:r>
              <a:rPr lang="en-US" dirty="0"/>
              <a:t>Cold </a:t>
            </a:r>
            <a:r>
              <a:rPr lang="en-US" dirty="0" smtClean="0"/>
              <a:t>harbor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92553" y="1735138"/>
            <a:ext cx="4358531" cy="3968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Petersburg</a:t>
            </a:r>
          </a:p>
          <a:p>
            <a:r>
              <a:rPr lang="en-US" sz="2000" dirty="0" smtClean="0"/>
              <a:t>Brice's crossroads</a:t>
            </a:r>
            <a:endParaRPr lang="en-US" sz="2000" dirty="0"/>
          </a:p>
          <a:p>
            <a:r>
              <a:rPr lang="en-US" sz="2000" dirty="0"/>
              <a:t>Atlanta</a:t>
            </a:r>
          </a:p>
          <a:p>
            <a:r>
              <a:rPr lang="en-US" sz="2000" dirty="0"/>
              <a:t>Mobile bay</a:t>
            </a:r>
          </a:p>
          <a:p>
            <a:r>
              <a:rPr lang="en-US" sz="2000" dirty="0"/>
              <a:t>Atlanta falls</a:t>
            </a:r>
          </a:p>
          <a:p>
            <a:r>
              <a:rPr lang="en-US" sz="2000" dirty="0"/>
              <a:t>Cedar creek</a:t>
            </a:r>
          </a:p>
          <a:p>
            <a:r>
              <a:rPr lang="en-US" sz="2000" dirty="0"/>
              <a:t>Nashville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791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www.nps.gov/gett/learn/historyculture/civil-war-timeline.htm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6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71</TotalTime>
  <Words>155</Words>
  <Application>Microsoft Macintosh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Inkwell</vt:lpstr>
      <vt:lpstr>Social Studies War Timeline    (1861-1865) </vt:lpstr>
      <vt:lpstr>Battles in 1861</vt:lpstr>
      <vt:lpstr>Battles 1862</vt:lpstr>
      <vt:lpstr>Battles of 1863</vt:lpstr>
      <vt:lpstr>Battles of 1864</vt:lpstr>
      <vt:lpstr>Citations</vt:lpstr>
    </vt:vector>
  </TitlesOfParts>
  <Company>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Work laptop</dc:creator>
  <cp:lastModifiedBy>Vinay Work laptop</cp:lastModifiedBy>
  <cp:revision>9</cp:revision>
  <dcterms:created xsi:type="dcterms:W3CDTF">2015-04-19T21:12:55Z</dcterms:created>
  <dcterms:modified xsi:type="dcterms:W3CDTF">2015-04-19T22:24:28Z</dcterms:modified>
</cp:coreProperties>
</file>