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7" r:id="rId26"/>
    <p:sldId id="278" r:id="rId27"/>
    <p:sldId id="279" r:id="rId28"/>
    <p:sldId id="280" r:id="rId29"/>
    <p:sldId id="262" r:id="rId30"/>
    <p:sldId id="281" r:id="rId31"/>
    <p:sldId id="282" r:id="rId32"/>
    <p:sldId id="283" r:id="rId33"/>
    <p:sldId id="284" r:id="rId34"/>
    <p:sldId id="285" r:id="rId35"/>
    <p:sldId id="257" r:id="rId36"/>
    <p:sldId id="288"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5" autoAdjust="0"/>
    <p:restoredTop sz="93835" autoAdjust="0"/>
  </p:normalViewPr>
  <p:slideViewPr>
    <p:cSldViewPr snapToGrid="0" snapToObjects="1">
      <p:cViewPr varScale="1">
        <p:scale>
          <a:sx n="113" d="100"/>
          <a:sy n="113" d="100"/>
        </p:scale>
        <p:origin x="-1464" y="-112"/>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pic>
        <p:nvPicPr>
          <p:cNvPr id="6" name="Picture 5" descr="EmancipationProclamationM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7" y="1649057"/>
            <a:ext cx="6096000" cy="4572000"/>
          </a:xfrm>
          <a:prstGeom prst="rect">
            <a:avLst/>
          </a:prstGeom>
        </p:spPr>
      </p:pic>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normAutofit/>
          </a:bodyPr>
          <a:lstStyle/>
          <a:p>
            <a:pPr>
              <a:lnSpc>
                <a:spcPct val="200000"/>
              </a:lnSpc>
            </a:pPr>
            <a:r>
              <a:rPr lang="en-US" sz="2800" dirty="0" smtClean="0"/>
              <a:t>Captured July 4th</a:t>
            </a:r>
            <a:endParaRPr lang="en-US" sz="2800"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smtClean="0"/>
              <a:t>-20</a:t>
            </a:r>
            <a:r>
              <a:rPr lang="en-US" baseline="30000" dirty="0" smtClean="0"/>
              <a:t>th</a:t>
            </a:r>
            <a:r>
              <a:rPr lang="en-US" dirty="0" smtClean="0"/>
              <a:t>: 125,000 total soldiers</a:t>
            </a:r>
          </a:p>
          <a:p>
            <a:pPr lvl="1"/>
            <a:r>
              <a:rPr lang="en-US" dirty="0"/>
              <a:t>Confederate: 65,000</a:t>
            </a:r>
          </a:p>
          <a:p>
            <a:pPr lvl="1"/>
            <a:r>
              <a:rPr lang="en-US" dirty="0"/>
              <a:t>Union: </a:t>
            </a:r>
            <a:r>
              <a:rPr lang="en-US" dirty="0" smtClean="0"/>
              <a:t>60,000</a:t>
            </a:r>
            <a:endParaRPr lang="en-US" dirty="0"/>
          </a:p>
          <a:p>
            <a:r>
              <a:rPr lang="en-US" dirty="0" smtClean="0"/>
              <a:t>Generals:</a:t>
            </a:r>
          </a:p>
          <a:p>
            <a:pPr lvl="1"/>
            <a:r>
              <a:rPr lang="en-US" dirty="0" smtClean="0"/>
              <a:t>Confederate: Braxton Bragg</a:t>
            </a:r>
          </a:p>
          <a:p>
            <a:pPr lvl="1"/>
            <a:r>
              <a:rPr lang="en-US" dirty="0" smtClean="0"/>
              <a:t>Union: William S. Rosecrams</a:t>
            </a:r>
          </a:p>
          <a:p>
            <a:r>
              <a:rPr lang="en-US" dirty="0" smtClean="0"/>
              <a:t>Casualties</a:t>
            </a:r>
            <a:endParaRPr lang="en-US" dirty="0"/>
          </a:p>
          <a:p>
            <a:pPr lvl="1"/>
            <a:r>
              <a:rPr lang="en-US" dirty="0"/>
              <a:t>Union: </a:t>
            </a:r>
            <a:r>
              <a:rPr lang="en-US" dirty="0" smtClean="0"/>
              <a:t>60,000</a:t>
            </a:r>
          </a:p>
          <a:p>
            <a:pPr lvl="1"/>
            <a:r>
              <a:rPr lang="en-US" smtClean="0"/>
              <a:t>Confederates: 65,000</a:t>
            </a:r>
            <a:endParaRPr lang="en-US" dirty="0"/>
          </a:p>
          <a:p>
            <a:pPr lvl="1"/>
            <a:endParaRPr lang="en-US" dirty="0"/>
          </a:p>
          <a:p>
            <a:pPr lvl="1"/>
            <a:endParaRPr lang="en-US" dirty="0" smtClean="0"/>
          </a:p>
          <a:p>
            <a:pPr lvl="1"/>
            <a:endParaRPr lang="en-US" dirty="0"/>
          </a:p>
          <a:p>
            <a:pPr lvl="1"/>
            <a:endParaRPr lang="en-US" dirty="0"/>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www.wach.com</a:t>
            </a:r>
            <a:endParaRPr lang="en-US" dirty="0" smtClean="0"/>
          </a:p>
          <a:p>
            <a:endParaRPr lang="en-US" dirty="0"/>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554</TotalTime>
  <Words>1053</Words>
  <Application>Microsoft Macintosh PowerPoint</Application>
  <PresentationFormat>On-screen Show (4:3)</PresentationFormat>
  <Paragraphs>232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36</cp:revision>
  <dcterms:created xsi:type="dcterms:W3CDTF">2015-04-19T21:12:55Z</dcterms:created>
  <dcterms:modified xsi:type="dcterms:W3CDTF">2015-04-25T22:39:49Z</dcterms:modified>
</cp:coreProperties>
</file>