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59" r:id="rId8"/>
    <p:sldId id="267" r:id="rId9"/>
    <p:sldId id="268" r:id="rId10"/>
    <p:sldId id="269" r:id="rId11"/>
    <p:sldId id="270" r:id="rId12"/>
    <p:sldId id="271" r:id="rId13"/>
    <p:sldId id="260" r:id="rId14"/>
    <p:sldId id="272" r:id="rId15"/>
    <p:sldId id="273" r:id="rId16"/>
    <p:sldId id="274" r:id="rId17"/>
    <p:sldId id="275" r:id="rId18"/>
    <p:sldId id="276" r:id="rId19"/>
    <p:sldId id="261" r:id="rId20"/>
    <p:sldId id="277" r:id="rId21"/>
    <p:sldId id="278" r:id="rId22"/>
    <p:sldId id="279" r:id="rId23"/>
    <p:sldId id="280" r:id="rId24"/>
    <p:sldId id="262" r:id="rId25"/>
    <p:sldId id="281" r:id="rId26"/>
    <p:sldId id="282" r:id="rId27"/>
    <p:sldId id="283" r:id="rId28"/>
    <p:sldId id="284" r:id="rId29"/>
    <p:sldId id="285" r:id="rId30"/>
    <p:sldId id="25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ps.gov/gett/learn/historyculture/civil-war-timeline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68" y="423779"/>
            <a:ext cx="8419432" cy="1914144"/>
          </a:xfrm>
        </p:spPr>
        <p:txBody>
          <a:bodyPr/>
          <a:lstStyle/>
          <a:p>
            <a:pPr algn="ctr"/>
            <a:r>
              <a:rPr lang="en-US" dirty="0" smtClean="0"/>
              <a:t>Social Studies War Timeline 			(1861-1865)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2779" y="4291263"/>
            <a:ext cx="4021221" cy="292872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By:</a:t>
            </a:r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Neel </a:t>
            </a:r>
            <a:r>
              <a:rPr lang="en-US" dirty="0" err="1" smtClean="0"/>
              <a:t>Balusa</a:t>
            </a:r>
            <a:endParaRPr lang="en-US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Rohan </a:t>
            </a:r>
            <a:r>
              <a:rPr lang="en-US" dirty="0" err="1" smtClean="0"/>
              <a:t>Dharmadhikari</a:t>
            </a:r>
            <a:endParaRPr lang="en-US" dirty="0" smtClean="0"/>
          </a:p>
          <a:p>
            <a:pPr marL="342900" indent="-342900" algn="ctr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Vinay Deshmukh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1250" y="2719917"/>
            <a:ext cx="28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- Battles researched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6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Bull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29248" y="194369"/>
            <a:ext cx="16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-Rohan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0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Antietam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6105" y="103664"/>
            <a:ext cx="228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1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Fredericksburg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62505" y="207327"/>
            <a:ext cx="14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5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 of 1863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Emancipation Proclamation*</a:t>
            </a:r>
          </a:p>
          <a:p>
            <a:r>
              <a:rPr lang="en-US" dirty="0" smtClean="0"/>
              <a:t>Chancellorsville*</a:t>
            </a:r>
          </a:p>
          <a:p>
            <a:r>
              <a:rPr lang="en-US" dirty="0" smtClean="0"/>
              <a:t>Second Winchester</a:t>
            </a:r>
          </a:p>
          <a:p>
            <a:r>
              <a:rPr lang="en-US" dirty="0" smtClean="0"/>
              <a:t>Gettysburg*</a:t>
            </a:r>
          </a:p>
          <a:p>
            <a:r>
              <a:rPr lang="en-US" dirty="0" smtClean="0"/>
              <a:t>Vicksburg Captured July 4</a:t>
            </a:r>
            <a:r>
              <a:rPr lang="en-US" baseline="30000" dirty="0" smtClean="0"/>
              <a:t>th*</a:t>
            </a:r>
            <a:endParaRPr lang="en-US" dirty="0" smtClean="0"/>
          </a:p>
          <a:p>
            <a:r>
              <a:rPr lang="en-US" dirty="0" smtClean="0"/>
              <a:t>Draft riots</a:t>
            </a:r>
          </a:p>
          <a:p>
            <a:r>
              <a:rPr lang="en-US" dirty="0" smtClean="0"/>
              <a:t>Chattanooga </a:t>
            </a:r>
          </a:p>
          <a:p>
            <a:r>
              <a:rPr lang="en-US" dirty="0" smtClean="0"/>
              <a:t>Chickamauga* </a:t>
            </a:r>
          </a:p>
          <a:p>
            <a:r>
              <a:rPr lang="en-US" dirty="0" smtClean="0"/>
              <a:t>Knoxville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1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Emancipation Proclamation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53250" y="95250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8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Chancellorsville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39000" y="275167"/>
            <a:ext cx="15557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-Rohan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8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Gettysburg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21500" y="243417"/>
            <a:ext cx="167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4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Vicksburg </a:t>
            </a:r>
            <a:r>
              <a:rPr lang="en-US" dirty="0" smtClean="0"/>
              <a:t>Captured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Captured July 4th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9583" y="169333"/>
            <a:ext cx="134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9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Chickamauga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49583" y="211667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6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 of 1864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22" y="1735138"/>
            <a:ext cx="4358531" cy="39689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eridian</a:t>
            </a:r>
            <a:endParaRPr lang="en-US" dirty="0"/>
          </a:p>
          <a:p>
            <a:r>
              <a:rPr lang="en-US" dirty="0"/>
              <a:t>Charleston: submarine </a:t>
            </a:r>
            <a:r>
              <a:rPr lang="en-US" dirty="0" smtClean="0"/>
              <a:t>attack*</a:t>
            </a:r>
            <a:endParaRPr lang="en-US" dirty="0"/>
          </a:p>
          <a:p>
            <a:r>
              <a:rPr lang="en-US" dirty="0"/>
              <a:t>Grant appointed general of </a:t>
            </a:r>
            <a:r>
              <a:rPr lang="en-US" dirty="0" smtClean="0"/>
              <a:t>Potomac</a:t>
            </a:r>
            <a:endParaRPr lang="en-US" dirty="0"/>
          </a:p>
          <a:p>
            <a:r>
              <a:rPr lang="en-US" dirty="0" smtClean="0"/>
              <a:t>Pleasant </a:t>
            </a:r>
            <a:r>
              <a:rPr lang="en-US" dirty="0"/>
              <a:t>hill</a:t>
            </a:r>
          </a:p>
          <a:p>
            <a:r>
              <a:rPr lang="en-US" dirty="0"/>
              <a:t>Fort </a:t>
            </a:r>
            <a:r>
              <a:rPr lang="en-US" dirty="0" smtClean="0"/>
              <a:t>pillow*</a:t>
            </a:r>
            <a:endParaRPr lang="en-US" dirty="0"/>
          </a:p>
          <a:p>
            <a:r>
              <a:rPr lang="en-US" dirty="0"/>
              <a:t>Wilderness</a:t>
            </a:r>
          </a:p>
          <a:p>
            <a:r>
              <a:rPr lang="en-US" dirty="0"/>
              <a:t>Spotsylvania</a:t>
            </a:r>
          </a:p>
          <a:p>
            <a:r>
              <a:rPr lang="en-US" dirty="0"/>
              <a:t>Cold </a:t>
            </a:r>
            <a:r>
              <a:rPr lang="en-US" dirty="0" smtClean="0"/>
              <a:t>harbor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92553" y="1735138"/>
            <a:ext cx="4358531" cy="3968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Brice's crossroads</a:t>
            </a:r>
            <a:endParaRPr lang="en-US" sz="2000" dirty="0"/>
          </a:p>
          <a:p>
            <a:r>
              <a:rPr lang="en-US" sz="2000" dirty="0" smtClean="0"/>
              <a:t>Mobile </a:t>
            </a:r>
            <a:r>
              <a:rPr lang="en-US" sz="2000" dirty="0"/>
              <a:t>bay</a:t>
            </a:r>
          </a:p>
          <a:p>
            <a:r>
              <a:rPr lang="en-US" sz="2000" dirty="0"/>
              <a:t>Atlanta </a:t>
            </a:r>
            <a:r>
              <a:rPr lang="en-US" sz="2000" dirty="0" smtClean="0"/>
              <a:t>falls*</a:t>
            </a:r>
            <a:endParaRPr lang="en-US" sz="2000" dirty="0"/>
          </a:p>
          <a:p>
            <a:r>
              <a:rPr lang="en-US" sz="2000" dirty="0"/>
              <a:t>Cedar creek</a:t>
            </a:r>
          </a:p>
          <a:p>
            <a:r>
              <a:rPr lang="en-US" sz="2000" dirty="0" smtClean="0"/>
              <a:t>Nashville*</a:t>
            </a:r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91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 in 1861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Fort Sumter*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Bull run/</a:t>
            </a:r>
            <a:r>
              <a:rPr lang="en-US" dirty="0"/>
              <a:t>F</a:t>
            </a:r>
            <a:r>
              <a:rPr lang="en-US" dirty="0" smtClean="0"/>
              <a:t>irst Manassas*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Fort Washington*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Wilson Creek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Lexington*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Charleston: submarine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39000" y="285750"/>
            <a:ext cx="16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 pillow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13083" y="243417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-Rohan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8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Atlanta 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78750" y="169333"/>
            <a:ext cx="11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50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Nashville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7417" y="201083"/>
            <a:ext cx="18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-Rohan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4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 of 1865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ssault </a:t>
            </a:r>
            <a:r>
              <a:rPr lang="en-US" dirty="0"/>
              <a:t>of fort fisher</a:t>
            </a:r>
          </a:p>
          <a:p>
            <a:r>
              <a:rPr lang="en-US" dirty="0"/>
              <a:t>Columbia south Carolina</a:t>
            </a:r>
          </a:p>
          <a:p>
            <a:r>
              <a:rPr lang="en-US" dirty="0" smtClean="0"/>
              <a:t>Fall of Petersburg*</a:t>
            </a:r>
            <a:endParaRPr lang="en-US" dirty="0"/>
          </a:p>
          <a:p>
            <a:r>
              <a:rPr lang="en-US" dirty="0"/>
              <a:t>Battle of five forks</a:t>
            </a:r>
          </a:p>
          <a:p>
            <a:r>
              <a:rPr lang="en-US" dirty="0"/>
              <a:t>Fall </a:t>
            </a:r>
            <a:r>
              <a:rPr lang="en-US" dirty="0" smtClean="0"/>
              <a:t>of Richmond*</a:t>
            </a:r>
            <a:endParaRPr lang="en-US" dirty="0"/>
          </a:p>
          <a:p>
            <a:r>
              <a:rPr lang="en-US" dirty="0"/>
              <a:t>Lincoln </a:t>
            </a:r>
            <a:r>
              <a:rPr lang="en-US" dirty="0" smtClean="0"/>
              <a:t>assassinated*</a:t>
            </a:r>
            <a:endParaRPr lang="en-US" dirty="0"/>
          </a:p>
          <a:p>
            <a:r>
              <a:rPr lang="en-US" dirty="0"/>
              <a:t>Jefferson </a:t>
            </a:r>
            <a:r>
              <a:rPr lang="en-US" dirty="0" smtClean="0"/>
              <a:t>Davis </a:t>
            </a:r>
            <a:r>
              <a:rPr lang="en-US" dirty="0"/>
              <a:t>captured</a:t>
            </a:r>
          </a:p>
          <a:p>
            <a:r>
              <a:rPr lang="en-US" dirty="0" smtClean="0"/>
              <a:t>Palmetto ranch*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9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of Petersburg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79167" y="243417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-Rohan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of Richmond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0" y="179917"/>
            <a:ext cx="150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03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Lincoln </a:t>
            </a:r>
            <a:r>
              <a:rPr lang="en-US" dirty="0" smtClean="0"/>
              <a:t>Assassinated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79167" y="17991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4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Palmetto </a:t>
            </a:r>
            <a:r>
              <a:rPr lang="en-US" dirty="0" smtClean="0"/>
              <a:t>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5000" y="24341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06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39000" y="232833"/>
            <a:ext cx="170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3 don</a:t>
            </a:r>
            <a:r>
              <a:rPr lang="fr-FR" dirty="0" smtClean="0"/>
              <a:t>’</a:t>
            </a:r>
            <a:r>
              <a:rPr lang="en-US" dirty="0" smtClean="0"/>
              <a:t>t talk about till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 Sumter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79133" y="207327"/>
            <a:ext cx="16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www.nps.gov/gett/learn/historyculture/civil-war-timeline.htm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 Run/First Manassas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8422" y="298033"/>
            <a:ext cx="14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-Rohan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5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 Washington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45876" y="233243"/>
            <a:ext cx="152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1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Lexington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34638" y="207327"/>
            <a:ext cx="15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2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 1862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Battle of Roanoke Island</a:t>
            </a:r>
          </a:p>
          <a:p>
            <a:r>
              <a:rPr lang="en-US" dirty="0" smtClean="0"/>
              <a:t>Fort Donaldson* </a:t>
            </a:r>
          </a:p>
          <a:p>
            <a:r>
              <a:rPr lang="en-US" dirty="0" smtClean="0"/>
              <a:t>Battle of Pea Ridge</a:t>
            </a:r>
          </a:p>
          <a:p>
            <a:r>
              <a:rPr lang="en-US" dirty="0" smtClean="0"/>
              <a:t>Shiloh*</a:t>
            </a:r>
          </a:p>
          <a:p>
            <a:r>
              <a:rPr lang="en-US" dirty="0" smtClean="0"/>
              <a:t>Battle of seven Pines</a:t>
            </a:r>
          </a:p>
          <a:p>
            <a:r>
              <a:rPr lang="en-US" dirty="0" smtClean="0"/>
              <a:t>Second Bull Run*</a:t>
            </a:r>
          </a:p>
          <a:p>
            <a:r>
              <a:rPr lang="en-US" dirty="0" smtClean="0"/>
              <a:t>Antietam*</a:t>
            </a:r>
          </a:p>
          <a:p>
            <a:r>
              <a:rPr lang="en-US" dirty="0" smtClean="0"/>
              <a:t>Fredericksburg*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3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 Donaldson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64454" y="233243"/>
            <a:ext cx="16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8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Shiloh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7115" y="272117"/>
            <a:ext cx="2021561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-Rohan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1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114</TotalTime>
  <Words>264</Words>
  <Application>Microsoft Macintosh PowerPoint</Application>
  <PresentationFormat>On-screen Show (4:3)</PresentationFormat>
  <Paragraphs>103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Inkwell</vt:lpstr>
      <vt:lpstr>Social Studies War Timeline    (1861-1865) </vt:lpstr>
      <vt:lpstr>Battles in 1861</vt:lpstr>
      <vt:lpstr>Fort Sumter</vt:lpstr>
      <vt:lpstr>Bull Run/First Manassas</vt:lpstr>
      <vt:lpstr>Fort Washington</vt:lpstr>
      <vt:lpstr>Lexington</vt:lpstr>
      <vt:lpstr>Battles 1862</vt:lpstr>
      <vt:lpstr>Fort Donaldson</vt:lpstr>
      <vt:lpstr>Shiloh</vt:lpstr>
      <vt:lpstr>Second Bull Run</vt:lpstr>
      <vt:lpstr>Antietam</vt:lpstr>
      <vt:lpstr>Fredericksburg</vt:lpstr>
      <vt:lpstr>Battles of 1863</vt:lpstr>
      <vt:lpstr>Emancipation Proclamation</vt:lpstr>
      <vt:lpstr>Chancellorsville</vt:lpstr>
      <vt:lpstr>Gettysburg</vt:lpstr>
      <vt:lpstr>Vicksburg Captured </vt:lpstr>
      <vt:lpstr>Chickamauga</vt:lpstr>
      <vt:lpstr>Battles of 1864</vt:lpstr>
      <vt:lpstr>Charleston: submarine attack</vt:lpstr>
      <vt:lpstr>Fort pillow</vt:lpstr>
      <vt:lpstr>Atlanta falls</vt:lpstr>
      <vt:lpstr>Nashville</vt:lpstr>
      <vt:lpstr>Battles of 1865</vt:lpstr>
      <vt:lpstr>Fall of Petersburg</vt:lpstr>
      <vt:lpstr>Fall of Richmond</vt:lpstr>
      <vt:lpstr>Lincoln Assassinated</vt:lpstr>
      <vt:lpstr>Palmetto Ranch</vt:lpstr>
      <vt:lpstr>Modern Realization</vt:lpstr>
      <vt:lpstr>Citations</vt:lpstr>
    </vt:vector>
  </TitlesOfParts>
  <Company>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Work laptop</dc:creator>
  <cp:lastModifiedBy>Vinay Work laptop</cp:lastModifiedBy>
  <cp:revision>13</cp:revision>
  <dcterms:created xsi:type="dcterms:W3CDTF">2015-04-19T21:12:55Z</dcterms:created>
  <dcterms:modified xsi:type="dcterms:W3CDTF">2015-04-19T23:07:52Z</dcterms:modified>
</cp:coreProperties>
</file>