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ps.gov/gett/learn/historyculture/civil-war-timelin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8" y="423779"/>
            <a:ext cx="8419432" cy="1914144"/>
          </a:xfrm>
        </p:spPr>
        <p:txBody>
          <a:bodyPr/>
          <a:lstStyle/>
          <a:p>
            <a:pPr algn="ctr"/>
            <a:r>
              <a:rPr lang="en-US" dirty="0" smtClean="0"/>
              <a:t>Social Studies War Timeline 			(1861-1865)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2779" y="4291263"/>
            <a:ext cx="4021221" cy="292872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By:</a:t>
            </a:r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Neel </a:t>
            </a:r>
            <a:r>
              <a:rPr lang="en-US" dirty="0" err="1" smtClean="0"/>
              <a:t>Balusa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dirty="0" err="1" smtClean="0"/>
              <a:t>Dharmadhikari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Vinay Deshmukh</a:t>
            </a:r>
          </a:p>
        </p:txBody>
      </p:sp>
    </p:spTree>
    <p:extLst>
      <p:ext uri="{BB962C8B-B14F-4D97-AF65-F5344CB8AC3E}">
        <p14:creationId xmlns:p14="http://schemas.microsoft.com/office/powerpoint/2010/main" val="42796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www.nps.gov/gett/learn/historyculture/civil-war-timeline.htm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6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40</TotalTime>
  <Words>26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Inkwell</vt:lpstr>
      <vt:lpstr>Social Studies War Timeline    (1861-1865) </vt:lpstr>
      <vt:lpstr>Citations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Work laptop</dc:creator>
  <cp:lastModifiedBy>Vinay Work laptop</cp:lastModifiedBy>
  <cp:revision>5</cp:revision>
  <dcterms:created xsi:type="dcterms:W3CDTF">2015-04-19T21:12:55Z</dcterms:created>
  <dcterms:modified xsi:type="dcterms:W3CDTF">2015-04-19T21:53:45Z</dcterms:modified>
</cp:coreProperties>
</file>