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4" r:id="rId5"/>
    <p:sldId id="286" r:id="rId6"/>
    <p:sldId id="265" r:id="rId7"/>
    <p:sldId id="266" r:id="rId8"/>
    <p:sldId id="259" r:id="rId9"/>
    <p:sldId id="267" r:id="rId10"/>
    <p:sldId id="287" r:id="rId11"/>
    <p:sldId id="268" r:id="rId12"/>
    <p:sldId id="289" r:id="rId13"/>
    <p:sldId id="269" r:id="rId14"/>
    <p:sldId id="270" r:id="rId15"/>
    <p:sldId id="271" r:id="rId16"/>
    <p:sldId id="260" r:id="rId17"/>
    <p:sldId id="272" r:id="rId18"/>
    <p:sldId id="273" r:id="rId19"/>
    <p:sldId id="274" r:id="rId20"/>
    <p:sldId id="275" r:id="rId21"/>
    <p:sldId id="276" r:id="rId22"/>
    <p:sldId id="261" r:id="rId23"/>
    <p:sldId id="277" r:id="rId24"/>
    <p:sldId id="278" r:id="rId25"/>
    <p:sldId id="279" r:id="rId26"/>
    <p:sldId id="280" r:id="rId27"/>
    <p:sldId id="262" r:id="rId28"/>
    <p:sldId id="281" r:id="rId29"/>
    <p:sldId id="282" r:id="rId30"/>
    <p:sldId id="283" r:id="rId31"/>
    <p:sldId id="284" r:id="rId32"/>
    <p:sldId id="285" r:id="rId33"/>
    <p:sldId id="25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2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4/19/15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ailykos.com" TargetMode="External"/><Relationship Id="rId3" Type="http://schemas.openxmlformats.org/officeDocument/2006/relationships/hyperlink" Target="http://www.thomaslegion.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954385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lstStyle/>
          <a:p>
            <a:r>
              <a:rPr lang="en-US" dirty="0" smtClean="0"/>
              <a:t>Captured July 4th</a:t>
            </a:r>
            <a:endParaRPr lang="en-US"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submarine 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www.dailykos.com</a:t>
            </a:r>
            <a:endParaRPr lang="en-US" dirty="0" smtClean="0"/>
          </a:p>
          <a:p>
            <a:r>
              <a:rPr lang="en-US" dirty="0" smtClean="0">
                <a:hlinkClick r:id="rId3"/>
              </a:rPr>
              <a:t>www.thomaslegion.net</a:t>
            </a:r>
            <a:endParaRPr lang="en-US" smtClean="0"/>
          </a:p>
          <a:p>
            <a:endParaRPr lang="en-US"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190</TotalTime>
  <Words>658</Words>
  <Application>Microsoft Macintosh PowerPoint</Application>
  <PresentationFormat>On-screen Show (4:3)</PresentationFormat>
  <Paragraphs>147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Inkwell</vt:lpstr>
      <vt:lpstr>Social Studies War Timeline    (1861-1865) </vt:lpstr>
      <vt:lpstr>Battles in 1861</vt:lpstr>
      <vt:lpstr>Fort Sumter</vt:lpstr>
      <vt:lpstr>Bull Run/First Manassas</vt:lpstr>
      <vt:lpstr>PowerPoint Presentation</vt:lpstr>
      <vt:lpstr>Wilson Creek</vt:lpstr>
      <vt:lpstr>Lexington</vt:lpstr>
      <vt:lpstr>Battles 1862</vt:lpstr>
      <vt:lpstr>Fort Donelson</vt:lpstr>
      <vt:lpstr>PowerPoint Presentation</vt:lpstr>
      <vt:lpstr>Shiloh</vt:lpstr>
      <vt:lpstr>PowerPoint Presentation</vt:lpstr>
      <vt:lpstr>Second Bull Run</vt:lpstr>
      <vt:lpstr>Antietam</vt:lpstr>
      <vt:lpstr>Fredericksburg</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Vinay Work laptop</cp:lastModifiedBy>
  <cp:revision>22</cp:revision>
  <dcterms:created xsi:type="dcterms:W3CDTF">2015-04-19T21:12:55Z</dcterms:created>
  <dcterms:modified xsi:type="dcterms:W3CDTF">2015-04-20T00:23:39Z</dcterms:modified>
</cp:coreProperties>
</file>