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8" r:id="rId26"/>
    <p:sldId id="280" r:id="rId27"/>
    <p:sldId id="262" r:id="rId28"/>
    <p:sldId id="281" r:id="rId29"/>
    <p:sldId id="282" r:id="rId30"/>
    <p:sldId id="283" r:id="rId31"/>
    <p:sldId id="284" r:id="rId32"/>
    <p:sldId id="257" r:id="rId33"/>
    <p:sldId id="288"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5" autoAdjust="0"/>
    <p:restoredTop sz="93835" autoAdjust="0"/>
  </p:normalViewPr>
  <p:slideViewPr>
    <p:cSldViewPr snapToGrid="0" snapToObjects="1">
      <p:cViewPr varScale="1">
        <p:scale>
          <a:sx n="113" d="100"/>
          <a:sy n="113" d="100"/>
        </p:scale>
        <p:origin x="-1464" y="-112"/>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Balusa</a:t>
            </a:r>
          </a:p>
          <a:p>
            <a:pPr marL="342900" indent="-342900" algn="ctr">
              <a:lnSpc>
                <a:spcPct val="120000"/>
              </a:lnSpc>
              <a:buFont typeface="Arial"/>
              <a:buChar char="•"/>
            </a:pPr>
            <a:r>
              <a:rPr lang="en-US" dirty="0" smtClean="0"/>
              <a:t>Rohan Dharmadhikari</a:t>
            </a:r>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pic>
        <p:nvPicPr>
          <p:cNvPr id="6" name="Picture 5" descr="EmancipationProclamationM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7" y="1649057"/>
            <a:ext cx="6096000" cy="4572000"/>
          </a:xfrm>
          <a:prstGeom prst="rect">
            <a:avLst/>
          </a:prstGeom>
        </p:spPr>
      </p:pic>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800" dirty="0" smtClean="0"/>
              <a:t>May 18 – July 4</a:t>
            </a:r>
            <a:r>
              <a:rPr lang="en-US" sz="2800" baseline="30000" dirty="0" smtClean="0"/>
              <a:t>th</a:t>
            </a:r>
            <a:r>
              <a:rPr lang="en-US" sz="2800" dirty="0" smtClean="0"/>
              <a:t> Total Forces: 110,000</a:t>
            </a:r>
          </a:p>
          <a:p>
            <a:pPr lvl="1">
              <a:lnSpc>
                <a:spcPct val="120000"/>
              </a:lnSpc>
            </a:pPr>
            <a:r>
              <a:rPr lang="en-US" dirty="0" smtClean="0"/>
              <a:t>Confederates: 33,000</a:t>
            </a:r>
          </a:p>
          <a:p>
            <a:pPr lvl="1">
              <a:lnSpc>
                <a:spcPct val="120000"/>
              </a:lnSpc>
            </a:pPr>
            <a:r>
              <a:rPr lang="en-US" dirty="0" smtClean="0"/>
              <a:t>Union: 77,000</a:t>
            </a:r>
          </a:p>
          <a:p>
            <a:pPr>
              <a:lnSpc>
                <a:spcPct val="120000"/>
              </a:lnSpc>
            </a:pPr>
            <a:r>
              <a:rPr lang="en-US" sz="2800" dirty="0" smtClean="0"/>
              <a:t>Generals</a:t>
            </a:r>
            <a:endParaRPr lang="en-US" sz="2800" dirty="0"/>
          </a:p>
          <a:p>
            <a:pPr lvl="1">
              <a:lnSpc>
                <a:spcPct val="120000"/>
              </a:lnSpc>
            </a:pPr>
            <a:r>
              <a:rPr lang="en-US" dirty="0"/>
              <a:t>Confederates: </a:t>
            </a:r>
            <a:r>
              <a:rPr lang="en-US" dirty="0" smtClean="0"/>
              <a:t>John C. Pemberton</a:t>
            </a:r>
            <a:endParaRPr lang="en-US" dirty="0"/>
          </a:p>
          <a:p>
            <a:pPr lvl="1">
              <a:lnSpc>
                <a:spcPct val="120000"/>
              </a:lnSpc>
            </a:pPr>
            <a:r>
              <a:rPr lang="en-US" dirty="0"/>
              <a:t>Union: </a:t>
            </a:r>
            <a:r>
              <a:rPr lang="en-US" dirty="0" smtClean="0"/>
              <a:t>Ulysses S. Grant</a:t>
            </a:r>
            <a:endParaRPr lang="en-US" dirty="0"/>
          </a:p>
          <a:p>
            <a:pPr>
              <a:lnSpc>
                <a:spcPct val="120000"/>
              </a:lnSpc>
            </a:pPr>
            <a:r>
              <a:rPr lang="en-US" sz="2800" smtClean="0"/>
              <a:t>Casualties</a:t>
            </a:r>
            <a:endParaRPr lang="en-US" sz="2800" dirty="0"/>
          </a:p>
          <a:p>
            <a:pPr lvl="1">
              <a:lnSpc>
                <a:spcPct val="120000"/>
              </a:lnSpc>
            </a:pPr>
            <a:r>
              <a:rPr lang="en-US" dirty="0"/>
              <a:t>Confederates: </a:t>
            </a:r>
            <a:r>
              <a:rPr lang="en-US" dirty="0" smtClean="0"/>
              <a:t>32,492</a:t>
            </a:r>
          </a:p>
          <a:p>
            <a:pPr lvl="1">
              <a:lnSpc>
                <a:spcPct val="120000"/>
              </a:lnSpc>
            </a:pPr>
            <a:r>
              <a:rPr lang="en-US" dirty="0" smtClean="0"/>
              <a:t>Union</a:t>
            </a:r>
            <a:r>
              <a:rPr lang="en-US" dirty="0"/>
              <a:t>: </a:t>
            </a:r>
            <a:r>
              <a:rPr lang="en-US" dirty="0" smtClean="0"/>
              <a:t>4,910</a:t>
            </a:r>
            <a:endParaRPr lang="en-US" dirty="0"/>
          </a:p>
          <a:p>
            <a:pPr lvl="1">
              <a:lnSpc>
                <a:spcPct val="120000"/>
              </a:lnSpc>
            </a:pPr>
            <a:endParaRPr lang="en-US" dirty="0"/>
          </a:p>
          <a:p>
            <a:pPr marL="457200" lvl="1" indent="0">
              <a:lnSpc>
                <a:spcPct val="120000"/>
              </a:lnSpc>
              <a:buNone/>
            </a:pPr>
            <a:endParaRPr lang="en-US" dirty="0" smtClean="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smtClean="0"/>
              <a:t>-20</a:t>
            </a:r>
            <a:r>
              <a:rPr lang="en-US" baseline="30000" dirty="0" smtClean="0"/>
              <a:t>th</a:t>
            </a:r>
            <a:r>
              <a:rPr lang="en-US" dirty="0" smtClean="0"/>
              <a:t>: 125,000 total soldiers</a:t>
            </a:r>
          </a:p>
          <a:p>
            <a:pPr lvl="1"/>
            <a:r>
              <a:rPr lang="en-US" dirty="0"/>
              <a:t>Confederate: 65,000</a:t>
            </a:r>
          </a:p>
          <a:p>
            <a:pPr lvl="1"/>
            <a:r>
              <a:rPr lang="en-US" dirty="0"/>
              <a:t>Union: </a:t>
            </a:r>
            <a:r>
              <a:rPr lang="en-US" dirty="0" smtClean="0"/>
              <a:t>60,000</a:t>
            </a:r>
            <a:endParaRPr lang="en-US" dirty="0"/>
          </a:p>
          <a:p>
            <a:r>
              <a:rPr lang="en-US" dirty="0" smtClean="0"/>
              <a:t>Generals:</a:t>
            </a:r>
          </a:p>
          <a:p>
            <a:pPr lvl="1"/>
            <a:r>
              <a:rPr lang="en-US" dirty="0" smtClean="0"/>
              <a:t>Confederate: Braxton Bragg</a:t>
            </a:r>
          </a:p>
          <a:p>
            <a:pPr lvl="1"/>
            <a:r>
              <a:rPr lang="en-US" dirty="0" smtClean="0"/>
              <a:t>Union: William S. Rosecrams</a:t>
            </a:r>
          </a:p>
          <a:p>
            <a:r>
              <a:rPr lang="en-US" dirty="0" smtClean="0"/>
              <a:t>Casualties</a:t>
            </a:r>
            <a:endParaRPr lang="en-US" dirty="0"/>
          </a:p>
          <a:p>
            <a:pPr lvl="1"/>
            <a:r>
              <a:rPr lang="en-US" dirty="0"/>
              <a:t>Union: </a:t>
            </a:r>
            <a:r>
              <a:rPr lang="en-US" dirty="0" smtClean="0"/>
              <a:t>60,000</a:t>
            </a:r>
          </a:p>
          <a:p>
            <a:pPr lvl="1"/>
            <a:r>
              <a:rPr lang="en-US" smtClean="0"/>
              <a:t>Confederates: 65,000</a:t>
            </a:r>
            <a:endParaRPr lang="en-US" dirty="0"/>
          </a:p>
          <a:p>
            <a:pPr lvl="1"/>
            <a:endParaRPr lang="en-US" dirty="0"/>
          </a:p>
          <a:p>
            <a:pPr lvl="1"/>
            <a:endParaRPr lang="en-US" dirty="0" smtClean="0"/>
          </a:p>
          <a:p>
            <a:pPr lvl="1"/>
            <a:endParaRPr lang="en-US" dirty="0"/>
          </a:p>
          <a:p>
            <a:pPr lvl="1"/>
            <a:endParaRPr lang="en-US" dirty="0"/>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r>
              <a:rPr lang="en-US" dirty="0" smtClean="0"/>
              <a:t>April 15</a:t>
            </a:r>
            <a:r>
              <a:rPr lang="en-US" baseline="30000" dirty="0" smtClean="0"/>
              <a:t>th</a:t>
            </a:r>
            <a:r>
              <a:rPr lang="en-US" dirty="0" smtClean="0"/>
              <a:t> 1865</a:t>
            </a:r>
          </a:p>
          <a:p>
            <a:r>
              <a:rPr lang="en-US" dirty="0" smtClean="0"/>
              <a:t>John Wilkes Booth shot Lincoln In the head</a:t>
            </a:r>
          </a:p>
          <a:p>
            <a:r>
              <a:rPr lang="en-US" dirty="0" smtClean="0"/>
              <a:t>Lincoln died at a theater event</a:t>
            </a:r>
          </a:p>
          <a:p>
            <a:r>
              <a:rPr lang="en-US" dirty="0" smtClean="0"/>
              <a:t>The whole Union was shaken</a:t>
            </a:r>
          </a:p>
          <a:p>
            <a:r>
              <a:rPr lang="en-US" dirty="0" smtClean="0"/>
              <a:t>Union </a:t>
            </a:r>
            <a:r>
              <a:rPr lang="en-US" dirty="0" err="1" smtClean="0"/>
              <a:t>soldiors</a:t>
            </a:r>
            <a:r>
              <a:rPr lang="en-US" dirty="0" smtClean="0"/>
              <a:t> tracked Booth down a </a:t>
            </a:r>
            <a:r>
              <a:rPr lang="en-US" smtClean="0"/>
              <a:t>week later</a:t>
            </a:r>
            <a:endParaRPr lang="en-US" dirty="0" smtClean="0"/>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www.wach.com</a:t>
            </a:r>
            <a:endParaRPr lang="en-US" dirty="0" smtClean="0"/>
          </a:p>
          <a:p>
            <a:endParaRPr lang="en-US" dirty="0"/>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602</TotalTime>
  <Words>1096</Words>
  <Application>Microsoft Macintosh PowerPoint</Application>
  <PresentationFormat>On-screen Show (4:3)</PresentationFormat>
  <Paragraphs>239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Fort pillow</vt:lpstr>
      <vt:lpstr>Nashville</vt:lpstr>
      <vt:lpstr>Battles of 1865</vt:lpstr>
      <vt:lpstr>Fall of Petersburg</vt:lpstr>
      <vt:lpstr>Fall of Richmond</vt:lpstr>
      <vt:lpstr>Lincoln Assassinated</vt:lpstr>
      <vt:lpstr>Palmetto Ranch</vt:lpstr>
      <vt:lpstr>Citations</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41</cp:revision>
  <dcterms:created xsi:type="dcterms:W3CDTF">2015-04-19T21:12:55Z</dcterms:created>
  <dcterms:modified xsi:type="dcterms:W3CDTF">2015-04-25T23:45:29Z</dcterms:modified>
</cp:coreProperties>
</file>