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Inkwell</vt:lpstr>
      <vt:lpstr>PowerPoint Presentation</vt:lpstr>
    </vt:vector>
  </TitlesOfParts>
  <Company>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Work laptop</dc:creator>
  <cp:lastModifiedBy>Vinay Work laptop</cp:lastModifiedBy>
  <cp:revision>1</cp:revision>
  <dcterms:created xsi:type="dcterms:W3CDTF">2015-04-19T21:12:55Z</dcterms:created>
  <dcterms:modified xsi:type="dcterms:W3CDTF">2015-04-19T21:14:28Z</dcterms:modified>
</cp:coreProperties>
</file>