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64" r:id="rId5"/>
    <p:sldId id="265" r:id="rId6"/>
    <p:sldId id="266" r:id="rId7"/>
    <p:sldId id="259" r:id="rId8"/>
    <p:sldId id="267" r:id="rId9"/>
    <p:sldId id="268" r:id="rId10"/>
    <p:sldId id="269" r:id="rId11"/>
    <p:sldId id="270" r:id="rId12"/>
    <p:sldId id="271" r:id="rId13"/>
    <p:sldId id="260" r:id="rId14"/>
    <p:sldId id="272" r:id="rId15"/>
    <p:sldId id="273" r:id="rId16"/>
    <p:sldId id="274" r:id="rId17"/>
    <p:sldId id="275" r:id="rId18"/>
    <p:sldId id="276" r:id="rId19"/>
    <p:sldId id="261" r:id="rId20"/>
    <p:sldId id="277" r:id="rId21"/>
    <p:sldId id="278" r:id="rId22"/>
    <p:sldId id="279" r:id="rId23"/>
    <p:sldId id="280" r:id="rId24"/>
    <p:sldId id="262" r:id="rId25"/>
    <p:sldId id="281" r:id="rId26"/>
    <p:sldId id="282" r:id="rId27"/>
    <p:sldId id="283" r:id="rId28"/>
    <p:sldId id="284" r:id="rId29"/>
    <p:sldId id="285" r:id="rId30"/>
    <p:sldId id="25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8" d="100"/>
          <a:sy n="98" d="100"/>
        </p:scale>
        <p:origin x="-18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4/19/15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4/19/15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dirty="0"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dirty="0"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4/19/15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4/19/15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ps.gov/gett/learn/historyculture/civil-war-timeline.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423779"/>
            <a:ext cx="8419432" cy="1914144"/>
          </a:xfrm>
        </p:spPr>
        <p:txBody>
          <a:bodyPr/>
          <a:lstStyle/>
          <a:p>
            <a:pPr algn="ctr"/>
            <a:r>
              <a:rPr lang="en-US" dirty="0" smtClean="0"/>
              <a:t>Social Studies War Timeline 			(1861-1865)</a:t>
            </a:r>
            <a:br>
              <a:rPr lang="en-US" dirty="0" smtClean="0"/>
            </a:br>
            <a:endParaRPr lang="en-US" dirty="0"/>
          </a:p>
        </p:txBody>
      </p:sp>
      <p:sp>
        <p:nvSpPr>
          <p:cNvPr id="3" name="Subtitle 2"/>
          <p:cNvSpPr>
            <a:spLocks noGrp="1"/>
          </p:cNvSpPr>
          <p:nvPr>
            <p:ph type="subTitle" idx="1"/>
          </p:nvPr>
        </p:nvSpPr>
        <p:spPr>
          <a:xfrm>
            <a:off x="5122779" y="4291263"/>
            <a:ext cx="4021221" cy="2928720"/>
          </a:xfrm>
        </p:spPr>
        <p:txBody>
          <a:bodyPr>
            <a:normAutofit/>
          </a:bodyPr>
          <a:lstStyle/>
          <a:p>
            <a:pPr algn="ctr">
              <a:lnSpc>
                <a:spcPct val="120000"/>
              </a:lnSpc>
            </a:pPr>
            <a:r>
              <a:rPr lang="en-US" dirty="0" smtClean="0"/>
              <a:t>By:</a:t>
            </a:r>
          </a:p>
          <a:p>
            <a:pPr marL="342900" indent="-342900" algn="ctr">
              <a:lnSpc>
                <a:spcPct val="120000"/>
              </a:lnSpc>
              <a:buFont typeface="Arial"/>
              <a:buChar char="•"/>
            </a:pPr>
            <a:r>
              <a:rPr lang="en-US" dirty="0" smtClean="0"/>
              <a:t>Neel </a:t>
            </a:r>
            <a:r>
              <a:rPr lang="en-US" dirty="0" err="1" smtClean="0"/>
              <a:t>Balusa</a:t>
            </a:r>
            <a:endParaRPr lang="en-US" dirty="0" smtClean="0"/>
          </a:p>
          <a:p>
            <a:pPr marL="342900" indent="-342900" algn="ctr">
              <a:lnSpc>
                <a:spcPct val="120000"/>
              </a:lnSpc>
              <a:buFont typeface="Arial"/>
              <a:buChar char="•"/>
            </a:pPr>
            <a:r>
              <a:rPr lang="en-US" dirty="0" smtClean="0"/>
              <a:t>Rohan </a:t>
            </a:r>
            <a:r>
              <a:rPr lang="en-US" dirty="0" err="1" smtClean="0"/>
              <a:t>Dharmadhikari</a:t>
            </a:r>
            <a:endParaRPr lang="en-US" dirty="0" smtClean="0"/>
          </a:p>
          <a:p>
            <a:pPr marL="342900" indent="-342900" algn="ctr">
              <a:lnSpc>
                <a:spcPct val="120000"/>
              </a:lnSpc>
              <a:buFont typeface="Arial"/>
              <a:buChar char="•"/>
            </a:pPr>
            <a:r>
              <a:rPr lang="en-US" dirty="0" smtClean="0"/>
              <a:t>Vinay Deshmukh</a:t>
            </a:r>
          </a:p>
        </p:txBody>
      </p:sp>
      <p:sp>
        <p:nvSpPr>
          <p:cNvPr id="4" name="TextBox 3"/>
          <p:cNvSpPr txBox="1"/>
          <p:nvPr/>
        </p:nvSpPr>
        <p:spPr>
          <a:xfrm>
            <a:off x="6191250" y="2719917"/>
            <a:ext cx="2846917" cy="369332"/>
          </a:xfrm>
          <a:prstGeom prst="rect">
            <a:avLst/>
          </a:prstGeom>
          <a:noFill/>
        </p:spPr>
        <p:txBody>
          <a:bodyPr wrap="square" rtlCol="0">
            <a:spAutoFit/>
          </a:bodyPr>
          <a:lstStyle/>
          <a:p>
            <a:r>
              <a:rPr lang="en-US" dirty="0" smtClean="0"/>
              <a:t>* - Battles researched</a:t>
            </a:r>
            <a:endParaRPr lang="en-US" dirty="0"/>
          </a:p>
        </p:txBody>
      </p:sp>
    </p:spTree>
    <p:extLst>
      <p:ext uri="{BB962C8B-B14F-4D97-AF65-F5344CB8AC3E}">
        <p14:creationId xmlns:p14="http://schemas.microsoft.com/office/powerpoint/2010/main" val="4279662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Bull Run</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29248" y="194369"/>
            <a:ext cx="1671675"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59880157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Antietam</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246105" y="103664"/>
            <a:ext cx="2280736"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8859165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Fredericksburg</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062505" y="207327"/>
            <a:ext cx="1438418"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9248505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1863</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Emancipation Proclamation*</a:t>
            </a:r>
          </a:p>
          <a:p>
            <a:r>
              <a:rPr lang="en-US" dirty="0" smtClean="0"/>
              <a:t>Chancellorsville*</a:t>
            </a:r>
          </a:p>
          <a:p>
            <a:r>
              <a:rPr lang="en-US" dirty="0" smtClean="0"/>
              <a:t>Second Winchester</a:t>
            </a:r>
          </a:p>
          <a:p>
            <a:r>
              <a:rPr lang="en-US" dirty="0" smtClean="0"/>
              <a:t>Gettysburg*</a:t>
            </a:r>
          </a:p>
          <a:p>
            <a:r>
              <a:rPr lang="en-US" dirty="0" smtClean="0"/>
              <a:t>Vicksburg Captured July 4</a:t>
            </a:r>
            <a:r>
              <a:rPr lang="en-US" baseline="30000" dirty="0" smtClean="0"/>
              <a:t>th*</a:t>
            </a:r>
            <a:endParaRPr lang="en-US" dirty="0" smtClean="0"/>
          </a:p>
          <a:p>
            <a:r>
              <a:rPr lang="en-US" dirty="0" smtClean="0"/>
              <a:t>Draft riots</a:t>
            </a:r>
          </a:p>
          <a:p>
            <a:r>
              <a:rPr lang="en-US" dirty="0" smtClean="0"/>
              <a:t>Chattanooga </a:t>
            </a:r>
          </a:p>
          <a:p>
            <a:r>
              <a:rPr lang="en-US" dirty="0" smtClean="0"/>
              <a:t>Chickamauga* </a:t>
            </a:r>
          </a:p>
          <a:p>
            <a:r>
              <a:rPr lang="en-US" dirty="0" smtClean="0"/>
              <a:t>Knoxville </a:t>
            </a:r>
          </a:p>
          <a:p>
            <a:endParaRPr lang="en-US" dirty="0"/>
          </a:p>
        </p:txBody>
      </p:sp>
    </p:spTree>
    <p:extLst>
      <p:ext uri="{BB962C8B-B14F-4D97-AF65-F5344CB8AC3E}">
        <p14:creationId xmlns:p14="http://schemas.microsoft.com/office/powerpoint/2010/main" val="27926143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Emancipation Proclamation</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53250" y="95250"/>
            <a:ext cx="148166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95438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Chancellorsville</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75167"/>
            <a:ext cx="1555750" cy="381000"/>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488087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Gettysburg</a:t>
            </a:r>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6921500" y="243417"/>
            <a:ext cx="167216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47054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Vicksburg </a:t>
            </a:r>
            <a:r>
              <a:rPr lang="en-US" dirty="0" smtClean="0"/>
              <a:t>Captured </a:t>
            </a:r>
            <a:endParaRPr lang="en-US" dirty="0"/>
          </a:p>
        </p:txBody>
      </p:sp>
      <p:sp>
        <p:nvSpPr>
          <p:cNvPr id="3" name="Content Placeholder 2"/>
          <p:cNvSpPr>
            <a:spLocks noGrp="1"/>
          </p:cNvSpPr>
          <p:nvPr>
            <p:ph idx="1"/>
          </p:nvPr>
        </p:nvSpPr>
        <p:spPr/>
        <p:txBody>
          <a:bodyPr/>
          <a:lstStyle/>
          <a:p>
            <a:r>
              <a:rPr lang="en-US" dirty="0" smtClean="0"/>
              <a:t>Captured July 4th</a:t>
            </a:r>
            <a:endParaRPr lang="en-US" dirty="0"/>
          </a:p>
        </p:txBody>
      </p:sp>
      <p:sp>
        <p:nvSpPr>
          <p:cNvPr id="4" name="TextBox 3"/>
          <p:cNvSpPr txBox="1"/>
          <p:nvPr/>
        </p:nvSpPr>
        <p:spPr>
          <a:xfrm>
            <a:off x="7249583" y="169333"/>
            <a:ext cx="1344084"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762890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Chickamauga</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49583" y="211667"/>
            <a:ext cx="155575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736860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1864</a:t>
            </a:r>
            <a:endParaRPr lang="en-US" dirty="0"/>
          </a:p>
        </p:txBody>
      </p:sp>
      <p:sp>
        <p:nvSpPr>
          <p:cNvPr id="3" name="Content Placeholder 2"/>
          <p:cNvSpPr>
            <a:spLocks noGrp="1"/>
          </p:cNvSpPr>
          <p:nvPr>
            <p:ph idx="1"/>
          </p:nvPr>
        </p:nvSpPr>
        <p:spPr>
          <a:xfrm>
            <a:off x="234022" y="1735138"/>
            <a:ext cx="4358531" cy="3968994"/>
          </a:xfrm>
        </p:spPr>
        <p:txBody>
          <a:bodyPr>
            <a:normAutofit fontScale="85000" lnSpcReduction="20000"/>
          </a:bodyPr>
          <a:lstStyle/>
          <a:p>
            <a:r>
              <a:rPr lang="en-US" dirty="0"/>
              <a:t>M</a:t>
            </a:r>
            <a:r>
              <a:rPr lang="en-US" dirty="0" smtClean="0"/>
              <a:t>eridian</a:t>
            </a:r>
            <a:endParaRPr lang="en-US" dirty="0"/>
          </a:p>
          <a:p>
            <a:r>
              <a:rPr lang="en-US" dirty="0"/>
              <a:t>Charleston: submarine </a:t>
            </a:r>
            <a:r>
              <a:rPr lang="en-US" dirty="0" smtClean="0"/>
              <a:t>attack*</a:t>
            </a:r>
            <a:endParaRPr lang="en-US" dirty="0"/>
          </a:p>
          <a:p>
            <a:r>
              <a:rPr lang="en-US" dirty="0"/>
              <a:t>Grant appointed general of </a:t>
            </a:r>
            <a:r>
              <a:rPr lang="en-US" dirty="0" smtClean="0"/>
              <a:t>Potomac</a:t>
            </a:r>
            <a:endParaRPr lang="en-US" dirty="0"/>
          </a:p>
          <a:p>
            <a:r>
              <a:rPr lang="en-US" dirty="0" smtClean="0"/>
              <a:t>Pleasant </a:t>
            </a:r>
            <a:r>
              <a:rPr lang="en-US" dirty="0"/>
              <a:t>hill</a:t>
            </a:r>
          </a:p>
          <a:p>
            <a:r>
              <a:rPr lang="en-US" dirty="0"/>
              <a:t>Fort </a:t>
            </a:r>
            <a:r>
              <a:rPr lang="en-US" dirty="0" smtClean="0"/>
              <a:t>pillow*</a:t>
            </a:r>
            <a:endParaRPr lang="en-US" dirty="0"/>
          </a:p>
          <a:p>
            <a:r>
              <a:rPr lang="en-US" dirty="0"/>
              <a:t>Wilderness</a:t>
            </a:r>
          </a:p>
          <a:p>
            <a:r>
              <a:rPr lang="en-US" dirty="0"/>
              <a:t>Spotsylvania</a:t>
            </a:r>
          </a:p>
          <a:p>
            <a:r>
              <a:rPr lang="en-US" dirty="0"/>
              <a:t>Cold </a:t>
            </a:r>
            <a:r>
              <a:rPr lang="en-US" dirty="0" smtClean="0"/>
              <a:t>harbor</a:t>
            </a:r>
            <a:endParaRPr lang="en-US" dirty="0"/>
          </a:p>
          <a:p>
            <a:endParaRPr lang="en-US" dirty="0"/>
          </a:p>
        </p:txBody>
      </p:sp>
      <p:sp>
        <p:nvSpPr>
          <p:cNvPr id="8" name="Content Placeholder 2"/>
          <p:cNvSpPr txBox="1">
            <a:spLocks/>
          </p:cNvSpPr>
          <p:nvPr/>
        </p:nvSpPr>
        <p:spPr>
          <a:xfrm>
            <a:off x="4592553" y="1735138"/>
            <a:ext cx="4358531" cy="3968994"/>
          </a:xfrm>
          <a:prstGeom prst="rect">
            <a:avLst/>
          </a:prstGeom>
        </p:spPr>
        <p:txBody>
          <a:bodyPr vert="horz" lIns="91440" tIns="45720" rIns="91440" bIns="45720" rtlCol="0">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2000" dirty="0" smtClean="0"/>
              <a:t>Brice's crossroads</a:t>
            </a:r>
            <a:endParaRPr lang="en-US" sz="2000" dirty="0"/>
          </a:p>
          <a:p>
            <a:r>
              <a:rPr lang="en-US" sz="2000" dirty="0" smtClean="0"/>
              <a:t>Mobile </a:t>
            </a:r>
            <a:r>
              <a:rPr lang="en-US" sz="2000" dirty="0"/>
              <a:t>bay</a:t>
            </a:r>
          </a:p>
          <a:p>
            <a:r>
              <a:rPr lang="en-US" sz="2000" dirty="0"/>
              <a:t>Atlanta </a:t>
            </a:r>
            <a:r>
              <a:rPr lang="en-US" sz="2000" dirty="0" smtClean="0"/>
              <a:t>falls*</a:t>
            </a:r>
            <a:endParaRPr lang="en-US" sz="2000" dirty="0"/>
          </a:p>
          <a:p>
            <a:r>
              <a:rPr lang="en-US" sz="2000" dirty="0"/>
              <a:t>Cedar creek</a:t>
            </a:r>
          </a:p>
          <a:p>
            <a:r>
              <a:rPr lang="en-US" sz="2000" dirty="0" smtClean="0"/>
              <a:t>Nashville*</a:t>
            </a:r>
            <a:endParaRPr lang="en-US" sz="2000" dirty="0"/>
          </a:p>
          <a:p>
            <a:endParaRPr lang="en-US" dirty="0" smtClean="0"/>
          </a:p>
        </p:txBody>
      </p:sp>
    </p:spTree>
    <p:extLst>
      <p:ext uri="{BB962C8B-B14F-4D97-AF65-F5344CB8AC3E}">
        <p14:creationId xmlns:p14="http://schemas.microsoft.com/office/powerpoint/2010/main" val="6079101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in 1861</a:t>
            </a:r>
            <a:endParaRPr lang="en-US" dirty="0"/>
          </a:p>
        </p:txBody>
      </p:sp>
      <p:sp>
        <p:nvSpPr>
          <p:cNvPr id="3" name="Content Placeholder 2"/>
          <p:cNvSpPr>
            <a:spLocks noGrp="1"/>
          </p:cNvSpPr>
          <p:nvPr>
            <p:ph idx="1"/>
          </p:nvPr>
        </p:nvSpPr>
        <p:spPr/>
        <p:txBody>
          <a:bodyPr/>
          <a:lstStyle/>
          <a:p>
            <a:pPr>
              <a:lnSpc>
                <a:spcPct val="150000"/>
              </a:lnSpc>
            </a:pPr>
            <a:r>
              <a:rPr lang="en-US" dirty="0" smtClean="0"/>
              <a:t>Fort Sumter* </a:t>
            </a:r>
          </a:p>
          <a:p>
            <a:pPr>
              <a:lnSpc>
                <a:spcPct val="150000"/>
              </a:lnSpc>
            </a:pPr>
            <a:r>
              <a:rPr lang="en-US" dirty="0" smtClean="0"/>
              <a:t>Bull run/</a:t>
            </a:r>
            <a:r>
              <a:rPr lang="en-US" dirty="0"/>
              <a:t>F</a:t>
            </a:r>
            <a:r>
              <a:rPr lang="en-US" dirty="0" smtClean="0"/>
              <a:t>irst Manassas*</a:t>
            </a:r>
          </a:p>
          <a:p>
            <a:pPr>
              <a:lnSpc>
                <a:spcPct val="150000"/>
              </a:lnSpc>
            </a:pPr>
            <a:r>
              <a:rPr lang="en-US" dirty="0" smtClean="0"/>
              <a:t>Fort Washington*</a:t>
            </a:r>
          </a:p>
          <a:p>
            <a:pPr>
              <a:lnSpc>
                <a:spcPct val="150000"/>
              </a:lnSpc>
            </a:pPr>
            <a:r>
              <a:rPr lang="en-US" dirty="0" smtClean="0"/>
              <a:t>Wilson Creek</a:t>
            </a:r>
          </a:p>
          <a:p>
            <a:pPr>
              <a:lnSpc>
                <a:spcPct val="150000"/>
              </a:lnSpc>
            </a:pPr>
            <a:r>
              <a:rPr lang="en-US" dirty="0" smtClean="0"/>
              <a:t>Lexington*</a:t>
            </a:r>
            <a:endParaRPr lang="en-US" dirty="0"/>
          </a:p>
        </p:txBody>
      </p:sp>
    </p:spTree>
    <p:extLst>
      <p:ext uri="{BB962C8B-B14F-4D97-AF65-F5344CB8AC3E}">
        <p14:creationId xmlns:p14="http://schemas.microsoft.com/office/powerpoint/2010/main" val="39151594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Charleston: submarine attack</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85750"/>
            <a:ext cx="164041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29178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pillow</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313083" y="243417"/>
            <a:ext cx="1555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032982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Atlanta falls</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778750" y="169333"/>
            <a:ext cx="119591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140450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Nashville</a:t>
            </a:r>
            <a:endParaRPr lang="en-US" dirty="0"/>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6847417" y="201083"/>
            <a:ext cx="1852083"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446644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1865</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ssault </a:t>
            </a:r>
            <a:r>
              <a:rPr lang="en-US" dirty="0"/>
              <a:t>of fort fisher</a:t>
            </a:r>
          </a:p>
          <a:p>
            <a:r>
              <a:rPr lang="en-US" dirty="0"/>
              <a:t>Columbia south Carolina</a:t>
            </a:r>
          </a:p>
          <a:p>
            <a:r>
              <a:rPr lang="en-US" dirty="0" smtClean="0"/>
              <a:t>Fall of Petersburg*</a:t>
            </a:r>
            <a:endParaRPr lang="en-US" dirty="0"/>
          </a:p>
          <a:p>
            <a:r>
              <a:rPr lang="en-US" dirty="0"/>
              <a:t>Battle of five forks</a:t>
            </a:r>
          </a:p>
          <a:p>
            <a:r>
              <a:rPr lang="en-US" dirty="0"/>
              <a:t>Fall </a:t>
            </a:r>
            <a:r>
              <a:rPr lang="en-US" dirty="0" smtClean="0"/>
              <a:t>of Richmond*</a:t>
            </a:r>
            <a:endParaRPr lang="en-US" dirty="0"/>
          </a:p>
          <a:p>
            <a:r>
              <a:rPr lang="en-US" dirty="0"/>
              <a:t>Lincoln </a:t>
            </a:r>
            <a:r>
              <a:rPr lang="en-US" dirty="0" smtClean="0"/>
              <a:t>assassinated*</a:t>
            </a:r>
            <a:endParaRPr lang="en-US" dirty="0"/>
          </a:p>
          <a:p>
            <a:r>
              <a:rPr lang="en-US" dirty="0"/>
              <a:t>Jefferson </a:t>
            </a:r>
            <a:r>
              <a:rPr lang="en-US" dirty="0" smtClean="0"/>
              <a:t>Davis </a:t>
            </a:r>
            <a:r>
              <a:rPr lang="en-US" dirty="0"/>
              <a:t>captured</a:t>
            </a:r>
          </a:p>
          <a:p>
            <a:r>
              <a:rPr lang="en-US" dirty="0" smtClean="0"/>
              <a:t>Palmetto ranch*</a:t>
            </a:r>
            <a:endParaRPr lang="en-US" dirty="0"/>
          </a:p>
          <a:p>
            <a:endParaRPr lang="en-US" dirty="0"/>
          </a:p>
        </p:txBody>
      </p:sp>
    </p:spTree>
    <p:extLst>
      <p:ext uri="{BB962C8B-B14F-4D97-AF65-F5344CB8AC3E}">
        <p14:creationId xmlns:p14="http://schemas.microsoft.com/office/powerpoint/2010/main" val="616596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Petersburg</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243417"/>
            <a:ext cx="1428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56758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Richmond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58000" y="179917"/>
            <a:ext cx="1502833"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953403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Lincoln </a:t>
            </a:r>
            <a:r>
              <a:rPr lang="en-US" dirty="0" smtClean="0"/>
              <a:t>Assassinated</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179917"/>
            <a:ext cx="152400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522545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Palmetto </a:t>
            </a:r>
            <a:r>
              <a:rPr lang="en-US" dirty="0" smtClean="0"/>
              <a:t>Ranch</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85000" y="243417"/>
            <a:ext cx="133350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844406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Realization</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32833"/>
            <a:ext cx="1703917" cy="646331"/>
          </a:xfrm>
          <a:prstGeom prst="rect">
            <a:avLst/>
          </a:prstGeom>
          <a:noFill/>
        </p:spPr>
        <p:txBody>
          <a:bodyPr wrap="square" rtlCol="0">
            <a:spAutoFit/>
          </a:bodyPr>
          <a:lstStyle/>
          <a:p>
            <a:r>
              <a:rPr lang="en-US" dirty="0" smtClean="0"/>
              <a:t>All 3 don</a:t>
            </a:r>
            <a:r>
              <a:rPr lang="fr-FR" dirty="0" smtClean="0"/>
              <a:t>’</a:t>
            </a:r>
            <a:r>
              <a:rPr lang="en-US" dirty="0" smtClean="0"/>
              <a:t>t talk about till later</a:t>
            </a:r>
            <a:endParaRPr lang="en-US" dirty="0"/>
          </a:p>
        </p:txBody>
      </p:sp>
    </p:spTree>
    <p:extLst>
      <p:ext uri="{BB962C8B-B14F-4D97-AF65-F5344CB8AC3E}">
        <p14:creationId xmlns:p14="http://schemas.microsoft.com/office/powerpoint/2010/main" val="105287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 Sumter</a:t>
            </a:r>
            <a:endParaRPr lang="en-US" dirty="0"/>
          </a:p>
        </p:txBody>
      </p:sp>
      <p:sp>
        <p:nvSpPr>
          <p:cNvPr id="3" name="Content Placeholder 2"/>
          <p:cNvSpPr>
            <a:spLocks noGrp="1"/>
          </p:cNvSpPr>
          <p:nvPr>
            <p:ph idx="1"/>
          </p:nvPr>
        </p:nvSpPr>
        <p:spPr/>
        <p:txBody>
          <a:bodyPr/>
          <a:lstStyle/>
          <a:p>
            <a:r>
              <a:rPr lang="en-US" dirty="0" smtClean="0"/>
              <a:t>April 13, 1861 – The confederate general P.G.T  Beauregard took Fort Sumter in the first official battle of the Civil War. </a:t>
            </a:r>
            <a:endParaRPr lang="en-US" dirty="0"/>
          </a:p>
          <a:p>
            <a:r>
              <a:rPr lang="en-US" dirty="0" smtClean="0"/>
              <a:t> A soldier asked Union General Robert Anderson to raise the “white flag” for the surrender of the fort, then something went wrong with the cannon thus leading to the first casualty of the civil war.</a:t>
            </a:r>
          </a:p>
          <a:p>
            <a:r>
              <a:rPr lang="en-US" dirty="0" smtClean="0"/>
              <a:t>500 confederates threating 80 union soldier</a:t>
            </a:r>
          </a:p>
        </p:txBody>
      </p:sp>
      <p:sp>
        <p:nvSpPr>
          <p:cNvPr id="4" name="TextBox 3"/>
          <p:cNvSpPr txBox="1"/>
          <p:nvPr/>
        </p:nvSpPr>
        <p:spPr>
          <a:xfrm>
            <a:off x="7179133" y="207327"/>
            <a:ext cx="1619841"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683502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lstStyle/>
          <a:p>
            <a:r>
              <a:rPr lang="en-US" dirty="0" smtClean="0">
                <a:hlinkClick r:id="rId2"/>
              </a:rPr>
              <a:t>www.nps.gov/gett/learn/historyculture/civil-war-timeline.htm</a:t>
            </a:r>
            <a:endParaRPr lang="en-US" dirty="0" smtClean="0"/>
          </a:p>
          <a:p>
            <a:endParaRPr lang="en-US" dirty="0"/>
          </a:p>
        </p:txBody>
      </p:sp>
    </p:spTree>
    <p:extLst>
      <p:ext uri="{BB962C8B-B14F-4D97-AF65-F5344CB8AC3E}">
        <p14:creationId xmlns:p14="http://schemas.microsoft.com/office/powerpoint/2010/main" val="2892767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 Run/First Manassas</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7088422" y="298033"/>
            <a:ext cx="1464336"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188851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 Washington</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45876" y="233243"/>
            <a:ext cx="152913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41724133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Lexington</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334638" y="207327"/>
            <a:ext cx="1503212"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9006273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1862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Battle of Roanoke Island</a:t>
            </a:r>
          </a:p>
          <a:p>
            <a:r>
              <a:rPr lang="en-US" dirty="0" smtClean="0"/>
              <a:t>Fort Donaldson* </a:t>
            </a:r>
          </a:p>
          <a:p>
            <a:r>
              <a:rPr lang="en-US" dirty="0" smtClean="0"/>
              <a:t>Battle of Pea Ridge</a:t>
            </a:r>
          </a:p>
          <a:p>
            <a:r>
              <a:rPr lang="en-US" dirty="0" smtClean="0"/>
              <a:t>Shiloh*</a:t>
            </a:r>
          </a:p>
          <a:p>
            <a:r>
              <a:rPr lang="en-US" dirty="0" smtClean="0"/>
              <a:t>Battle of seven Pines</a:t>
            </a:r>
          </a:p>
          <a:p>
            <a:r>
              <a:rPr lang="en-US" dirty="0" smtClean="0"/>
              <a:t>Second Bull Run*</a:t>
            </a:r>
          </a:p>
          <a:p>
            <a:r>
              <a:rPr lang="en-US" dirty="0" smtClean="0"/>
              <a:t>Antietam*</a:t>
            </a:r>
          </a:p>
          <a:p>
            <a:r>
              <a:rPr lang="en-US" dirty="0" smtClean="0"/>
              <a:t>Fredericksburg*</a:t>
            </a:r>
            <a:endParaRPr lang="en-US" dirty="0"/>
          </a:p>
        </p:txBody>
      </p:sp>
    </p:spTree>
    <p:extLst>
      <p:ext uri="{BB962C8B-B14F-4D97-AF65-F5344CB8AC3E}">
        <p14:creationId xmlns:p14="http://schemas.microsoft.com/office/powerpoint/2010/main" val="27827316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Donaldson</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764454" y="233243"/>
            <a:ext cx="1606882"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2539882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Shiloh</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557115" y="272117"/>
            <a:ext cx="2021561" cy="375781"/>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21311510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131</TotalTime>
  <Words>333</Words>
  <Application>Microsoft Macintosh PowerPoint</Application>
  <PresentationFormat>On-screen Show (4:3)</PresentationFormat>
  <Paragraphs>106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Inkwell</vt:lpstr>
      <vt:lpstr>Social Studies War Timeline    (1861-1865) </vt:lpstr>
      <vt:lpstr>Battles in 1861</vt:lpstr>
      <vt:lpstr>Fort Sumter</vt:lpstr>
      <vt:lpstr>Bull Run/First Manassas</vt:lpstr>
      <vt:lpstr>Fort Washington</vt:lpstr>
      <vt:lpstr>Lexington</vt:lpstr>
      <vt:lpstr>Battles 1862</vt:lpstr>
      <vt:lpstr>Fort Donaldson</vt:lpstr>
      <vt:lpstr>Shiloh</vt:lpstr>
      <vt:lpstr>Second Bull Run</vt:lpstr>
      <vt:lpstr>Antietam</vt:lpstr>
      <vt:lpstr>Fredericksburg</vt:lpstr>
      <vt:lpstr>Battles of 1863</vt:lpstr>
      <vt:lpstr>Emancipation Proclamation</vt:lpstr>
      <vt:lpstr>Chancellorsville</vt:lpstr>
      <vt:lpstr>Gettysburg</vt:lpstr>
      <vt:lpstr>Vicksburg Captured </vt:lpstr>
      <vt:lpstr>Chickamauga</vt:lpstr>
      <vt:lpstr>Battles of 1864</vt:lpstr>
      <vt:lpstr>Charleston: submarine attack</vt:lpstr>
      <vt:lpstr>Fort pillow</vt:lpstr>
      <vt:lpstr>Atlanta falls</vt:lpstr>
      <vt:lpstr>Nashville</vt:lpstr>
      <vt:lpstr>Battles of 1865</vt:lpstr>
      <vt:lpstr>Fall of Petersburg</vt:lpstr>
      <vt:lpstr>Fall of Richmond</vt:lpstr>
      <vt:lpstr>Lincoln Assassinated</vt:lpstr>
      <vt:lpstr>Palmetto Ranch</vt:lpstr>
      <vt:lpstr>Modern Realization</vt:lpstr>
      <vt:lpstr>Citations</vt:lpstr>
    </vt:vector>
  </TitlesOfParts>
  <Company>ISB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Work laptop</dc:creator>
  <cp:lastModifiedBy>Vinay Work laptop</cp:lastModifiedBy>
  <cp:revision>15</cp:revision>
  <dcterms:created xsi:type="dcterms:W3CDTF">2015-04-19T21:12:55Z</dcterms:created>
  <dcterms:modified xsi:type="dcterms:W3CDTF">2015-04-19T23:24:50Z</dcterms:modified>
</cp:coreProperties>
</file>