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133" y="1367481"/>
            <a:ext cx="8825658" cy="880884"/>
          </a:xfrm>
        </p:spPr>
        <p:txBody>
          <a:bodyPr/>
          <a:lstStyle/>
          <a:p>
            <a:pPr algn="ctr"/>
            <a:r>
              <a:rPr lang="en-US" dirty="0" smtClean="0"/>
              <a:t>The App Store</a:t>
            </a:r>
            <a:endParaRPr lang="en-US" dirty="0"/>
          </a:p>
        </p:txBody>
      </p:sp>
      <p:pic>
        <p:nvPicPr>
          <p:cNvPr id="1026" name="Picture 2" descr="http://icons.iconarchive.com/icons/hamzasaleem/stock-style-3/512/App-stor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052" y="2777310"/>
            <a:ext cx="2455820" cy="245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00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08454"/>
            <a:ext cx="8825658" cy="104564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What kind of apps?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127727"/>
            <a:ext cx="2453684" cy="362876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CATALOGS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ENTERTAINMENT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FOOD &amp; DRINK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Health &amp; Fitness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gray">
          <a:xfrm>
            <a:off x="3815360" y="2127727"/>
            <a:ext cx="2598344" cy="36287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Lifestyle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Medical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Photo &amp;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Productivity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Social networking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gray">
          <a:xfrm>
            <a:off x="6784896" y="2127727"/>
            <a:ext cx="2598344" cy="36287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Travel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Utilities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weather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52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</TotalTime>
  <Words>37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The App Store</vt:lpstr>
      <vt:lpstr>What kind of apps?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App Store</dc:title>
  <dc:creator>Joe Bainbridge</dc:creator>
  <cp:lastModifiedBy>Joe Bainbridge</cp:lastModifiedBy>
  <cp:revision>3</cp:revision>
  <dcterms:created xsi:type="dcterms:W3CDTF">2015-06-18T15:43:09Z</dcterms:created>
  <dcterms:modified xsi:type="dcterms:W3CDTF">2015-06-18T16:56:50Z</dcterms:modified>
</cp:coreProperties>
</file>