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3"/>
  </p:sldMasterIdLst>
  <p:notesMasterIdLst>
    <p:notesMasterId r:id="rId19"/>
  </p:notesMasterIdLst>
  <p:sldIdLst>
    <p:sldId id="256" r:id="rId4"/>
    <p:sldId id="481" r:id="rId5"/>
    <p:sldId id="519" r:id="rId6"/>
    <p:sldId id="520" r:id="rId7"/>
    <p:sldId id="521" r:id="rId8"/>
    <p:sldId id="522" r:id="rId9"/>
    <p:sldId id="524" r:id="rId10"/>
    <p:sldId id="525" r:id="rId11"/>
    <p:sldId id="530" r:id="rId12"/>
    <p:sldId id="523" r:id="rId13"/>
    <p:sldId id="527" r:id="rId14"/>
    <p:sldId id="528" r:id="rId15"/>
    <p:sldId id="529" r:id="rId16"/>
    <p:sldId id="531" r:id="rId17"/>
    <p:sldId id="532" r:id="rId18"/>
  </p:sldIdLst>
  <p:sldSz cx="9144000" cy="6858000" type="screen4x3"/>
  <p:notesSz cx="6807200" cy="9939338"/>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4518"/>
    <a:srgbClr val="F26400"/>
    <a:srgbClr val="E14314"/>
    <a:srgbClr val="E6E6E6"/>
    <a:srgbClr val="373A6D"/>
    <a:srgbClr val="F49424"/>
    <a:srgbClr val="DC5911"/>
    <a:srgbClr val="892311"/>
    <a:srgbClr val="F58220"/>
    <a:srgbClr val="339F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13" autoAdjust="0"/>
    <p:restoredTop sz="94660"/>
  </p:normalViewPr>
  <p:slideViewPr>
    <p:cSldViewPr snapToGrid="0">
      <p:cViewPr varScale="1">
        <p:scale>
          <a:sx n="61" d="100"/>
          <a:sy n="61" d="100"/>
        </p:scale>
        <p:origin x="53" y="6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1.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9AE508F-3644-4368-ACFC-CF6C123A3088}"/>
              </a:ext>
            </a:extLst>
          </p:cNvPr>
          <p:cNvSpPr>
            <a:spLocks noGrp="1"/>
          </p:cNvSpPr>
          <p:nvPr>
            <p:ph type="hdr" sz="quarter"/>
          </p:nvPr>
        </p:nvSpPr>
        <p:spPr>
          <a:xfrm>
            <a:off x="0" y="0"/>
            <a:ext cx="2949787" cy="498693"/>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NZ"/>
          </a:p>
        </p:txBody>
      </p:sp>
      <p:sp>
        <p:nvSpPr>
          <p:cNvPr id="3" name="Date Placeholder 2">
            <a:extLst>
              <a:ext uri="{FF2B5EF4-FFF2-40B4-BE49-F238E27FC236}">
                <a16:creationId xmlns:a16="http://schemas.microsoft.com/office/drawing/2014/main" id="{338BBCD8-5872-4E5F-847D-781719B8BC2E}"/>
              </a:ext>
            </a:extLst>
          </p:cNvPr>
          <p:cNvSpPr>
            <a:spLocks noGrp="1"/>
          </p:cNvSpPr>
          <p:nvPr>
            <p:ph type="dt" idx="1"/>
          </p:nvPr>
        </p:nvSpPr>
        <p:spPr>
          <a:xfrm>
            <a:off x="3855838" y="0"/>
            <a:ext cx="2949787" cy="498693"/>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779ABFC2-0DE8-47DD-B5BD-2FFCFE088DBC}" type="datetimeFigureOut">
              <a:rPr lang="en-NZ"/>
              <a:pPr>
                <a:defRPr/>
              </a:pPr>
              <a:t>29/10/2021</a:t>
            </a:fld>
            <a:endParaRPr lang="en-NZ"/>
          </a:p>
        </p:txBody>
      </p:sp>
      <p:sp>
        <p:nvSpPr>
          <p:cNvPr id="4" name="Slide Image Placeholder 3">
            <a:extLst>
              <a:ext uri="{FF2B5EF4-FFF2-40B4-BE49-F238E27FC236}">
                <a16:creationId xmlns:a16="http://schemas.microsoft.com/office/drawing/2014/main" id="{8141A47E-3EC0-4148-AC28-90551A4D2987}"/>
              </a:ext>
            </a:extLst>
          </p:cNvPr>
          <p:cNvSpPr>
            <a:spLocks noGrp="1" noRot="1" noChangeAspect="1"/>
          </p:cNvSpPr>
          <p:nvPr>
            <p:ph type="sldImg" idx="2"/>
          </p:nvPr>
        </p:nvSpPr>
        <p:spPr>
          <a:xfrm>
            <a:off x="1168400" y="1243013"/>
            <a:ext cx="4470400" cy="3354387"/>
          </a:xfrm>
          <a:prstGeom prst="rect">
            <a:avLst/>
          </a:prstGeom>
          <a:noFill/>
          <a:ln w="12700">
            <a:solidFill>
              <a:prstClr val="black"/>
            </a:solidFill>
          </a:ln>
        </p:spPr>
        <p:txBody>
          <a:bodyPr vert="horz" lIns="91440" tIns="45720" rIns="91440" bIns="45720" rtlCol="0" anchor="ctr"/>
          <a:lstStyle/>
          <a:p>
            <a:pPr lvl="0"/>
            <a:endParaRPr lang="en-NZ" noProof="0"/>
          </a:p>
        </p:txBody>
      </p:sp>
      <p:sp>
        <p:nvSpPr>
          <p:cNvPr id="5" name="Notes Placeholder 4">
            <a:extLst>
              <a:ext uri="{FF2B5EF4-FFF2-40B4-BE49-F238E27FC236}">
                <a16:creationId xmlns:a16="http://schemas.microsoft.com/office/drawing/2014/main" id="{E48D0277-FCAD-45BE-9776-9782BD5D9A27}"/>
              </a:ext>
            </a:extLst>
          </p:cNvPr>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6" name="Footer Placeholder 5">
            <a:extLst>
              <a:ext uri="{FF2B5EF4-FFF2-40B4-BE49-F238E27FC236}">
                <a16:creationId xmlns:a16="http://schemas.microsoft.com/office/drawing/2014/main" id="{43D94866-A60D-4BFA-8140-859489C4A3F1}"/>
              </a:ext>
            </a:extLst>
          </p:cNvPr>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NZ"/>
          </a:p>
        </p:txBody>
      </p:sp>
      <p:sp>
        <p:nvSpPr>
          <p:cNvPr id="7" name="Slide Number Placeholder 6">
            <a:extLst>
              <a:ext uri="{FF2B5EF4-FFF2-40B4-BE49-F238E27FC236}">
                <a16:creationId xmlns:a16="http://schemas.microsoft.com/office/drawing/2014/main" id="{733FFC78-E210-4524-AE42-DD9879A8D1BB}"/>
              </a:ext>
            </a:extLst>
          </p:cNvPr>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B589E09D-B025-442A-BEB9-7DDF1A9D5865}" type="slidenum">
              <a:rPr lang="en-NZ"/>
              <a:pPr>
                <a:defRPr/>
              </a:pPr>
              <a:t>‹#›</a:t>
            </a:fld>
            <a:endParaRPr lang="en-NZ"/>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NZ" altLang="en-US"/>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98C0DEB-7EF3-42F1-BBAC-33DB96278F9B}" type="slidenum">
              <a:rPr lang="en-NZ" altLang="en-US" smtClean="0"/>
              <a:pPr fontAlgn="base">
                <a:spcBef>
                  <a:spcPct val="0"/>
                </a:spcBef>
                <a:spcAft>
                  <a:spcPct val="0"/>
                </a:spcAft>
              </a:pPr>
              <a:t>3</a:t>
            </a:fld>
            <a:endParaRPr lang="en-NZ"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page - Teal">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0BB206-C9E9-4A3D-9630-209D5461F97C}"/>
              </a:ext>
            </a:extLst>
          </p:cNvPr>
          <p:cNvSpPr/>
          <p:nvPr userDrawn="1"/>
        </p:nvSpPr>
        <p:spPr>
          <a:xfrm>
            <a:off x="0" y="3282950"/>
            <a:ext cx="6923088" cy="2108200"/>
          </a:xfrm>
          <a:prstGeom prst="rect">
            <a:avLst/>
          </a:prstGeom>
          <a:solidFill>
            <a:srgbClr val="F26400">
              <a:alpha val="80000"/>
            </a:srgb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NZ" sz="600" baseline="-25000" dirty="0"/>
          </a:p>
        </p:txBody>
      </p:sp>
      <p:pic>
        <p:nvPicPr>
          <p:cNvPr id="5" name="Picture 7"/>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99300" y="0"/>
            <a:ext cx="167640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49061" y="3495040"/>
            <a:ext cx="6105525" cy="1277938"/>
          </a:xfrm>
        </p:spPr>
        <p:txBody>
          <a:bodyPr anchor="b"/>
          <a:lstStyle>
            <a:lvl1pPr>
              <a:defRPr>
                <a:solidFill>
                  <a:schemeClr val="bg1"/>
                </a:solidFill>
              </a:defRPr>
            </a:lvl1pPr>
          </a:lstStyle>
          <a:p>
            <a:r>
              <a:rPr lang="en-US" dirty="0"/>
              <a:t>Click to edit Master title style</a:t>
            </a:r>
            <a:endParaRPr lang="en-NZ" dirty="0"/>
          </a:p>
        </p:txBody>
      </p:sp>
      <p:sp>
        <p:nvSpPr>
          <p:cNvPr id="6" name="Subtitle 2"/>
          <p:cNvSpPr>
            <a:spLocks noGrp="1"/>
          </p:cNvSpPr>
          <p:nvPr>
            <p:ph type="subTitle" idx="1"/>
          </p:nvPr>
        </p:nvSpPr>
        <p:spPr>
          <a:xfrm>
            <a:off x="649061" y="4772978"/>
            <a:ext cx="6105525" cy="617628"/>
          </a:xfrm>
        </p:spPr>
        <p:txBody>
          <a:bodyPr/>
          <a:lstStyle>
            <a:lvl1pPr marL="0" indent="0" algn="l">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NZ" dirty="0"/>
          </a:p>
        </p:txBody>
      </p:sp>
    </p:spTree>
    <p:extLst>
      <p:ext uri="{BB962C8B-B14F-4D97-AF65-F5344CB8AC3E}">
        <p14:creationId xmlns:p14="http://schemas.microsoft.com/office/powerpoint/2010/main" val="132222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ntent page - Teal">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1095375" y="365126"/>
            <a:ext cx="7886700" cy="1325563"/>
          </a:xfrm>
          <a:prstGeom prst="rect">
            <a:avLst/>
          </a:prstGeom>
        </p:spPr>
        <p:txBody>
          <a:bodyPr rtlCol="0">
            <a:normAutofit/>
          </a:bodyPr>
          <a:lstStyle>
            <a:lvl1pPr>
              <a:defRPr>
                <a:solidFill>
                  <a:srgbClr val="F26400"/>
                </a:solidFill>
              </a:defRPr>
            </a:lvl1pPr>
          </a:lstStyle>
          <a:p>
            <a:r>
              <a:rPr lang="en-US" dirty="0"/>
              <a:t>Click to edit Master title style</a:t>
            </a:r>
            <a:endParaRPr lang="en-NZ" dirty="0"/>
          </a:p>
        </p:txBody>
      </p:sp>
      <p:sp>
        <p:nvSpPr>
          <p:cNvPr id="12" name="Text Placeholder 11"/>
          <p:cNvSpPr>
            <a:spLocks noGrp="1"/>
          </p:cNvSpPr>
          <p:nvPr>
            <p:ph type="body" sz="quarter" idx="13"/>
          </p:nvPr>
        </p:nvSpPr>
        <p:spPr>
          <a:xfrm>
            <a:off x="1095375" y="1844530"/>
            <a:ext cx="7886700" cy="4351338"/>
          </a:xfrm>
        </p:spPr>
        <p:txBody>
          <a:bodyPr/>
          <a:lstStyle>
            <a:lvl1pPr>
              <a:buClr>
                <a:srgbClr val="F58220"/>
              </a:buClr>
              <a:defRPr/>
            </a:lvl1pPr>
            <a:lvl2pPr>
              <a:buClr>
                <a:srgbClr val="F58220"/>
              </a:buClr>
              <a:defRPr/>
            </a:lvl2pPr>
            <a:lvl3pPr>
              <a:buClr>
                <a:srgbClr val="F58220"/>
              </a:buClr>
              <a:defRPr/>
            </a:lvl3pPr>
            <a:lvl4pPr>
              <a:buClr>
                <a:srgbClr val="F58220"/>
              </a:buClr>
              <a:defRPr/>
            </a:lvl4pPr>
            <a:lvl5pPr>
              <a:buClr>
                <a:srgbClr val="F58220"/>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Tree>
    <p:extLst>
      <p:ext uri="{BB962C8B-B14F-4D97-AF65-F5344CB8AC3E}">
        <p14:creationId xmlns:p14="http://schemas.microsoft.com/office/powerpoint/2010/main" val="1026854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873C5BA7-7E1C-46B5-B890-B32D60CD1F80}"/>
              </a:ext>
            </a:extLst>
          </p:cNvPr>
          <p:cNvSpPr>
            <a:spLocks/>
          </p:cNvSpPr>
          <p:nvPr userDrawn="1"/>
        </p:nvSpPr>
        <p:spPr bwMode="auto">
          <a:xfrm flipV="1">
            <a:off x="0" y="3048000"/>
            <a:ext cx="8839200" cy="3429000"/>
          </a:xfrm>
          <a:custGeom>
            <a:avLst/>
            <a:gdLst/>
            <a:ahLst/>
            <a:cxnLst>
              <a:cxn ang="0">
                <a:pos x="0" y="2527"/>
              </a:cxn>
              <a:cxn ang="0">
                <a:pos x="6913" y="3360"/>
              </a:cxn>
              <a:cxn ang="0">
                <a:pos x="0" y="2144"/>
              </a:cxn>
              <a:cxn ang="0">
                <a:pos x="0" y="2527"/>
              </a:cxn>
            </a:cxnLst>
            <a:rect l="0" t="0" r="r" b="b"/>
            <a:pathLst>
              <a:path w="6913" h="3360">
                <a:moveTo>
                  <a:pt x="0" y="2527"/>
                </a:moveTo>
                <a:cubicBezTo>
                  <a:pt x="5458" y="360"/>
                  <a:pt x="6913" y="3360"/>
                  <a:pt x="6913" y="3360"/>
                </a:cubicBezTo>
                <a:cubicBezTo>
                  <a:pt x="6913" y="3360"/>
                  <a:pt x="5593" y="0"/>
                  <a:pt x="0" y="2144"/>
                </a:cubicBezTo>
                <a:cubicBezTo>
                  <a:pt x="0" y="2144"/>
                  <a:pt x="0" y="2197"/>
                  <a:pt x="0" y="2527"/>
                </a:cubicBezTo>
                <a:close/>
              </a:path>
            </a:pathLst>
          </a:custGeom>
          <a:solidFill>
            <a:schemeClr val="accent1">
              <a:lumMod val="20000"/>
              <a:lumOff val="80000"/>
            </a:schemeClr>
          </a:solidFill>
          <a:ln w="9525">
            <a:noFill/>
            <a:round/>
            <a:headEnd/>
            <a:tailEnd/>
          </a:ln>
        </p:spPr>
        <p:txBody>
          <a:bodyPr/>
          <a:lstStyle/>
          <a:p>
            <a:pPr eaLnBrk="1" fontAlgn="auto" hangingPunct="1">
              <a:spcBef>
                <a:spcPts val="0"/>
              </a:spcBef>
              <a:spcAft>
                <a:spcPts val="0"/>
              </a:spcAft>
              <a:defRPr/>
            </a:pPr>
            <a:endParaRPr lang="en-US">
              <a:latin typeface="+mn-lt"/>
            </a:endParaRPr>
          </a:p>
        </p:txBody>
      </p:sp>
      <p:sp>
        <p:nvSpPr>
          <p:cNvPr id="5" name="Freeform 8"/>
          <p:cNvSpPr>
            <a:spLocks/>
          </p:cNvSpPr>
          <p:nvPr userDrawn="1"/>
        </p:nvSpPr>
        <p:spPr bwMode="auto">
          <a:xfrm flipV="1">
            <a:off x="0" y="3021013"/>
            <a:ext cx="8334375" cy="3227387"/>
          </a:xfrm>
          <a:custGeom>
            <a:avLst/>
            <a:gdLst>
              <a:gd name="T0" fmla="*/ 0 w 6913"/>
              <a:gd name="T1" fmla="*/ 2147483646 h 3360"/>
              <a:gd name="T2" fmla="*/ 2147483646 w 6913"/>
              <a:gd name="T3" fmla="*/ 2147483646 h 3360"/>
              <a:gd name="T4" fmla="*/ 0 w 6913"/>
              <a:gd name="T5" fmla="*/ 2147483646 h 3360"/>
              <a:gd name="T6" fmla="*/ 0 w 6913"/>
              <a:gd name="T7" fmla="*/ 2147483646 h 33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13" h="3360">
                <a:moveTo>
                  <a:pt x="0" y="2527"/>
                </a:moveTo>
                <a:cubicBezTo>
                  <a:pt x="5458" y="360"/>
                  <a:pt x="6913" y="3360"/>
                  <a:pt x="6913" y="3360"/>
                </a:cubicBezTo>
                <a:cubicBezTo>
                  <a:pt x="6913" y="3360"/>
                  <a:pt x="5593" y="0"/>
                  <a:pt x="0" y="2144"/>
                </a:cubicBezTo>
                <a:cubicBezTo>
                  <a:pt x="0" y="2144"/>
                  <a:pt x="0" y="2197"/>
                  <a:pt x="0" y="2527"/>
                </a:cubicBezTo>
                <a:close/>
              </a:path>
            </a:pathLst>
          </a:custGeom>
          <a:solidFill>
            <a:schemeClr val="accent1">
              <a:alpha val="54117"/>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NZ"/>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a:extLst>
              <a:ext uri="{FF2B5EF4-FFF2-40B4-BE49-F238E27FC236}">
                <a16:creationId xmlns:a16="http://schemas.microsoft.com/office/drawing/2014/main" id="{26183E6C-9C97-4DB3-86A9-BD05D63D9ED2}"/>
              </a:ext>
            </a:extLst>
          </p:cNvPr>
          <p:cNvSpPr>
            <a:spLocks noGrp="1"/>
          </p:cNvSpPr>
          <p:nvPr>
            <p:ph type="dt" sz="half" idx="10"/>
          </p:nvPr>
        </p:nvSpPr>
        <p:spPr/>
        <p:txBody>
          <a:bodyPr/>
          <a:lstStyle>
            <a:lvl1pPr>
              <a:defRPr/>
            </a:lvl1pPr>
          </a:lstStyle>
          <a:p>
            <a:pPr>
              <a:defRPr/>
            </a:pPr>
            <a:endParaRPr lang="en-US"/>
          </a:p>
        </p:txBody>
      </p:sp>
      <p:sp>
        <p:nvSpPr>
          <p:cNvPr id="7" name="Footer Placeholder 4">
            <a:extLst>
              <a:ext uri="{FF2B5EF4-FFF2-40B4-BE49-F238E27FC236}">
                <a16:creationId xmlns:a16="http://schemas.microsoft.com/office/drawing/2014/main" id="{B3296836-5209-47FF-9C5B-D439FB5E55F2}"/>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D3DEB83A-983C-45E1-A87F-D9DCE797E3F8}"/>
              </a:ext>
            </a:extLst>
          </p:cNvPr>
          <p:cNvSpPr>
            <a:spLocks noGrp="1"/>
          </p:cNvSpPr>
          <p:nvPr>
            <p:ph type="sldNum" sz="quarter" idx="12"/>
          </p:nvPr>
        </p:nvSpPr>
        <p:spPr/>
        <p:txBody>
          <a:bodyPr/>
          <a:lstStyle>
            <a:lvl1pPr>
              <a:defRPr/>
            </a:lvl1pPr>
          </a:lstStyle>
          <a:p>
            <a:pPr>
              <a:defRPr/>
            </a:pPr>
            <a:fld id="{F9C41A32-2BC2-4B6D-A6BA-BE83ACC16790}" type="slidenum">
              <a:rPr lang="en-US"/>
              <a:pPr>
                <a:defRPr/>
              </a:pPr>
              <a:t>‹#›</a:t>
            </a:fld>
            <a:endParaRPr lang="en-US"/>
          </a:p>
        </p:txBody>
      </p:sp>
    </p:spTree>
    <p:extLst>
      <p:ext uri="{BB962C8B-B14F-4D97-AF65-F5344CB8AC3E}">
        <p14:creationId xmlns:p14="http://schemas.microsoft.com/office/powerpoint/2010/main" val="1766452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6" name="Content Placeholder 2"/>
          <p:cNvSpPr>
            <a:spLocks noGrp="1"/>
          </p:cNvSpPr>
          <p:nvPr>
            <p:ph idx="1"/>
          </p:nvPr>
        </p:nvSpPr>
        <p:spPr>
          <a:xfrm>
            <a:off x="457200" y="1600201"/>
            <a:ext cx="8229600" cy="68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8AF265-AD5E-443D-89F8-D110A78068E1}"/>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3B0354B9-F35C-42F7-83FF-DD9D0F324E6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61A87B5-C973-47AC-9CCA-BFBC3CA2FD8E}"/>
              </a:ext>
            </a:extLst>
          </p:cNvPr>
          <p:cNvSpPr>
            <a:spLocks noGrp="1"/>
          </p:cNvSpPr>
          <p:nvPr>
            <p:ph type="sldNum" sz="quarter" idx="12"/>
          </p:nvPr>
        </p:nvSpPr>
        <p:spPr/>
        <p:txBody>
          <a:bodyPr/>
          <a:lstStyle>
            <a:lvl1pPr>
              <a:defRPr/>
            </a:lvl1pPr>
          </a:lstStyle>
          <a:p>
            <a:pPr>
              <a:defRPr/>
            </a:pPr>
            <a:fld id="{A4F7FC9C-23A8-456D-804A-F95AB85C2920}" type="slidenum">
              <a:rPr lang="en-US"/>
              <a:pPr>
                <a:defRPr/>
              </a:pPr>
              <a:t>‹#›</a:t>
            </a:fld>
            <a:endParaRPr lang="en-US"/>
          </a:p>
        </p:txBody>
      </p:sp>
    </p:spTree>
    <p:extLst>
      <p:ext uri="{BB962C8B-B14F-4D97-AF65-F5344CB8AC3E}">
        <p14:creationId xmlns:p14="http://schemas.microsoft.com/office/powerpoint/2010/main" val="3249716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7915D593-3D0A-4DD7-B3E3-9DBDC5671E14}"/>
              </a:ext>
            </a:extLst>
          </p:cNvPr>
          <p:cNvSpPr>
            <a:spLocks/>
          </p:cNvSpPr>
          <p:nvPr userDrawn="1"/>
        </p:nvSpPr>
        <p:spPr bwMode="auto">
          <a:xfrm flipV="1">
            <a:off x="0" y="3048000"/>
            <a:ext cx="8839200" cy="3429000"/>
          </a:xfrm>
          <a:custGeom>
            <a:avLst/>
            <a:gdLst/>
            <a:ahLst/>
            <a:cxnLst>
              <a:cxn ang="0">
                <a:pos x="0" y="2527"/>
              </a:cxn>
              <a:cxn ang="0">
                <a:pos x="6913" y="3360"/>
              </a:cxn>
              <a:cxn ang="0">
                <a:pos x="0" y="2144"/>
              </a:cxn>
              <a:cxn ang="0">
                <a:pos x="0" y="2527"/>
              </a:cxn>
            </a:cxnLst>
            <a:rect l="0" t="0" r="r" b="b"/>
            <a:pathLst>
              <a:path w="6913" h="3360">
                <a:moveTo>
                  <a:pt x="0" y="2527"/>
                </a:moveTo>
                <a:cubicBezTo>
                  <a:pt x="5458" y="360"/>
                  <a:pt x="6913" y="3360"/>
                  <a:pt x="6913" y="3360"/>
                </a:cubicBezTo>
                <a:cubicBezTo>
                  <a:pt x="6913" y="3360"/>
                  <a:pt x="5593" y="0"/>
                  <a:pt x="0" y="2144"/>
                </a:cubicBezTo>
                <a:cubicBezTo>
                  <a:pt x="0" y="2144"/>
                  <a:pt x="0" y="2197"/>
                  <a:pt x="0" y="2527"/>
                </a:cubicBezTo>
                <a:close/>
              </a:path>
            </a:pathLst>
          </a:custGeom>
          <a:solidFill>
            <a:schemeClr val="accent1">
              <a:lumMod val="20000"/>
              <a:lumOff val="80000"/>
            </a:schemeClr>
          </a:solidFill>
          <a:ln w="9525">
            <a:noFill/>
            <a:round/>
            <a:headEnd/>
            <a:tailEnd/>
          </a:ln>
        </p:spPr>
        <p:txBody>
          <a:bodyPr/>
          <a:lstStyle/>
          <a:p>
            <a:pPr>
              <a:defRPr/>
            </a:pPr>
            <a:endParaRPr lang="en-US"/>
          </a:p>
        </p:txBody>
      </p:sp>
      <p:sp>
        <p:nvSpPr>
          <p:cNvPr id="5" name="Freeform 8"/>
          <p:cNvSpPr>
            <a:spLocks/>
          </p:cNvSpPr>
          <p:nvPr userDrawn="1"/>
        </p:nvSpPr>
        <p:spPr bwMode="auto">
          <a:xfrm flipV="1">
            <a:off x="0" y="3021013"/>
            <a:ext cx="8334375" cy="3227387"/>
          </a:xfrm>
          <a:custGeom>
            <a:avLst/>
            <a:gdLst>
              <a:gd name="T0" fmla="*/ 0 w 6913"/>
              <a:gd name="T1" fmla="*/ 2147483646 h 3360"/>
              <a:gd name="T2" fmla="*/ 2147483646 w 6913"/>
              <a:gd name="T3" fmla="*/ 2147483646 h 3360"/>
              <a:gd name="T4" fmla="*/ 0 w 6913"/>
              <a:gd name="T5" fmla="*/ 2147483646 h 3360"/>
              <a:gd name="T6" fmla="*/ 0 w 6913"/>
              <a:gd name="T7" fmla="*/ 2147483646 h 33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13" h="3360">
                <a:moveTo>
                  <a:pt x="0" y="2527"/>
                </a:moveTo>
                <a:cubicBezTo>
                  <a:pt x="5458" y="360"/>
                  <a:pt x="6913" y="3360"/>
                  <a:pt x="6913" y="3360"/>
                </a:cubicBezTo>
                <a:cubicBezTo>
                  <a:pt x="6913" y="3360"/>
                  <a:pt x="5593" y="0"/>
                  <a:pt x="0" y="2144"/>
                </a:cubicBezTo>
                <a:cubicBezTo>
                  <a:pt x="0" y="2144"/>
                  <a:pt x="0" y="2197"/>
                  <a:pt x="0" y="2527"/>
                </a:cubicBezTo>
                <a:close/>
              </a:path>
            </a:pathLst>
          </a:custGeom>
          <a:solidFill>
            <a:schemeClr val="accent1">
              <a:alpha val="54117"/>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NZ"/>
          </a:p>
        </p:txBody>
      </p:sp>
      <p:sp>
        <p:nvSpPr>
          <p:cNvPr id="2" name="Title 1"/>
          <p:cNvSpPr>
            <a:spLocks noGrp="1"/>
          </p:cNvSpPr>
          <p:nvPr>
            <p:ph type="ctrTitle"/>
          </p:nvPr>
        </p:nvSpPr>
        <p:spPr>
          <a:xfrm>
            <a:off x="1142976" y="2571744"/>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2428860" y="4071942"/>
            <a:ext cx="6400800" cy="642942"/>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Date Placeholder 3">
            <a:extLst>
              <a:ext uri="{FF2B5EF4-FFF2-40B4-BE49-F238E27FC236}">
                <a16:creationId xmlns:a16="http://schemas.microsoft.com/office/drawing/2014/main" id="{81B80487-E0D0-428A-8C5C-8C0DB457FC44}"/>
              </a:ext>
            </a:extLst>
          </p:cNvPr>
          <p:cNvSpPr>
            <a:spLocks noGrp="1"/>
          </p:cNvSpPr>
          <p:nvPr>
            <p:ph type="dt" sz="half" idx="10"/>
          </p:nvPr>
        </p:nvSpPr>
        <p:spPr/>
        <p:txBody>
          <a:bodyPr/>
          <a:lstStyle>
            <a:lvl1pPr>
              <a:defRPr/>
            </a:lvl1pPr>
          </a:lstStyle>
          <a:p>
            <a:pPr>
              <a:defRPr/>
            </a:pPr>
            <a:endParaRPr lang="en-US"/>
          </a:p>
        </p:txBody>
      </p:sp>
      <p:sp>
        <p:nvSpPr>
          <p:cNvPr id="7" name="Footer Placeholder 4">
            <a:extLst>
              <a:ext uri="{FF2B5EF4-FFF2-40B4-BE49-F238E27FC236}">
                <a16:creationId xmlns:a16="http://schemas.microsoft.com/office/drawing/2014/main" id="{AC28DD94-3A5E-4497-8132-24C66FD1B6CB}"/>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661CD53D-46C6-4334-A411-5544666B645D}"/>
              </a:ext>
            </a:extLst>
          </p:cNvPr>
          <p:cNvSpPr>
            <a:spLocks noGrp="1"/>
          </p:cNvSpPr>
          <p:nvPr>
            <p:ph type="sldNum" sz="quarter" idx="12"/>
          </p:nvPr>
        </p:nvSpPr>
        <p:spPr/>
        <p:txBody>
          <a:bodyPr/>
          <a:lstStyle>
            <a:lvl1pPr>
              <a:defRPr/>
            </a:lvl1pPr>
          </a:lstStyle>
          <a:p>
            <a:pPr>
              <a:defRPr/>
            </a:pPr>
            <a:fld id="{8BBF8C3E-5447-49F2-8AF0-662023F12D8A}" type="slidenum">
              <a:rPr lang="en-US"/>
              <a:pPr>
                <a:defRPr/>
              </a:pPr>
              <a:t>‹#›</a:t>
            </a:fld>
            <a:endParaRPr lang="en-US"/>
          </a:p>
        </p:txBody>
      </p:sp>
    </p:spTree>
    <p:extLst>
      <p:ext uri="{BB962C8B-B14F-4D97-AF65-F5344CB8AC3E}">
        <p14:creationId xmlns:p14="http://schemas.microsoft.com/office/powerpoint/2010/main" val="4088204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928AF265-AD5E-443D-89F8-D110A78068E1}"/>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5" name="Footer Placeholder 4">
            <a:extLst>
              <a:ext uri="{FF2B5EF4-FFF2-40B4-BE49-F238E27FC236}">
                <a16:creationId xmlns:a16="http://schemas.microsoft.com/office/drawing/2014/main" id="{3B0354B9-F35C-42F7-83FF-DD9D0F324E63}"/>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061A87B5-C973-47AC-9CCA-BFBC3CA2FD8E}"/>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CA91B530-1960-4E13-888D-9E73EDFEFE7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50" r:id="rId1"/>
    <p:sldLayoutId id="2147484051" r:id="rId2"/>
    <p:sldLayoutId id="2147484052" r:id="rId3"/>
    <p:sldLayoutId id="2147484049" r:id="rId4"/>
    <p:sldLayoutId id="2147484053" r:id="rId5"/>
  </p:sldLayoutIdLst>
  <p:hf hdr="0" ftr="0" dt="0"/>
  <p:txStyles>
    <p:titleStyle>
      <a:lvl1pPr algn="l" rtl="0" eaLnBrk="0" fontAlgn="base" hangingPunct="0">
        <a:lnSpc>
          <a:spcPct val="90000"/>
        </a:lnSpc>
        <a:spcBef>
          <a:spcPct val="0"/>
        </a:spcBef>
        <a:spcAft>
          <a:spcPct val="0"/>
        </a:spcAft>
        <a:defRPr sz="3600" b="1" kern="1200">
          <a:solidFill>
            <a:schemeClr val="tx1"/>
          </a:solidFill>
          <a:latin typeface="+mn-lt"/>
          <a:ea typeface="+mj-ea"/>
          <a:cs typeface="+mj-cs"/>
        </a:defRPr>
      </a:lvl1pPr>
      <a:lvl2pPr algn="l" rtl="0" eaLnBrk="0" fontAlgn="base" hangingPunct="0">
        <a:lnSpc>
          <a:spcPct val="90000"/>
        </a:lnSpc>
        <a:spcBef>
          <a:spcPct val="0"/>
        </a:spcBef>
        <a:spcAft>
          <a:spcPct val="0"/>
        </a:spcAft>
        <a:defRPr sz="3600" b="1">
          <a:solidFill>
            <a:schemeClr val="tx1"/>
          </a:solidFill>
          <a:latin typeface="Calibri" panose="020F0502020204030204" pitchFamily="34" charset="0"/>
        </a:defRPr>
      </a:lvl2pPr>
      <a:lvl3pPr algn="l" rtl="0" eaLnBrk="0" fontAlgn="base" hangingPunct="0">
        <a:lnSpc>
          <a:spcPct val="90000"/>
        </a:lnSpc>
        <a:spcBef>
          <a:spcPct val="0"/>
        </a:spcBef>
        <a:spcAft>
          <a:spcPct val="0"/>
        </a:spcAft>
        <a:defRPr sz="3600" b="1">
          <a:solidFill>
            <a:schemeClr val="tx1"/>
          </a:solidFill>
          <a:latin typeface="Calibri" panose="020F0502020204030204" pitchFamily="34" charset="0"/>
        </a:defRPr>
      </a:lvl3pPr>
      <a:lvl4pPr algn="l" rtl="0" eaLnBrk="0" fontAlgn="base" hangingPunct="0">
        <a:lnSpc>
          <a:spcPct val="90000"/>
        </a:lnSpc>
        <a:spcBef>
          <a:spcPct val="0"/>
        </a:spcBef>
        <a:spcAft>
          <a:spcPct val="0"/>
        </a:spcAft>
        <a:defRPr sz="3600" b="1">
          <a:solidFill>
            <a:schemeClr val="tx1"/>
          </a:solidFill>
          <a:latin typeface="Calibri" panose="020F0502020204030204" pitchFamily="34" charset="0"/>
        </a:defRPr>
      </a:lvl4pPr>
      <a:lvl5pPr algn="l" rtl="0" eaLnBrk="0" fontAlgn="base" hangingPunct="0">
        <a:lnSpc>
          <a:spcPct val="90000"/>
        </a:lnSpc>
        <a:spcBef>
          <a:spcPct val="0"/>
        </a:spcBef>
        <a:spcAft>
          <a:spcPct val="0"/>
        </a:spcAft>
        <a:defRPr sz="3600" b="1">
          <a:solidFill>
            <a:schemeClr val="tx1"/>
          </a:solidFill>
          <a:latin typeface="Calibri" panose="020F0502020204030204" pitchFamily="34" charset="0"/>
        </a:defRPr>
      </a:lvl5pPr>
      <a:lvl6pPr marL="457200" algn="l" rtl="0" fontAlgn="base">
        <a:lnSpc>
          <a:spcPct val="90000"/>
        </a:lnSpc>
        <a:spcBef>
          <a:spcPct val="0"/>
        </a:spcBef>
        <a:spcAft>
          <a:spcPct val="0"/>
        </a:spcAft>
        <a:defRPr sz="3600" b="1">
          <a:solidFill>
            <a:schemeClr val="tx1"/>
          </a:solidFill>
          <a:latin typeface="Calibri" panose="020F0502020204030204" pitchFamily="34" charset="0"/>
        </a:defRPr>
      </a:lvl6pPr>
      <a:lvl7pPr marL="914400" algn="l" rtl="0" fontAlgn="base">
        <a:lnSpc>
          <a:spcPct val="90000"/>
        </a:lnSpc>
        <a:spcBef>
          <a:spcPct val="0"/>
        </a:spcBef>
        <a:spcAft>
          <a:spcPct val="0"/>
        </a:spcAft>
        <a:defRPr sz="3600" b="1">
          <a:solidFill>
            <a:schemeClr val="tx1"/>
          </a:solidFill>
          <a:latin typeface="Calibri" panose="020F0502020204030204" pitchFamily="34" charset="0"/>
        </a:defRPr>
      </a:lvl7pPr>
      <a:lvl8pPr marL="1371600" algn="l" rtl="0" fontAlgn="base">
        <a:lnSpc>
          <a:spcPct val="90000"/>
        </a:lnSpc>
        <a:spcBef>
          <a:spcPct val="0"/>
        </a:spcBef>
        <a:spcAft>
          <a:spcPct val="0"/>
        </a:spcAft>
        <a:defRPr sz="3600" b="1">
          <a:solidFill>
            <a:schemeClr val="tx1"/>
          </a:solidFill>
          <a:latin typeface="Calibri" panose="020F0502020204030204" pitchFamily="34" charset="0"/>
        </a:defRPr>
      </a:lvl8pPr>
      <a:lvl9pPr marL="1828800" algn="l" rtl="0" fontAlgn="base">
        <a:lnSpc>
          <a:spcPct val="90000"/>
        </a:lnSpc>
        <a:spcBef>
          <a:spcPct val="0"/>
        </a:spcBef>
        <a:spcAft>
          <a:spcPct val="0"/>
        </a:spcAft>
        <a:defRPr sz="3600" b="1">
          <a:solidFill>
            <a:schemeClr val="tx1"/>
          </a:solidFill>
          <a:latin typeface="Calibri" panose="020F05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_Toc85916776"/><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3"/>
          <p:cNvSpPr>
            <a:spLocks noGrp="1"/>
          </p:cNvSpPr>
          <p:nvPr>
            <p:ph type="title"/>
          </p:nvPr>
        </p:nvSpPr>
        <p:spPr>
          <a:xfrm>
            <a:off x="649288" y="3495675"/>
            <a:ext cx="6105525" cy="1277938"/>
          </a:xfrm>
        </p:spPr>
        <p:txBody>
          <a:bodyPr/>
          <a:lstStyle/>
          <a:p>
            <a:pPr eaLnBrk="1" hangingPunct="1"/>
            <a:r>
              <a:rPr lang="en-US" altLang="en-US" dirty="0"/>
              <a:t>Project Data Analysis</a:t>
            </a:r>
            <a:endParaRPr lang="en-NZ" altLang="en-US" dirty="0"/>
          </a:p>
        </p:txBody>
      </p:sp>
      <p:sp>
        <p:nvSpPr>
          <p:cNvPr id="10243" name="Subtitle 4"/>
          <p:cNvSpPr>
            <a:spLocks noGrp="1"/>
          </p:cNvSpPr>
          <p:nvPr>
            <p:ph type="subTitle" idx="1"/>
          </p:nvPr>
        </p:nvSpPr>
        <p:spPr>
          <a:xfrm>
            <a:off x="649288" y="4773613"/>
            <a:ext cx="6105525" cy="617537"/>
          </a:xfrm>
        </p:spPr>
        <p:txBody>
          <a:bodyPr/>
          <a:lstStyle/>
          <a:p>
            <a:pPr eaLnBrk="1" hangingPunct="1"/>
            <a:r>
              <a:rPr lang="en-NZ" altLang="en-US" dirty="0"/>
              <a:t>Project proposal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111B01E-B684-489E-AE30-9AD98D0ACDC3}"/>
              </a:ext>
            </a:extLst>
          </p:cNvPr>
          <p:cNvSpPr txBox="1"/>
          <p:nvPr/>
        </p:nvSpPr>
        <p:spPr>
          <a:xfrm>
            <a:off x="1239252" y="473961"/>
            <a:ext cx="45720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defPPr>
              <a:defRPr lang="en-US"/>
            </a:defPPr>
            <a:lvl1pPr eaLnBrk="1" hangingPunct="1">
              <a:lnSpc>
                <a:spcPct val="90000"/>
              </a:lnSpc>
              <a:defRPr sz="3000" b="1">
                <a:solidFill>
                  <a:schemeClr val="accent5">
                    <a:lumMod val="75000"/>
                  </a:schemeClr>
                </a:solidFill>
                <a:latin typeface="+mn-lt"/>
                <a:ea typeface="+mj-ea"/>
                <a:cs typeface="+mj-cs"/>
              </a:defRPr>
            </a:lvl1pPr>
            <a:lvl2pPr>
              <a:lnSpc>
                <a:spcPct val="90000"/>
              </a:lnSpc>
              <a:defRPr sz="3600" b="1"/>
            </a:lvl2pPr>
            <a:lvl3pPr>
              <a:lnSpc>
                <a:spcPct val="90000"/>
              </a:lnSpc>
              <a:defRPr sz="3600" b="1"/>
            </a:lvl3pPr>
            <a:lvl4pPr>
              <a:lnSpc>
                <a:spcPct val="90000"/>
              </a:lnSpc>
              <a:defRPr sz="3600" b="1"/>
            </a:lvl4pPr>
            <a:lvl5pPr>
              <a:lnSpc>
                <a:spcPct val="90000"/>
              </a:lnSpc>
              <a:defRPr sz="3600" b="1"/>
            </a:lvl5pPr>
            <a:lvl6pPr marL="457200" fontAlgn="base">
              <a:lnSpc>
                <a:spcPct val="90000"/>
              </a:lnSpc>
              <a:spcBef>
                <a:spcPct val="0"/>
              </a:spcBef>
              <a:spcAft>
                <a:spcPct val="0"/>
              </a:spcAft>
              <a:defRPr sz="3600" b="1"/>
            </a:lvl6pPr>
            <a:lvl7pPr marL="914400" fontAlgn="base">
              <a:lnSpc>
                <a:spcPct val="90000"/>
              </a:lnSpc>
              <a:spcBef>
                <a:spcPct val="0"/>
              </a:spcBef>
              <a:spcAft>
                <a:spcPct val="0"/>
              </a:spcAft>
              <a:defRPr sz="3600" b="1"/>
            </a:lvl7pPr>
            <a:lvl8pPr marL="1371600" fontAlgn="base">
              <a:lnSpc>
                <a:spcPct val="90000"/>
              </a:lnSpc>
              <a:spcBef>
                <a:spcPct val="0"/>
              </a:spcBef>
              <a:spcAft>
                <a:spcPct val="0"/>
              </a:spcAft>
              <a:defRPr sz="3600" b="1"/>
            </a:lvl8pPr>
            <a:lvl9pPr marL="1828800" fontAlgn="base">
              <a:lnSpc>
                <a:spcPct val="90000"/>
              </a:lnSpc>
              <a:spcBef>
                <a:spcPct val="0"/>
              </a:spcBef>
              <a:spcAft>
                <a:spcPct val="0"/>
              </a:spcAft>
              <a:defRPr sz="3600" b="1"/>
            </a:lvl9pPr>
          </a:lstStyle>
          <a:p>
            <a:r>
              <a:rPr lang="da-DK" dirty="0"/>
              <a:t>Project Deliverables</a:t>
            </a:r>
            <a:endParaRPr lang="en-US" dirty="0"/>
          </a:p>
        </p:txBody>
      </p:sp>
      <p:sp>
        <p:nvSpPr>
          <p:cNvPr id="9" name="TextBox 8">
            <a:extLst>
              <a:ext uri="{FF2B5EF4-FFF2-40B4-BE49-F238E27FC236}">
                <a16:creationId xmlns:a16="http://schemas.microsoft.com/office/drawing/2014/main" id="{16A195E4-7965-4F41-945E-5490EFEC4BAD}"/>
              </a:ext>
            </a:extLst>
          </p:cNvPr>
          <p:cNvSpPr txBox="1"/>
          <p:nvPr/>
        </p:nvSpPr>
        <p:spPr>
          <a:xfrm>
            <a:off x="1239252" y="1180782"/>
            <a:ext cx="7026442" cy="369332"/>
          </a:xfrm>
          <a:prstGeom prst="rect">
            <a:avLst/>
          </a:prstGeom>
          <a:noFill/>
        </p:spPr>
        <p:txBody>
          <a:bodyPr wrap="square">
            <a:spAutoFit/>
          </a:bodyPr>
          <a:lstStyle/>
          <a:p>
            <a:r>
              <a:rPr lang="en-US" sz="1800" dirty="0">
                <a:solidFill>
                  <a:srgbClr val="000000"/>
                </a:solidFill>
                <a:effectLst/>
                <a:latin typeface="Calibri" panose="020F0502020204030204" pitchFamily="34" charset="0"/>
                <a:ea typeface="Times New Roman" panose="02020603050405020304" pitchFamily="18" charset="0"/>
              </a:rPr>
              <a:t>According to each PI, there will be documents that need to be completed</a:t>
            </a:r>
            <a:endParaRPr lang="en-US" dirty="0"/>
          </a:p>
        </p:txBody>
      </p:sp>
      <p:sp>
        <p:nvSpPr>
          <p:cNvPr id="11" name="TextBox 10">
            <a:extLst>
              <a:ext uri="{FF2B5EF4-FFF2-40B4-BE49-F238E27FC236}">
                <a16:creationId xmlns:a16="http://schemas.microsoft.com/office/drawing/2014/main" id="{4A49F00B-AAA1-457A-A2A6-980B755D47A8}"/>
              </a:ext>
            </a:extLst>
          </p:cNvPr>
          <p:cNvSpPr txBox="1"/>
          <p:nvPr/>
        </p:nvSpPr>
        <p:spPr>
          <a:xfrm>
            <a:off x="1341520" y="1749104"/>
            <a:ext cx="6821906" cy="4544834"/>
          </a:xfrm>
          <a:prstGeom prst="rect">
            <a:avLst/>
          </a:prstGeom>
          <a:noFill/>
        </p:spPr>
        <p:txBody>
          <a:bodyPr wrap="square">
            <a:spAutoFit/>
          </a:bodyPr>
          <a:lstStyle/>
          <a:p>
            <a:pPr marL="342900" marR="0" lvl="0" indent="-342900" algn="just">
              <a:spcBef>
                <a:spcPts val="0"/>
              </a:spcBef>
              <a:spcAft>
                <a:spcPts val="80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First PI: </a:t>
            </a:r>
          </a:p>
          <a:p>
            <a:pPr marL="800100" lvl="1" indent="-342900" algn="just">
              <a:spcBef>
                <a:spcPts val="0"/>
              </a:spcBef>
              <a:spcAft>
                <a:spcPts val="800"/>
              </a:spcAft>
              <a:buFont typeface="Courier New" panose="02070309020205020404" pitchFamily="49" charset="0"/>
              <a:buChar char="o"/>
            </a:pPr>
            <a:r>
              <a:rPr lang="en-US" dirty="0">
                <a:effectLst/>
                <a:latin typeface="Calibri" panose="020F0502020204030204" pitchFamily="34" charset="0"/>
                <a:ea typeface="Times New Roman" panose="02020603050405020304" pitchFamily="18" charset="0"/>
                <a:cs typeface="Times New Roman" panose="02020603050405020304" pitchFamily="18" charset="0"/>
              </a:rPr>
              <a:t>A0100- Analysis Report</a:t>
            </a:r>
          </a:p>
          <a:p>
            <a:pPr marL="800100" lvl="1" indent="-342900" algn="just">
              <a:spcBef>
                <a:spcPts val="0"/>
              </a:spcBef>
              <a:spcAft>
                <a:spcPts val="800"/>
              </a:spcAft>
              <a:buFont typeface="Courier New" panose="02070309020205020404" pitchFamily="49" charset="0"/>
              <a:buChar char="o"/>
            </a:pPr>
            <a:r>
              <a:rPr lang="en-US" dirty="0">
                <a:effectLst/>
                <a:latin typeface="Calibri" panose="020F0502020204030204" pitchFamily="34" charset="0"/>
                <a:ea typeface="Times New Roman" panose="02020603050405020304" pitchFamily="18" charset="0"/>
                <a:cs typeface="Times New Roman" panose="02020603050405020304" pitchFamily="18" charset="0"/>
              </a:rPr>
              <a:t>O0500 - Software Architecture - Clarification Phase</a:t>
            </a:r>
          </a:p>
          <a:p>
            <a:pPr marL="342900" marR="0" lvl="0" indent="-342900" algn="just">
              <a:spcBef>
                <a:spcPts val="0"/>
              </a:spcBef>
              <a:spcAft>
                <a:spcPts val="80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Second PI:</a:t>
            </a:r>
          </a:p>
          <a:p>
            <a:pPr marL="800100" lvl="1" indent="-342900" algn="just">
              <a:spcBef>
                <a:spcPts val="0"/>
              </a:spcBef>
              <a:spcAft>
                <a:spcPts val="800"/>
              </a:spcAft>
              <a:buFont typeface="Courier New" panose="02070309020205020404" pitchFamily="49" charset="0"/>
              <a:buChar char="o"/>
            </a:pPr>
            <a:r>
              <a:rPr lang="en-US" dirty="0">
                <a:effectLst/>
                <a:latin typeface="Calibri" panose="020F0502020204030204" pitchFamily="34" charset="0"/>
                <a:ea typeface="Times New Roman" panose="02020603050405020304" pitchFamily="18" charset="0"/>
                <a:cs typeface="Times New Roman" panose="02020603050405020304" pitchFamily="18" charset="0"/>
              </a:rPr>
              <a:t>D0100 - User Interface Guidelines</a:t>
            </a:r>
          </a:p>
          <a:p>
            <a:pPr marL="800100" lvl="1" indent="-342900" algn="just">
              <a:spcBef>
                <a:spcPts val="0"/>
              </a:spcBef>
              <a:spcAft>
                <a:spcPts val="800"/>
              </a:spcAft>
              <a:buFont typeface="Courier New" panose="02070309020205020404" pitchFamily="49" charset="0"/>
              <a:buChar char="o"/>
            </a:pPr>
            <a:r>
              <a:rPr lang="en-US" dirty="0">
                <a:effectLst/>
                <a:latin typeface="Calibri" panose="020F0502020204030204" pitchFamily="34" charset="0"/>
                <a:ea typeface="Times New Roman" panose="02020603050405020304" pitchFamily="18" charset="0"/>
                <a:cs typeface="Times New Roman" panose="02020603050405020304" pitchFamily="18" charset="0"/>
              </a:rPr>
              <a:t>DD130 - Detailed Design</a:t>
            </a:r>
          </a:p>
          <a:p>
            <a:pPr marL="800100" lvl="1" indent="-342900" algn="just">
              <a:spcBef>
                <a:spcPts val="0"/>
              </a:spcBef>
              <a:spcAft>
                <a:spcPts val="800"/>
              </a:spcAft>
              <a:buFont typeface="Courier New" panose="02070309020205020404" pitchFamily="49" charset="0"/>
              <a:buChar char="o"/>
            </a:pPr>
            <a:r>
              <a:rPr lang="en-US" dirty="0">
                <a:effectLst/>
                <a:latin typeface="Calibri" panose="020F0502020204030204" pitchFamily="34" charset="0"/>
                <a:ea typeface="Times New Roman" panose="02020603050405020304" pitchFamily="18" charset="0"/>
                <a:cs typeface="Times New Roman" panose="02020603050405020304" pitchFamily="18" charset="0"/>
              </a:rPr>
              <a:t>D0160 - User Interface Design</a:t>
            </a:r>
          </a:p>
          <a:p>
            <a:pPr marL="800100" lvl="1" indent="-342900" algn="just">
              <a:spcBef>
                <a:spcPts val="0"/>
              </a:spcBef>
              <a:spcAft>
                <a:spcPts val="800"/>
              </a:spcAft>
              <a:buFont typeface="Courier New" panose="02070309020205020404" pitchFamily="49" charset="0"/>
              <a:buChar char="o"/>
            </a:pPr>
            <a:r>
              <a:rPr lang="en-US" dirty="0">
                <a:effectLst/>
                <a:latin typeface="Calibri" panose="020F0502020204030204" pitchFamily="34" charset="0"/>
                <a:ea typeface="Times New Roman" panose="02020603050405020304" pitchFamily="18" charset="0"/>
                <a:cs typeface="Times New Roman" panose="02020603050405020304" pitchFamily="18" charset="0"/>
              </a:rPr>
              <a:t>O0500 - Software Architecture</a:t>
            </a:r>
          </a:p>
          <a:p>
            <a:pPr marL="342900" marR="0" lvl="0" indent="-342900" algn="just">
              <a:spcBef>
                <a:spcPts val="0"/>
              </a:spcBef>
              <a:spcAft>
                <a:spcPts val="80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Third PI:</a:t>
            </a:r>
          </a:p>
          <a:p>
            <a:pPr marL="800100" lvl="1" indent="-342900" algn="just">
              <a:spcBef>
                <a:spcPts val="0"/>
              </a:spcBef>
              <a:spcAft>
                <a:spcPts val="800"/>
              </a:spcAft>
              <a:buFont typeface="Courier New" panose="02070309020205020404" pitchFamily="49" charset="0"/>
              <a:buChar char="o"/>
            </a:pPr>
            <a:r>
              <a:rPr lang="en-US" dirty="0">
                <a:effectLst/>
                <a:latin typeface="Calibri" panose="020F0502020204030204" pitchFamily="34" charset="0"/>
                <a:ea typeface="Times New Roman" panose="02020603050405020304" pitchFamily="18" charset="0"/>
                <a:cs typeface="Times New Roman" panose="02020603050405020304" pitchFamily="18" charset="0"/>
              </a:rPr>
              <a:t>MVP Version</a:t>
            </a:r>
          </a:p>
          <a:p>
            <a:pPr marL="342900" marR="0" lvl="0" indent="-342900" algn="just">
              <a:spcBef>
                <a:spcPts val="0"/>
              </a:spcBef>
              <a:spcAft>
                <a:spcPts val="800"/>
              </a:spcAft>
              <a:buFont typeface="Symbol" panose="05050102010706020507" pitchFamily="18" charset="2"/>
              <a:buChar char=""/>
            </a:pPr>
            <a:r>
              <a:rPr lang="en-US" dirty="0">
                <a:effectLst/>
                <a:latin typeface="Calibri" panose="020F0502020204030204" pitchFamily="34" charset="0"/>
                <a:ea typeface="Times New Roman" panose="02020603050405020304" pitchFamily="18" charset="0"/>
                <a:cs typeface="Times New Roman" panose="02020603050405020304" pitchFamily="18" charset="0"/>
              </a:rPr>
              <a:t>Fourth PI:</a:t>
            </a:r>
          </a:p>
          <a:p>
            <a:pPr marL="800100" lvl="1" indent="-342900" algn="just">
              <a:spcBef>
                <a:spcPts val="0"/>
              </a:spcBef>
              <a:spcAft>
                <a:spcPts val="800"/>
              </a:spcAft>
              <a:buFont typeface="Courier New" panose="02070309020205020404" pitchFamily="49" charset="0"/>
              <a:buChar char="o"/>
            </a:pPr>
            <a:r>
              <a:rPr lang="en-US" dirty="0">
                <a:effectLst/>
                <a:latin typeface="Calibri" panose="020F0502020204030204" pitchFamily="34" charset="0"/>
                <a:ea typeface="Times New Roman" panose="02020603050405020304" pitchFamily="18" charset="0"/>
                <a:cs typeface="Times New Roman" panose="02020603050405020304" pitchFamily="18" charset="0"/>
              </a:rPr>
              <a:t>Final Product</a:t>
            </a:r>
          </a:p>
        </p:txBody>
      </p:sp>
      <p:sp>
        <p:nvSpPr>
          <p:cNvPr id="12" name="Rectangle 11">
            <a:extLst>
              <a:ext uri="{FF2B5EF4-FFF2-40B4-BE49-F238E27FC236}">
                <a16:creationId xmlns:a16="http://schemas.microsoft.com/office/drawing/2014/main" id="{7788498F-A2A0-4DCB-A091-C0CBA46B655A}"/>
              </a:ext>
            </a:extLst>
          </p:cNvPr>
          <p:cNvSpPr/>
          <p:nvPr/>
        </p:nvSpPr>
        <p:spPr>
          <a:xfrm>
            <a:off x="8171717" y="6133306"/>
            <a:ext cx="545123" cy="433387"/>
          </a:xfrm>
          <a:prstGeom prst="rect">
            <a:avLst/>
          </a:prstGeom>
          <a:solidFill>
            <a:srgbClr val="F49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6</a:t>
            </a:r>
            <a:endParaRPr lang="en-US" dirty="0"/>
          </a:p>
        </p:txBody>
      </p:sp>
    </p:spTree>
    <p:extLst>
      <p:ext uri="{BB962C8B-B14F-4D97-AF65-F5344CB8AC3E}">
        <p14:creationId xmlns:p14="http://schemas.microsoft.com/office/powerpoint/2010/main" val="1421651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9180E0-134C-4F5A-9536-F08DA94F9BA1}"/>
              </a:ext>
            </a:extLst>
          </p:cNvPr>
          <p:cNvSpPr txBox="1"/>
          <p:nvPr/>
        </p:nvSpPr>
        <p:spPr>
          <a:xfrm>
            <a:off x="2286000" y="3306755"/>
            <a:ext cx="4572000" cy="244491"/>
          </a:xfrm>
          <a:prstGeom prst="rect">
            <a:avLst/>
          </a:prstGeom>
          <a:noFill/>
        </p:spPr>
        <p:txBody>
          <a:bodyPr wrap="square">
            <a:spAutoFit/>
          </a:bodyPr>
          <a:lstStyle/>
          <a:p>
            <a:pPr marL="0" marR="0" algn="ctr">
              <a:lnSpc>
                <a:spcPts val="1300"/>
              </a:lnSpc>
              <a:spcBef>
                <a:spcPts val="0"/>
              </a:spcBef>
              <a:spcAft>
                <a:spcPts val="800"/>
              </a:spcAft>
            </a:pPr>
            <a:r>
              <a:rPr lang="en-US" sz="800" b="0" cap="none" spc="0" dirty="0">
                <a:solidFill>
                  <a:schemeClr val="bg1"/>
                </a:solidFill>
                <a:effectLst/>
              </a:rPr>
              <a:t>Risk Identification</a:t>
            </a:r>
            <a:endParaRPr lang="en-US" sz="800" b="0" cap="none" spc="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9A0E3828-3EF3-4046-B718-FEBB7224FFF0}"/>
              </a:ext>
            </a:extLst>
          </p:cNvPr>
          <p:cNvGraphicFramePr>
            <a:graphicFrameLocks noGrp="1"/>
          </p:cNvGraphicFramePr>
          <p:nvPr>
            <p:extLst>
              <p:ext uri="{D42A27DB-BD31-4B8C-83A1-F6EECF244321}">
                <p14:modId xmlns:p14="http://schemas.microsoft.com/office/powerpoint/2010/main" val="4169748948"/>
              </p:ext>
            </p:extLst>
          </p:nvPr>
        </p:nvGraphicFramePr>
        <p:xfrm>
          <a:off x="1088858" y="1485551"/>
          <a:ext cx="7631725" cy="4131389"/>
        </p:xfrm>
        <a:graphic>
          <a:graphicData uri="http://schemas.openxmlformats.org/drawingml/2006/table">
            <a:tbl>
              <a:tblPr firstRow="1" firstCol="1" bandRow="1">
                <a:tableStyleId>{5C22544A-7EE6-4342-B048-85BDC9FD1C3A}</a:tableStyleId>
              </a:tblPr>
              <a:tblGrid>
                <a:gridCol w="1116624">
                  <a:extLst>
                    <a:ext uri="{9D8B030D-6E8A-4147-A177-3AD203B41FA5}">
                      <a16:colId xmlns:a16="http://schemas.microsoft.com/office/drawing/2014/main" val="4155886813"/>
                    </a:ext>
                  </a:extLst>
                </a:gridCol>
                <a:gridCol w="861646">
                  <a:extLst>
                    <a:ext uri="{9D8B030D-6E8A-4147-A177-3AD203B41FA5}">
                      <a16:colId xmlns:a16="http://schemas.microsoft.com/office/drawing/2014/main" val="4100391123"/>
                    </a:ext>
                  </a:extLst>
                </a:gridCol>
                <a:gridCol w="708673">
                  <a:extLst>
                    <a:ext uri="{9D8B030D-6E8A-4147-A177-3AD203B41FA5}">
                      <a16:colId xmlns:a16="http://schemas.microsoft.com/office/drawing/2014/main" val="653790807"/>
                    </a:ext>
                  </a:extLst>
                </a:gridCol>
                <a:gridCol w="641512">
                  <a:extLst>
                    <a:ext uri="{9D8B030D-6E8A-4147-A177-3AD203B41FA5}">
                      <a16:colId xmlns:a16="http://schemas.microsoft.com/office/drawing/2014/main" val="2612527108"/>
                    </a:ext>
                  </a:extLst>
                </a:gridCol>
                <a:gridCol w="588002">
                  <a:extLst>
                    <a:ext uri="{9D8B030D-6E8A-4147-A177-3AD203B41FA5}">
                      <a16:colId xmlns:a16="http://schemas.microsoft.com/office/drawing/2014/main" val="2769638395"/>
                    </a:ext>
                  </a:extLst>
                </a:gridCol>
                <a:gridCol w="813805">
                  <a:extLst>
                    <a:ext uri="{9D8B030D-6E8A-4147-A177-3AD203B41FA5}">
                      <a16:colId xmlns:a16="http://schemas.microsoft.com/office/drawing/2014/main" val="149077058"/>
                    </a:ext>
                  </a:extLst>
                </a:gridCol>
                <a:gridCol w="1611604">
                  <a:extLst>
                    <a:ext uri="{9D8B030D-6E8A-4147-A177-3AD203B41FA5}">
                      <a16:colId xmlns:a16="http://schemas.microsoft.com/office/drawing/2014/main" val="757282696"/>
                    </a:ext>
                  </a:extLst>
                </a:gridCol>
                <a:gridCol w="1289859">
                  <a:extLst>
                    <a:ext uri="{9D8B030D-6E8A-4147-A177-3AD203B41FA5}">
                      <a16:colId xmlns:a16="http://schemas.microsoft.com/office/drawing/2014/main" val="3258760615"/>
                    </a:ext>
                  </a:extLst>
                </a:gridCol>
              </a:tblGrid>
              <a:tr h="585708">
                <a:tc gridSpan="2">
                  <a:txBody>
                    <a:bodyPr/>
                    <a:lstStyle/>
                    <a:p>
                      <a:pPr marL="0" marR="0" algn="ctr">
                        <a:lnSpc>
                          <a:spcPts val="1300"/>
                        </a:lnSpc>
                        <a:spcBef>
                          <a:spcPts val="0"/>
                        </a:spcBef>
                        <a:spcAft>
                          <a:spcPts val="800"/>
                        </a:spcAft>
                      </a:pPr>
                      <a:r>
                        <a:rPr lang="en-US" sz="1400" b="0" cap="none" spc="0" dirty="0">
                          <a:solidFill>
                            <a:schemeClr val="bg1"/>
                          </a:solidFill>
                          <a:effectLst/>
                        </a:rPr>
                        <a:t>Risk Identification</a:t>
                      </a:r>
                      <a:endParaRPr lang="en-US" sz="1400" b="0" cap="none" spc="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3649" marR="31814" marT="48960" marB="48960" anchor="ctr"/>
                </a:tc>
                <a:tc hMerge="1">
                  <a:txBody>
                    <a:bodyPr/>
                    <a:lstStyle/>
                    <a:p>
                      <a:endParaRPr lang="en-US"/>
                    </a:p>
                  </a:txBody>
                  <a:tcPr/>
                </a:tc>
                <a:tc gridSpan="4">
                  <a:txBody>
                    <a:bodyPr/>
                    <a:lstStyle/>
                    <a:p>
                      <a:pPr marL="0" marR="0" algn="ctr">
                        <a:lnSpc>
                          <a:spcPts val="1300"/>
                        </a:lnSpc>
                        <a:spcBef>
                          <a:spcPts val="0"/>
                        </a:spcBef>
                        <a:spcAft>
                          <a:spcPts val="800"/>
                        </a:spcAft>
                      </a:pPr>
                      <a:r>
                        <a:rPr lang="en-US" sz="1400" b="0" cap="none" spc="0" dirty="0">
                          <a:solidFill>
                            <a:schemeClr val="bg1"/>
                          </a:solidFill>
                          <a:effectLst/>
                        </a:rPr>
                        <a:t>Qualitative Rating</a:t>
                      </a:r>
                      <a:endParaRPr lang="en-US" sz="1400" b="0" cap="none" spc="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3649" marR="31814" marT="48960" marB="48960" anchor="ct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lgn="ctr">
                        <a:lnSpc>
                          <a:spcPts val="1300"/>
                        </a:lnSpc>
                        <a:spcBef>
                          <a:spcPts val="0"/>
                        </a:spcBef>
                        <a:spcAft>
                          <a:spcPts val="800"/>
                        </a:spcAft>
                      </a:pPr>
                      <a:r>
                        <a:rPr lang="en-US" sz="1400" b="0" cap="none" spc="0" dirty="0">
                          <a:solidFill>
                            <a:schemeClr val="bg1"/>
                          </a:solidFill>
                          <a:effectLst/>
                        </a:rPr>
                        <a:t>Risk Response</a:t>
                      </a:r>
                      <a:endParaRPr lang="en-US" sz="1400" b="0" cap="none" spc="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3649" marR="31814" marT="48960" marB="48960" anchor="ctr"/>
                </a:tc>
                <a:tc hMerge="1">
                  <a:txBody>
                    <a:bodyPr/>
                    <a:lstStyle/>
                    <a:p>
                      <a:endParaRPr lang="en-US"/>
                    </a:p>
                  </a:txBody>
                  <a:tcPr/>
                </a:tc>
                <a:extLst>
                  <a:ext uri="{0D108BD9-81ED-4DB2-BD59-A6C34878D82A}">
                    <a16:rowId xmlns:a16="http://schemas.microsoft.com/office/drawing/2014/main" val="494799389"/>
                  </a:ext>
                </a:extLst>
              </a:tr>
              <a:tr h="583909">
                <a:tc>
                  <a:txBody>
                    <a:bodyPr/>
                    <a:lstStyle/>
                    <a:p>
                      <a:pPr marL="0" marR="0" algn="ctr">
                        <a:lnSpc>
                          <a:spcPts val="1300"/>
                        </a:lnSpc>
                        <a:spcBef>
                          <a:spcPts val="0"/>
                        </a:spcBef>
                        <a:spcAft>
                          <a:spcPts val="800"/>
                        </a:spcAft>
                      </a:pPr>
                      <a:r>
                        <a:rPr lang="en-US" sz="1400" b="1" cap="none" spc="0" dirty="0">
                          <a:solidFill>
                            <a:schemeClr val="bg1"/>
                          </a:solidFill>
                          <a:effectLst/>
                        </a:rPr>
                        <a:t>Risk</a:t>
                      </a:r>
                      <a:endParaRPr lang="en-US" sz="1400" b="1" cap="none" spc="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3649" marR="31814" marT="48960" marB="48960"/>
                </a:tc>
                <a:tc>
                  <a:txBody>
                    <a:bodyPr/>
                    <a:lstStyle/>
                    <a:p>
                      <a:pPr marL="0" marR="0" algn="ctr">
                        <a:lnSpc>
                          <a:spcPts val="1300"/>
                        </a:lnSpc>
                        <a:spcBef>
                          <a:spcPts val="0"/>
                        </a:spcBef>
                        <a:spcAft>
                          <a:spcPts val="800"/>
                        </a:spcAft>
                      </a:pPr>
                      <a:r>
                        <a:rPr lang="en-US" sz="1400" b="1" cap="none" spc="0" dirty="0">
                          <a:solidFill>
                            <a:schemeClr val="tx1"/>
                          </a:solidFill>
                          <a:effectLst/>
                        </a:rPr>
                        <a:t>Risk Category</a:t>
                      </a:r>
                      <a:endParaRPr lang="en-US" sz="1400" b="1"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3649" marR="31814" marT="48960" marB="48960"/>
                </a:tc>
                <a:tc>
                  <a:txBody>
                    <a:bodyPr/>
                    <a:lstStyle/>
                    <a:p>
                      <a:pPr marL="0" marR="0" algn="ctr">
                        <a:lnSpc>
                          <a:spcPts val="1300"/>
                        </a:lnSpc>
                        <a:spcBef>
                          <a:spcPts val="0"/>
                        </a:spcBef>
                        <a:spcAft>
                          <a:spcPts val="800"/>
                        </a:spcAft>
                      </a:pPr>
                      <a:r>
                        <a:rPr lang="en-US" sz="1400" b="1" cap="none" spc="0" dirty="0">
                          <a:solidFill>
                            <a:schemeClr val="tx1"/>
                          </a:solidFill>
                          <a:effectLst/>
                        </a:rPr>
                        <a:t>Probability</a:t>
                      </a:r>
                      <a:endParaRPr lang="en-US" sz="1400" b="1"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3649" marR="31814" marT="48960" marB="48960"/>
                </a:tc>
                <a:tc>
                  <a:txBody>
                    <a:bodyPr/>
                    <a:lstStyle/>
                    <a:p>
                      <a:pPr marL="0" marR="0" algn="ctr">
                        <a:lnSpc>
                          <a:spcPts val="1300"/>
                        </a:lnSpc>
                        <a:spcBef>
                          <a:spcPts val="0"/>
                        </a:spcBef>
                        <a:spcAft>
                          <a:spcPts val="800"/>
                        </a:spcAft>
                      </a:pPr>
                      <a:r>
                        <a:rPr lang="en-US" sz="1400" b="1" cap="none" spc="0" dirty="0">
                          <a:solidFill>
                            <a:schemeClr val="tx1"/>
                          </a:solidFill>
                          <a:effectLst/>
                        </a:rPr>
                        <a:t>Impact</a:t>
                      </a:r>
                      <a:endParaRPr lang="en-US" sz="1400" b="1"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3649" marR="31814" marT="48960" marB="48960"/>
                </a:tc>
                <a:tc>
                  <a:txBody>
                    <a:bodyPr/>
                    <a:lstStyle/>
                    <a:p>
                      <a:pPr marL="0" marR="0" algn="ctr">
                        <a:lnSpc>
                          <a:spcPts val="1300"/>
                        </a:lnSpc>
                        <a:spcBef>
                          <a:spcPts val="0"/>
                        </a:spcBef>
                        <a:spcAft>
                          <a:spcPts val="800"/>
                        </a:spcAft>
                      </a:pPr>
                      <a:r>
                        <a:rPr lang="en-US" sz="1400" b="1" cap="none" spc="0" dirty="0">
                          <a:solidFill>
                            <a:schemeClr val="tx1"/>
                          </a:solidFill>
                          <a:effectLst/>
                        </a:rPr>
                        <a:t>Risk Score</a:t>
                      </a:r>
                      <a:endParaRPr lang="en-US" sz="1400" b="1"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3649" marR="31814" marT="48960" marB="48960"/>
                </a:tc>
                <a:tc>
                  <a:txBody>
                    <a:bodyPr/>
                    <a:lstStyle/>
                    <a:p>
                      <a:pPr marL="0" marR="0" algn="ctr">
                        <a:lnSpc>
                          <a:spcPts val="1300"/>
                        </a:lnSpc>
                        <a:spcBef>
                          <a:spcPts val="0"/>
                        </a:spcBef>
                        <a:spcAft>
                          <a:spcPts val="800"/>
                        </a:spcAft>
                      </a:pPr>
                      <a:r>
                        <a:rPr lang="en-US" sz="1400" b="1" cap="none" spc="0" dirty="0">
                          <a:solidFill>
                            <a:schemeClr val="tx1"/>
                          </a:solidFill>
                          <a:effectLst/>
                        </a:rPr>
                        <a:t>Risk Ranking</a:t>
                      </a:r>
                      <a:endParaRPr lang="en-US" sz="1400" b="1"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3649" marR="31814" marT="48960" marB="48960"/>
                </a:tc>
                <a:tc>
                  <a:txBody>
                    <a:bodyPr/>
                    <a:lstStyle/>
                    <a:p>
                      <a:pPr marL="0" marR="0" algn="ctr">
                        <a:lnSpc>
                          <a:spcPts val="1300"/>
                        </a:lnSpc>
                        <a:spcBef>
                          <a:spcPts val="0"/>
                        </a:spcBef>
                        <a:spcAft>
                          <a:spcPts val="800"/>
                        </a:spcAft>
                      </a:pPr>
                      <a:r>
                        <a:rPr lang="en-US" sz="1400" b="1" cap="none" spc="0" dirty="0">
                          <a:solidFill>
                            <a:schemeClr val="tx1"/>
                          </a:solidFill>
                          <a:effectLst/>
                        </a:rPr>
                        <a:t>Risk Response</a:t>
                      </a:r>
                      <a:endParaRPr lang="en-US" sz="1400" b="1"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3649" marR="31814" marT="48960" marB="48960"/>
                </a:tc>
                <a:tc>
                  <a:txBody>
                    <a:bodyPr/>
                    <a:lstStyle/>
                    <a:p>
                      <a:pPr marL="0" marR="0" algn="ctr">
                        <a:lnSpc>
                          <a:spcPts val="1300"/>
                        </a:lnSpc>
                        <a:spcBef>
                          <a:spcPts val="0"/>
                        </a:spcBef>
                        <a:spcAft>
                          <a:spcPts val="800"/>
                        </a:spcAft>
                      </a:pPr>
                      <a:r>
                        <a:rPr lang="en-US" sz="1400" b="1" cap="none" spc="0" dirty="0">
                          <a:solidFill>
                            <a:schemeClr val="tx1"/>
                          </a:solidFill>
                          <a:effectLst/>
                        </a:rPr>
                        <a:t>Trigger</a:t>
                      </a:r>
                      <a:endParaRPr lang="en-US" sz="1400" b="1"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3649" marR="31814" marT="48960" marB="48960"/>
                </a:tc>
                <a:extLst>
                  <a:ext uri="{0D108BD9-81ED-4DB2-BD59-A6C34878D82A}">
                    <a16:rowId xmlns:a16="http://schemas.microsoft.com/office/drawing/2014/main" val="1520878071"/>
                  </a:ext>
                </a:extLst>
              </a:tr>
              <a:tr h="650391">
                <a:tc>
                  <a:txBody>
                    <a:bodyPr/>
                    <a:lstStyle/>
                    <a:p>
                      <a:pPr marL="0" marR="0" algn="l">
                        <a:lnSpc>
                          <a:spcPts val="1300"/>
                        </a:lnSpc>
                        <a:spcBef>
                          <a:spcPts val="0"/>
                        </a:spcBef>
                        <a:spcAft>
                          <a:spcPts val="800"/>
                        </a:spcAft>
                      </a:pPr>
                      <a:r>
                        <a:rPr lang="en-US" sz="1200" b="0" cap="none" spc="0" dirty="0">
                          <a:solidFill>
                            <a:schemeClr val="bg1"/>
                          </a:solidFill>
                          <a:effectLst/>
                        </a:rPr>
                        <a:t>Human absence due to personal issues</a:t>
                      </a:r>
                      <a:endParaRPr lang="en-US" sz="1200" b="0" cap="none" spc="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3649" marR="31814" marT="48960" marB="48960"/>
                </a:tc>
                <a:tc>
                  <a:txBody>
                    <a:bodyPr/>
                    <a:lstStyle/>
                    <a:p>
                      <a:pPr marL="0" marR="0" algn="l">
                        <a:lnSpc>
                          <a:spcPts val="1300"/>
                        </a:lnSpc>
                        <a:spcBef>
                          <a:spcPts val="0"/>
                        </a:spcBef>
                        <a:spcAft>
                          <a:spcPts val="800"/>
                        </a:spcAft>
                      </a:pPr>
                      <a:r>
                        <a:rPr lang="en-US" sz="1200" cap="none" spc="0" dirty="0">
                          <a:solidFill>
                            <a:schemeClr val="tx1"/>
                          </a:solidFill>
                          <a:effectLst/>
                        </a:rPr>
                        <a:t>Human Resources</a:t>
                      </a:r>
                      <a:endParaRPr lang="en-US" sz="1200"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3649" marR="31814" marT="48960" marB="48960"/>
                </a:tc>
                <a:tc>
                  <a:txBody>
                    <a:bodyPr/>
                    <a:lstStyle/>
                    <a:p>
                      <a:pPr marL="0" marR="0" algn="ctr">
                        <a:lnSpc>
                          <a:spcPts val="1300"/>
                        </a:lnSpc>
                        <a:spcBef>
                          <a:spcPts val="0"/>
                        </a:spcBef>
                        <a:spcAft>
                          <a:spcPts val="800"/>
                        </a:spcAft>
                      </a:pPr>
                      <a:r>
                        <a:rPr lang="en-US" sz="1200" cap="none" spc="0">
                          <a:solidFill>
                            <a:schemeClr val="tx1"/>
                          </a:solidFill>
                          <a:effectLst/>
                        </a:rPr>
                        <a:t>2</a:t>
                      </a:r>
                      <a:endParaRPr lang="en-US" sz="12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3649" marR="31814" marT="48960" marB="48960"/>
                </a:tc>
                <a:tc>
                  <a:txBody>
                    <a:bodyPr/>
                    <a:lstStyle/>
                    <a:p>
                      <a:pPr marL="0" marR="0" algn="ctr">
                        <a:lnSpc>
                          <a:spcPts val="1300"/>
                        </a:lnSpc>
                        <a:spcBef>
                          <a:spcPts val="0"/>
                        </a:spcBef>
                        <a:spcAft>
                          <a:spcPts val="800"/>
                        </a:spcAft>
                      </a:pPr>
                      <a:r>
                        <a:rPr lang="en-US" sz="1200" cap="none" spc="0" dirty="0">
                          <a:solidFill>
                            <a:schemeClr val="tx1"/>
                          </a:solidFill>
                          <a:effectLst/>
                        </a:rPr>
                        <a:t>3</a:t>
                      </a:r>
                      <a:endParaRPr lang="en-US" sz="1200"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3649" marR="31814" marT="48960" marB="48960"/>
                </a:tc>
                <a:tc>
                  <a:txBody>
                    <a:bodyPr/>
                    <a:lstStyle/>
                    <a:p>
                      <a:pPr marL="0" marR="0" algn="ctr">
                        <a:lnSpc>
                          <a:spcPts val="1300"/>
                        </a:lnSpc>
                        <a:spcBef>
                          <a:spcPts val="0"/>
                        </a:spcBef>
                        <a:spcAft>
                          <a:spcPts val="800"/>
                        </a:spcAft>
                      </a:pPr>
                      <a:r>
                        <a:rPr lang="en-US" sz="1200" cap="none" spc="0" dirty="0">
                          <a:solidFill>
                            <a:schemeClr val="tx1"/>
                          </a:solidFill>
                          <a:effectLst/>
                        </a:rPr>
                        <a:t>6</a:t>
                      </a:r>
                      <a:endParaRPr lang="en-US" sz="1200"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3649" marR="31814" marT="48960" marB="48960"/>
                </a:tc>
                <a:tc>
                  <a:txBody>
                    <a:bodyPr/>
                    <a:lstStyle/>
                    <a:p>
                      <a:pPr marL="0" marR="0" algn="ctr">
                        <a:lnSpc>
                          <a:spcPts val="1300"/>
                        </a:lnSpc>
                        <a:spcBef>
                          <a:spcPts val="0"/>
                        </a:spcBef>
                        <a:spcAft>
                          <a:spcPts val="800"/>
                        </a:spcAft>
                      </a:pPr>
                      <a:r>
                        <a:rPr lang="en-US" sz="1200" cap="none" spc="0" dirty="0">
                          <a:solidFill>
                            <a:schemeClr val="tx1"/>
                          </a:solidFill>
                          <a:effectLst/>
                        </a:rPr>
                        <a:t>III</a:t>
                      </a:r>
                      <a:endParaRPr lang="en-US" sz="1200"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3649" marR="31814" marT="48960" marB="48960"/>
                </a:tc>
                <a:tc>
                  <a:txBody>
                    <a:bodyPr/>
                    <a:lstStyle/>
                    <a:p>
                      <a:pPr marL="0" marR="0" algn="l">
                        <a:lnSpc>
                          <a:spcPts val="1300"/>
                        </a:lnSpc>
                        <a:spcBef>
                          <a:spcPts val="0"/>
                        </a:spcBef>
                        <a:spcAft>
                          <a:spcPts val="800"/>
                        </a:spcAft>
                      </a:pPr>
                      <a:r>
                        <a:rPr lang="en-US" sz="1200" cap="none" spc="0" dirty="0">
                          <a:solidFill>
                            <a:schemeClr val="tx1"/>
                          </a:solidFill>
                          <a:effectLst/>
                        </a:rPr>
                        <a:t>Reschedule the tasks or assign them to another member </a:t>
                      </a:r>
                      <a:endParaRPr lang="en-US" sz="1200"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3649" marR="31814" marT="48960" marB="48960"/>
                </a:tc>
                <a:tc>
                  <a:txBody>
                    <a:bodyPr/>
                    <a:lstStyle/>
                    <a:p>
                      <a:pPr marL="0" marR="0" algn="l">
                        <a:lnSpc>
                          <a:spcPts val="1300"/>
                        </a:lnSpc>
                        <a:spcBef>
                          <a:spcPts val="0"/>
                        </a:spcBef>
                        <a:spcAft>
                          <a:spcPts val="800"/>
                        </a:spcAft>
                      </a:pPr>
                      <a:r>
                        <a:rPr lang="en-US" sz="1200" cap="none" spc="0">
                          <a:solidFill>
                            <a:schemeClr val="tx1"/>
                          </a:solidFill>
                          <a:effectLst/>
                        </a:rPr>
                        <a:t>Team members have to inform all team.</a:t>
                      </a:r>
                      <a:endParaRPr lang="en-US" sz="12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3649" marR="31814" marT="48960" marB="48960"/>
                </a:tc>
                <a:extLst>
                  <a:ext uri="{0D108BD9-81ED-4DB2-BD59-A6C34878D82A}">
                    <a16:rowId xmlns:a16="http://schemas.microsoft.com/office/drawing/2014/main" val="1502655146"/>
                  </a:ext>
                </a:extLst>
              </a:tr>
              <a:tr h="870439">
                <a:tc>
                  <a:txBody>
                    <a:bodyPr/>
                    <a:lstStyle/>
                    <a:p>
                      <a:pPr marL="0" marR="0" algn="l">
                        <a:lnSpc>
                          <a:spcPts val="1300"/>
                        </a:lnSpc>
                        <a:spcBef>
                          <a:spcPts val="0"/>
                        </a:spcBef>
                        <a:spcAft>
                          <a:spcPts val="800"/>
                        </a:spcAft>
                      </a:pPr>
                      <a:r>
                        <a:rPr lang="en-US" sz="1200" b="0" cap="none" spc="0" dirty="0">
                          <a:solidFill>
                            <a:schemeClr val="bg1"/>
                          </a:solidFill>
                          <a:effectLst/>
                        </a:rPr>
                        <a:t>Functions do not meet customers’ requirements.</a:t>
                      </a:r>
                      <a:endParaRPr lang="en-US" sz="1200" b="0" cap="none" spc="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3649" marR="31814" marT="48960" marB="48960"/>
                </a:tc>
                <a:tc>
                  <a:txBody>
                    <a:bodyPr/>
                    <a:lstStyle/>
                    <a:p>
                      <a:pPr marL="0" marR="0" algn="l">
                        <a:lnSpc>
                          <a:spcPts val="1300"/>
                        </a:lnSpc>
                        <a:spcBef>
                          <a:spcPts val="0"/>
                        </a:spcBef>
                        <a:spcAft>
                          <a:spcPts val="800"/>
                        </a:spcAft>
                      </a:pPr>
                      <a:r>
                        <a:rPr lang="en-US" sz="1200" cap="none" spc="0">
                          <a:solidFill>
                            <a:schemeClr val="tx1"/>
                          </a:solidFill>
                          <a:effectLst/>
                        </a:rPr>
                        <a:t>Stakeholder expectations</a:t>
                      </a:r>
                      <a:endParaRPr lang="en-US" sz="12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3649" marR="31814" marT="48960" marB="48960"/>
                </a:tc>
                <a:tc>
                  <a:txBody>
                    <a:bodyPr/>
                    <a:lstStyle/>
                    <a:p>
                      <a:pPr marL="0" marR="0" algn="ctr">
                        <a:lnSpc>
                          <a:spcPts val="1300"/>
                        </a:lnSpc>
                        <a:spcBef>
                          <a:spcPts val="0"/>
                        </a:spcBef>
                        <a:spcAft>
                          <a:spcPts val="800"/>
                        </a:spcAft>
                      </a:pPr>
                      <a:r>
                        <a:rPr lang="en-US" sz="1200" cap="none" spc="0" dirty="0">
                          <a:solidFill>
                            <a:schemeClr val="tx1"/>
                          </a:solidFill>
                          <a:effectLst/>
                        </a:rPr>
                        <a:t>3</a:t>
                      </a:r>
                      <a:endParaRPr lang="en-US" sz="1200"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3649" marR="31814" marT="48960" marB="48960"/>
                </a:tc>
                <a:tc>
                  <a:txBody>
                    <a:bodyPr/>
                    <a:lstStyle/>
                    <a:p>
                      <a:pPr marL="0" marR="0" algn="ctr">
                        <a:lnSpc>
                          <a:spcPts val="1300"/>
                        </a:lnSpc>
                        <a:spcBef>
                          <a:spcPts val="0"/>
                        </a:spcBef>
                        <a:spcAft>
                          <a:spcPts val="800"/>
                        </a:spcAft>
                      </a:pPr>
                      <a:r>
                        <a:rPr lang="en-US" sz="1200" cap="none" spc="0">
                          <a:solidFill>
                            <a:schemeClr val="tx1"/>
                          </a:solidFill>
                          <a:effectLst/>
                        </a:rPr>
                        <a:t>4</a:t>
                      </a:r>
                      <a:endParaRPr lang="en-US" sz="12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3649" marR="31814" marT="48960" marB="48960"/>
                </a:tc>
                <a:tc>
                  <a:txBody>
                    <a:bodyPr/>
                    <a:lstStyle/>
                    <a:p>
                      <a:pPr marL="0" marR="0" algn="ctr">
                        <a:lnSpc>
                          <a:spcPts val="1300"/>
                        </a:lnSpc>
                        <a:spcBef>
                          <a:spcPts val="0"/>
                        </a:spcBef>
                        <a:spcAft>
                          <a:spcPts val="800"/>
                        </a:spcAft>
                      </a:pPr>
                      <a:r>
                        <a:rPr lang="en-US" sz="1200" cap="none" spc="0">
                          <a:solidFill>
                            <a:schemeClr val="tx1"/>
                          </a:solidFill>
                          <a:effectLst/>
                        </a:rPr>
                        <a:t>12</a:t>
                      </a:r>
                      <a:endParaRPr lang="en-US" sz="12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3649" marR="31814" marT="48960" marB="48960"/>
                </a:tc>
                <a:tc>
                  <a:txBody>
                    <a:bodyPr/>
                    <a:lstStyle/>
                    <a:p>
                      <a:pPr marL="0" marR="0" algn="ctr">
                        <a:lnSpc>
                          <a:spcPts val="1300"/>
                        </a:lnSpc>
                        <a:spcBef>
                          <a:spcPts val="0"/>
                        </a:spcBef>
                        <a:spcAft>
                          <a:spcPts val="800"/>
                        </a:spcAft>
                      </a:pPr>
                      <a:r>
                        <a:rPr lang="en-US" sz="1200" cap="none" spc="0" dirty="0">
                          <a:solidFill>
                            <a:schemeClr val="tx1"/>
                          </a:solidFill>
                          <a:effectLst/>
                        </a:rPr>
                        <a:t>IV</a:t>
                      </a:r>
                      <a:endParaRPr lang="en-US" sz="1200"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3649" marR="31814" marT="48960" marB="48960"/>
                </a:tc>
                <a:tc>
                  <a:txBody>
                    <a:bodyPr/>
                    <a:lstStyle/>
                    <a:p>
                      <a:pPr marL="0" marR="0" algn="l">
                        <a:lnSpc>
                          <a:spcPts val="1300"/>
                        </a:lnSpc>
                        <a:spcBef>
                          <a:spcPts val="0"/>
                        </a:spcBef>
                        <a:spcAft>
                          <a:spcPts val="800"/>
                        </a:spcAft>
                      </a:pPr>
                      <a:r>
                        <a:rPr lang="en-US" sz="1200" cap="none" spc="0" dirty="0">
                          <a:solidFill>
                            <a:schemeClr val="tx1"/>
                          </a:solidFill>
                          <a:effectLst/>
                        </a:rPr>
                        <a:t>Try to negotiate with the stakeholders</a:t>
                      </a:r>
                      <a:endParaRPr lang="en-US" sz="1200"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3649" marR="31814" marT="48960" marB="48960"/>
                </a:tc>
                <a:tc>
                  <a:txBody>
                    <a:bodyPr/>
                    <a:lstStyle/>
                    <a:p>
                      <a:pPr marL="0" marR="0" algn="l">
                        <a:lnSpc>
                          <a:spcPts val="1300"/>
                        </a:lnSpc>
                        <a:spcBef>
                          <a:spcPts val="0"/>
                        </a:spcBef>
                        <a:spcAft>
                          <a:spcPts val="800"/>
                        </a:spcAft>
                      </a:pPr>
                      <a:r>
                        <a:rPr lang="en-US" sz="1200" cap="none" spc="0">
                          <a:solidFill>
                            <a:schemeClr val="tx1"/>
                          </a:solidFill>
                          <a:effectLst/>
                        </a:rPr>
                        <a:t>Stakeholders' negative feedback</a:t>
                      </a:r>
                      <a:endParaRPr lang="en-US" sz="12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3649" marR="31814" marT="48960" marB="48960"/>
                </a:tc>
                <a:extLst>
                  <a:ext uri="{0D108BD9-81ED-4DB2-BD59-A6C34878D82A}">
                    <a16:rowId xmlns:a16="http://schemas.microsoft.com/office/drawing/2014/main" val="3645553467"/>
                  </a:ext>
                </a:extLst>
              </a:tr>
              <a:tr h="1440942">
                <a:tc>
                  <a:txBody>
                    <a:bodyPr/>
                    <a:lstStyle/>
                    <a:p>
                      <a:pPr marL="0" marR="0" algn="l">
                        <a:lnSpc>
                          <a:spcPts val="1300"/>
                        </a:lnSpc>
                        <a:spcBef>
                          <a:spcPts val="0"/>
                        </a:spcBef>
                        <a:spcAft>
                          <a:spcPts val="800"/>
                        </a:spcAft>
                      </a:pPr>
                      <a:r>
                        <a:rPr lang="en-US" sz="1200" b="0" cap="none" spc="0" dirty="0">
                          <a:solidFill>
                            <a:schemeClr val="bg1"/>
                          </a:solidFill>
                          <a:effectLst/>
                        </a:rPr>
                        <a:t>Cannot complete all the requirements on deadline.</a:t>
                      </a:r>
                      <a:endParaRPr lang="en-US" sz="1200" b="0" cap="none" spc="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3649" marR="31814" marT="48960" marB="48960"/>
                </a:tc>
                <a:tc>
                  <a:txBody>
                    <a:bodyPr/>
                    <a:lstStyle/>
                    <a:p>
                      <a:pPr marL="0" marR="0" algn="l">
                        <a:lnSpc>
                          <a:spcPts val="1300"/>
                        </a:lnSpc>
                        <a:spcBef>
                          <a:spcPts val="0"/>
                        </a:spcBef>
                        <a:spcAft>
                          <a:spcPts val="800"/>
                        </a:spcAft>
                      </a:pPr>
                      <a:r>
                        <a:rPr lang="en-US" sz="1200" cap="none" spc="0" dirty="0">
                          <a:solidFill>
                            <a:schemeClr val="tx1"/>
                          </a:solidFill>
                          <a:effectLst/>
                        </a:rPr>
                        <a:t>Time</a:t>
                      </a:r>
                    </a:p>
                    <a:p>
                      <a:pPr marL="0" marR="0" algn="l">
                        <a:lnSpc>
                          <a:spcPts val="1300"/>
                        </a:lnSpc>
                        <a:spcBef>
                          <a:spcPts val="0"/>
                        </a:spcBef>
                        <a:spcAft>
                          <a:spcPts val="800"/>
                        </a:spcAft>
                      </a:pPr>
                      <a:r>
                        <a:rPr lang="en-US" sz="1200" cap="none" spc="0" dirty="0">
                          <a:solidFill>
                            <a:schemeClr val="tx1"/>
                          </a:solidFill>
                          <a:effectLst/>
                        </a:rPr>
                        <a:t> </a:t>
                      </a:r>
                      <a:endParaRPr lang="en-US" sz="1200"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3649" marR="31814" marT="48960" marB="48960"/>
                </a:tc>
                <a:tc>
                  <a:txBody>
                    <a:bodyPr/>
                    <a:lstStyle/>
                    <a:p>
                      <a:pPr marL="0" marR="0" algn="ctr">
                        <a:lnSpc>
                          <a:spcPts val="1300"/>
                        </a:lnSpc>
                        <a:spcBef>
                          <a:spcPts val="0"/>
                        </a:spcBef>
                        <a:spcAft>
                          <a:spcPts val="800"/>
                        </a:spcAft>
                      </a:pPr>
                      <a:r>
                        <a:rPr lang="en-US" sz="1200" cap="none" spc="0" dirty="0">
                          <a:solidFill>
                            <a:schemeClr val="tx1"/>
                          </a:solidFill>
                          <a:effectLst/>
                        </a:rPr>
                        <a:t>2</a:t>
                      </a:r>
                      <a:endParaRPr lang="en-US" sz="1200"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3649" marR="31814" marT="48960" marB="48960"/>
                </a:tc>
                <a:tc>
                  <a:txBody>
                    <a:bodyPr/>
                    <a:lstStyle/>
                    <a:p>
                      <a:pPr marL="0" marR="0" algn="ctr">
                        <a:lnSpc>
                          <a:spcPts val="1300"/>
                        </a:lnSpc>
                        <a:spcBef>
                          <a:spcPts val="0"/>
                        </a:spcBef>
                        <a:spcAft>
                          <a:spcPts val="800"/>
                        </a:spcAft>
                      </a:pPr>
                      <a:r>
                        <a:rPr lang="en-US" sz="1200" cap="none" spc="0" dirty="0">
                          <a:solidFill>
                            <a:schemeClr val="tx1"/>
                          </a:solidFill>
                          <a:effectLst/>
                        </a:rPr>
                        <a:t>4</a:t>
                      </a:r>
                      <a:endParaRPr lang="en-US" sz="1200"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3649" marR="31814" marT="48960" marB="48960"/>
                </a:tc>
                <a:tc>
                  <a:txBody>
                    <a:bodyPr/>
                    <a:lstStyle/>
                    <a:p>
                      <a:pPr marL="0" marR="0" algn="ctr">
                        <a:lnSpc>
                          <a:spcPts val="1300"/>
                        </a:lnSpc>
                        <a:spcBef>
                          <a:spcPts val="0"/>
                        </a:spcBef>
                        <a:spcAft>
                          <a:spcPts val="800"/>
                        </a:spcAft>
                      </a:pPr>
                      <a:r>
                        <a:rPr lang="en-US" sz="1200" cap="none" spc="0" dirty="0">
                          <a:solidFill>
                            <a:schemeClr val="tx1"/>
                          </a:solidFill>
                          <a:effectLst/>
                        </a:rPr>
                        <a:t>8</a:t>
                      </a:r>
                      <a:endParaRPr lang="en-US" sz="1200"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3649" marR="31814" marT="48960" marB="48960"/>
                </a:tc>
                <a:tc>
                  <a:txBody>
                    <a:bodyPr/>
                    <a:lstStyle/>
                    <a:p>
                      <a:pPr marL="0" marR="0" algn="ctr">
                        <a:lnSpc>
                          <a:spcPts val="1300"/>
                        </a:lnSpc>
                        <a:spcBef>
                          <a:spcPts val="0"/>
                        </a:spcBef>
                        <a:spcAft>
                          <a:spcPts val="800"/>
                        </a:spcAft>
                      </a:pPr>
                      <a:r>
                        <a:rPr lang="en-US" sz="1200" cap="none" spc="0" dirty="0">
                          <a:solidFill>
                            <a:schemeClr val="tx1"/>
                          </a:solidFill>
                          <a:effectLst/>
                        </a:rPr>
                        <a:t>III</a:t>
                      </a:r>
                      <a:endParaRPr lang="en-US" sz="1200"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3649" marR="31814" marT="48960" marB="48960"/>
                </a:tc>
                <a:tc>
                  <a:txBody>
                    <a:bodyPr/>
                    <a:lstStyle/>
                    <a:p>
                      <a:pPr marL="0" marR="0" algn="l">
                        <a:lnSpc>
                          <a:spcPts val="1300"/>
                        </a:lnSpc>
                        <a:spcBef>
                          <a:spcPts val="0"/>
                        </a:spcBef>
                        <a:spcAft>
                          <a:spcPts val="800"/>
                        </a:spcAft>
                      </a:pPr>
                      <a:r>
                        <a:rPr lang="en-US" sz="1200" cap="none" spc="0" dirty="0">
                          <a:solidFill>
                            <a:schemeClr val="tx1"/>
                          </a:solidFill>
                          <a:effectLst/>
                        </a:rPr>
                        <a:t>1. Inform the stakeholders before the predetermined deadline a week.</a:t>
                      </a:r>
                    </a:p>
                    <a:p>
                      <a:pPr marL="0" marR="0" algn="l">
                        <a:lnSpc>
                          <a:spcPts val="1300"/>
                        </a:lnSpc>
                        <a:spcBef>
                          <a:spcPts val="0"/>
                        </a:spcBef>
                        <a:spcAft>
                          <a:spcPts val="800"/>
                        </a:spcAft>
                      </a:pPr>
                      <a:r>
                        <a:rPr lang="en-US" sz="1200" cap="none" spc="0" dirty="0">
                          <a:solidFill>
                            <a:schemeClr val="tx1"/>
                          </a:solidFill>
                          <a:effectLst/>
                        </a:rPr>
                        <a:t>2. Working overtime to finish as soon as possible</a:t>
                      </a:r>
                      <a:endParaRPr lang="en-US" sz="1200"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3649" marR="31814" marT="48960" marB="48960"/>
                </a:tc>
                <a:tc>
                  <a:txBody>
                    <a:bodyPr/>
                    <a:lstStyle/>
                    <a:p>
                      <a:pPr marL="0" marR="0" algn="l">
                        <a:lnSpc>
                          <a:spcPts val="1300"/>
                        </a:lnSpc>
                        <a:spcBef>
                          <a:spcPts val="0"/>
                        </a:spcBef>
                        <a:spcAft>
                          <a:spcPts val="800"/>
                        </a:spcAft>
                      </a:pPr>
                      <a:r>
                        <a:rPr lang="en-US" sz="1200" cap="none" spc="0" dirty="0">
                          <a:solidFill>
                            <a:schemeClr val="tx1"/>
                          </a:solidFill>
                          <a:effectLst/>
                        </a:rPr>
                        <a:t>One week before the deadline, there are still 2 more requirements</a:t>
                      </a:r>
                      <a:endParaRPr lang="en-US" sz="1200"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3649" marR="31814" marT="48960" marB="48960"/>
                </a:tc>
                <a:extLst>
                  <a:ext uri="{0D108BD9-81ED-4DB2-BD59-A6C34878D82A}">
                    <a16:rowId xmlns:a16="http://schemas.microsoft.com/office/drawing/2014/main" val="1892304881"/>
                  </a:ext>
                </a:extLst>
              </a:tr>
            </a:tbl>
          </a:graphicData>
        </a:graphic>
      </p:graphicFrame>
      <p:sp>
        <p:nvSpPr>
          <p:cNvPr id="7" name="TextBox 6">
            <a:extLst>
              <a:ext uri="{FF2B5EF4-FFF2-40B4-BE49-F238E27FC236}">
                <a16:creationId xmlns:a16="http://schemas.microsoft.com/office/drawing/2014/main" id="{CF024193-047D-4FBF-BF78-607463DC91A7}"/>
              </a:ext>
            </a:extLst>
          </p:cNvPr>
          <p:cNvSpPr txBox="1"/>
          <p:nvPr/>
        </p:nvSpPr>
        <p:spPr>
          <a:xfrm>
            <a:off x="1088858" y="272534"/>
            <a:ext cx="696628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defPPr>
              <a:defRPr lang="en-US"/>
            </a:defPPr>
            <a:lvl1pPr eaLnBrk="1" hangingPunct="1">
              <a:lnSpc>
                <a:spcPct val="90000"/>
              </a:lnSpc>
              <a:defRPr sz="3000" b="1">
                <a:solidFill>
                  <a:srgbClr val="F26400"/>
                </a:solidFill>
                <a:latin typeface="+mn-lt"/>
                <a:ea typeface="+mj-ea"/>
                <a:cs typeface="+mj-cs"/>
              </a:defRPr>
            </a:lvl1pPr>
            <a:lvl2pPr>
              <a:lnSpc>
                <a:spcPct val="90000"/>
              </a:lnSpc>
              <a:defRPr sz="3600" b="1"/>
            </a:lvl2pPr>
            <a:lvl3pPr>
              <a:lnSpc>
                <a:spcPct val="90000"/>
              </a:lnSpc>
              <a:defRPr sz="3600" b="1"/>
            </a:lvl3pPr>
            <a:lvl4pPr>
              <a:lnSpc>
                <a:spcPct val="90000"/>
              </a:lnSpc>
              <a:defRPr sz="3600" b="1"/>
            </a:lvl4pPr>
            <a:lvl5pPr>
              <a:lnSpc>
                <a:spcPct val="90000"/>
              </a:lnSpc>
              <a:defRPr sz="3600" b="1"/>
            </a:lvl5pPr>
            <a:lvl6pPr marL="457200" fontAlgn="base">
              <a:lnSpc>
                <a:spcPct val="90000"/>
              </a:lnSpc>
              <a:spcBef>
                <a:spcPct val="0"/>
              </a:spcBef>
              <a:spcAft>
                <a:spcPct val="0"/>
              </a:spcAft>
              <a:defRPr sz="3600" b="1"/>
            </a:lvl6pPr>
            <a:lvl7pPr marL="914400" fontAlgn="base">
              <a:lnSpc>
                <a:spcPct val="90000"/>
              </a:lnSpc>
              <a:spcBef>
                <a:spcPct val="0"/>
              </a:spcBef>
              <a:spcAft>
                <a:spcPct val="0"/>
              </a:spcAft>
              <a:defRPr sz="3600" b="1"/>
            </a:lvl7pPr>
            <a:lvl8pPr marL="1371600" fontAlgn="base">
              <a:lnSpc>
                <a:spcPct val="90000"/>
              </a:lnSpc>
              <a:spcBef>
                <a:spcPct val="0"/>
              </a:spcBef>
              <a:spcAft>
                <a:spcPct val="0"/>
              </a:spcAft>
              <a:defRPr sz="3600" b="1"/>
            </a:lvl8pPr>
            <a:lvl9pPr marL="1828800" fontAlgn="base">
              <a:lnSpc>
                <a:spcPct val="90000"/>
              </a:lnSpc>
              <a:spcBef>
                <a:spcPct val="0"/>
              </a:spcBef>
              <a:spcAft>
                <a:spcPct val="0"/>
              </a:spcAft>
              <a:defRPr sz="3600" b="1"/>
            </a:lvl9pPr>
          </a:lstStyle>
          <a:p>
            <a:r>
              <a:rPr lang="en-US" sz="3400" dirty="0">
                <a:solidFill>
                  <a:srgbClr val="373A6D"/>
                </a:solidFill>
              </a:rPr>
              <a:t>Risks</a:t>
            </a:r>
          </a:p>
        </p:txBody>
      </p:sp>
      <p:sp>
        <p:nvSpPr>
          <p:cNvPr id="8" name="Rectangle 7">
            <a:extLst>
              <a:ext uri="{FF2B5EF4-FFF2-40B4-BE49-F238E27FC236}">
                <a16:creationId xmlns:a16="http://schemas.microsoft.com/office/drawing/2014/main" id="{6E3B09EC-B3EA-4612-87CF-37BBFE9E5F14}"/>
              </a:ext>
            </a:extLst>
          </p:cNvPr>
          <p:cNvSpPr/>
          <p:nvPr/>
        </p:nvSpPr>
        <p:spPr>
          <a:xfrm>
            <a:off x="8171717" y="6133306"/>
            <a:ext cx="545123" cy="433387"/>
          </a:xfrm>
          <a:prstGeom prst="rect">
            <a:avLst/>
          </a:prstGeom>
          <a:solidFill>
            <a:srgbClr val="F49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9</a:t>
            </a:r>
            <a:endParaRPr lang="en-US" dirty="0"/>
          </a:p>
        </p:txBody>
      </p:sp>
    </p:spTree>
    <p:extLst>
      <p:ext uri="{BB962C8B-B14F-4D97-AF65-F5344CB8AC3E}">
        <p14:creationId xmlns:p14="http://schemas.microsoft.com/office/powerpoint/2010/main" val="4285079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437E6B-4292-4CAF-94F4-C15E6DFB6ABA}"/>
              </a:ext>
            </a:extLst>
          </p:cNvPr>
          <p:cNvSpPr txBox="1"/>
          <p:nvPr/>
        </p:nvSpPr>
        <p:spPr>
          <a:xfrm>
            <a:off x="1088858" y="272534"/>
            <a:ext cx="696628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defPPr>
              <a:defRPr lang="en-US"/>
            </a:defPPr>
            <a:lvl1pPr eaLnBrk="1" hangingPunct="1">
              <a:lnSpc>
                <a:spcPct val="90000"/>
              </a:lnSpc>
              <a:defRPr sz="3000" b="1">
                <a:solidFill>
                  <a:srgbClr val="F26400"/>
                </a:solidFill>
                <a:latin typeface="+mn-lt"/>
                <a:ea typeface="+mj-ea"/>
                <a:cs typeface="+mj-cs"/>
              </a:defRPr>
            </a:lvl1pPr>
            <a:lvl2pPr>
              <a:lnSpc>
                <a:spcPct val="90000"/>
              </a:lnSpc>
              <a:defRPr sz="3600" b="1"/>
            </a:lvl2pPr>
            <a:lvl3pPr>
              <a:lnSpc>
                <a:spcPct val="90000"/>
              </a:lnSpc>
              <a:defRPr sz="3600" b="1"/>
            </a:lvl3pPr>
            <a:lvl4pPr>
              <a:lnSpc>
                <a:spcPct val="90000"/>
              </a:lnSpc>
              <a:defRPr sz="3600" b="1"/>
            </a:lvl4pPr>
            <a:lvl5pPr>
              <a:lnSpc>
                <a:spcPct val="90000"/>
              </a:lnSpc>
              <a:defRPr sz="3600" b="1"/>
            </a:lvl5pPr>
            <a:lvl6pPr marL="457200" fontAlgn="base">
              <a:lnSpc>
                <a:spcPct val="90000"/>
              </a:lnSpc>
              <a:spcBef>
                <a:spcPct val="0"/>
              </a:spcBef>
              <a:spcAft>
                <a:spcPct val="0"/>
              </a:spcAft>
              <a:defRPr sz="3600" b="1"/>
            </a:lvl6pPr>
            <a:lvl7pPr marL="914400" fontAlgn="base">
              <a:lnSpc>
                <a:spcPct val="90000"/>
              </a:lnSpc>
              <a:spcBef>
                <a:spcPct val="0"/>
              </a:spcBef>
              <a:spcAft>
                <a:spcPct val="0"/>
              </a:spcAft>
              <a:defRPr sz="3600" b="1"/>
            </a:lvl7pPr>
            <a:lvl8pPr marL="1371600" fontAlgn="base">
              <a:lnSpc>
                <a:spcPct val="90000"/>
              </a:lnSpc>
              <a:spcBef>
                <a:spcPct val="0"/>
              </a:spcBef>
              <a:spcAft>
                <a:spcPct val="0"/>
              </a:spcAft>
              <a:defRPr sz="3600" b="1"/>
            </a:lvl8pPr>
            <a:lvl9pPr marL="1828800" fontAlgn="base">
              <a:lnSpc>
                <a:spcPct val="90000"/>
              </a:lnSpc>
              <a:spcBef>
                <a:spcPct val="0"/>
              </a:spcBef>
              <a:spcAft>
                <a:spcPct val="0"/>
              </a:spcAft>
              <a:defRPr sz="3600" b="1"/>
            </a:lvl9pPr>
          </a:lstStyle>
          <a:p>
            <a:r>
              <a:rPr lang="en-US" sz="3400" dirty="0"/>
              <a:t>Risks</a:t>
            </a:r>
          </a:p>
        </p:txBody>
      </p:sp>
      <p:graphicFrame>
        <p:nvGraphicFramePr>
          <p:cNvPr id="9" name="Table 8">
            <a:extLst>
              <a:ext uri="{FF2B5EF4-FFF2-40B4-BE49-F238E27FC236}">
                <a16:creationId xmlns:a16="http://schemas.microsoft.com/office/drawing/2014/main" id="{155034C8-0F4D-44B4-8CC3-752603FF1445}"/>
              </a:ext>
            </a:extLst>
          </p:cNvPr>
          <p:cNvGraphicFramePr>
            <a:graphicFrameLocks noGrp="1"/>
          </p:cNvGraphicFramePr>
          <p:nvPr>
            <p:extLst>
              <p:ext uri="{D42A27DB-BD31-4B8C-83A1-F6EECF244321}">
                <p14:modId xmlns:p14="http://schemas.microsoft.com/office/powerpoint/2010/main" val="358876384"/>
              </p:ext>
            </p:extLst>
          </p:nvPr>
        </p:nvGraphicFramePr>
        <p:xfrm>
          <a:off x="1102290" y="1131032"/>
          <a:ext cx="7618293" cy="4869573"/>
        </p:xfrm>
        <a:graphic>
          <a:graphicData uri="http://schemas.openxmlformats.org/drawingml/2006/table">
            <a:tbl>
              <a:tblPr firstRow="1" firstCol="1" bandRow="1">
                <a:solidFill>
                  <a:schemeClr val="bg1"/>
                </a:solidFill>
                <a:tableStyleId>{5C22544A-7EE6-4342-B048-85BDC9FD1C3A}</a:tableStyleId>
              </a:tblPr>
              <a:tblGrid>
                <a:gridCol w="1103192">
                  <a:extLst>
                    <a:ext uri="{9D8B030D-6E8A-4147-A177-3AD203B41FA5}">
                      <a16:colId xmlns:a16="http://schemas.microsoft.com/office/drawing/2014/main" val="3996868791"/>
                    </a:ext>
                  </a:extLst>
                </a:gridCol>
                <a:gridCol w="861646">
                  <a:extLst>
                    <a:ext uri="{9D8B030D-6E8A-4147-A177-3AD203B41FA5}">
                      <a16:colId xmlns:a16="http://schemas.microsoft.com/office/drawing/2014/main" val="3280230460"/>
                    </a:ext>
                  </a:extLst>
                </a:gridCol>
                <a:gridCol w="708673">
                  <a:extLst>
                    <a:ext uri="{9D8B030D-6E8A-4147-A177-3AD203B41FA5}">
                      <a16:colId xmlns:a16="http://schemas.microsoft.com/office/drawing/2014/main" val="1123598638"/>
                    </a:ext>
                  </a:extLst>
                </a:gridCol>
                <a:gridCol w="641512">
                  <a:extLst>
                    <a:ext uri="{9D8B030D-6E8A-4147-A177-3AD203B41FA5}">
                      <a16:colId xmlns:a16="http://schemas.microsoft.com/office/drawing/2014/main" val="951607501"/>
                    </a:ext>
                  </a:extLst>
                </a:gridCol>
                <a:gridCol w="588002">
                  <a:extLst>
                    <a:ext uri="{9D8B030D-6E8A-4147-A177-3AD203B41FA5}">
                      <a16:colId xmlns:a16="http://schemas.microsoft.com/office/drawing/2014/main" val="3805157669"/>
                    </a:ext>
                  </a:extLst>
                </a:gridCol>
                <a:gridCol w="813805">
                  <a:extLst>
                    <a:ext uri="{9D8B030D-6E8A-4147-A177-3AD203B41FA5}">
                      <a16:colId xmlns:a16="http://schemas.microsoft.com/office/drawing/2014/main" val="2715335257"/>
                    </a:ext>
                  </a:extLst>
                </a:gridCol>
                <a:gridCol w="1611604">
                  <a:extLst>
                    <a:ext uri="{9D8B030D-6E8A-4147-A177-3AD203B41FA5}">
                      <a16:colId xmlns:a16="http://schemas.microsoft.com/office/drawing/2014/main" val="1572591827"/>
                    </a:ext>
                  </a:extLst>
                </a:gridCol>
                <a:gridCol w="1289859">
                  <a:extLst>
                    <a:ext uri="{9D8B030D-6E8A-4147-A177-3AD203B41FA5}">
                      <a16:colId xmlns:a16="http://schemas.microsoft.com/office/drawing/2014/main" val="2144434571"/>
                    </a:ext>
                  </a:extLst>
                </a:gridCol>
              </a:tblGrid>
              <a:tr h="585708">
                <a:tc gridSpan="2">
                  <a:txBody>
                    <a:bodyPr/>
                    <a:lstStyle/>
                    <a:p>
                      <a:pPr marL="0" marR="0" algn="ctr">
                        <a:lnSpc>
                          <a:spcPts val="1300"/>
                        </a:lnSpc>
                        <a:spcBef>
                          <a:spcPts val="0"/>
                        </a:spcBef>
                        <a:spcAft>
                          <a:spcPts val="800"/>
                        </a:spcAft>
                      </a:pPr>
                      <a:r>
                        <a:rPr lang="en-US" sz="1400" b="0" cap="none" spc="0" dirty="0">
                          <a:solidFill>
                            <a:schemeClr val="bg1"/>
                          </a:solidFill>
                          <a:effectLst/>
                        </a:rPr>
                        <a:t>Risk Identification</a:t>
                      </a:r>
                      <a:endParaRPr lang="en-US" sz="1400" b="0" cap="none" spc="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3649" marR="31814" marT="48960" marB="48960"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hMerge="1">
                  <a:txBody>
                    <a:bodyPr/>
                    <a:lstStyle/>
                    <a:p>
                      <a:endParaRPr lang="en-US"/>
                    </a:p>
                  </a:txBody>
                  <a:tcPr/>
                </a:tc>
                <a:tc gridSpan="4">
                  <a:txBody>
                    <a:bodyPr/>
                    <a:lstStyle/>
                    <a:p>
                      <a:pPr marL="0" marR="0" algn="ctr">
                        <a:lnSpc>
                          <a:spcPts val="1300"/>
                        </a:lnSpc>
                        <a:spcBef>
                          <a:spcPts val="0"/>
                        </a:spcBef>
                        <a:spcAft>
                          <a:spcPts val="800"/>
                        </a:spcAft>
                      </a:pPr>
                      <a:r>
                        <a:rPr lang="en-US" sz="1400" b="0" cap="none" spc="0" dirty="0">
                          <a:solidFill>
                            <a:schemeClr val="bg1"/>
                          </a:solidFill>
                          <a:effectLst/>
                        </a:rPr>
                        <a:t>Qualitative Rating</a:t>
                      </a:r>
                      <a:endParaRPr lang="en-US" sz="1400" b="0" cap="none" spc="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3649" marR="31814" marT="48960" marB="48960" anchor="ctr">
                    <a:lnL w="12700" cmpd="sng">
                      <a:noFill/>
                    </a:lnL>
                    <a:lnR w="12700" cmpd="sng">
                      <a:noFill/>
                    </a:lnR>
                    <a:lnT w="19050" cap="flat" cmpd="sng" algn="ctr">
                      <a:solidFill>
                        <a:schemeClr val="tx1"/>
                      </a:solidFill>
                      <a:prstDash val="solid"/>
                    </a:lnT>
                    <a:lnB w="38100" cmpd="sng">
                      <a:noFill/>
                    </a:lnB>
                    <a:solidFill>
                      <a:schemeClr val="tx1"/>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lgn="ctr">
                        <a:lnSpc>
                          <a:spcPts val="1300"/>
                        </a:lnSpc>
                        <a:spcBef>
                          <a:spcPts val="0"/>
                        </a:spcBef>
                        <a:spcAft>
                          <a:spcPts val="800"/>
                        </a:spcAft>
                      </a:pPr>
                      <a:r>
                        <a:rPr lang="en-US" sz="1400" b="0" cap="none" spc="0" dirty="0">
                          <a:solidFill>
                            <a:schemeClr val="bg1"/>
                          </a:solidFill>
                          <a:effectLst/>
                        </a:rPr>
                        <a:t>Risk Response</a:t>
                      </a:r>
                      <a:endParaRPr lang="en-US" sz="1400" b="0" cap="none" spc="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3649" marR="31814" marT="48960" marB="48960" anchor="ctr">
                    <a:lnL w="12700" cmpd="sng">
                      <a:noFill/>
                    </a:lnL>
                    <a:lnR w="12700" cmpd="sng">
                      <a:noFill/>
                    </a:lnR>
                    <a:lnT w="19050" cap="flat" cmpd="sng" algn="ctr">
                      <a:solidFill>
                        <a:schemeClr val="tx1"/>
                      </a:solidFill>
                      <a:prstDash val="solid"/>
                    </a:lnT>
                    <a:lnB w="38100" cmpd="sng">
                      <a:noFill/>
                    </a:lnB>
                    <a:solidFill>
                      <a:schemeClr val="tx1"/>
                    </a:solidFill>
                  </a:tcPr>
                </a:tc>
                <a:tc hMerge="1">
                  <a:txBody>
                    <a:bodyPr/>
                    <a:lstStyle/>
                    <a:p>
                      <a:endParaRPr lang="en-US"/>
                    </a:p>
                  </a:txBody>
                  <a:tcPr/>
                </a:tc>
                <a:extLst>
                  <a:ext uri="{0D108BD9-81ED-4DB2-BD59-A6C34878D82A}">
                    <a16:rowId xmlns:a16="http://schemas.microsoft.com/office/drawing/2014/main" val="4051386433"/>
                  </a:ext>
                </a:extLst>
              </a:tr>
              <a:tr h="583909">
                <a:tc>
                  <a:txBody>
                    <a:bodyPr/>
                    <a:lstStyle/>
                    <a:p>
                      <a:pPr marL="0" marR="0" algn="ctr">
                        <a:lnSpc>
                          <a:spcPts val="1300"/>
                        </a:lnSpc>
                        <a:spcBef>
                          <a:spcPts val="0"/>
                        </a:spcBef>
                        <a:spcAft>
                          <a:spcPts val="800"/>
                        </a:spcAft>
                      </a:pPr>
                      <a:r>
                        <a:rPr lang="en-US" sz="1400" b="1" cap="none" spc="0" dirty="0">
                          <a:solidFill>
                            <a:schemeClr val="tx1"/>
                          </a:solidFill>
                          <a:effectLst/>
                          <a:latin typeface="+mn-lt"/>
                        </a:rPr>
                        <a:t>Risk</a:t>
                      </a:r>
                      <a:endParaRPr lang="en-US" sz="1400" b="1" cap="none" spc="0" dirty="0">
                        <a:solidFill>
                          <a:schemeClr val="tx1"/>
                        </a:solidFill>
                        <a:effectLst/>
                        <a:latin typeface="+mn-lt"/>
                        <a:ea typeface="Times New Roman" panose="02020603050405020304" pitchFamily="18" charset="0"/>
                        <a:cs typeface="Times New Roman" panose="02020603050405020304" pitchFamily="18" charset="0"/>
                      </a:endParaRPr>
                    </a:p>
                  </a:txBody>
                  <a:tcPr marL="63649" marR="31814" marT="48960" marB="48960">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round/>
                      <a:headEnd type="none" w="med" len="med"/>
                      <a:tailEnd type="none" w="med" len="med"/>
                    </a:lnB>
                    <a:noFill/>
                  </a:tcPr>
                </a:tc>
                <a:tc>
                  <a:txBody>
                    <a:bodyPr/>
                    <a:lstStyle/>
                    <a:p>
                      <a:pPr marL="0" marR="0" algn="ctr">
                        <a:lnSpc>
                          <a:spcPts val="1300"/>
                        </a:lnSpc>
                        <a:spcBef>
                          <a:spcPts val="0"/>
                        </a:spcBef>
                        <a:spcAft>
                          <a:spcPts val="800"/>
                        </a:spcAft>
                      </a:pPr>
                      <a:r>
                        <a:rPr lang="en-US" sz="1400" cap="none" spc="0" dirty="0">
                          <a:solidFill>
                            <a:schemeClr val="tx1"/>
                          </a:solidFill>
                          <a:effectLst/>
                          <a:latin typeface="+mn-lt"/>
                        </a:rPr>
                        <a:t>Risk Category</a:t>
                      </a:r>
                      <a:endParaRPr lang="en-US" sz="1400" cap="none" spc="0" dirty="0">
                        <a:solidFill>
                          <a:schemeClr val="tx1"/>
                        </a:solidFill>
                        <a:effectLst/>
                        <a:latin typeface="+mn-lt"/>
                        <a:ea typeface="Times New Roman" panose="02020603050405020304" pitchFamily="18" charset="0"/>
                        <a:cs typeface="Times New Roman" panose="02020603050405020304" pitchFamily="18" charset="0"/>
                      </a:endParaRPr>
                    </a:p>
                  </a:txBody>
                  <a:tcPr marL="63649" marR="31814" marT="48960" marB="489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round/>
                      <a:headEnd type="none" w="med" len="med"/>
                      <a:tailEnd type="none" w="med" len="med"/>
                    </a:lnB>
                    <a:noFill/>
                  </a:tcPr>
                </a:tc>
                <a:tc>
                  <a:txBody>
                    <a:bodyPr/>
                    <a:lstStyle/>
                    <a:p>
                      <a:pPr marL="0" marR="0" algn="ctr">
                        <a:lnSpc>
                          <a:spcPts val="1300"/>
                        </a:lnSpc>
                        <a:spcBef>
                          <a:spcPts val="0"/>
                        </a:spcBef>
                        <a:spcAft>
                          <a:spcPts val="800"/>
                        </a:spcAft>
                      </a:pPr>
                      <a:r>
                        <a:rPr lang="en-US" sz="1400" cap="none" spc="0" dirty="0">
                          <a:solidFill>
                            <a:schemeClr val="tx1"/>
                          </a:solidFill>
                          <a:effectLst/>
                          <a:latin typeface="+mn-lt"/>
                        </a:rPr>
                        <a:t>Probability</a:t>
                      </a:r>
                      <a:endParaRPr lang="en-US" sz="1400" cap="none" spc="0" dirty="0">
                        <a:solidFill>
                          <a:schemeClr val="tx1"/>
                        </a:solidFill>
                        <a:effectLst/>
                        <a:latin typeface="+mn-lt"/>
                        <a:ea typeface="Times New Roman" panose="02020603050405020304" pitchFamily="18" charset="0"/>
                        <a:cs typeface="Times New Roman" panose="02020603050405020304" pitchFamily="18" charset="0"/>
                      </a:endParaRPr>
                    </a:p>
                  </a:txBody>
                  <a:tcPr marL="63649" marR="31814" marT="48960" marB="489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round/>
                      <a:headEnd type="none" w="med" len="med"/>
                      <a:tailEnd type="none" w="med" len="med"/>
                    </a:lnB>
                    <a:noFill/>
                  </a:tcPr>
                </a:tc>
                <a:tc>
                  <a:txBody>
                    <a:bodyPr/>
                    <a:lstStyle/>
                    <a:p>
                      <a:pPr marL="0" marR="0" algn="ctr">
                        <a:lnSpc>
                          <a:spcPts val="1300"/>
                        </a:lnSpc>
                        <a:spcBef>
                          <a:spcPts val="0"/>
                        </a:spcBef>
                        <a:spcAft>
                          <a:spcPts val="800"/>
                        </a:spcAft>
                      </a:pPr>
                      <a:r>
                        <a:rPr lang="en-US" sz="1400" cap="none" spc="0" dirty="0">
                          <a:solidFill>
                            <a:schemeClr val="tx1"/>
                          </a:solidFill>
                          <a:effectLst/>
                          <a:latin typeface="+mn-lt"/>
                        </a:rPr>
                        <a:t>Impact</a:t>
                      </a:r>
                      <a:endParaRPr lang="en-US" sz="1400" cap="none" spc="0" dirty="0">
                        <a:solidFill>
                          <a:schemeClr val="tx1"/>
                        </a:solidFill>
                        <a:effectLst/>
                        <a:latin typeface="+mn-lt"/>
                        <a:ea typeface="Times New Roman" panose="02020603050405020304" pitchFamily="18" charset="0"/>
                        <a:cs typeface="Times New Roman" panose="02020603050405020304" pitchFamily="18" charset="0"/>
                      </a:endParaRPr>
                    </a:p>
                  </a:txBody>
                  <a:tcPr marL="63649" marR="31814" marT="48960" marB="489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round/>
                      <a:headEnd type="none" w="med" len="med"/>
                      <a:tailEnd type="none" w="med" len="med"/>
                    </a:lnB>
                    <a:noFill/>
                  </a:tcPr>
                </a:tc>
                <a:tc>
                  <a:txBody>
                    <a:bodyPr/>
                    <a:lstStyle/>
                    <a:p>
                      <a:pPr marL="0" marR="0" algn="ctr">
                        <a:lnSpc>
                          <a:spcPts val="1300"/>
                        </a:lnSpc>
                        <a:spcBef>
                          <a:spcPts val="0"/>
                        </a:spcBef>
                        <a:spcAft>
                          <a:spcPts val="800"/>
                        </a:spcAft>
                      </a:pPr>
                      <a:r>
                        <a:rPr lang="en-US" sz="1400" cap="none" spc="0" dirty="0">
                          <a:solidFill>
                            <a:schemeClr val="tx1"/>
                          </a:solidFill>
                          <a:effectLst/>
                          <a:latin typeface="+mn-lt"/>
                        </a:rPr>
                        <a:t>Risk Score</a:t>
                      </a:r>
                      <a:endParaRPr lang="en-US" sz="1400" cap="none" spc="0" dirty="0">
                        <a:solidFill>
                          <a:schemeClr val="tx1"/>
                        </a:solidFill>
                        <a:effectLst/>
                        <a:latin typeface="+mn-lt"/>
                        <a:ea typeface="Times New Roman" panose="02020603050405020304" pitchFamily="18" charset="0"/>
                        <a:cs typeface="Times New Roman" panose="02020603050405020304" pitchFamily="18" charset="0"/>
                      </a:endParaRPr>
                    </a:p>
                  </a:txBody>
                  <a:tcPr marL="63649" marR="31814" marT="48960" marB="489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round/>
                      <a:headEnd type="none" w="med" len="med"/>
                      <a:tailEnd type="none" w="med" len="med"/>
                    </a:lnB>
                    <a:noFill/>
                  </a:tcPr>
                </a:tc>
                <a:tc>
                  <a:txBody>
                    <a:bodyPr/>
                    <a:lstStyle/>
                    <a:p>
                      <a:pPr marL="0" marR="0" algn="ctr">
                        <a:lnSpc>
                          <a:spcPts val="1300"/>
                        </a:lnSpc>
                        <a:spcBef>
                          <a:spcPts val="0"/>
                        </a:spcBef>
                        <a:spcAft>
                          <a:spcPts val="800"/>
                        </a:spcAft>
                      </a:pPr>
                      <a:r>
                        <a:rPr lang="en-US" sz="1400" cap="none" spc="0" dirty="0">
                          <a:solidFill>
                            <a:schemeClr val="tx1"/>
                          </a:solidFill>
                          <a:effectLst/>
                          <a:latin typeface="+mn-lt"/>
                        </a:rPr>
                        <a:t>Risk Ranking</a:t>
                      </a:r>
                      <a:endParaRPr lang="en-US" sz="1400" cap="none" spc="0" dirty="0">
                        <a:solidFill>
                          <a:schemeClr val="tx1"/>
                        </a:solidFill>
                        <a:effectLst/>
                        <a:latin typeface="+mn-lt"/>
                        <a:ea typeface="Times New Roman" panose="02020603050405020304" pitchFamily="18" charset="0"/>
                        <a:cs typeface="Times New Roman" panose="02020603050405020304" pitchFamily="18" charset="0"/>
                      </a:endParaRPr>
                    </a:p>
                  </a:txBody>
                  <a:tcPr marL="63649" marR="31814" marT="48960" marB="489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round/>
                      <a:headEnd type="none" w="med" len="med"/>
                      <a:tailEnd type="none" w="med" len="med"/>
                    </a:lnB>
                    <a:noFill/>
                  </a:tcPr>
                </a:tc>
                <a:tc>
                  <a:txBody>
                    <a:bodyPr/>
                    <a:lstStyle/>
                    <a:p>
                      <a:pPr marL="0" marR="0" algn="ctr">
                        <a:lnSpc>
                          <a:spcPts val="1300"/>
                        </a:lnSpc>
                        <a:spcBef>
                          <a:spcPts val="0"/>
                        </a:spcBef>
                        <a:spcAft>
                          <a:spcPts val="800"/>
                        </a:spcAft>
                      </a:pPr>
                      <a:r>
                        <a:rPr lang="en-US" sz="1400" cap="none" spc="0" dirty="0">
                          <a:solidFill>
                            <a:schemeClr val="tx1"/>
                          </a:solidFill>
                          <a:effectLst/>
                          <a:latin typeface="+mn-lt"/>
                        </a:rPr>
                        <a:t>Risk Response</a:t>
                      </a:r>
                      <a:endParaRPr lang="en-US" sz="1400" cap="none" spc="0" dirty="0">
                        <a:solidFill>
                          <a:schemeClr val="tx1"/>
                        </a:solidFill>
                        <a:effectLst/>
                        <a:latin typeface="+mn-lt"/>
                        <a:ea typeface="Times New Roman" panose="02020603050405020304" pitchFamily="18" charset="0"/>
                        <a:cs typeface="Times New Roman" panose="02020603050405020304" pitchFamily="18" charset="0"/>
                      </a:endParaRPr>
                    </a:p>
                  </a:txBody>
                  <a:tcPr marL="63649" marR="31814" marT="48960" marB="489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round/>
                      <a:headEnd type="none" w="med" len="med"/>
                      <a:tailEnd type="none" w="med" len="med"/>
                    </a:lnB>
                    <a:noFill/>
                  </a:tcPr>
                </a:tc>
                <a:tc>
                  <a:txBody>
                    <a:bodyPr/>
                    <a:lstStyle/>
                    <a:p>
                      <a:pPr marL="0" marR="0" algn="ctr">
                        <a:lnSpc>
                          <a:spcPts val="1300"/>
                        </a:lnSpc>
                        <a:spcBef>
                          <a:spcPts val="0"/>
                        </a:spcBef>
                        <a:spcAft>
                          <a:spcPts val="800"/>
                        </a:spcAft>
                      </a:pPr>
                      <a:r>
                        <a:rPr lang="en-US" sz="1400" cap="none" spc="0" dirty="0">
                          <a:solidFill>
                            <a:schemeClr val="tx1"/>
                          </a:solidFill>
                          <a:effectLst/>
                          <a:latin typeface="+mn-lt"/>
                        </a:rPr>
                        <a:t>Trigger</a:t>
                      </a:r>
                      <a:endParaRPr lang="en-US" sz="1400" cap="none" spc="0" dirty="0">
                        <a:solidFill>
                          <a:schemeClr val="tx1"/>
                        </a:solidFill>
                        <a:effectLst/>
                        <a:latin typeface="+mn-lt"/>
                        <a:ea typeface="Times New Roman" panose="02020603050405020304" pitchFamily="18" charset="0"/>
                        <a:cs typeface="Times New Roman" panose="02020603050405020304" pitchFamily="18" charset="0"/>
                      </a:endParaRPr>
                    </a:p>
                  </a:txBody>
                  <a:tcPr marL="63649" marR="31814" marT="48960" marB="48960">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74844981"/>
                  </a:ext>
                </a:extLst>
              </a:tr>
              <a:tr h="650391">
                <a:tc>
                  <a:txBody>
                    <a:bodyPr/>
                    <a:lstStyle/>
                    <a:p>
                      <a:pPr marL="0" marR="0" algn="l">
                        <a:lnSpc>
                          <a:spcPts val="1300"/>
                        </a:lnSpc>
                        <a:spcBef>
                          <a:spcPts val="0"/>
                        </a:spcBef>
                        <a:spcAft>
                          <a:spcPts val="800"/>
                        </a:spcAft>
                      </a:pPr>
                      <a:r>
                        <a:rPr lang="en-US" sz="1400" b="0" dirty="0">
                          <a:solidFill>
                            <a:schemeClr val="tx1"/>
                          </a:solidFill>
                          <a:effectLst/>
                          <a:latin typeface="+mn-lt"/>
                          <a:ea typeface="Times New Roman" panose="02020603050405020304" pitchFamily="18" charset="0"/>
                          <a:cs typeface="Times New Roman" panose="02020603050405020304" pitchFamily="18" charset="0"/>
                        </a:rPr>
                        <a:t>The conflict between team members leads to inefficient work.</a:t>
                      </a:r>
                    </a:p>
                  </a:txBody>
                  <a:tcPr marL="63500" marR="63500" marT="63500" marB="6350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marL="0" marR="0" algn="l">
                        <a:lnSpc>
                          <a:spcPts val="1300"/>
                        </a:lnSpc>
                        <a:spcBef>
                          <a:spcPts val="0"/>
                        </a:spcBef>
                        <a:spcAft>
                          <a:spcPts val="800"/>
                        </a:spcAft>
                      </a:pPr>
                      <a:r>
                        <a:rPr lang="en-US" sz="1400" dirty="0">
                          <a:effectLst/>
                          <a:latin typeface="+mn-lt"/>
                          <a:ea typeface="Times New Roman" panose="02020603050405020304" pitchFamily="18" charset="0"/>
                          <a:cs typeface="Times New Roman" panose="02020603050405020304" pitchFamily="18" charset="0"/>
                        </a:rPr>
                        <a:t>Human Resources</a:t>
                      </a:r>
                    </a:p>
                  </a:txBody>
                  <a:tcPr marL="63500" marR="63500" marT="63500" marB="6350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marL="0" marR="0" algn="ctr">
                        <a:lnSpc>
                          <a:spcPts val="1300"/>
                        </a:lnSpc>
                        <a:spcBef>
                          <a:spcPts val="0"/>
                        </a:spcBef>
                        <a:spcAft>
                          <a:spcPts val="800"/>
                        </a:spcAft>
                      </a:pPr>
                      <a:r>
                        <a:rPr lang="en-US" sz="1400" dirty="0">
                          <a:effectLst/>
                          <a:latin typeface="+mn-lt"/>
                          <a:ea typeface="Times New Roman" panose="02020603050405020304" pitchFamily="18" charset="0"/>
                          <a:cs typeface="Times New Roman" panose="02020603050405020304" pitchFamily="18" charset="0"/>
                        </a:rPr>
                        <a:t>1</a:t>
                      </a:r>
                    </a:p>
                  </a:txBody>
                  <a:tcPr marL="63500" marR="63500" marT="63500" marB="6350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marL="0" marR="0" algn="ctr">
                        <a:lnSpc>
                          <a:spcPts val="1300"/>
                        </a:lnSpc>
                        <a:spcBef>
                          <a:spcPts val="0"/>
                        </a:spcBef>
                        <a:spcAft>
                          <a:spcPts val="800"/>
                        </a:spcAft>
                      </a:pPr>
                      <a:r>
                        <a:rPr lang="en-US" sz="1400">
                          <a:effectLst/>
                          <a:latin typeface="+mn-lt"/>
                          <a:ea typeface="Times New Roman" panose="02020603050405020304" pitchFamily="18" charset="0"/>
                          <a:cs typeface="Times New Roman" panose="02020603050405020304" pitchFamily="18" charset="0"/>
                        </a:rPr>
                        <a:t>2</a:t>
                      </a:r>
                    </a:p>
                  </a:txBody>
                  <a:tcPr marL="63500" marR="63500" marT="63500" marB="6350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marL="0" marR="0" algn="ctr">
                        <a:lnSpc>
                          <a:spcPts val="1300"/>
                        </a:lnSpc>
                        <a:spcBef>
                          <a:spcPts val="0"/>
                        </a:spcBef>
                        <a:spcAft>
                          <a:spcPts val="800"/>
                        </a:spcAft>
                      </a:pPr>
                      <a:r>
                        <a:rPr lang="en-US" sz="1400">
                          <a:effectLst/>
                          <a:latin typeface="+mn-lt"/>
                          <a:ea typeface="Times New Roman" panose="02020603050405020304" pitchFamily="18" charset="0"/>
                          <a:cs typeface="Times New Roman" panose="02020603050405020304" pitchFamily="18" charset="0"/>
                        </a:rPr>
                        <a:t>2</a:t>
                      </a:r>
                    </a:p>
                  </a:txBody>
                  <a:tcPr marL="63500" marR="63500" marT="63500" marB="6350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marL="0" marR="0" algn="ctr">
                        <a:lnSpc>
                          <a:spcPts val="1300"/>
                        </a:lnSpc>
                        <a:spcBef>
                          <a:spcPts val="0"/>
                        </a:spcBef>
                        <a:spcAft>
                          <a:spcPts val="800"/>
                        </a:spcAft>
                      </a:pPr>
                      <a:r>
                        <a:rPr lang="en-US" sz="1400">
                          <a:effectLst/>
                          <a:latin typeface="+mn-lt"/>
                          <a:ea typeface="Times New Roman" panose="02020603050405020304" pitchFamily="18" charset="0"/>
                          <a:cs typeface="Times New Roman" panose="02020603050405020304" pitchFamily="18" charset="0"/>
                        </a:rPr>
                        <a:t>I</a:t>
                      </a:r>
                    </a:p>
                  </a:txBody>
                  <a:tcPr marL="63500" marR="63500" marT="63500" marB="6350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marL="0" marR="0" algn="l">
                        <a:lnSpc>
                          <a:spcPts val="1300"/>
                        </a:lnSpc>
                        <a:spcBef>
                          <a:spcPts val="0"/>
                        </a:spcBef>
                        <a:spcAft>
                          <a:spcPts val="800"/>
                        </a:spcAft>
                      </a:pPr>
                      <a:r>
                        <a:rPr lang="en-US" sz="1400">
                          <a:effectLst/>
                          <a:latin typeface="+mn-lt"/>
                          <a:ea typeface="Times New Roman" panose="02020603050405020304" pitchFamily="18" charset="0"/>
                          <a:cs typeface="Times New Roman" panose="02020603050405020304" pitchFamily="18" charset="0"/>
                        </a:rPr>
                        <a:t>1. Find out the reason</a:t>
                      </a:r>
                    </a:p>
                    <a:p>
                      <a:pPr marL="0" marR="0" algn="l">
                        <a:lnSpc>
                          <a:spcPts val="1300"/>
                        </a:lnSpc>
                        <a:spcBef>
                          <a:spcPts val="0"/>
                        </a:spcBef>
                        <a:spcAft>
                          <a:spcPts val="800"/>
                        </a:spcAft>
                      </a:pPr>
                      <a:r>
                        <a:rPr lang="en-US" sz="1400">
                          <a:effectLst/>
                          <a:latin typeface="+mn-lt"/>
                          <a:ea typeface="Times New Roman" panose="02020603050405020304" pitchFamily="18" charset="0"/>
                          <a:cs typeface="Times New Roman" panose="02020603050405020304" pitchFamily="18" charset="0"/>
                        </a:rPr>
                        <a:t>2. Solve the problems</a:t>
                      </a:r>
                    </a:p>
                  </a:txBody>
                  <a:tcPr marL="63500" marR="63500" marT="63500" marB="6350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marL="0" marR="0" algn="l">
                        <a:lnSpc>
                          <a:spcPts val="1300"/>
                        </a:lnSpc>
                        <a:spcBef>
                          <a:spcPts val="0"/>
                        </a:spcBef>
                        <a:spcAft>
                          <a:spcPts val="800"/>
                        </a:spcAft>
                      </a:pPr>
                      <a:r>
                        <a:rPr lang="en-US" sz="1400" dirty="0">
                          <a:effectLst/>
                          <a:latin typeface="+mn-lt"/>
                          <a:ea typeface="Times New Roman" panose="02020603050405020304" pitchFamily="18" charset="0"/>
                          <a:cs typeface="Times New Roman" panose="02020603050405020304" pitchFamily="18" charset="0"/>
                        </a:rPr>
                        <a:t>Cannot communicate members when needed</a:t>
                      </a:r>
                    </a:p>
                  </a:txBody>
                  <a:tcPr marL="63500" marR="63500" marT="63500" marB="63500">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69068675"/>
                  </a:ext>
                </a:extLst>
              </a:tr>
              <a:tr h="870439">
                <a:tc>
                  <a:txBody>
                    <a:bodyPr/>
                    <a:lstStyle/>
                    <a:p>
                      <a:pPr marL="0" marR="0" algn="l">
                        <a:lnSpc>
                          <a:spcPts val="1300"/>
                        </a:lnSpc>
                        <a:spcBef>
                          <a:spcPts val="0"/>
                        </a:spcBef>
                        <a:spcAft>
                          <a:spcPts val="800"/>
                        </a:spcAft>
                      </a:pPr>
                      <a:r>
                        <a:rPr lang="en-US" sz="1400" b="0">
                          <a:solidFill>
                            <a:schemeClr val="tx1"/>
                          </a:solidFill>
                          <a:effectLst/>
                          <a:latin typeface="+mn-lt"/>
                          <a:ea typeface="Times New Roman" panose="02020603050405020304" pitchFamily="18" charset="0"/>
                          <a:cs typeface="Times New Roman" panose="02020603050405020304" pitchFamily="18" charset="0"/>
                        </a:rPr>
                        <a:t>Customers may change requirements during the project.</a:t>
                      </a:r>
                    </a:p>
                  </a:txBody>
                  <a:tcPr marL="63500" marR="63500" marT="63500" marB="63500">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marL="0" marR="0" algn="l">
                        <a:lnSpc>
                          <a:spcPts val="1300"/>
                        </a:lnSpc>
                        <a:spcBef>
                          <a:spcPts val="0"/>
                        </a:spcBef>
                        <a:spcAft>
                          <a:spcPts val="800"/>
                        </a:spcAft>
                      </a:pPr>
                      <a:r>
                        <a:rPr lang="en-US" sz="1400">
                          <a:effectLst/>
                          <a:latin typeface="+mn-lt"/>
                          <a:ea typeface="Times New Roman" panose="02020603050405020304" pitchFamily="18" charset="0"/>
                          <a:cs typeface="Times New Roman" panose="02020603050405020304" pitchFamily="18" charset="0"/>
                        </a:rPr>
                        <a:t>Scope</a:t>
                      </a:r>
                    </a:p>
                    <a:p>
                      <a:pPr marL="0" marR="0" algn="l">
                        <a:lnSpc>
                          <a:spcPts val="1300"/>
                        </a:lnSpc>
                        <a:spcBef>
                          <a:spcPts val="0"/>
                        </a:spcBef>
                        <a:spcAft>
                          <a:spcPts val="800"/>
                        </a:spcAft>
                      </a:pPr>
                      <a:r>
                        <a:rPr lang="en-US" sz="1400">
                          <a:effectLst/>
                          <a:latin typeface="+mn-lt"/>
                          <a:ea typeface="Times New Roman" panose="02020603050405020304" pitchFamily="18" charset="0"/>
                          <a:cs typeface="Times New Roman" panose="02020603050405020304" pitchFamily="18" charset="0"/>
                        </a:rPr>
                        <a:t> </a:t>
                      </a:r>
                    </a:p>
                  </a:txBody>
                  <a:tcPr marL="63500" marR="63500" marT="63500" marB="6350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marL="0" marR="0" algn="ctr">
                        <a:lnSpc>
                          <a:spcPts val="1300"/>
                        </a:lnSpc>
                        <a:spcBef>
                          <a:spcPts val="0"/>
                        </a:spcBef>
                        <a:spcAft>
                          <a:spcPts val="800"/>
                        </a:spcAft>
                      </a:pPr>
                      <a:r>
                        <a:rPr lang="en-US" sz="1400">
                          <a:effectLst/>
                          <a:latin typeface="+mn-lt"/>
                          <a:ea typeface="Times New Roman" panose="02020603050405020304" pitchFamily="18" charset="0"/>
                          <a:cs typeface="Times New Roman" panose="02020603050405020304" pitchFamily="18" charset="0"/>
                        </a:rPr>
                        <a:t>2</a:t>
                      </a:r>
                    </a:p>
                  </a:txBody>
                  <a:tcPr marL="63500" marR="63500" marT="63500" marB="6350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marL="0" marR="0" algn="ctr">
                        <a:lnSpc>
                          <a:spcPts val="1300"/>
                        </a:lnSpc>
                        <a:spcBef>
                          <a:spcPts val="0"/>
                        </a:spcBef>
                        <a:spcAft>
                          <a:spcPts val="800"/>
                        </a:spcAft>
                      </a:pPr>
                      <a:r>
                        <a:rPr lang="en-US" sz="1400" dirty="0">
                          <a:effectLst/>
                          <a:latin typeface="+mn-lt"/>
                          <a:ea typeface="Times New Roman" panose="02020603050405020304" pitchFamily="18" charset="0"/>
                          <a:cs typeface="Times New Roman" panose="02020603050405020304" pitchFamily="18" charset="0"/>
                        </a:rPr>
                        <a:t>3</a:t>
                      </a:r>
                    </a:p>
                  </a:txBody>
                  <a:tcPr marL="63500" marR="63500" marT="63500" marB="6350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marL="0" marR="0" algn="ctr">
                        <a:lnSpc>
                          <a:spcPts val="1300"/>
                        </a:lnSpc>
                        <a:spcBef>
                          <a:spcPts val="0"/>
                        </a:spcBef>
                        <a:spcAft>
                          <a:spcPts val="800"/>
                        </a:spcAft>
                      </a:pPr>
                      <a:r>
                        <a:rPr lang="en-US" sz="1400" dirty="0">
                          <a:effectLst/>
                          <a:latin typeface="+mn-lt"/>
                          <a:ea typeface="Times New Roman" panose="02020603050405020304" pitchFamily="18" charset="0"/>
                          <a:cs typeface="Times New Roman" panose="02020603050405020304" pitchFamily="18" charset="0"/>
                        </a:rPr>
                        <a:t>6</a:t>
                      </a:r>
                    </a:p>
                  </a:txBody>
                  <a:tcPr marL="63500" marR="63500" marT="63500" marB="6350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marL="0" marR="0" algn="ctr">
                        <a:lnSpc>
                          <a:spcPts val="1300"/>
                        </a:lnSpc>
                        <a:spcBef>
                          <a:spcPts val="0"/>
                        </a:spcBef>
                        <a:spcAft>
                          <a:spcPts val="800"/>
                        </a:spcAft>
                      </a:pPr>
                      <a:r>
                        <a:rPr lang="en-US" sz="1400" dirty="0">
                          <a:effectLst/>
                          <a:latin typeface="+mn-lt"/>
                          <a:ea typeface="Times New Roman" panose="02020603050405020304" pitchFamily="18" charset="0"/>
                          <a:cs typeface="Times New Roman" panose="02020603050405020304" pitchFamily="18" charset="0"/>
                        </a:rPr>
                        <a:t>III</a:t>
                      </a:r>
                    </a:p>
                  </a:txBody>
                  <a:tcPr marL="63500" marR="63500" marT="63500" marB="6350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marL="0" marR="0" algn="l">
                        <a:lnSpc>
                          <a:spcPts val="1300"/>
                        </a:lnSpc>
                        <a:spcBef>
                          <a:spcPts val="0"/>
                        </a:spcBef>
                        <a:spcAft>
                          <a:spcPts val="800"/>
                        </a:spcAft>
                      </a:pPr>
                      <a:r>
                        <a:rPr lang="en-US" sz="1400">
                          <a:effectLst/>
                          <a:latin typeface="+mn-lt"/>
                          <a:ea typeface="Times New Roman" panose="02020603050405020304" pitchFamily="18" charset="0"/>
                          <a:cs typeface="Times New Roman" panose="02020603050405020304" pitchFamily="18" charset="0"/>
                        </a:rPr>
                        <a:t>Depend on the ability of the team developer</a:t>
                      </a:r>
                    </a:p>
                  </a:txBody>
                  <a:tcPr marL="63500" marR="63500" marT="63500" marB="6350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marL="0" marR="0" algn="l">
                        <a:lnSpc>
                          <a:spcPts val="1300"/>
                        </a:lnSpc>
                        <a:spcBef>
                          <a:spcPts val="0"/>
                        </a:spcBef>
                        <a:spcAft>
                          <a:spcPts val="800"/>
                        </a:spcAft>
                      </a:pPr>
                      <a:r>
                        <a:rPr lang="en-US" sz="1400">
                          <a:effectLst/>
                          <a:latin typeface="+mn-lt"/>
                          <a:ea typeface="Times New Roman" panose="02020603050405020304" pitchFamily="18" charset="0"/>
                          <a:cs typeface="Times New Roman" panose="02020603050405020304" pitchFamily="18" charset="0"/>
                        </a:rPr>
                        <a:t>Stakeholders inform that they need to modify their requirement(s)</a:t>
                      </a:r>
                    </a:p>
                  </a:txBody>
                  <a:tcPr marL="63500" marR="63500" marT="63500" marB="63500">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587677426"/>
                  </a:ext>
                </a:extLst>
              </a:tr>
              <a:tr h="1440942">
                <a:tc>
                  <a:txBody>
                    <a:bodyPr/>
                    <a:lstStyle/>
                    <a:p>
                      <a:pPr marL="0" marR="0" algn="l">
                        <a:lnSpc>
                          <a:spcPts val="1300"/>
                        </a:lnSpc>
                        <a:spcBef>
                          <a:spcPts val="0"/>
                        </a:spcBef>
                        <a:spcAft>
                          <a:spcPts val="800"/>
                        </a:spcAft>
                      </a:pPr>
                      <a:r>
                        <a:rPr lang="en-US" sz="1400" b="0" dirty="0">
                          <a:solidFill>
                            <a:schemeClr val="tx1"/>
                          </a:solidFill>
                          <a:effectLst/>
                          <a:latin typeface="+mn-lt"/>
                          <a:ea typeface="Times New Roman" panose="02020603050405020304" pitchFamily="18" charset="0"/>
                          <a:cs typeface="Times New Roman" panose="02020603050405020304" pitchFamily="18" charset="0"/>
                        </a:rPr>
                        <a:t>During project development, the interface went wrong with the design.</a:t>
                      </a:r>
                    </a:p>
                  </a:txBody>
                  <a:tcPr marL="63500" marR="63500" marT="63500" marB="6350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marL="0" marR="0" algn="l">
                        <a:lnSpc>
                          <a:spcPts val="1300"/>
                        </a:lnSpc>
                        <a:spcBef>
                          <a:spcPts val="0"/>
                        </a:spcBef>
                        <a:spcAft>
                          <a:spcPts val="800"/>
                        </a:spcAft>
                      </a:pPr>
                      <a:r>
                        <a:rPr lang="en-US" sz="1400" dirty="0">
                          <a:effectLst/>
                          <a:latin typeface="+mn-lt"/>
                          <a:ea typeface="Times New Roman" panose="02020603050405020304" pitchFamily="18" charset="0"/>
                          <a:cs typeface="Times New Roman" panose="02020603050405020304" pitchFamily="18" charset="0"/>
                        </a:rPr>
                        <a:t>Technical Accuracy</a:t>
                      </a:r>
                    </a:p>
                  </a:txBody>
                  <a:tcPr marL="63500" marR="63500" marT="63500" marB="6350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marL="0" marR="0" algn="ctr">
                        <a:lnSpc>
                          <a:spcPts val="1300"/>
                        </a:lnSpc>
                        <a:spcBef>
                          <a:spcPts val="0"/>
                        </a:spcBef>
                        <a:spcAft>
                          <a:spcPts val="800"/>
                        </a:spcAft>
                      </a:pPr>
                      <a:r>
                        <a:rPr lang="en-US" sz="1400">
                          <a:effectLst/>
                          <a:latin typeface="+mn-lt"/>
                          <a:ea typeface="Times New Roman" panose="02020603050405020304" pitchFamily="18" charset="0"/>
                          <a:cs typeface="Times New Roman" panose="02020603050405020304" pitchFamily="18" charset="0"/>
                        </a:rPr>
                        <a:t>2</a:t>
                      </a:r>
                    </a:p>
                  </a:txBody>
                  <a:tcPr marL="63500" marR="63500" marT="63500" marB="6350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marL="0" marR="0" algn="ctr">
                        <a:lnSpc>
                          <a:spcPts val="1300"/>
                        </a:lnSpc>
                        <a:spcBef>
                          <a:spcPts val="0"/>
                        </a:spcBef>
                        <a:spcAft>
                          <a:spcPts val="800"/>
                        </a:spcAft>
                      </a:pPr>
                      <a:r>
                        <a:rPr lang="en-US" sz="1400">
                          <a:effectLst/>
                          <a:latin typeface="+mn-lt"/>
                          <a:ea typeface="Times New Roman" panose="02020603050405020304" pitchFamily="18" charset="0"/>
                          <a:cs typeface="Times New Roman" panose="02020603050405020304" pitchFamily="18" charset="0"/>
                        </a:rPr>
                        <a:t>2</a:t>
                      </a:r>
                    </a:p>
                  </a:txBody>
                  <a:tcPr marL="63500" marR="63500" marT="63500" marB="6350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marL="0" marR="0" algn="ctr">
                        <a:lnSpc>
                          <a:spcPts val="1300"/>
                        </a:lnSpc>
                        <a:spcBef>
                          <a:spcPts val="0"/>
                        </a:spcBef>
                        <a:spcAft>
                          <a:spcPts val="800"/>
                        </a:spcAft>
                      </a:pPr>
                      <a:r>
                        <a:rPr lang="en-US" sz="1400">
                          <a:effectLst/>
                          <a:latin typeface="+mn-lt"/>
                          <a:ea typeface="Times New Roman" panose="02020603050405020304" pitchFamily="18" charset="0"/>
                          <a:cs typeface="Times New Roman" panose="02020603050405020304" pitchFamily="18" charset="0"/>
                        </a:rPr>
                        <a:t>4</a:t>
                      </a:r>
                    </a:p>
                  </a:txBody>
                  <a:tcPr marL="63500" marR="63500" marT="63500" marB="6350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marL="0" marR="0" algn="ctr">
                        <a:lnSpc>
                          <a:spcPts val="1300"/>
                        </a:lnSpc>
                        <a:spcBef>
                          <a:spcPts val="0"/>
                        </a:spcBef>
                        <a:spcAft>
                          <a:spcPts val="800"/>
                        </a:spcAft>
                      </a:pPr>
                      <a:r>
                        <a:rPr lang="en-US" sz="1400">
                          <a:effectLst/>
                          <a:latin typeface="+mn-lt"/>
                          <a:ea typeface="Times New Roman" panose="02020603050405020304" pitchFamily="18" charset="0"/>
                          <a:cs typeface="Times New Roman" panose="02020603050405020304" pitchFamily="18" charset="0"/>
                        </a:rPr>
                        <a:t>II</a:t>
                      </a:r>
                    </a:p>
                  </a:txBody>
                  <a:tcPr marL="63500" marR="63500" marT="63500" marB="6350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marL="0" marR="0" algn="l">
                        <a:lnSpc>
                          <a:spcPts val="1300"/>
                        </a:lnSpc>
                        <a:spcBef>
                          <a:spcPts val="0"/>
                        </a:spcBef>
                        <a:spcAft>
                          <a:spcPts val="800"/>
                        </a:spcAft>
                      </a:pPr>
                      <a:r>
                        <a:rPr lang="en-US" sz="1400" dirty="0">
                          <a:effectLst/>
                          <a:latin typeface="+mn-lt"/>
                          <a:ea typeface="Times New Roman" panose="02020603050405020304" pitchFamily="18" charset="0"/>
                          <a:cs typeface="Times New Roman" panose="02020603050405020304" pitchFamily="18" charset="0"/>
                        </a:rPr>
                        <a:t>1. Fix those problems as soon as possible.</a:t>
                      </a:r>
                    </a:p>
                    <a:p>
                      <a:pPr marL="0" marR="0" algn="l">
                        <a:lnSpc>
                          <a:spcPts val="1300"/>
                        </a:lnSpc>
                        <a:spcBef>
                          <a:spcPts val="0"/>
                        </a:spcBef>
                        <a:spcAft>
                          <a:spcPts val="800"/>
                        </a:spcAft>
                      </a:pPr>
                      <a:r>
                        <a:rPr lang="en-US" sz="1400" dirty="0">
                          <a:effectLst/>
                          <a:latin typeface="+mn-lt"/>
                          <a:ea typeface="Times New Roman" panose="02020603050405020304" pitchFamily="18" charset="0"/>
                          <a:cs typeface="Times New Roman" panose="02020603050405020304" pitchFamily="18" charset="0"/>
                        </a:rPr>
                        <a:t>2. Define the new design within considering.</a:t>
                      </a:r>
                    </a:p>
                  </a:txBody>
                  <a:tcPr marL="63500" marR="63500" marT="63500" marB="6350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marL="0" marR="0" algn="l">
                        <a:lnSpc>
                          <a:spcPts val="1300"/>
                        </a:lnSpc>
                        <a:spcBef>
                          <a:spcPts val="0"/>
                        </a:spcBef>
                        <a:spcAft>
                          <a:spcPts val="800"/>
                        </a:spcAft>
                      </a:pPr>
                      <a:r>
                        <a:rPr lang="en-US" sz="1400" dirty="0">
                          <a:effectLst/>
                          <a:latin typeface="+mn-lt"/>
                          <a:ea typeface="Times New Roman" panose="02020603050405020304" pitchFamily="18" charset="0"/>
                          <a:cs typeface="Times New Roman" panose="02020603050405020304" pitchFamily="18" charset="0"/>
                        </a:rPr>
                        <a:t>The real design is not the same as the design when checking</a:t>
                      </a:r>
                    </a:p>
                  </a:txBody>
                  <a:tcPr marL="63500" marR="63500" marT="63500" marB="63500">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071297014"/>
                  </a:ext>
                </a:extLst>
              </a:tr>
            </a:tbl>
          </a:graphicData>
        </a:graphic>
      </p:graphicFrame>
      <p:sp>
        <p:nvSpPr>
          <p:cNvPr id="10" name="Rectangle 9">
            <a:extLst>
              <a:ext uri="{FF2B5EF4-FFF2-40B4-BE49-F238E27FC236}">
                <a16:creationId xmlns:a16="http://schemas.microsoft.com/office/drawing/2014/main" id="{74566B22-8D97-43BA-9897-9400A3DD3B49}"/>
              </a:ext>
            </a:extLst>
          </p:cNvPr>
          <p:cNvSpPr/>
          <p:nvPr/>
        </p:nvSpPr>
        <p:spPr>
          <a:xfrm>
            <a:off x="8171717" y="6133306"/>
            <a:ext cx="545123" cy="433387"/>
          </a:xfrm>
          <a:prstGeom prst="rect">
            <a:avLst/>
          </a:prstGeom>
          <a:solidFill>
            <a:srgbClr val="F49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10</a:t>
            </a:r>
            <a:endParaRPr lang="en-US" dirty="0"/>
          </a:p>
        </p:txBody>
      </p:sp>
    </p:spTree>
    <p:extLst>
      <p:ext uri="{BB962C8B-B14F-4D97-AF65-F5344CB8AC3E}">
        <p14:creationId xmlns:p14="http://schemas.microsoft.com/office/powerpoint/2010/main" val="3682290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1FE6557-A2D0-4634-A7E7-946FD8C31457}"/>
              </a:ext>
            </a:extLst>
          </p:cNvPr>
          <p:cNvSpPr txBox="1"/>
          <p:nvPr/>
        </p:nvSpPr>
        <p:spPr>
          <a:xfrm>
            <a:off x="1090246" y="369250"/>
            <a:ext cx="4572000" cy="563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defPPr>
              <a:defRPr lang="en-US"/>
            </a:defPPr>
            <a:lvl1pPr eaLnBrk="1" hangingPunct="1">
              <a:lnSpc>
                <a:spcPct val="90000"/>
              </a:lnSpc>
              <a:defRPr sz="3400" b="1">
                <a:solidFill>
                  <a:srgbClr val="F26400"/>
                </a:solidFill>
                <a:latin typeface="+mn-lt"/>
                <a:ea typeface="+mj-ea"/>
                <a:cs typeface="+mj-cs"/>
              </a:defRPr>
            </a:lvl1pPr>
            <a:lvl2pPr>
              <a:lnSpc>
                <a:spcPct val="90000"/>
              </a:lnSpc>
              <a:defRPr sz="3600" b="1"/>
            </a:lvl2pPr>
            <a:lvl3pPr>
              <a:lnSpc>
                <a:spcPct val="90000"/>
              </a:lnSpc>
              <a:defRPr sz="3600" b="1"/>
            </a:lvl3pPr>
            <a:lvl4pPr>
              <a:lnSpc>
                <a:spcPct val="90000"/>
              </a:lnSpc>
              <a:defRPr sz="3600" b="1"/>
            </a:lvl4pPr>
            <a:lvl5pPr>
              <a:lnSpc>
                <a:spcPct val="90000"/>
              </a:lnSpc>
              <a:defRPr sz="3600" b="1"/>
            </a:lvl5pPr>
            <a:lvl6pPr marL="457200" fontAlgn="base">
              <a:lnSpc>
                <a:spcPct val="90000"/>
              </a:lnSpc>
              <a:spcBef>
                <a:spcPct val="0"/>
              </a:spcBef>
              <a:spcAft>
                <a:spcPct val="0"/>
              </a:spcAft>
              <a:defRPr sz="3600" b="1"/>
            </a:lvl6pPr>
            <a:lvl7pPr marL="914400" fontAlgn="base">
              <a:lnSpc>
                <a:spcPct val="90000"/>
              </a:lnSpc>
              <a:spcBef>
                <a:spcPct val="0"/>
              </a:spcBef>
              <a:spcAft>
                <a:spcPct val="0"/>
              </a:spcAft>
              <a:defRPr sz="3600" b="1"/>
            </a:lvl7pPr>
            <a:lvl8pPr marL="1371600" fontAlgn="base">
              <a:lnSpc>
                <a:spcPct val="90000"/>
              </a:lnSpc>
              <a:spcBef>
                <a:spcPct val="0"/>
              </a:spcBef>
              <a:spcAft>
                <a:spcPct val="0"/>
              </a:spcAft>
              <a:defRPr sz="3600" b="1"/>
            </a:lvl8pPr>
            <a:lvl9pPr marL="1828800" fontAlgn="base">
              <a:lnSpc>
                <a:spcPct val="90000"/>
              </a:lnSpc>
              <a:spcBef>
                <a:spcPct val="0"/>
              </a:spcBef>
              <a:spcAft>
                <a:spcPct val="0"/>
              </a:spcAft>
              <a:defRPr sz="3600" b="1"/>
            </a:lvl9pPr>
          </a:lstStyle>
          <a:p>
            <a:r>
              <a:rPr lang="en-US" dirty="0"/>
              <a:t>Skill Analysis</a:t>
            </a:r>
          </a:p>
        </p:txBody>
      </p:sp>
      <p:graphicFrame>
        <p:nvGraphicFramePr>
          <p:cNvPr id="8" name="Table 7">
            <a:extLst>
              <a:ext uri="{FF2B5EF4-FFF2-40B4-BE49-F238E27FC236}">
                <a16:creationId xmlns:a16="http://schemas.microsoft.com/office/drawing/2014/main" id="{9CC82F2D-9E51-41B2-9BB6-2AE7B395288E}"/>
              </a:ext>
            </a:extLst>
          </p:cNvPr>
          <p:cNvGraphicFramePr>
            <a:graphicFrameLocks noGrp="1"/>
          </p:cNvGraphicFramePr>
          <p:nvPr>
            <p:extLst>
              <p:ext uri="{D42A27DB-BD31-4B8C-83A1-F6EECF244321}">
                <p14:modId xmlns:p14="http://schemas.microsoft.com/office/powerpoint/2010/main" val="697298362"/>
              </p:ext>
            </p:extLst>
          </p:nvPr>
        </p:nvGraphicFramePr>
        <p:xfrm>
          <a:off x="1205669" y="1426647"/>
          <a:ext cx="7059096" cy="4827081"/>
        </p:xfrm>
        <a:graphic>
          <a:graphicData uri="http://schemas.openxmlformats.org/drawingml/2006/table">
            <a:tbl>
              <a:tblPr firstRow="1" firstCol="1" bandRow="1">
                <a:tableStyleId>{073A0DAA-6AF3-43AB-8588-CEC1D06C72B9}</a:tableStyleId>
              </a:tblPr>
              <a:tblGrid>
                <a:gridCol w="3089217">
                  <a:extLst>
                    <a:ext uri="{9D8B030D-6E8A-4147-A177-3AD203B41FA5}">
                      <a16:colId xmlns:a16="http://schemas.microsoft.com/office/drawing/2014/main" val="2950039771"/>
                    </a:ext>
                  </a:extLst>
                </a:gridCol>
                <a:gridCol w="1213019">
                  <a:extLst>
                    <a:ext uri="{9D8B030D-6E8A-4147-A177-3AD203B41FA5}">
                      <a16:colId xmlns:a16="http://schemas.microsoft.com/office/drawing/2014/main" val="1608578094"/>
                    </a:ext>
                  </a:extLst>
                </a:gridCol>
                <a:gridCol w="551372">
                  <a:extLst>
                    <a:ext uri="{9D8B030D-6E8A-4147-A177-3AD203B41FA5}">
                      <a16:colId xmlns:a16="http://schemas.microsoft.com/office/drawing/2014/main" val="2033777881"/>
                    </a:ext>
                  </a:extLst>
                </a:gridCol>
                <a:gridCol w="551372">
                  <a:extLst>
                    <a:ext uri="{9D8B030D-6E8A-4147-A177-3AD203B41FA5}">
                      <a16:colId xmlns:a16="http://schemas.microsoft.com/office/drawing/2014/main" val="3078960350"/>
                    </a:ext>
                  </a:extLst>
                </a:gridCol>
                <a:gridCol w="551372">
                  <a:extLst>
                    <a:ext uri="{9D8B030D-6E8A-4147-A177-3AD203B41FA5}">
                      <a16:colId xmlns:a16="http://schemas.microsoft.com/office/drawing/2014/main" val="4009187502"/>
                    </a:ext>
                  </a:extLst>
                </a:gridCol>
                <a:gridCol w="551372">
                  <a:extLst>
                    <a:ext uri="{9D8B030D-6E8A-4147-A177-3AD203B41FA5}">
                      <a16:colId xmlns:a16="http://schemas.microsoft.com/office/drawing/2014/main" val="3048644015"/>
                    </a:ext>
                  </a:extLst>
                </a:gridCol>
                <a:gridCol w="551372">
                  <a:extLst>
                    <a:ext uri="{9D8B030D-6E8A-4147-A177-3AD203B41FA5}">
                      <a16:colId xmlns:a16="http://schemas.microsoft.com/office/drawing/2014/main" val="430265251"/>
                    </a:ext>
                  </a:extLst>
                </a:gridCol>
              </a:tblGrid>
              <a:tr h="0">
                <a:tc rowSpan="2">
                  <a:txBody>
                    <a:bodyPr/>
                    <a:lstStyle/>
                    <a:p>
                      <a:pPr marL="0" marR="0" algn="ctr">
                        <a:lnSpc>
                          <a:spcPts val="1300"/>
                        </a:lnSpc>
                        <a:spcBef>
                          <a:spcPts val="0"/>
                        </a:spcBef>
                        <a:spcAft>
                          <a:spcPts val="800"/>
                        </a:spcAft>
                      </a:pPr>
                      <a:r>
                        <a:rPr lang="en-US" sz="1400" dirty="0">
                          <a:effectLst/>
                          <a:latin typeface="+mn-lt"/>
                        </a:rPr>
                        <a:t>Group</a:t>
                      </a:r>
                      <a:endParaRPr lang="en-US" sz="1400" dirty="0">
                        <a:effectLst/>
                        <a:latin typeface="+mn-lt"/>
                        <a:ea typeface="Times New Roman" panose="02020603050405020304" pitchFamily="18" charset="0"/>
                        <a:cs typeface="Times New Roman" panose="02020603050405020304" pitchFamily="18" charset="0"/>
                      </a:endParaRPr>
                    </a:p>
                  </a:txBody>
                  <a:tcPr marL="63500" marR="63500" marT="63500" marB="63500" anchor="ctr"/>
                </a:tc>
                <a:tc rowSpan="2">
                  <a:txBody>
                    <a:bodyPr/>
                    <a:lstStyle/>
                    <a:p>
                      <a:pPr marL="0" marR="0" algn="ctr">
                        <a:lnSpc>
                          <a:spcPct val="107000"/>
                        </a:lnSpc>
                        <a:spcBef>
                          <a:spcPts val="0"/>
                        </a:spcBef>
                        <a:spcAft>
                          <a:spcPts val="0"/>
                        </a:spcAft>
                      </a:pPr>
                      <a:r>
                        <a:rPr lang="en-US" sz="1400" dirty="0">
                          <a:effectLst/>
                          <a:latin typeface="+mn-lt"/>
                        </a:rPr>
                        <a:t>Skill Expertise</a:t>
                      </a:r>
                      <a:endParaRPr lang="en-US" sz="1400" dirty="0">
                        <a:effectLst/>
                        <a:latin typeface="+mn-lt"/>
                        <a:ea typeface="Times New Roman" panose="02020603050405020304" pitchFamily="18" charset="0"/>
                        <a:cs typeface="Times New Roman" panose="02020603050405020304" pitchFamily="18" charset="0"/>
                      </a:endParaRPr>
                    </a:p>
                  </a:txBody>
                  <a:tcPr marL="63500" marR="63500" marT="63500" marB="63500" anchor="ctr"/>
                </a:tc>
                <a:tc gridSpan="5">
                  <a:txBody>
                    <a:bodyPr/>
                    <a:lstStyle/>
                    <a:p>
                      <a:pPr marL="0" marR="0" algn="ctr">
                        <a:lnSpc>
                          <a:spcPct val="107000"/>
                        </a:lnSpc>
                        <a:spcBef>
                          <a:spcPts val="0"/>
                        </a:spcBef>
                        <a:spcAft>
                          <a:spcPts val="0"/>
                        </a:spcAft>
                      </a:pPr>
                      <a:r>
                        <a:rPr lang="en-US" sz="1400">
                          <a:effectLst/>
                          <a:latin typeface="+mn-lt"/>
                        </a:rPr>
                        <a:t>Level </a:t>
                      </a:r>
                      <a:endParaRPr lang="en-US" sz="1400">
                        <a:effectLst/>
                        <a:latin typeface="+mn-lt"/>
                        <a:ea typeface="Times New Roman" panose="02020603050405020304" pitchFamily="18" charset="0"/>
                        <a:cs typeface="Times New Roman" panose="02020603050405020304" pitchFamily="18" charset="0"/>
                      </a:endParaRPr>
                    </a:p>
                  </a:txBody>
                  <a:tcPr marL="63500" marR="63500" marT="63500" marB="6350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08583173"/>
                  </a:ext>
                </a:extLst>
              </a:tr>
              <a:tr h="0">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400">
                          <a:effectLst/>
                          <a:latin typeface="+mn-lt"/>
                        </a:rPr>
                        <a:t>1</a:t>
                      </a:r>
                      <a:endParaRPr lang="en-US" sz="1400">
                        <a:effectLst/>
                        <a:latin typeface="+mn-lt"/>
                        <a:ea typeface="Times New Roman" panose="02020603050405020304" pitchFamily="18" charset="0"/>
                        <a:cs typeface="Times New Roman" panose="02020603050405020304" pitchFamily="18" charset="0"/>
                      </a:endParaRPr>
                    </a:p>
                  </a:txBody>
                  <a:tcPr marL="63500" marR="63500" marT="63500" marB="63500"/>
                </a:tc>
                <a:tc>
                  <a:txBody>
                    <a:bodyPr/>
                    <a:lstStyle/>
                    <a:p>
                      <a:pPr marL="0" marR="0" algn="ctr">
                        <a:lnSpc>
                          <a:spcPct val="107000"/>
                        </a:lnSpc>
                        <a:spcBef>
                          <a:spcPts val="0"/>
                        </a:spcBef>
                        <a:spcAft>
                          <a:spcPts val="0"/>
                        </a:spcAft>
                      </a:pPr>
                      <a:r>
                        <a:rPr lang="en-US" sz="1400">
                          <a:effectLst/>
                          <a:latin typeface="+mn-lt"/>
                        </a:rPr>
                        <a:t>2</a:t>
                      </a:r>
                      <a:endParaRPr lang="en-US" sz="1400">
                        <a:effectLst/>
                        <a:latin typeface="+mn-lt"/>
                        <a:ea typeface="Times New Roman" panose="02020603050405020304" pitchFamily="18" charset="0"/>
                        <a:cs typeface="Times New Roman" panose="02020603050405020304" pitchFamily="18" charset="0"/>
                      </a:endParaRPr>
                    </a:p>
                  </a:txBody>
                  <a:tcPr marL="63500" marR="63500" marT="63500" marB="63500"/>
                </a:tc>
                <a:tc>
                  <a:txBody>
                    <a:bodyPr/>
                    <a:lstStyle/>
                    <a:p>
                      <a:pPr marL="0" marR="0" algn="ctr">
                        <a:lnSpc>
                          <a:spcPct val="107000"/>
                        </a:lnSpc>
                        <a:spcBef>
                          <a:spcPts val="0"/>
                        </a:spcBef>
                        <a:spcAft>
                          <a:spcPts val="0"/>
                        </a:spcAft>
                      </a:pPr>
                      <a:r>
                        <a:rPr lang="en-US" sz="1400">
                          <a:effectLst/>
                          <a:latin typeface="+mn-lt"/>
                        </a:rPr>
                        <a:t>3</a:t>
                      </a:r>
                      <a:endParaRPr lang="en-US" sz="1400">
                        <a:effectLst/>
                        <a:latin typeface="+mn-lt"/>
                        <a:ea typeface="Times New Roman" panose="02020603050405020304" pitchFamily="18" charset="0"/>
                        <a:cs typeface="Times New Roman" panose="02020603050405020304" pitchFamily="18" charset="0"/>
                      </a:endParaRPr>
                    </a:p>
                  </a:txBody>
                  <a:tcPr marL="63500" marR="63500" marT="63500" marB="63500"/>
                </a:tc>
                <a:tc>
                  <a:txBody>
                    <a:bodyPr/>
                    <a:lstStyle/>
                    <a:p>
                      <a:pPr marL="0" marR="0" algn="ctr">
                        <a:lnSpc>
                          <a:spcPct val="107000"/>
                        </a:lnSpc>
                        <a:spcBef>
                          <a:spcPts val="0"/>
                        </a:spcBef>
                        <a:spcAft>
                          <a:spcPts val="0"/>
                        </a:spcAft>
                      </a:pPr>
                      <a:r>
                        <a:rPr lang="en-US" sz="1400">
                          <a:effectLst/>
                          <a:latin typeface="+mn-lt"/>
                        </a:rPr>
                        <a:t>4</a:t>
                      </a:r>
                      <a:endParaRPr lang="en-US" sz="1400">
                        <a:effectLst/>
                        <a:latin typeface="+mn-lt"/>
                        <a:ea typeface="Times New Roman" panose="02020603050405020304" pitchFamily="18" charset="0"/>
                        <a:cs typeface="Times New Roman" panose="02020603050405020304" pitchFamily="18" charset="0"/>
                      </a:endParaRPr>
                    </a:p>
                  </a:txBody>
                  <a:tcPr marL="63500" marR="63500" marT="63500" marB="63500"/>
                </a:tc>
                <a:tc>
                  <a:txBody>
                    <a:bodyPr/>
                    <a:lstStyle/>
                    <a:p>
                      <a:pPr marL="0" marR="0" algn="ctr">
                        <a:lnSpc>
                          <a:spcPct val="107000"/>
                        </a:lnSpc>
                        <a:spcBef>
                          <a:spcPts val="0"/>
                        </a:spcBef>
                        <a:spcAft>
                          <a:spcPts val="0"/>
                        </a:spcAft>
                      </a:pPr>
                      <a:r>
                        <a:rPr lang="en-US" sz="1400">
                          <a:effectLst/>
                          <a:latin typeface="+mn-lt"/>
                        </a:rPr>
                        <a:t>5</a:t>
                      </a:r>
                      <a:endParaRPr lang="en-US" sz="1400">
                        <a:effectLst/>
                        <a:latin typeface="+mn-lt"/>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267279591"/>
                  </a:ext>
                </a:extLst>
              </a:tr>
              <a:tr h="0">
                <a:tc rowSpan="5">
                  <a:txBody>
                    <a:bodyPr/>
                    <a:lstStyle/>
                    <a:p>
                      <a:pPr marL="0" marR="0" algn="ctr">
                        <a:lnSpc>
                          <a:spcPct val="107000"/>
                        </a:lnSpc>
                        <a:spcBef>
                          <a:spcPts val="0"/>
                        </a:spcBef>
                        <a:spcAft>
                          <a:spcPts val="0"/>
                        </a:spcAft>
                      </a:pPr>
                      <a:r>
                        <a:rPr lang="en-US" sz="1400">
                          <a:effectLst/>
                          <a:latin typeface="+mn-lt"/>
                        </a:rPr>
                        <a:t>Technical Skill</a:t>
                      </a:r>
                      <a:endParaRPr lang="en-US" sz="1400">
                        <a:effectLst/>
                        <a:latin typeface="+mn-lt"/>
                        <a:ea typeface="Times New Roman" panose="02020603050405020304" pitchFamily="18" charset="0"/>
                        <a:cs typeface="Times New Roman" panose="02020603050405020304" pitchFamily="18" charset="0"/>
                      </a:endParaRPr>
                    </a:p>
                  </a:txBody>
                  <a:tcPr marL="63500" marR="63500" marT="63500" marB="63500" anchor="ctr"/>
                </a:tc>
                <a:tc>
                  <a:txBody>
                    <a:bodyPr/>
                    <a:lstStyle/>
                    <a:p>
                      <a:pPr marL="0" marR="0">
                        <a:lnSpc>
                          <a:spcPct val="107000"/>
                        </a:lnSpc>
                        <a:spcBef>
                          <a:spcPts val="0"/>
                        </a:spcBef>
                        <a:spcAft>
                          <a:spcPts val="0"/>
                        </a:spcAft>
                      </a:pPr>
                      <a:r>
                        <a:rPr lang="en-US" sz="1400" dirty="0">
                          <a:effectLst/>
                          <a:latin typeface="+mn-lt"/>
                        </a:rPr>
                        <a:t>HTML/CSS</a:t>
                      </a:r>
                      <a:endParaRPr lang="en-US" sz="1400" dirty="0">
                        <a:effectLst/>
                        <a:latin typeface="+mn-lt"/>
                        <a:ea typeface="Times New Roman" panose="02020603050405020304" pitchFamily="18" charset="0"/>
                        <a:cs typeface="Times New Roman" panose="02020603050405020304" pitchFamily="18" charset="0"/>
                      </a:endParaRPr>
                    </a:p>
                  </a:txBody>
                  <a:tcPr marL="63500" marR="63500" marT="63500" marB="63500"/>
                </a:tc>
                <a:tc>
                  <a:txBody>
                    <a:bodyPr/>
                    <a:lstStyle/>
                    <a:p>
                      <a:pPr>
                        <a:lnSpc>
                          <a:spcPct val="107000"/>
                        </a:lnSpc>
                      </a:pPr>
                      <a:endParaRPr lang="en-US" sz="1400">
                        <a:effectLst/>
                        <a:latin typeface="+mn-lt"/>
                        <a:cs typeface="Times New Roman" panose="02020603050405020304" pitchFamily="18" charset="0"/>
                      </a:endParaRPr>
                    </a:p>
                  </a:txBody>
                  <a:tcPr marL="63500" marR="63500" marT="63500" marB="63500"/>
                </a:tc>
                <a:tc>
                  <a:txBody>
                    <a:bodyPr/>
                    <a:lstStyle/>
                    <a:p>
                      <a:pPr>
                        <a:lnSpc>
                          <a:spcPct val="107000"/>
                        </a:lnSpc>
                      </a:pPr>
                      <a:endParaRPr lang="en-US" sz="1400">
                        <a:effectLst/>
                        <a:latin typeface="+mn-lt"/>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400">
                          <a:effectLst/>
                          <a:latin typeface="+mn-lt"/>
                        </a:rPr>
                        <a:t>x</a:t>
                      </a:r>
                      <a:endParaRPr lang="en-US" sz="1400">
                        <a:effectLst/>
                        <a:latin typeface="+mn-lt"/>
                        <a:ea typeface="Times New Roman" panose="02020603050405020304" pitchFamily="18" charset="0"/>
                        <a:cs typeface="Times New Roman" panose="02020603050405020304" pitchFamily="18" charset="0"/>
                      </a:endParaRPr>
                    </a:p>
                  </a:txBody>
                  <a:tcPr marL="63500" marR="63500" marT="63500" marB="63500"/>
                </a:tc>
                <a:tc>
                  <a:txBody>
                    <a:bodyPr/>
                    <a:lstStyle/>
                    <a:p>
                      <a:pPr>
                        <a:lnSpc>
                          <a:spcPct val="107000"/>
                        </a:lnSpc>
                      </a:pPr>
                      <a:endParaRPr lang="en-US" sz="1400">
                        <a:effectLst/>
                        <a:latin typeface="+mn-lt"/>
                        <a:cs typeface="Times New Roman" panose="02020603050405020304" pitchFamily="18" charset="0"/>
                      </a:endParaRPr>
                    </a:p>
                  </a:txBody>
                  <a:tcPr marL="63500" marR="63500" marT="63500" marB="63500"/>
                </a:tc>
                <a:tc>
                  <a:txBody>
                    <a:bodyPr/>
                    <a:lstStyle/>
                    <a:p>
                      <a:pPr>
                        <a:lnSpc>
                          <a:spcPct val="107000"/>
                        </a:lnSpc>
                      </a:pPr>
                      <a:endParaRPr lang="en-US" sz="1400">
                        <a:effectLst/>
                        <a:latin typeface="+mn-lt"/>
                        <a:cs typeface="Times New Roman" panose="02020603050405020304" pitchFamily="18" charset="0"/>
                      </a:endParaRPr>
                    </a:p>
                  </a:txBody>
                  <a:tcPr marL="63500" marR="63500" marT="63500" marB="63500"/>
                </a:tc>
                <a:extLst>
                  <a:ext uri="{0D108BD9-81ED-4DB2-BD59-A6C34878D82A}">
                    <a16:rowId xmlns:a16="http://schemas.microsoft.com/office/drawing/2014/main" val="2544445155"/>
                  </a:ext>
                </a:extLst>
              </a:tr>
              <a:tr h="0">
                <a:tc vMerge="1">
                  <a:txBody>
                    <a:bodyPr/>
                    <a:lstStyle/>
                    <a:p>
                      <a:endParaRPr lang="en-US"/>
                    </a:p>
                  </a:txBody>
                  <a:tcPr/>
                </a:tc>
                <a:tc>
                  <a:txBody>
                    <a:bodyPr/>
                    <a:lstStyle/>
                    <a:p>
                      <a:pPr marL="0" marR="0">
                        <a:lnSpc>
                          <a:spcPct val="107000"/>
                        </a:lnSpc>
                        <a:spcBef>
                          <a:spcPts val="0"/>
                        </a:spcBef>
                        <a:spcAft>
                          <a:spcPts val="0"/>
                        </a:spcAft>
                      </a:pPr>
                      <a:r>
                        <a:rPr lang="en-US" sz="1400">
                          <a:effectLst/>
                          <a:latin typeface="+mn-lt"/>
                        </a:rPr>
                        <a:t>JavaScript</a:t>
                      </a:r>
                      <a:endParaRPr lang="en-US" sz="1400">
                        <a:effectLst/>
                        <a:latin typeface="+mn-lt"/>
                        <a:ea typeface="Times New Roman" panose="02020603050405020304" pitchFamily="18" charset="0"/>
                        <a:cs typeface="Times New Roman" panose="02020603050405020304" pitchFamily="18" charset="0"/>
                      </a:endParaRPr>
                    </a:p>
                  </a:txBody>
                  <a:tcPr marL="63500" marR="63500" marT="63500" marB="63500"/>
                </a:tc>
                <a:tc>
                  <a:txBody>
                    <a:bodyPr/>
                    <a:lstStyle/>
                    <a:p>
                      <a:pPr>
                        <a:lnSpc>
                          <a:spcPct val="107000"/>
                        </a:lnSpc>
                      </a:pPr>
                      <a:endParaRPr lang="en-US" sz="1400" dirty="0">
                        <a:effectLst/>
                        <a:latin typeface="+mn-lt"/>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400">
                          <a:effectLst/>
                          <a:latin typeface="+mn-lt"/>
                        </a:rPr>
                        <a:t>x</a:t>
                      </a:r>
                      <a:endParaRPr lang="en-US" sz="1400">
                        <a:effectLst/>
                        <a:latin typeface="+mn-lt"/>
                        <a:ea typeface="Times New Roman" panose="02020603050405020304" pitchFamily="18" charset="0"/>
                        <a:cs typeface="Times New Roman" panose="02020603050405020304" pitchFamily="18" charset="0"/>
                      </a:endParaRPr>
                    </a:p>
                  </a:txBody>
                  <a:tcPr marL="63500" marR="63500" marT="63500" marB="63500"/>
                </a:tc>
                <a:tc>
                  <a:txBody>
                    <a:bodyPr/>
                    <a:lstStyle/>
                    <a:p>
                      <a:pPr>
                        <a:lnSpc>
                          <a:spcPct val="107000"/>
                        </a:lnSpc>
                      </a:pPr>
                      <a:endParaRPr lang="en-US" sz="1400">
                        <a:effectLst/>
                        <a:latin typeface="+mn-lt"/>
                        <a:cs typeface="Times New Roman" panose="02020603050405020304" pitchFamily="18" charset="0"/>
                      </a:endParaRPr>
                    </a:p>
                  </a:txBody>
                  <a:tcPr marL="63500" marR="63500" marT="63500" marB="63500"/>
                </a:tc>
                <a:tc>
                  <a:txBody>
                    <a:bodyPr/>
                    <a:lstStyle/>
                    <a:p>
                      <a:pPr>
                        <a:lnSpc>
                          <a:spcPct val="107000"/>
                        </a:lnSpc>
                      </a:pPr>
                      <a:endParaRPr lang="en-US" sz="1400">
                        <a:effectLst/>
                        <a:latin typeface="+mn-lt"/>
                        <a:cs typeface="Times New Roman" panose="02020603050405020304" pitchFamily="18" charset="0"/>
                      </a:endParaRPr>
                    </a:p>
                  </a:txBody>
                  <a:tcPr marL="63500" marR="63500" marT="63500" marB="63500"/>
                </a:tc>
                <a:tc>
                  <a:txBody>
                    <a:bodyPr/>
                    <a:lstStyle/>
                    <a:p>
                      <a:pPr>
                        <a:lnSpc>
                          <a:spcPct val="107000"/>
                        </a:lnSpc>
                      </a:pPr>
                      <a:endParaRPr lang="en-US" sz="1400">
                        <a:effectLst/>
                        <a:latin typeface="+mn-lt"/>
                        <a:cs typeface="Times New Roman" panose="02020603050405020304" pitchFamily="18" charset="0"/>
                      </a:endParaRPr>
                    </a:p>
                  </a:txBody>
                  <a:tcPr marL="63500" marR="63500" marT="63500" marB="63500"/>
                </a:tc>
                <a:extLst>
                  <a:ext uri="{0D108BD9-81ED-4DB2-BD59-A6C34878D82A}">
                    <a16:rowId xmlns:a16="http://schemas.microsoft.com/office/drawing/2014/main" val="3812804376"/>
                  </a:ext>
                </a:extLst>
              </a:tr>
              <a:tr h="0">
                <a:tc vMerge="1">
                  <a:txBody>
                    <a:bodyPr/>
                    <a:lstStyle/>
                    <a:p>
                      <a:endParaRPr lang="en-US"/>
                    </a:p>
                  </a:txBody>
                  <a:tcPr/>
                </a:tc>
                <a:tc>
                  <a:txBody>
                    <a:bodyPr/>
                    <a:lstStyle/>
                    <a:p>
                      <a:pPr marL="0" marR="0">
                        <a:lnSpc>
                          <a:spcPct val="107000"/>
                        </a:lnSpc>
                        <a:spcBef>
                          <a:spcPts val="0"/>
                        </a:spcBef>
                        <a:spcAft>
                          <a:spcPts val="0"/>
                        </a:spcAft>
                      </a:pPr>
                      <a:r>
                        <a:rPr lang="en-US" sz="1400">
                          <a:effectLst/>
                          <a:latin typeface="+mn-lt"/>
                        </a:rPr>
                        <a:t>Django</a:t>
                      </a:r>
                      <a:endParaRPr lang="en-US" sz="1400">
                        <a:effectLst/>
                        <a:latin typeface="+mn-lt"/>
                        <a:ea typeface="Times New Roman" panose="02020603050405020304" pitchFamily="18" charset="0"/>
                        <a:cs typeface="Times New Roman" panose="02020603050405020304" pitchFamily="18" charset="0"/>
                      </a:endParaRPr>
                    </a:p>
                  </a:txBody>
                  <a:tcPr marL="63500" marR="63500" marT="63500" marB="63500"/>
                </a:tc>
                <a:tc>
                  <a:txBody>
                    <a:bodyPr/>
                    <a:lstStyle/>
                    <a:p>
                      <a:pPr>
                        <a:lnSpc>
                          <a:spcPct val="107000"/>
                        </a:lnSpc>
                      </a:pPr>
                      <a:endParaRPr lang="en-US" sz="1400">
                        <a:effectLst/>
                        <a:latin typeface="+mn-lt"/>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400">
                          <a:effectLst/>
                          <a:latin typeface="+mn-lt"/>
                        </a:rPr>
                        <a:t>x</a:t>
                      </a:r>
                      <a:endParaRPr lang="en-US" sz="1400">
                        <a:effectLst/>
                        <a:latin typeface="+mn-lt"/>
                        <a:ea typeface="Times New Roman" panose="02020603050405020304" pitchFamily="18" charset="0"/>
                        <a:cs typeface="Times New Roman" panose="02020603050405020304" pitchFamily="18" charset="0"/>
                      </a:endParaRPr>
                    </a:p>
                  </a:txBody>
                  <a:tcPr marL="63500" marR="63500" marT="63500" marB="63500"/>
                </a:tc>
                <a:tc>
                  <a:txBody>
                    <a:bodyPr/>
                    <a:lstStyle/>
                    <a:p>
                      <a:pPr>
                        <a:lnSpc>
                          <a:spcPct val="107000"/>
                        </a:lnSpc>
                      </a:pPr>
                      <a:endParaRPr lang="en-US" sz="1400" dirty="0">
                        <a:effectLst/>
                        <a:latin typeface="+mn-lt"/>
                        <a:cs typeface="Times New Roman" panose="02020603050405020304" pitchFamily="18" charset="0"/>
                      </a:endParaRPr>
                    </a:p>
                  </a:txBody>
                  <a:tcPr marL="63500" marR="63500" marT="63500" marB="63500"/>
                </a:tc>
                <a:tc>
                  <a:txBody>
                    <a:bodyPr/>
                    <a:lstStyle/>
                    <a:p>
                      <a:pPr>
                        <a:lnSpc>
                          <a:spcPct val="107000"/>
                        </a:lnSpc>
                      </a:pPr>
                      <a:endParaRPr lang="en-US" sz="1400">
                        <a:effectLst/>
                        <a:latin typeface="+mn-lt"/>
                        <a:cs typeface="Times New Roman" panose="02020603050405020304" pitchFamily="18" charset="0"/>
                      </a:endParaRPr>
                    </a:p>
                  </a:txBody>
                  <a:tcPr marL="63500" marR="63500" marT="63500" marB="63500"/>
                </a:tc>
                <a:tc>
                  <a:txBody>
                    <a:bodyPr/>
                    <a:lstStyle/>
                    <a:p>
                      <a:pPr>
                        <a:lnSpc>
                          <a:spcPct val="107000"/>
                        </a:lnSpc>
                      </a:pPr>
                      <a:endParaRPr lang="en-US" sz="1400">
                        <a:effectLst/>
                        <a:latin typeface="+mn-lt"/>
                        <a:cs typeface="Times New Roman" panose="02020603050405020304" pitchFamily="18" charset="0"/>
                      </a:endParaRPr>
                    </a:p>
                  </a:txBody>
                  <a:tcPr marL="63500" marR="63500" marT="63500" marB="63500"/>
                </a:tc>
                <a:extLst>
                  <a:ext uri="{0D108BD9-81ED-4DB2-BD59-A6C34878D82A}">
                    <a16:rowId xmlns:a16="http://schemas.microsoft.com/office/drawing/2014/main" val="2913628473"/>
                  </a:ext>
                </a:extLst>
              </a:tr>
              <a:tr h="0">
                <a:tc vMerge="1">
                  <a:txBody>
                    <a:bodyPr/>
                    <a:lstStyle/>
                    <a:p>
                      <a:endParaRPr lang="en-US"/>
                    </a:p>
                  </a:txBody>
                  <a:tcPr/>
                </a:tc>
                <a:tc>
                  <a:txBody>
                    <a:bodyPr/>
                    <a:lstStyle/>
                    <a:p>
                      <a:pPr marL="0" marR="0">
                        <a:lnSpc>
                          <a:spcPct val="107000"/>
                        </a:lnSpc>
                        <a:spcBef>
                          <a:spcPts val="0"/>
                        </a:spcBef>
                        <a:spcAft>
                          <a:spcPts val="0"/>
                        </a:spcAft>
                      </a:pPr>
                      <a:r>
                        <a:rPr lang="en-US" sz="1400">
                          <a:effectLst/>
                          <a:latin typeface="+mn-lt"/>
                        </a:rPr>
                        <a:t>React </a:t>
                      </a:r>
                      <a:endParaRPr lang="en-US" sz="1400">
                        <a:effectLst/>
                        <a:latin typeface="+mn-lt"/>
                        <a:ea typeface="Times New Roman" panose="02020603050405020304" pitchFamily="18"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400">
                          <a:effectLst/>
                          <a:latin typeface="+mn-lt"/>
                        </a:rPr>
                        <a:t>x</a:t>
                      </a:r>
                      <a:endParaRPr lang="en-US" sz="1400">
                        <a:effectLst/>
                        <a:latin typeface="+mn-lt"/>
                        <a:ea typeface="Times New Roman" panose="02020603050405020304" pitchFamily="18" charset="0"/>
                        <a:cs typeface="Times New Roman" panose="02020603050405020304" pitchFamily="18" charset="0"/>
                      </a:endParaRPr>
                    </a:p>
                  </a:txBody>
                  <a:tcPr marL="63500" marR="63500" marT="63500" marB="63500"/>
                </a:tc>
                <a:tc>
                  <a:txBody>
                    <a:bodyPr/>
                    <a:lstStyle/>
                    <a:p>
                      <a:pPr>
                        <a:lnSpc>
                          <a:spcPct val="107000"/>
                        </a:lnSpc>
                      </a:pPr>
                      <a:endParaRPr lang="en-US" sz="1400">
                        <a:effectLst/>
                        <a:latin typeface="+mn-lt"/>
                        <a:cs typeface="Times New Roman" panose="02020603050405020304" pitchFamily="18" charset="0"/>
                      </a:endParaRPr>
                    </a:p>
                  </a:txBody>
                  <a:tcPr marL="63500" marR="63500" marT="63500" marB="63500"/>
                </a:tc>
                <a:tc>
                  <a:txBody>
                    <a:bodyPr/>
                    <a:lstStyle/>
                    <a:p>
                      <a:pPr>
                        <a:lnSpc>
                          <a:spcPct val="107000"/>
                        </a:lnSpc>
                      </a:pPr>
                      <a:endParaRPr lang="en-US" sz="1400">
                        <a:effectLst/>
                        <a:latin typeface="+mn-lt"/>
                        <a:cs typeface="Times New Roman" panose="02020603050405020304" pitchFamily="18" charset="0"/>
                      </a:endParaRPr>
                    </a:p>
                  </a:txBody>
                  <a:tcPr marL="63500" marR="63500" marT="63500" marB="63500"/>
                </a:tc>
                <a:tc>
                  <a:txBody>
                    <a:bodyPr/>
                    <a:lstStyle/>
                    <a:p>
                      <a:pPr>
                        <a:lnSpc>
                          <a:spcPct val="107000"/>
                        </a:lnSpc>
                      </a:pPr>
                      <a:endParaRPr lang="en-US" sz="1400" dirty="0">
                        <a:effectLst/>
                        <a:latin typeface="+mn-lt"/>
                        <a:cs typeface="Times New Roman" panose="02020603050405020304" pitchFamily="18" charset="0"/>
                      </a:endParaRPr>
                    </a:p>
                  </a:txBody>
                  <a:tcPr marL="63500" marR="63500" marT="63500" marB="63500"/>
                </a:tc>
                <a:tc>
                  <a:txBody>
                    <a:bodyPr/>
                    <a:lstStyle/>
                    <a:p>
                      <a:pPr>
                        <a:lnSpc>
                          <a:spcPct val="107000"/>
                        </a:lnSpc>
                      </a:pPr>
                      <a:endParaRPr lang="en-US" sz="1400">
                        <a:effectLst/>
                        <a:latin typeface="+mn-lt"/>
                        <a:cs typeface="Times New Roman" panose="02020603050405020304" pitchFamily="18" charset="0"/>
                      </a:endParaRPr>
                    </a:p>
                  </a:txBody>
                  <a:tcPr marL="63500" marR="63500" marT="63500" marB="63500"/>
                </a:tc>
                <a:extLst>
                  <a:ext uri="{0D108BD9-81ED-4DB2-BD59-A6C34878D82A}">
                    <a16:rowId xmlns:a16="http://schemas.microsoft.com/office/drawing/2014/main" val="4052469250"/>
                  </a:ext>
                </a:extLst>
              </a:tr>
              <a:tr h="0">
                <a:tc vMerge="1">
                  <a:txBody>
                    <a:bodyPr/>
                    <a:lstStyle/>
                    <a:p>
                      <a:endParaRPr lang="en-US"/>
                    </a:p>
                  </a:txBody>
                  <a:tcPr/>
                </a:tc>
                <a:tc>
                  <a:txBody>
                    <a:bodyPr/>
                    <a:lstStyle/>
                    <a:p>
                      <a:pPr>
                        <a:lnSpc>
                          <a:spcPct val="107000"/>
                        </a:lnSpc>
                      </a:pPr>
                      <a:endParaRPr lang="en-US" sz="1400">
                        <a:effectLst/>
                        <a:latin typeface="+mn-lt"/>
                        <a:cs typeface="Times New Roman" panose="02020603050405020304" pitchFamily="18" charset="0"/>
                      </a:endParaRPr>
                    </a:p>
                  </a:txBody>
                  <a:tcPr marL="63500" marR="63500" marT="63500" marB="63500"/>
                </a:tc>
                <a:tc>
                  <a:txBody>
                    <a:bodyPr/>
                    <a:lstStyle/>
                    <a:p>
                      <a:pPr>
                        <a:lnSpc>
                          <a:spcPct val="107000"/>
                        </a:lnSpc>
                      </a:pPr>
                      <a:endParaRPr lang="en-US" sz="1400">
                        <a:effectLst/>
                        <a:latin typeface="+mn-lt"/>
                        <a:cs typeface="Times New Roman" panose="02020603050405020304" pitchFamily="18" charset="0"/>
                      </a:endParaRPr>
                    </a:p>
                  </a:txBody>
                  <a:tcPr marL="63500" marR="63500" marT="63500" marB="63500"/>
                </a:tc>
                <a:tc>
                  <a:txBody>
                    <a:bodyPr/>
                    <a:lstStyle/>
                    <a:p>
                      <a:pPr>
                        <a:lnSpc>
                          <a:spcPct val="107000"/>
                        </a:lnSpc>
                      </a:pPr>
                      <a:endParaRPr lang="en-US" sz="1400">
                        <a:effectLst/>
                        <a:latin typeface="+mn-lt"/>
                        <a:cs typeface="Times New Roman" panose="02020603050405020304" pitchFamily="18" charset="0"/>
                      </a:endParaRPr>
                    </a:p>
                  </a:txBody>
                  <a:tcPr marL="63500" marR="63500" marT="63500" marB="63500"/>
                </a:tc>
                <a:tc>
                  <a:txBody>
                    <a:bodyPr/>
                    <a:lstStyle/>
                    <a:p>
                      <a:pPr>
                        <a:lnSpc>
                          <a:spcPct val="107000"/>
                        </a:lnSpc>
                      </a:pPr>
                      <a:endParaRPr lang="en-US" sz="1400">
                        <a:effectLst/>
                        <a:latin typeface="+mn-lt"/>
                        <a:cs typeface="Times New Roman" panose="02020603050405020304" pitchFamily="18" charset="0"/>
                      </a:endParaRPr>
                    </a:p>
                  </a:txBody>
                  <a:tcPr marL="63500" marR="63500" marT="63500" marB="63500"/>
                </a:tc>
                <a:tc>
                  <a:txBody>
                    <a:bodyPr/>
                    <a:lstStyle/>
                    <a:p>
                      <a:pPr>
                        <a:lnSpc>
                          <a:spcPct val="107000"/>
                        </a:lnSpc>
                      </a:pPr>
                      <a:endParaRPr lang="en-US" sz="1400" dirty="0">
                        <a:effectLst/>
                        <a:latin typeface="+mn-lt"/>
                        <a:cs typeface="Times New Roman" panose="02020603050405020304" pitchFamily="18" charset="0"/>
                      </a:endParaRPr>
                    </a:p>
                  </a:txBody>
                  <a:tcPr marL="63500" marR="63500" marT="63500" marB="63500"/>
                </a:tc>
                <a:tc>
                  <a:txBody>
                    <a:bodyPr/>
                    <a:lstStyle/>
                    <a:p>
                      <a:pPr>
                        <a:lnSpc>
                          <a:spcPct val="107000"/>
                        </a:lnSpc>
                      </a:pPr>
                      <a:endParaRPr lang="en-US" sz="1400">
                        <a:effectLst/>
                        <a:latin typeface="+mn-lt"/>
                        <a:cs typeface="Times New Roman" panose="02020603050405020304" pitchFamily="18" charset="0"/>
                      </a:endParaRPr>
                    </a:p>
                  </a:txBody>
                  <a:tcPr marL="63500" marR="63500" marT="63500" marB="63500"/>
                </a:tc>
                <a:extLst>
                  <a:ext uri="{0D108BD9-81ED-4DB2-BD59-A6C34878D82A}">
                    <a16:rowId xmlns:a16="http://schemas.microsoft.com/office/drawing/2014/main" val="1332185461"/>
                  </a:ext>
                </a:extLst>
              </a:tr>
              <a:tr h="0">
                <a:tc rowSpan="5">
                  <a:txBody>
                    <a:bodyPr/>
                    <a:lstStyle/>
                    <a:p>
                      <a:pPr marL="0" marR="0" algn="ctr">
                        <a:lnSpc>
                          <a:spcPct val="107000"/>
                        </a:lnSpc>
                        <a:spcBef>
                          <a:spcPts val="0"/>
                        </a:spcBef>
                        <a:spcAft>
                          <a:spcPts val="0"/>
                        </a:spcAft>
                      </a:pPr>
                      <a:r>
                        <a:rPr lang="en-US" sz="1400" dirty="0">
                          <a:effectLst/>
                          <a:latin typeface="+mn-lt"/>
                        </a:rPr>
                        <a:t>Team Skill</a:t>
                      </a:r>
                      <a:endParaRPr lang="en-US" sz="1400" dirty="0">
                        <a:effectLst/>
                        <a:latin typeface="+mn-lt"/>
                        <a:ea typeface="Times New Roman" panose="02020603050405020304" pitchFamily="18" charset="0"/>
                        <a:cs typeface="Times New Roman" panose="02020603050405020304" pitchFamily="18" charset="0"/>
                      </a:endParaRPr>
                    </a:p>
                  </a:txBody>
                  <a:tcPr marL="63500" marR="63500" marT="63500" marB="63500" anchor="ctr"/>
                </a:tc>
                <a:tc>
                  <a:txBody>
                    <a:bodyPr/>
                    <a:lstStyle/>
                    <a:p>
                      <a:pPr marL="0" marR="0">
                        <a:lnSpc>
                          <a:spcPct val="107000"/>
                        </a:lnSpc>
                        <a:spcBef>
                          <a:spcPts val="0"/>
                        </a:spcBef>
                        <a:spcAft>
                          <a:spcPts val="0"/>
                        </a:spcAft>
                      </a:pPr>
                      <a:r>
                        <a:rPr lang="en-US" sz="1400">
                          <a:effectLst/>
                          <a:latin typeface="+mn-lt"/>
                        </a:rPr>
                        <a:t>Presentation</a:t>
                      </a:r>
                      <a:endParaRPr lang="en-US" sz="1400">
                        <a:effectLst/>
                        <a:latin typeface="+mn-lt"/>
                        <a:ea typeface="Times New Roman" panose="02020603050405020304" pitchFamily="18" charset="0"/>
                        <a:cs typeface="Times New Roman" panose="02020603050405020304" pitchFamily="18" charset="0"/>
                      </a:endParaRPr>
                    </a:p>
                  </a:txBody>
                  <a:tcPr marL="63500" marR="63500" marT="63500" marB="63500"/>
                </a:tc>
                <a:tc>
                  <a:txBody>
                    <a:bodyPr/>
                    <a:lstStyle/>
                    <a:p>
                      <a:pPr>
                        <a:lnSpc>
                          <a:spcPct val="107000"/>
                        </a:lnSpc>
                      </a:pPr>
                      <a:endParaRPr lang="en-US" sz="1400">
                        <a:effectLst/>
                        <a:latin typeface="+mn-lt"/>
                        <a:cs typeface="Times New Roman" panose="02020603050405020304" pitchFamily="18" charset="0"/>
                      </a:endParaRPr>
                    </a:p>
                  </a:txBody>
                  <a:tcPr marL="63500" marR="63500" marT="63500" marB="63500"/>
                </a:tc>
                <a:tc>
                  <a:txBody>
                    <a:bodyPr/>
                    <a:lstStyle/>
                    <a:p>
                      <a:pPr>
                        <a:lnSpc>
                          <a:spcPct val="107000"/>
                        </a:lnSpc>
                      </a:pPr>
                      <a:endParaRPr lang="en-US" sz="1400">
                        <a:effectLst/>
                        <a:latin typeface="+mn-lt"/>
                        <a:cs typeface="Times New Roman" panose="02020603050405020304" pitchFamily="18" charset="0"/>
                      </a:endParaRPr>
                    </a:p>
                  </a:txBody>
                  <a:tcPr marL="63500" marR="63500" marT="63500" marB="63500"/>
                </a:tc>
                <a:tc>
                  <a:txBody>
                    <a:bodyPr/>
                    <a:lstStyle/>
                    <a:p>
                      <a:pPr>
                        <a:lnSpc>
                          <a:spcPct val="107000"/>
                        </a:lnSpc>
                      </a:pPr>
                      <a:endParaRPr lang="en-US" sz="1400">
                        <a:effectLst/>
                        <a:latin typeface="+mn-lt"/>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400" dirty="0">
                          <a:effectLst/>
                          <a:latin typeface="+mn-lt"/>
                        </a:rPr>
                        <a:t>x</a:t>
                      </a:r>
                      <a:endParaRPr lang="en-US" sz="1400" dirty="0">
                        <a:effectLst/>
                        <a:latin typeface="+mn-lt"/>
                        <a:ea typeface="Times New Roman" panose="02020603050405020304" pitchFamily="18" charset="0"/>
                        <a:cs typeface="Times New Roman" panose="02020603050405020304" pitchFamily="18" charset="0"/>
                      </a:endParaRPr>
                    </a:p>
                  </a:txBody>
                  <a:tcPr marL="63500" marR="63500" marT="63500" marB="63500"/>
                </a:tc>
                <a:tc>
                  <a:txBody>
                    <a:bodyPr/>
                    <a:lstStyle/>
                    <a:p>
                      <a:pPr>
                        <a:lnSpc>
                          <a:spcPct val="107000"/>
                        </a:lnSpc>
                      </a:pPr>
                      <a:endParaRPr lang="en-US" sz="1400">
                        <a:effectLst/>
                        <a:latin typeface="+mn-lt"/>
                        <a:cs typeface="Times New Roman" panose="02020603050405020304" pitchFamily="18" charset="0"/>
                      </a:endParaRPr>
                    </a:p>
                  </a:txBody>
                  <a:tcPr marL="63500" marR="63500" marT="63500" marB="63500"/>
                </a:tc>
                <a:extLst>
                  <a:ext uri="{0D108BD9-81ED-4DB2-BD59-A6C34878D82A}">
                    <a16:rowId xmlns:a16="http://schemas.microsoft.com/office/drawing/2014/main" val="291967448"/>
                  </a:ext>
                </a:extLst>
              </a:tr>
              <a:tr h="0">
                <a:tc vMerge="1">
                  <a:txBody>
                    <a:bodyPr/>
                    <a:lstStyle/>
                    <a:p>
                      <a:endParaRPr lang="en-US"/>
                    </a:p>
                  </a:txBody>
                  <a:tcPr/>
                </a:tc>
                <a:tc>
                  <a:txBody>
                    <a:bodyPr/>
                    <a:lstStyle/>
                    <a:p>
                      <a:pPr marL="0" marR="0">
                        <a:lnSpc>
                          <a:spcPct val="107000"/>
                        </a:lnSpc>
                        <a:spcBef>
                          <a:spcPts val="0"/>
                        </a:spcBef>
                        <a:spcAft>
                          <a:spcPts val="0"/>
                        </a:spcAft>
                      </a:pPr>
                      <a:r>
                        <a:rPr lang="en-US" sz="1400">
                          <a:effectLst/>
                          <a:latin typeface="+mn-lt"/>
                        </a:rPr>
                        <a:t>Research </a:t>
                      </a:r>
                      <a:endParaRPr lang="en-US" sz="1400">
                        <a:effectLst/>
                        <a:latin typeface="+mn-lt"/>
                        <a:ea typeface="Times New Roman" panose="02020603050405020304" pitchFamily="18" charset="0"/>
                        <a:cs typeface="Times New Roman" panose="02020603050405020304" pitchFamily="18" charset="0"/>
                      </a:endParaRPr>
                    </a:p>
                  </a:txBody>
                  <a:tcPr marL="63500" marR="63500" marT="63500" marB="63500"/>
                </a:tc>
                <a:tc>
                  <a:txBody>
                    <a:bodyPr/>
                    <a:lstStyle/>
                    <a:p>
                      <a:pPr>
                        <a:lnSpc>
                          <a:spcPct val="107000"/>
                        </a:lnSpc>
                      </a:pPr>
                      <a:endParaRPr lang="en-US" sz="1400">
                        <a:effectLst/>
                        <a:latin typeface="+mn-lt"/>
                        <a:cs typeface="Times New Roman" panose="02020603050405020304" pitchFamily="18" charset="0"/>
                      </a:endParaRPr>
                    </a:p>
                  </a:txBody>
                  <a:tcPr marL="63500" marR="63500" marT="63500" marB="63500"/>
                </a:tc>
                <a:tc>
                  <a:txBody>
                    <a:bodyPr/>
                    <a:lstStyle/>
                    <a:p>
                      <a:pPr>
                        <a:lnSpc>
                          <a:spcPct val="107000"/>
                        </a:lnSpc>
                      </a:pPr>
                      <a:endParaRPr lang="en-US" sz="1400">
                        <a:effectLst/>
                        <a:latin typeface="+mn-lt"/>
                        <a:cs typeface="Times New Roman" panose="02020603050405020304" pitchFamily="18" charset="0"/>
                      </a:endParaRPr>
                    </a:p>
                  </a:txBody>
                  <a:tcPr marL="63500" marR="63500" marT="63500" marB="63500"/>
                </a:tc>
                <a:tc>
                  <a:txBody>
                    <a:bodyPr/>
                    <a:lstStyle/>
                    <a:p>
                      <a:pPr>
                        <a:lnSpc>
                          <a:spcPct val="107000"/>
                        </a:lnSpc>
                      </a:pPr>
                      <a:endParaRPr lang="en-US" sz="1400">
                        <a:effectLst/>
                        <a:latin typeface="+mn-lt"/>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400" dirty="0">
                          <a:effectLst/>
                          <a:latin typeface="+mn-lt"/>
                        </a:rPr>
                        <a:t>x</a:t>
                      </a:r>
                      <a:endParaRPr lang="en-US" sz="1400" dirty="0">
                        <a:effectLst/>
                        <a:latin typeface="+mn-lt"/>
                        <a:ea typeface="Times New Roman" panose="02020603050405020304" pitchFamily="18" charset="0"/>
                        <a:cs typeface="Times New Roman" panose="02020603050405020304" pitchFamily="18" charset="0"/>
                      </a:endParaRPr>
                    </a:p>
                  </a:txBody>
                  <a:tcPr marL="63500" marR="63500" marT="63500" marB="63500"/>
                </a:tc>
                <a:tc>
                  <a:txBody>
                    <a:bodyPr/>
                    <a:lstStyle/>
                    <a:p>
                      <a:pPr>
                        <a:lnSpc>
                          <a:spcPct val="107000"/>
                        </a:lnSpc>
                      </a:pPr>
                      <a:endParaRPr lang="en-US" sz="1400" dirty="0">
                        <a:effectLst/>
                        <a:latin typeface="+mn-lt"/>
                        <a:cs typeface="Times New Roman" panose="02020603050405020304" pitchFamily="18" charset="0"/>
                      </a:endParaRPr>
                    </a:p>
                  </a:txBody>
                  <a:tcPr marL="63500" marR="63500" marT="63500" marB="63500"/>
                </a:tc>
                <a:extLst>
                  <a:ext uri="{0D108BD9-81ED-4DB2-BD59-A6C34878D82A}">
                    <a16:rowId xmlns:a16="http://schemas.microsoft.com/office/drawing/2014/main" val="211024276"/>
                  </a:ext>
                </a:extLst>
              </a:tr>
              <a:tr h="0">
                <a:tc vMerge="1">
                  <a:txBody>
                    <a:bodyPr/>
                    <a:lstStyle/>
                    <a:p>
                      <a:endParaRPr lang="en-US"/>
                    </a:p>
                  </a:txBody>
                  <a:tcPr/>
                </a:tc>
                <a:tc>
                  <a:txBody>
                    <a:bodyPr/>
                    <a:lstStyle/>
                    <a:p>
                      <a:pPr marL="0" marR="0">
                        <a:lnSpc>
                          <a:spcPct val="107000"/>
                        </a:lnSpc>
                        <a:spcBef>
                          <a:spcPts val="0"/>
                        </a:spcBef>
                        <a:spcAft>
                          <a:spcPts val="0"/>
                        </a:spcAft>
                      </a:pPr>
                      <a:r>
                        <a:rPr lang="en-US" sz="1400">
                          <a:effectLst/>
                          <a:latin typeface="+mn-lt"/>
                        </a:rPr>
                        <a:t>Problem Solving </a:t>
                      </a:r>
                      <a:endParaRPr lang="en-US" sz="1400">
                        <a:effectLst/>
                        <a:latin typeface="+mn-lt"/>
                        <a:ea typeface="Times New Roman" panose="02020603050405020304" pitchFamily="18" charset="0"/>
                        <a:cs typeface="Times New Roman" panose="02020603050405020304" pitchFamily="18" charset="0"/>
                      </a:endParaRPr>
                    </a:p>
                  </a:txBody>
                  <a:tcPr marL="63500" marR="63500" marT="63500" marB="63500"/>
                </a:tc>
                <a:tc>
                  <a:txBody>
                    <a:bodyPr/>
                    <a:lstStyle/>
                    <a:p>
                      <a:pPr>
                        <a:lnSpc>
                          <a:spcPct val="107000"/>
                        </a:lnSpc>
                      </a:pPr>
                      <a:endParaRPr lang="en-US" sz="1400">
                        <a:effectLst/>
                        <a:latin typeface="+mn-lt"/>
                        <a:cs typeface="Times New Roman" panose="02020603050405020304" pitchFamily="18" charset="0"/>
                      </a:endParaRPr>
                    </a:p>
                  </a:txBody>
                  <a:tcPr marL="63500" marR="63500" marT="63500" marB="63500"/>
                </a:tc>
                <a:tc>
                  <a:txBody>
                    <a:bodyPr/>
                    <a:lstStyle/>
                    <a:p>
                      <a:pPr>
                        <a:lnSpc>
                          <a:spcPct val="107000"/>
                        </a:lnSpc>
                      </a:pPr>
                      <a:endParaRPr lang="en-US" sz="1400">
                        <a:effectLst/>
                        <a:latin typeface="+mn-lt"/>
                        <a:cs typeface="Times New Roman" panose="02020603050405020304" pitchFamily="18" charset="0"/>
                      </a:endParaRPr>
                    </a:p>
                  </a:txBody>
                  <a:tcPr marL="63500" marR="63500" marT="63500" marB="63500"/>
                </a:tc>
                <a:tc>
                  <a:txBody>
                    <a:bodyPr/>
                    <a:lstStyle/>
                    <a:p>
                      <a:pPr>
                        <a:lnSpc>
                          <a:spcPct val="107000"/>
                        </a:lnSpc>
                      </a:pPr>
                      <a:endParaRPr lang="en-US" sz="1400">
                        <a:effectLst/>
                        <a:latin typeface="+mn-lt"/>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400">
                          <a:effectLst/>
                          <a:latin typeface="+mn-lt"/>
                        </a:rPr>
                        <a:t>x</a:t>
                      </a:r>
                      <a:endParaRPr lang="en-US" sz="1400">
                        <a:effectLst/>
                        <a:latin typeface="+mn-lt"/>
                        <a:ea typeface="Times New Roman" panose="02020603050405020304" pitchFamily="18" charset="0"/>
                        <a:cs typeface="Times New Roman" panose="02020603050405020304" pitchFamily="18" charset="0"/>
                      </a:endParaRPr>
                    </a:p>
                  </a:txBody>
                  <a:tcPr marL="63500" marR="63500" marT="63500" marB="63500"/>
                </a:tc>
                <a:tc>
                  <a:txBody>
                    <a:bodyPr/>
                    <a:lstStyle/>
                    <a:p>
                      <a:pPr>
                        <a:lnSpc>
                          <a:spcPct val="107000"/>
                        </a:lnSpc>
                      </a:pPr>
                      <a:endParaRPr lang="en-US" sz="1400" dirty="0">
                        <a:effectLst/>
                        <a:latin typeface="+mn-lt"/>
                        <a:cs typeface="Times New Roman" panose="02020603050405020304" pitchFamily="18" charset="0"/>
                      </a:endParaRPr>
                    </a:p>
                  </a:txBody>
                  <a:tcPr marL="63500" marR="63500" marT="63500" marB="63500"/>
                </a:tc>
                <a:extLst>
                  <a:ext uri="{0D108BD9-81ED-4DB2-BD59-A6C34878D82A}">
                    <a16:rowId xmlns:a16="http://schemas.microsoft.com/office/drawing/2014/main" val="2270563591"/>
                  </a:ext>
                </a:extLst>
              </a:tr>
              <a:tr h="0">
                <a:tc vMerge="1">
                  <a:txBody>
                    <a:bodyPr/>
                    <a:lstStyle/>
                    <a:p>
                      <a:endParaRPr lang="en-US"/>
                    </a:p>
                  </a:txBody>
                  <a:tcPr/>
                </a:tc>
                <a:tc>
                  <a:txBody>
                    <a:bodyPr/>
                    <a:lstStyle/>
                    <a:p>
                      <a:pPr marL="0" marR="0">
                        <a:lnSpc>
                          <a:spcPct val="107000"/>
                        </a:lnSpc>
                        <a:spcBef>
                          <a:spcPts val="0"/>
                        </a:spcBef>
                        <a:spcAft>
                          <a:spcPts val="0"/>
                        </a:spcAft>
                      </a:pPr>
                      <a:r>
                        <a:rPr lang="en-US" sz="1400">
                          <a:effectLst/>
                          <a:latin typeface="+mn-lt"/>
                        </a:rPr>
                        <a:t>Conflict management</a:t>
                      </a:r>
                      <a:endParaRPr lang="en-US" sz="1400">
                        <a:effectLst/>
                        <a:latin typeface="+mn-lt"/>
                        <a:ea typeface="Times New Roman" panose="02020603050405020304" pitchFamily="18" charset="0"/>
                        <a:cs typeface="Times New Roman" panose="02020603050405020304" pitchFamily="18" charset="0"/>
                      </a:endParaRPr>
                    </a:p>
                  </a:txBody>
                  <a:tcPr marL="63500" marR="63500" marT="63500" marB="63500"/>
                </a:tc>
                <a:tc>
                  <a:txBody>
                    <a:bodyPr/>
                    <a:lstStyle/>
                    <a:p>
                      <a:pPr>
                        <a:lnSpc>
                          <a:spcPct val="107000"/>
                        </a:lnSpc>
                      </a:pPr>
                      <a:endParaRPr lang="en-US" sz="1400">
                        <a:effectLst/>
                        <a:latin typeface="+mn-lt"/>
                        <a:cs typeface="Times New Roman" panose="02020603050405020304" pitchFamily="18" charset="0"/>
                      </a:endParaRPr>
                    </a:p>
                  </a:txBody>
                  <a:tcPr marL="63500" marR="63500" marT="63500" marB="63500"/>
                </a:tc>
                <a:tc>
                  <a:txBody>
                    <a:bodyPr/>
                    <a:lstStyle/>
                    <a:p>
                      <a:pPr>
                        <a:lnSpc>
                          <a:spcPct val="107000"/>
                        </a:lnSpc>
                      </a:pPr>
                      <a:endParaRPr lang="en-US" sz="1400">
                        <a:effectLst/>
                        <a:latin typeface="+mn-lt"/>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400">
                          <a:effectLst/>
                          <a:latin typeface="+mn-lt"/>
                        </a:rPr>
                        <a:t>x</a:t>
                      </a:r>
                      <a:endParaRPr lang="en-US" sz="1400">
                        <a:effectLst/>
                        <a:latin typeface="+mn-lt"/>
                        <a:ea typeface="Times New Roman" panose="02020603050405020304" pitchFamily="18" charset="0"/>
                        <a:cs typeface="Times New Roman" panose="02020603050405020304" pitchFamily="18" charset="0"/>
                      </a:endParaRPr>
                    </a:p>
                  </a:txBody>
                  <a:tcPr marL="63500" marR="63500" marT="63500" marB="63500"/>
                </a:tc>
                <a:tc>
                  <a:txBody>
                    <a:bodyPr/>
                    <a:lstStyle/>
                    <a:p>
                      <a:pPr>
                        <a:lnSpc>
                          <a:spcPct val="107000"/>
                        </a:lnSpc>
                      </a:pPr>
                      <a:endParaRPr lang="en-US" sz="1400">
                        <a:effectLst/>
                        <a:latin typeface="+mn-lt"/>
                        <a:cs typeface="Times New Roman" panose="02020603050405020304" pitchFamily="18" charset="0"/>
                      </a:endParaRPr>
                    </a:p>
                  </a:txBody>
                  <a:tcPr marL="63500" marR="63500" marT="63500" marB="63500"/>
                </a:tc>
                <a:tc>
                  <a:txBody>
                    <a:bodyPr/>
                    <a:lstStyle/>
                    <a:p>
                      <a:pPr>
                        <a:lnSpc>
                          <a:spcPct val="107000"/>
                        </a:lnSpc>
                      </a:pPr>
                      <a:endParaRPr lang="en-US" sz="1400" dirty="0">
                        <a:effectLst/>
                        <a:latin typeface="+mn-lt"/>
                        <a:cs typeface="Times New Roman" panose="02020603050405020304" pitchFamily="18" charset="0"/>
                      </a:endParaRPr>
                    </a:p>
                  </a:txBody>
                  <a:tcPr marL="63500" marR="63500" marT="63500" marB="63500"/>
                </a:tc>
                <a:extLst>
                  <a:ext uri="{0D108BD9-81ED-4DB2-BD59-A6C34878D82A}">
                    <a16:rowId xmlns:a16="http://schemas.microsoft.com/office/drawing/2014/main" val="3656075178"/>
                  </a:ext>
                </a:extLst>
              </a:tr>
              <a:tr h="0">
                <a:tc vMerge="1">
                  <a:txBody>
                    <a:bodyPr/>
                    <a:lstStyle/>
                    <a:p>
                      <a:endParaRPr lang="en-US"/>
                    </a:p>
                  </a:txBody>
                  <a:tcPr/>
                </a:tc>
                <a:tc>
                  <a:txBody>
                    <a:bodyPr/>
                    <a:lstStyle/>
                    <a:p>
                      <a:pPr marL="0" marR="0">
                        <a:lnSpc>
                          <a:spcPct val="107000"/>
                        </a:lnSpc>
                        <a:spcBef>
                          <a:spcPts val="0"/>
                        </a:spcBef>
                        <a:spcAft>
                          <a:spcPts val="0"/>
                        </a:spcAft>
                      </a:pPr>
                      <a:r>
                        <a:rPr lang="en-US" sz="1400">
                          <a:effectLst/>
                          <a:latin typeface="+mn-lt"/>
                        </a:rPr>
                        <a:t>Time managing </a:t>
                      </a:r>
                      <a:endParaRPr lang="en-US" sz="1400">
                        <a:effectLst/>
                        <a:latin typeface="+mn-lt"/>
                        <a:ea typeface="Times New Roman" panose="02020603050405020304" pitchFamily="18" charset="0"/>
                        <a:cs typeface="Times New Roman" panose="02020603050405020304" pitchFamily="18" charset="0"/>
                      </a:endParaRPr>
                    </a:p>
                  </a:txBody>
                  <a:tcPr marL="63500" marR="63500" marT="63500" marB="63500"/>
                </a:tc>
                <a:tc>
                  <a:txBody>
                    <a:bodyPr/>
                    <a:lstStyle/>
                    <a:p>
                      <a:pPr>
                        <a:lnSpc>
                          <a:spcPct val="107000"/>
                        </a:lnSpc>
                      </a:pPr>
                      <a:endParaRPr lang="en-US" sz="1400">
                        <a:effectLst/>
                        <a:latin typeface="+mn-lt"/>
                        <a:cs typeface="Times New Roman" panose="02020603050405020304" pitchFamily="18" charset="0"/>
                      </a:endParaRPr>
                    </a:p>
                  </a:txBody>
                  <a:tcPr marL="63500" marR="63500" marT="63500" marB="63500"/>
                </a:tc>
                <a:tc>
                  <a:txBody>
                    <a:bodyPr/>
                    <a:lstStyle/>
                    <a:p>
                      <a:pPr>
                        <a:lnSpc>
                          <a:spcPct val="107000"/>
                        </a:lnSpc>
                      </a:pPr>
                      <a:endParaRPr lang="en-US" sz="1400">
                        <a:effectLst/>
                        <a:latin typeface="+mn-lt"/>
                        <a:cs typeface="Times New Roman" panose="02020603050405020304" pitchFamily="18" charset="0"/>
                      </a:endParaRPr>
                    </a:p>
                  </a:txBody>
                  <a:tcPr marL="63500" marR="63500" marT="63500" marB="63500"/>
                </a:tc>
                <a:tc>
                  <a:txBody>
                    <a:bodyPr/>
                    <a:lstStyle/>
                    <a:p>
                      <a:pPr>
                        <a:lnSpc>
                          <a:spcPct val="107000"/>
                        </a:lnSpc>
                      </a:pPr>
                      <a:endParaRPr lang="en-US" sz="1400">
                        <a:effectLst/>
                        <a:latin typeface="+mn-lt"/>
                        <a:cs typeface="Times New Roman" panose="02020603050405020304" pitchFamily="18" charset="0"/>
                      </a:endParaRPr>
                    </a:p>
                  </a:txBody>
                  <a:tcPr marL="63500" marR="63500" marT="63500" marB="63500"/>
                </a:tc>
                <a:tc>
                  <a:txBody>
                    <a:bodyPr/>
                    <a:lstStyle/>
                    <a:p>
                      <a:pPr>
                        <a:lnSpc>
                          <a:spcPct val="107000"/>
                        </a:lnSpc>
                      </a:pPr>
                      <a:endParaRPr lang="en-US" sz="1400">
                        <a:effectLst/>
                        <a:latin typeface="+mn-lt"/>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400" dirty="0">
                          <a:effectLst/>
                          <a:latin typeface="+mn-lt"/>
                        </a:rPr>
                        <a:t>x</a:t>
                      </a:r>
                      <a:endParaRPr lang="en-US" sz="1400" dirty="0">
                        <a:effectLst/>
                        <a:latin typeface="+mn-lt"/>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2846720593"/>
                  </a:ext>
                </a:extLst>
              </a:tr>
            </a:tbl>
          </a:graphicData>
        </a:graphic>
      </p:graphicFrame>
      <p:sp>
        <p:nvSpPr>
          <p:cNvPr id="9" name="Rectangle 8">
            <a:extLst>
              <a:ext uri="{FF2B5EF4-FFF2-40B4-BE49-F238E27FC236}">
                <a16:creationId xmlns:a16="http://schemas.microsoft.com/office/drawing/2014/main" id="{6FB4CDBD-C540-407E-98A1-90FC547ECBA8}"/>
              </a:ext>
            </a:extLst>
          </p:cNvPr>
          <p:cNvSpPr/>
          <p:nvPr/>
        </p:nvSpPr>
        <p:spPr>
          <a:xfrm>
            <a:off x="8171717" y="6133306"/>
            <a:ext cx="545123" cy="433387"/>
          </a:xfrm>
          <a:prstGeom prst="rect">
            <a:avLst/>
          </a:prstGeom>
          <a:solidFill>
            <a:srgbClr val="F49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11</a:t>
            </a:r>
            <a:endParaRPr lang="en-US" dirty="0"/>
          </a:p>
        </p:txBody>
      </p:sp>
    </p:spTree>
    <p:extLst>
      <p:ext uri="{BB962C8B-B14F-4D97-AF65-F5344CB8AC3E}">
        <p14:creationId xmlns:p14="http://schemas.microsoft.com/office/powerpoint/2010/main" val="458868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176AA2-0579-4640-A6F1-59EA82E8F531}"/>
              </a:ext>
            </a:extLst>
          </p:cNvPr>
          <p:cNvSpPr txBox="1"/>
          <p:nvPr/>
        </p:nvSpPr>
        <p:spPr>
          <a:xfrm>
            <a:off x="1257299" y="395627"/>
            <a:ext cx="4572000" cy="563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defPPr>
              <a:defRPr lang="en-US"/>
            </a:defPPr>
            <a:lvl1pPr eaLnBrk="1" hangingPunct="1">
              <a:lnSpc>
                <a:spcPct val="90000"/>
              </a:lnSpc>
              <a:defRPr sz="3400" b="1">
                <a:solidFill>
                  <a:srgbClr val="F26400"/>
                </a:solidFill>
                <a:latin typeface="+mn-lt"/>
                <a:ea typeface="+mj-ea"/>
                <a:cs typeface="+mj-cs"/>
              </a:defRPr>
            </a:lvl1pPr>
            <a:lvl2pPr>
              <a:lnSpc>
                <a:spcPct val="90000"/>
              </a:lnSpc>
              <a:defRPr sz="3600" b="1"/>
            </a:lvl2pPr>
            <a:lvl3pPr>
              <a:lnSpc>
                <a:spcPct val="90000"/>
              </a:lnSpc>
              <a:defRPr sz="3600" b="1"/>
            </a:lvl3pPr>
            <a:lvl4pPr>
              <a:lnSpc>
                <a:spcPct val="90000"/>
              </a:lnSpc>
              <a:defRPr sz="3600" b="1"/>
            </a:lvl4pPr>
            <a:lvl5pPr>
              <a:lnSpc>
                <a:spcPct val="90000"/>
              </a:lnSpc>
              <a:defRPr sz="3600" b="1"/>
            </a:lvl5pPr>
            <a:lvl6pPr marL="457200" fontAlgn="base">
              <a:lnSpc>
                <a:spcPct val="90000"/>
              </a:lnSpc>
              <a:spcBef>
                <a:spcPct val="0"/>
              </a:spcBef>
              <a:spcAft>
                <a:spcPct val="0"/>
              </a:spcAft>
              <a:defRPr sz="3600" b="1"/>
            </a:lvl6pPr>
            <a:lvl7pPr marL="914400" fontAlgn="base">
              <a:lnSpc>
                <a:spcPct val="90000"/>
              </a:lnSpc>
              <a:spcBef>
                <a:spcPct val="0"/>
              </a:spcBef>
              <a:spcAft>
                <a:spcPct val="0"/>
              </a:spcAft>
              <a:defRPr sz="3600" b="1"/>
            </a:lvl7pPr>
            <a:lvl8pPr marL="1371600" fontAlgn="base">
              <a:lnSpc>
                <a:spcPct val="90000"/>
              </a:lnSpc>
              <a:spcBef>
                <a:spcPct val="0"/>
              </a:spcBef>
              <a:spcAft>
                <a:spcPct val="0"/>
              </a:spcAft>
              <a:defRPr sz="3600" b="1"/>
            </a:lvl8pPr>
            <a:lvl9pPr marL="1828800" fontAlgn="base">
              <a:lnSpc>
                <a:spcPct val="90000"/>
              </a:lnSpc>
              <a:spcBef>
                <a:spcPct val="0"/>
              </a:spcBef>
              <a:spcAft>
                <a:spcPct val="0"/>
              </a:spcAft>
              <a:defRPr sz="3600" b="1"/>
            </a:lvl9pPr>
          </a:lstStyle>
          <a:p>
            <a:r>
              <a:rPr lang="da-DK" dirty="0"/>
              <a:t>Summary Budget </a:t>
            </a:r>
            <a:endParaRPr lang="en-US" dirty="0"/>
          </a:p>
        </p:txBody>
      </p:sp>
      <p:graphicFrame>
        <p:nvGraphicFramePr>
          <p:cNvPr id="8" name="Table 7">
            <a:extLst>
              <a:ext uri="{FF2B5EF4-FFF2-40B4-BE49-F238E27FC236}">
                <a16:creationId xmlns:a16="http://schemas.microsoft.com/office/drawing/2014/main" id="{F84A3C65-E136-4095-AFC3-525BBBFEA5F6}"/>
              </a:ext>
            </a:extLst>
          </p:cNvPr>
          <p:cNvGraphicFramePr>
            <a:graphicFrameLocks noGrp="1"/>
          </p:cNvGraphicFramePr>
          <p:nvPr>
            <p:extLst>
              <p:ext uri="{D42A27DB-BD31-4B8C-83A1-F6EECF244321}">
                <p14:modId xmlns:p14="http://schemas.microsoft.com/office/powerpoint/2010/main" val="687915273"/>
              </p:ext>
            </p:extLst>
          </p:nvPr>
        </p:nvGraphicFramePr>
        <p:xfrm>
          <a:off x="1859929" y="1383664"/>
          <a:ext cx="5424141" cy="4368812"/>
        </p:xfrm>
        <a:graphic>
          <a:graphicData uri="http://schemas.openxmlformats.org/drawingml/2006/table">
            <a:tbl>
              <a:tblPr firstRow="1" firstCol="1" bandRow="1">
                <a:tableStyleId>{073A0DAA-6AF3-43AB-8588-CEC1D06C72B9}</a:tableStyleId>
              </a:tblPr>
              <a:tblGrid>
                <a:gridCol w="2663357">
                  <a:extLst>
                    <a:ext uri="{9D8B030D-6E8A-4147-A177-3AD203B41FA5}">
                      <a16:colId xmlns:a16="http://schemas.microsoft.com/office/drawing/2014/main" val="4099281916"/>
                    </a:ext>
                  </a:extLst>
                </a:gridCol>
                <a:gridCol w="2760784">
                  <a:extLst>
                    <a:ext uri="{9D8B030D-6E8A-4147-A177-3AD203B41FA5}">
                      <a16:colId xmlns:a16="http://schemas.microsoft.com/office/drawing/2014/main" val="4169477992"/>
                    </a:ext>
                  </a:extLst>
                </a:gridCol>
              </a:tblGrid>
              <a:tr h="276992">
                <a:tc gridSpan="2">
                  <a:txBody>
                    <a:bodyPr/>
                    <a:lstStyle/>
                    <a:p>
                      <a:pPr marL="0" marR="0" algn="just">
                        <a:lnSpc>
                          <a:spcPts val="1300"/>
                        </a:lnSpc>
                        <a:spcBef>
                          <a:spcPts val="0"/>
                        </a:spcBef>
                        <a:spcAft>
                          <a:spcPts val="800"/>
                        </a:spcAft>
                      </a:pPr>
                      <a:r>
                        <a:rPr lang="en-US" sz="1400" dirty="0">
                          <a:effectLst/>
                        </a:rPr>
                        <a:t>Summary Budget – List component project costs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856" marR="61856" marT="61856" marB="61856"/>
                </a:tc>
                <a:tc hMerge="1">
                  <a:txBody>
                    <a:bodyPr/>
                    <a:lstStyle/>
                    <a:p>
                      <a:endParaRPr lang="en-US"/>
                    </a:p>
                  </a:txBody>
                  <a:tcPr/>
                </a:tc>
                <a:extLst>
                  <a:ext uri="{0D108BD9-81ED-4DB2-BD59-A6C34878D82A}">
                    <a16:rowId xmlns:a16="http://schemas.microsoft.com/office/drawing/2014/main" val="1831935864"/>
                  </a:ext>
                </a:extLst>
              </a:tr>
              <a:tr h="1081123">
                <a:tc>
                  <a:txBody>
                    <a:bodyPr/>
                    <a:lstStyle/>
                    <a:p>
                      <a:pPr marL="0" marR="0" algn="just">
                        <a:lnSpc>
                          <a:spcPts val="1300"/>
                        </a:lnSpc>
                        <a:spcBef>
                          <a:spcPts val="0"/>
                        </a:spcBef>
                        <a:spcAft>
                          <a:spcPts val="800"/>
                        </a:spcAft>
                      </a:pPr>
                      <a:r>
                        <a:rPr lang="en-US" sz="1400" dirty="0">
                          <a:effectLst/>
                        </a:rPr>
                        <a:t>Project Component</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856" marR="61856" marT="61856" marB="61856"/>
                </a:tc>
                <a:tc>
                  <a:txBody>
                    <a:bodyPr/>
                    <a:lstStyle/>
                    <a:p>
                      <a:pPr marL="0" marR="0" algn="just">
                        <a:lnSpc>
                          <a:spcPts val="1300"/>
                        </a:lnSpc>
                        <a:spcBef>
                          <a:spcPts val="0"/>
                        </a:spcBef>
                        <a:spcAft>
                          <a:spcPts val="800"/>
                        </a:spcAft>
                      </a:pPr>
                      <a:r>
                        <a:rPr lang="en-US" sz="1400" dirty="0">
                          <a:effectLst/>
                        </a:rPr>
                        <a:t>Component Cost</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856" marR="61856" marT="61856" marB="61856"/>
                </a:tc>
                <a:extLst>
                  <a:ext uri="{0D108BD9-81ED-4DB2-BD59-A6C34878D82A}">
                    <a16:rowId xmlns:a16="http://schemas.microsoft.com/office/drawing/2014/main" val="2661531316"/>
                  </a:ext>
                </a:extLst>
              </a:tr>
              <a:tr h="598645">
                <a:tc>
                  <a:txBody>
                    <a:bodyPr/>
                    <a:lstStyle/>
                    <a:p>
                      <a:pPr marL="0" marR="0" algn="just">
                        <a:lnSpc>
                          <a:spcPts val="1300"/>
                        </a:lnSpc>
                        <a:spcBef>
                          <a:spcPts val="0"/>
                        </a:spcBef>
                        <a:spcAft>
                          <a:spcPts val="800"/>
                        </a:spcAft>
                      </a:pPr>
                      <a:r>
                        <a:rPr lang="en-US" sz="1400">
                          <a:effectLst/>
                        </a:rPr>
                        <a:t>Personnel Resources</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856" marR="61856" marT="61856" marB="61856"/>
                </a:tc>
                <a:tc>
                  <a:txBody>
                    <a:bodyPr/>
                    <a:lstStyle/>
                    <a:p>
                      <a:pPr marL="0" marR="0" algn="just">
                        <a:lnSpc>
                          <a:spcPts val="1300"/>
                        </a:lnSpc>
                        <a:spcBef>
                          <a:spcPts val="0"/>
                        </a:spcBef>
                        <a:spcAft>
                          <a:spcPts val="800"/>
                        </a:spcAft>
                      </a:pPr>
                      <a:r>
                        <a:rPr lang="en-US" sz="1400" dirty="0">
                          <a:effectLst/>
                        </a:rPr>
                        <a:t>$110,000</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856" marR="61856" marT="61856" marB="61856"/>
                </a:tc>
                <a:extLst>
                  <a:ext uri="{0D108BD9-81ED-4DB2-BD59-A6C34878D82A}">
                    <a16:rowId xmlns:a16="http://schemas.microsoft.com/office/drawing/2014/main" val="573890640"/>
                  </a:ext>
                </a:extLst>
              </a:tr>
              <a:tr h="598645">
                <a:tc>
                  <a:txBody>
                    <a:bodyPr/>
                    <a:lstStyle/>
                    <a:p>
                      <a:pPr marL="0" marR="0" algn="just">
                        <a:lnSpc>
                          <a:spcPts val="1300"/>
                        </a:lnSpc>
                        <a:spcBef>
                          <a:spcPts val="0"/>
                        </a:spcBef>
                        <a:spcAft>
                          <a:spcPts val="800"/>
                        </a:spcAft>
                      </a:pPr>
                      <a:r>
                        <a:rPr lang="en-US" sz="1400">
                          <a:effectLst/>
                        </a:rPr>
                        <a:t>Hardware</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856" marR="61856" marT="61856" marB="61856"/>
                </a:tc>
                <a:tc>
                  <a:txBody>
                    <a:bodyPr/>
                    <a:lstStyle/>
                    <a:p>
                      <a:pPr marL="0" marR="0" algn="just">
                        <a:lnSpc>
                          <a:spcPts val="1300"/>
                        </a:lnSpc>
                        <a:spcBef>
                          <a:spcPts val="0"/>
                        </a:spcBef>
                        <a:spcAft>
                          <a:spcPts val="800"/>
                        </a:spcAft>
                      </a:pPr>
                      <a:r>
                        <a:rPr lang="en-US" sz="1400" dirty="0">
                          <a:effectLst/>
                        </a:rPr>
                        <a:t>$45,000</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856" marR="61856" marT="61856" marB="61856"/>
                </a:tc>
                <a:extLst>
                  <a:ext uri="{0D108BD9-81ED-4DB2-BD59-A6C34878D82A}">
                    <a16:rowId xmlns:a16="http://schemas.microsoft.com/office/drawing/2014/main" val="733155247"/>
                  </a:ext>
                </a:extLst>
              </a:tr>
              <a:tr h="598645">
                <a:tc>
                  <a:txBody>
                    <a:bodyPr/>
                    <a:lstStyle/>
                    <a:p>
                      <a:pPr marL="0" marR="0" algn="just">
                        <a:lnSpc>
                          <a:spcPts val="1300"/>
                        </a:lnSpc>
                        <a:spcBef>
                          <a:spcPts val="0"/>
                        </a:spcBef>
                        <a:spcAft>
                          <a:spcPts val="800"/>
                        </a:spcAft>
                      </a:pPr>
                      <a:r>
                        <a:rPr lang="en-US" sz="1400">
                          <a:effectLst/>
                        </a:rPr>
                        <a:t>Software and Licensing</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856" marR="61856" marT="61856" marB="61856"/>
                </a:tc>
                <a:tc>
                  <a:txBody>
                    <a:bodyPr/>
                    <a:lstStyle/>
                    <a:p>
                      <a:pPr marL="0" marR="0" algn="just">
                        <a:lnSpc>
                          <a:spcPts val="1300"/>
                        </a:lnSpc>
                        <a:spcBef>
                          <a:spcPts val="0"/>
                        </a:spcBef>
                        <a:spcAft>
                          <a:spcPts val="800"/>
                        </a:spcAft>
                      </a:pPr>
                      <a:r>
                        <a:rPr lang="en-US" sz="1400" dirty="0">
                          <a:effectLst/>
                        </a:rPr>
                        <a:t>$75,000</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856" marR="61856" marT="61856" marB="61856"/>
                </a:tc>
                <a:extLst>
                  <a:ext uri="{0D108BD9-81ED-4DB2-BD59-A6C34878D82A}">
                    <a16:rowId xmlns:a16="http://schemas.microsoft.com/office/drawing/2014/main" val="19078894"/>
                  </a:ext>
                </a:extLst>
              </a:tr>
              <a:tr h="598645">
                <a:tc>
                  <a:txBody>
                    <a:bodyPr/>
                    <a:lstStyle/>
                    <a:p>
                      <a:pPr marL="0" marR="0" algn="just">
                        <a:lnSpc>
                          <a:spcPts val="1300"/>
                        </a:lnSpc>
                        <a:spcBef>
                          <a:spcPts val="0"/>
                        </a:spcBef>
                        <a:spcAft>
                          <a:spcPts val="800"/>
                        </a:spcAft>
                      </a:pPr>
                      <a:r>
                        <a:rPr lang="en-US" sz="1400">
                          <a:effectLst/>
                        </a:rPr>
                        <a:t>IT Lab Preparation</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856" marR="61856" marT="61856" marB="61856"/>
                </a:tc>
                <a:tc>
                  <a:txBody>
                    <a:bodyPr/>
                    <a:lstStyle/>
                    <a:p>
                      <a:pPr marL="0" marR="0" algn="just">
                        <a:lnSpc>
                          <a:spcPts val="1300"/>
                        </a:lnSpc>
                        <a:spcBef>
                          <a:spcPts val="0"/>
                        </a:spcBef>
                        <a:spcAft>
                          <a:spcPts val="800"/>
                        </a:spcAft>
                      </a:pPr>
                      <a:r>
                        <a:rPr lang="en-US" sz="1400" dirty="0">
                          <a:effectLst/>
                        </a:rPr>
                        <a:t>$15,000</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856" marR="61856" marT="61856" marB="61856"/>
                </a:tc>
                <a:extLst>
                  <a:ext uri="{0D108BD9-81ED-4DB2-BD59-A6C34878D82A}">
                    <a16:rowId xmlns:a16="http://schemas.microsoft.com/office/drawing/2014/main" val="32158182"/>
                  </a:ext>
                </a:extLst>
              </a:tr>
              <a:tr h="598645">
                <a:tc>
                  <a:txBody>
                    <a:bodyPr/>
                    <a:lstStyle/>
                    <a:p>
                      <a:pPr marL="0" marR="0" algn="just">
                        <a:lnSpc>
                          <a:spcPts val="1300"/>
                        </a:lnSpc>
                        <a:spcBef>
                          <a:spcPts val="0"/>
                        </a:spcBef>
                        <a:spcAft>
                          <a:spcPts val="800"/>
                        </a:spcAft>
                      </a:pPr>
                      <a:r>
                        <a:rPr lang="en-US" sz="1400">
                          <a:effectLst/>
                        </a:rPr>
                        <a:t>Total</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856" marR="61856" marT="61856" marB="61856"/>
                </a:tc>
                <a:tc>
                  <a:txBody>
                    <a:bodyPr/>
                    <a:lstStyle/>
                    <a:p>
                      <a:pPr marL="0" marR="0" algn="just">
                        <a:lnSpc>
                          <a:spcPts val="1300"/>
                        </a:lnSpc>
                        <a:spcBef>
                          <a:spcPts val="0"/>
                        </a:spcBef>
                        <a:spcAft>
                          <a:spcPts val="800"/>
                        </a:spcAft>
                      </a:pPr>
                      <a:r>
                        <a:rPr lang="en-US" sz="1400" dirty="0">
                          <a:effectLst/>
                        </a:rPr>
                        <a:t>$245,000</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856" marR="61856" marT="61856" marB="61856"/>
                </a:tc>
                <a:extLst>
                  <a:ext uri="{0D108BD9-81ED-4DB2-BD59-A6C34878D82A}">
                    <a16:rowId xmlns:a16="http://schemas.microsoft.com/office/drawing/2014/main" val="800618193"/>
                  </a:ext>
                </a:extLst>
              </a:tr>
            </a:tbl>
          </a:graphicData>
        </a:graphic>
      </p:graphicFrame>
      <p:sp>
        <p:nvSpPr>
          <p:cNvPr id="9" name="Rectangle 8">
            <a:extLst>
              <a:ext uri="{FF2B5EF4-FFF2-40B4-BE49-F238E27FC236}">
                <a16:creationId xmlns:a16="http://schemas.microsoft.com/office/drawing/2014/main" id="{6ED386F8-D403-479E-9C0E-2D3FE2C5426B}"/>
              </a:ext>
            </a:extLst>
          </p:cNvPr>
          <p:cNvSpPr/>
          <p:nvPr/>
        </p:nvSpPr>
        <p:spPr>
          <a:xfrm>
            <a:off x="8171717" y="6133306"/>
            <a:ext cx="545123" cy="433387"/>
          </a:xfrm>
          <a:prstGeom prst="rect">
            <a:avLst/>
          </a:prstGeom>
          <a:solidFill>
            <a:srgbClr val="F49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13</a:t>
            </a:r>
            <a:endParaRPr lang="en-US" dirty="0"/>
          </a:p>
        </p:txBody>
      </p:sp>
    </p:spTree>
    <p:extLst>
      <p:ext uri="{BB962C8B-B14F-4D97-AF65-F5344CB8AC3E}">
        <p14:creationId xmlns:p14="http://schemas.microsoft.com/office/powerpoint/2010/main" val="1752783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8105-E324-47FA-ABAB-D83416099E2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77F8481-7E50-4920-86FE-D03D8476F54C}"/>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107647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095375" y="365125"/>
            <a:ext cx="7886700" cy="1325563"/>
          </a:xfrm>
        </p:spPr>
        <p:txBody>
          <a:bodyPr/>
          <a:lstStyle/>
          <a:p>
            <a:r>
              <a:rPr lang="en-NZ" altLang="en-US" dirty="0"/>
              <a:t>Key Topics </a:t>
            </a:r>
          </a:p>
        </p:txBody>
      </p:sp>
      <p:sp>
        <p:nvSpPr>
          <p:cNvPr id="12291" name="Content Placeholder 2"/>
          <p:cNvSpPr>
            <a:spLocks noGrp="1"/>
          </p:cNvSpPr>
          <p:nvPr>
            <p:ph type="body" sz="quarter" idx="13"/>
          </p:nvPr>
        </p:nvSpPr>
        <p:spPr>
          <a:xfrm>
            <a:off x="1095375" y="1844675"/>
            <a:ext cx="7886700" cy="4351338"/>
          </a:xfrm>
          <a:solidFill>
            <a:schemeClr val="bg1"/>
          </a:solidFill>
        </p:spPr>
        <p:txBody>
          <a:bodyPr/>
          <a:lstStyle/>
          <a:p>
            <a:pPr marL="571500" indent="-571500">
              <a:spcBef>
                <a:spcPts val="1800"/>
              </a:spcBef>
            </a:pPr>
            <a:r>
              <a:rPr lang="en-NZ" altLang="en-US" sz="3200" i="1" dirty="0"/>
              <a:t>Terms of Reference</a:t>
            </a:r>
          </a:p>
          <a:p>
            <a:pPr marL="571500" indent="-571500">
              <a:spcBef>
                <a:spcPts val="1800"/>
              </a:spcBef>
            </a:pPr>
            <a:r>
              <a:rPr lang="en-NZ" altLang="en-US" sz="3200" i="1" dirty="0"/>
              <a:t>Scope and Objectives</a:t>
            </a:r>
          </a:p>
          <a:p>
            <a:pPr marL="571500" indent="-571500">
              <a:spcBef>
                <a:spcPts val="1800"/>
              </a:spcBef>
            </a:pPr>
            <a:r>
              <a:rPr lang="en-NZ" altLang="en-US" sz="3200" i="1" dirty="0"/>
              <a:t>Project Methodology and Approach</a:t>
            </a:r>
          </a:p>
          <a:p>
            <a:pPr marL="571500" indent="-571500">
              <a:spcBef>
                <a:spcPts val="1800"/>
              </a:spcBef>
            </a:pPr>
            <a:r>
              <a:rPr lang="en-NZ" altLang="en-US" sz="3200" i="1" dirty="0"/>
              <a:t>Risks </a:t>
            </a:r>
          </a:p>
          <a:p>
            <a:pPr marL="571500" indent="-571500">
              <a:spcBef>
                <a:spcPts val="1800"/>
              </a:spcBef>
            </a:pPr>
            <a:r>
              <a:rPr lang="en-NZ" altLang="en-US" sz="3200" i="1" dirty="0"/>
              <a:t>Milestone Schedule</a:t>
            </a:r>
          </a:p>
          <a:p>
            <a:pPr marL="571500" indent="-571500">
              <a:spcBef>
                <a:spcPts val="1800"/>
              </a:spcBef>
            </a:pPr>
            <a:endParaRPr lang="en-NZ" altLang="en-US" sz="3200" dirty="0"/>
          </a:p>
          <a:p>
            <a:pPr marL="400050" lvl="1" indent="0">
              <a:buNone/>
            </a:pPr>
            <a:endParaRPr lang="en-NZ" altLang="en-US" sz="3600" dirty="0">
              <a:solidFill>
                <a:srgbClr val="525252"/>
              </a:solidFill>
              <a:latin typeface="Tahoma" panose="020B0604030504040204" pitchFamily="34" charset="0"/>
              <a:cs typeface="Tahoma" panose="020B0604030504040204" pitchFamily="34" charset="0"/>
            </a:endParaRPr>
          </a:p>
          <a:p>
            <a:pPr marL="571500" indent="-571500"/>
            <a:endParaRPr lang="en-NZ" altLang="en-US" sz="4400" dirty="0">
              <a:solidFill>
                <a:srgbClr val="525252"/>
              </a:solidFill>
              <a:latin typeface="Tahoma" panose="020B0604030504040204" pitchFamily="34" charset="0"/>
              <a:cs typeface="Tahoma" panose="020B0604030504040204" pitchFamily="34" charset="0"/>
            </a:endParaRPr>
          </a:p>
        </p:txBody>
      </p:sp>
      <p:sp>
        <p:nvSpPr>
          <p:cNvPr id="2" name="Rectangle 1">
            <a:extLst>
              <a:ext uri="{FF2B5EF4-FFF2-40B4-BE49-F238E27FC236}">
                <a16:creationId xmlns:a16="http://schemas.microsoft.com/office/drawing/2014/main" id="{9E8521B2-A050-4146-BD23-8C03DEA9C097}"/>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tabLst>
                <a:tab pos="5937250" algn="r"/>
              </a:tabLst>
              <a:defRPr>
                <a:solidFill>
                  <a:schemeClr val="tx1"/>
                </a:solidFill>
                <a:latin typeface="Arial" panose="020B0604020202020204" pitchFamily="34" charset="0"/>
              </a:defRPr>
            </a:lvl1pPr>
            <a:lvl2pPr>
              <a:tabLst>
                <a:tab pos="5937250" algn="r"/>
              </a:tabLst>
              <a:defRPr>
                <a:solidFill>
                  <a:schemeClr val="tx1"/>
                </a:solidFill>
                <a:latin typeface="Arial" panose="020B0604020202020204" pitchFamily="34" charset="0"/>
              </a:defRPr>
            </a:lvl2pPr>
            <a:lvl3pPr>
              <a:tabLst>
                <a:tab pos="5937250" algn="r"/>
              </a:tabLst>
              <a:defRPr>
                <a:solidFill>
                  <a:schemeClr val="tx1"/>
                </a:solidFill>
                <a:latin typeface="Arial" panose="020B0604020202020204" pitchFamily="34" charset="0"/>
              </a:defRPr>
            </a:lvl3pPr>
            <a:lvl4pPr>
              <a:tabLst>
                <a:tab pos="5937250" algn="r"/>
              </a:tabLst>
              <a:defRPr>
                <a:solidFill>
                  <a:schemeClr val="tx1"/>
                </a:solidFill>
                <a:latin typeface="Arial" panose="020B0604020202020204" pitchFamily="34" charset="0"/>
              </a:defRPr>
            </a:lvl4pPr>
            <a:lvl5pPr>
              <a:tabLst>
                <a:tab pos="5937250" algn="r"/>
              </a:tabLst>
              <a:defRPr>
                <a:solidFill>
                  <a:schemeClr val="tx1"/>
                </a:solidFill>
                <a:latin typeface="Arial" panose="020B0604020202020204" pitchFamily="34" charset="0"/>
              </a:defRPr>
            </a:lvl5pPr>
            <a:lvl6pPr eaLnBrk="0" fontAlgn="base" hangingPunct="0">
              <a:spcBef>
                <a:spcPct val="0"/>
              </a:spcBef>
              <a:spcAft>
                <a:spcPct val="0"/>
              </a:spcAft>
              <a:tabLst>
                <a:tab pos="5937250" algn="r"/>
              </a:tabLst>
              <a:defRPr>
                <a:solidFill>
                  <a:schemeClr val="tx1"/>
                </a:solidFill>
                <a:latin typeface="Arial" panose="020B0604020202020204" pitchFamily="34" charset="0"/>
              </a:defRPr>
            </a:lvl6pPr>
            <a:lvl7pPr eaLnBrk="0" fontAlgn="base" hangingPunct="0">
              <a:spcBef>
                <a:spcPct val="0"/>
              </a:spcBef>
              <a:spcAft>
                <a:spcPct val="0"/>
              </a:spcAft>
              <a:tabLst>
                <a:tab pos="5937250" algn="r"/>
              </a:tabLst>
              <a:defRPr>
                <a:solidFill>
                  <a:schemeClr val="tx1"/>
                </a:solidFill>
                <a:latin typeface="Arial" panose="020B0604020202020204" pitchFamily="34" charset="0"/>
              </a:defRPr>
            </a:lvl7pPr>
            <a:lvl8pPr eaLnBrk="0" fontAlgn="base" hangingPunct="0">
              <a:spcBef>
                <a:spcPct val="0"/>
              </a:spcBef>
              <a:spcAft>
                <a:spcPct val="0"/>
              </a:spcAft>
              <a:tabLst>
                <a:tab pos="5937250" algn="r"/>
              </a:tabLst>
              <a:defRPr>
                <a:solidFill>
                  <a:schemeClr val="tx1"/>
                </a:solidFill>
                <a:latin typeface="Arial" panose="020B0604020202020204" pitchFamily="34" charset="0"/>
              </a:defRPr>
            </a:lvl8pPr>
            <a:lvl9pPr eaLnBrk="0" fontAlgn="base" hangingPunct="0">
              <a:spcBef>
                <a:spcPct val="0"/>
              </a:spcBef>
              <a:spcAft>
                <a:spcPct val="0"/>
              </a:spcAft>
              <a:tabLst>
                <a:tab pos="593725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da-DK" altLang="en-US" sz="9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hlinkClick r:id="rId2"/>
              </a:rPr>
              <a:t>Project methodology and Approach</a:t>
            </a:r>
            <a:endParaRPr kumimoji="0" lang="da-DK" altLang="en-US"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3BE30C16-4B91-49EB-AEE9-814231B27E4F}"/>
              </a:ext>
            </a:extLst>
          </p:cNvPr>
          <p:cNvSpPr/>
          <p:nvPr/>
        </p:nvSpPr>
        <p:spPr>
          <a:xfrm>
            <a:off x="8171717" y="6133306"/>
            <a:ext cx="545123" cy="433387"/>
          </a:xfrm>
          <a:prstGeom prst="rect">
            <a:avLst/>
          </a:prstGeom>
          <a:solidFill>
            <a:srgbClr val="F49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1</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095375" y="417427"/>
            <a:ext cx="7886700" cy="549275"/>
          </a:xfrm>
        </p:spPr>
        <p:txBody>
          <a:bodyPr>
            <a:noAutofit/>
          </a:bodyPr>
          <a:lstStyle/>
          <a:p>
            <a:pPr eaLnBrk="1" hangingPunct="1"/>
            <a:r>
              <a:rPr lang="en-NZ" altLang="en-US" sz="3400" dirty="0"/>
              <a:t>Terms of Reference</a:t>
            </a:r>
          </a:p>
        </p:txBody>
      </p:sp>
      <p:sp>
        <p:nvSpPr>
          <p:cNvPr id="17411" name="Content Placeholder 2"/>
          <p:cNvSpPr>
            <a:spLocks noGrp="1"/>
          </p:cNvSpPr>
          <p:nvPr>
            <p:ph type="body" sz="quarter" idx="13"/>
          </p:nvPr>
        </p:nvSpPr>
        <p:spPr>
          <a:xfrm>
            <a:off x="1095375" y="1694389"/>
            <a:ext cx="7886700" cy="1137209"/>
          </a:xfrm>
          <a:solidFill>
            <a:schemeClr val="bg1"/>
          </a:solidFill>
        </p:spPr>
        <p:txBody>
          <a:bodyPr/>
          <a:lstStyle/>
          <a:p>
            <a:pPr eaLnBrk="1" hangingPunct="1"/>
            <a:r>
              <a:rPr lang="da-DK" sz="1800" dirty="0">
                <a:effectLst/>
                <a:latin typeface="Calibri" panose="020F0502020204030204" pitchFamily="34" charset="0"/>
                <a:ea typeface="Times New Roman" panose="02020603050405020304" pitchFamily="18" charset="0"/>
                <a:cs typeface="Times New Roman" panose="02020603050405020304" pitchFamily="18" charset="0"/>
              </a:rPr>
              <a:t>Customers want to invest in real estate or the stock market</a:t>
            </a:r>
          </a:p>
          <a:p>
            <a:pPr eaLnBrk="1" hangingPunct="1"/>
            <a:r>
              <a:rPr lang="da-DK" sz="1800" dirty="0">
                <a:latin typeface="Calibri" panose="020F0502020204030204" pitchFamily="34" charset="0"/>
                <a:ea typeface="Times New Roman" panose="02020603050405020304" pitchFamily="18" charset="0"/>
                <a:cs typeface="Times New Roman" panose="02020603050405020304" pitchFamily="18" charset="0"/>
              </a:rPr>
              <a:t>C</a:t>
            </a:r>
            <a:r>
              <a:rPr lang="da-DK" sz="1800" dirty="0">
                <a:effectLst/>
                <a:latin typeface="Calibri" panose="020F0502020204030204" pitchFamily="34" charset="0"/>
                <a:ea typeface="Times New Roman" panose="02020603050405020304" pitchFamily="18" charset="0"/>
                <a:cs typeface="Times New Roman" panose="02020603050405020304" pitchFamily="18" charset="0"/>
              </a:rPr>
              <a:t>ustomers want software to monitor and predict the market in the coming months</a:t>
            </a:r>
            <a:endParaRPr lang="en-NZ" altLang="en-US" sz="1800" dirty="0">
              <a:cs typeface="Tahoma" panose="020B0604030504040204" pitchFamily="34" charset="0"/>
            </a:endParaRPr>
          </a:p>
        </p:txBody>
      </p:sp>
      <p:sp>
        <p:nvSpPr>
          <p:cNvPr id="4" name="Title 1">
            <a:extLst>
              <a:ext uri="{FF2B5EF4-FFF2-40B4-BE49-F238E27FC236}">
                <a16:creationId xmlns:a16="http://schemas.microsoft.com/office/drawing/2014/main" id="{4734F0FD-2F35-4497-927E-4D647DF067CB}"/>
              </a:ext>
            </a:extLst>
          </p:cNvPr>
          <p:cNvSpPr txBox="1">
            <a:spLocks/>
          </p:cNvSpPr>
          <p:nvPr/>
        </p:nvSpPr>
        <p:spPr bwMode="auto">
          <a:xfrm>
            <a:off x="1095375" y="1055908"/>
            <a:ext cx="78867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l" rtl="0" eaLnBrk="0" fontAlgn="base" hangingPunct="0">
              <a:lnSpc>
                <a:spcPct val="90000"/>
              </a:lnSpc>
              <a:spcBef>
                <a:spcPct val="0"/>
              </a:spcBef>
              <a:spcAft>
                <a:spcPct val="0"/>
              </a:spcAft>
              <a:defRPr sz="3600" b="1" kern="1200">
                <a:solidFill>
                  <a:srgbClr val="F26400"/>
                </a:solidFill>
                <a:latin typeface="+mn-lt"/>
                <a:ea typeface="+mj-ea"/>
                <a:cs typeface="+mj-cs"/>
              </a:defRPr>
            </a:lvl1pPr>
            <a:lvl2pPr algn="l" rtl="0" eaLnBrk="0" fontAlgn="base" hangingPunct="0">
              <a:lnSpc>
                <a:spcPct val="90000"/>
              </a:lnSpc>
              <a:spcBef>
                <a:spcPct val="0"/>
              </a:spcBef>
              <a:spcAft>
                <a:spcPct val="0"/>
              </a:spcAft>
              <a:defRPr sz="3600" b="1">
                <a:solidFill>
                  <a:schemeClr val="tx1"/>
                </a:solidFill>
                <a:latin typeface="Calibri" panose="020F0502020204030204" pitchFamily="34" charset="0"/>
              </a:defRPr>
            </a:lvl2pPr>
            <a:lvl3pPr algn="l" rtl="0" eaLnBrk="0" fontAlgn="base" hangingPunct="0">
              <a:lnSpc>
                <a:spcPct val="90000"/>
              </a:lnSpc>
              <a:spcBef>
                <a:spcPct val="0"/>
              </a:spcBef>
              <a:spcAft>
                <a:spcPct val="0"/>
              </a:spcAft>
              <a:defRPr sz="3600" b="1">
                <a:solidFill>
                  <a:schemeClr val="tx1"/>
                </a:solidFill>
                <a:latin typeface="Calibri" panose="020F0502020204030204" pitchFamily="34" charset="0"/>
              </a:defRPr>
            </a:lvl3pPr>
            <a:lvl4pPr algn="l" rtl="0" eaLnBrk="0" fontAlgn="base" hangingPunct="0">
              <a:lnSpc>
                <a:spcPct val="90000"/>
              </a:lnSpc>
              <a:spcBef>
                <a:spcPct val="0"/>
              </a:spcBef>
              <a:spcAft>
                <a:spcPct val="0"/>
              </a:spcAft>
              <a:defRPr sz="3600" b="1">
                <a:solidFill>
                  <a:schemeClr val="tx1"/>
                </a:solidFill>
                <a:latin typeface="Calibri" panose="020F0502020204030204" pitchFamily="34" charset="0"/>
              </a:defRPr>
            </a:lvl4pPr>
            <a:lvl5pPr algn="l" rtl="0" eaLnBrk="0" fontAlgn="base" hangingPunct="0">
              <a:lnSpc>
                <a:spcPct val="90000"/>
              </a:lnSpc>
              <a:spcBef>
                <a:spcPct val="0"/>
              </a:spcBef>
              <a:spcAft>
                <a:spcPct val="0"/>
              </a:spcAft>
              <a:defRPr sz="3600" b="1">
                <a:solidFill>
                  <a:schemeClr val="tx1"/>
                </a:solidFill>
                <a:latin typeface="Calibri" panose="020F0502020204030204" pitchFamily="34" charset="0"/>
              </a:defRPr>
            </a:lvl5pPr>
            <a:lvl6pPr marL="457200" algn="l" rtl="0" fontAlgn="base">
              <a:lnSpc>
                <a:spcPct val="90000"/>
              </a:lnSpc>
              <a:spcBef>
                <a:spcPct val="0"/>
              </a:spcBef>
              <a:spcAft>
                <a:spcPct val="0"/>
              </a:spcAft>
              <a:defRPr sz="3600" b="1">
                <a:solidFill>
                  <a:schemeClr val="tx1"/>
                </a:solidFill>
                <a:latin typeface="Calibri" panose="020F0502020204030204" pitchFamily="34" charset="0"/>
              </a:defRPr>
            </a:lvl6pPr>
            <a:lvl7pPr marL="914400" algn="l" rtl="0" fontAlgn="base">
              <a:lnSpc>
                <a:spcPct val="90000"/>
              </a:lnSpc>
              <a:spcBef>
                <a:spcPct val="0"/>
              </a:spcBef>
              <a:spcAft>
                <a:spcPct val="0"/>
              </a:spcAft>
              <a:defRPr sz="3600" b="1">
                <a:solidFill>
                  <a:schemeClr val="tx1"/>
                </a:solidFill>
                <a:latin typeface="Calibri" panose="020F0502020204030204" pitchFamily="34" charset="0"/>
              </a:defRPr>
            </a:lvl7pPr>
            <a:lvl8pPr marL="1371600" algn="l" rtl="0" fontAlgn="base">
              <a:lnSpc>
                <a:spcPct val="90000"/>
              </a:lnSpc>
              <a:spcBef>
                <a:spcPct val="0"/>
              </a:spcBef>
              <a:spcAft>
                <a:spcPct val="0"/>
              </a:spcAft>
              <a:defRPr sz="3600" b="1">
                <a:solidFill>
                  <a:schemeClr val="tx1"/>
                </a:solidFill>
                <a:latin typeface="Calibri" panose="020F0502020204030204" pitchFamily="34" charset="0"/>
              </a:defRPr>
            </a:lvl8pPr>
            <a:lvl9pPr marL="1828800" algn="l" rtl="0" fontAlgn="base">
              <a:lnSpc>
                <a:spcPct val="90000"/>
              </a:lnSpc>
              <a:spcBef>
                <a:spcPct val="0"/>
              </a:spcBef>
              <a:spcAft>
                <a:spcPct val="0"/>
              </a:spcAft>
              <a:defRPr sz="3600" b="1">
                <a:solidFill>
                  <a:schemeClr val="tx1"/>
                </a:solidFill>
                <a:latin typeface="Calibri" panose="020F0502020204030204" pitchFamily="34" charset="0"/>
              </a:defRPr>
            </a:lvl9pPr>
          </a:lstStyle>
          <a:p>
            <a:pPr eaLnBrk="1" hangingPunct="1"/>
            <a:r>
              <a:rPr lang="en-NZ" altLang="en-US" sz="2400" dirty="0">
                <a:solidFill>
                  <a:schemeClr val="accent5">
                    <a:lumMod val="75000"/>
                  </a:schemeClr>
                </a:solidFill>
              </a:rPr>
              <a:t>The client</a:t>
            </a:r>
          </a:p>
        </p:txBody>
      </p:sp>
      <p:sp>
        <p:nvSpPr>
          <p:cNvPr id="5" name="Title 1">
            <a:extLst>
              <a:ext uri="{FF2B5EF4-FFF2-40B4-BE49-F238E27FC236}">
                <a16:creationId xmlns:a16="http://schemas.microsoft.com/office/drawing/2014/main" id="{8BB3ACA2-A10E-4136-B38E-3ECF32858E02}"/>
              </a:ext>
            </a:extLst>
          </p:cNvPr>
          <p:cNvSpPr txBox="1">
            <a:spLocks/>
          </p:cNvSpPr>
          <p:nvPr/>
        </p:nvSpPr>
        <p:spPr bwMode="auto">
          <a:xfrm>
            <a:off x="1095375" y="2879725"/>
            <a:ext cx="78867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l" rtl="0" eaLnBrk="0" fontAlgn="base" hangingPunct="0">
              <a:lnSpc>
                <a:spcPct val="90000"/>
              </a:lnSpc>
              <a:spcBef>
                <a:spcPct val="0"/>
              </a:spcBef>
              <a:spcAft>
                <a:spcPct val="0"/>
              </a:spcAft>
              <a:defRPr sz="3600" b="1" kern="1200">
                <a:solidFill>
                  <a:srgbClr val="F26400"/>
                </a:solidFill>
                <a:latin typeface="+mn-lt"/>
                <a:ea typeface="+mj-ea"/>
                <a:cs typeface="+mj-cs"/>
              </a:defRPr>
            </a:lvl1pPr>
            <a:lvl2pPr algn="l" rtl="0" eaLnBrk="0" fontAlgn="base" hangingPunct="0">
              <a:lnSpc>
                <a:spcPct val="90000"/>
              </a:lnSpc>
              <a:spcBef>
                <a:spcPct val="0"/>
              </a:spcBef>
              <a:spcAft>
                <a:spcPct val="0"/>
              </a:spcAft>
              <a:defRPr sz="3600" b="1">
                <a:solidFill>
                  <a:schemeClr val="tx1"/>
                </a:solidFill>
                <a:latin typeface="Calibri" panose="020F0502020204030204" pitchFamily="34" charset="0"/>
              </a:defRPr>
            </a:lvl2pPr>
            <a:lvl3pPr algn="l" rtl="0" eaLnBrk="0" fontAlgn="base" hangingPunct="0">
              <a:lnSpc>
                <a:spcPct val="90000"/>
              </a:lnSpc>
              <a:spcBef>
                <a:spcPct val="0"/>
              </a:spcBef>
              <a:spcAft>
                <a:spcPct val="0"/>
              </a:spcAft>
              <a:defRPr sz="3600" b="1">
                <a:solidFill>
                  <a:schemeClr val="tx1"/>
                </a:solidFill>
                <a:latin typeface="Calibri" panose="020F0502020204030204" pitchFamily="34" charset="0"/>
              </a:defRPr>
            </a:lvl3pPr>
            <a:lvl4pPr algn="l" rtl="0" eaLnBrk="0" fontAlgn="base" hangingPunct="0">
              <a:lnSpc>
                <a:spcPct val="90000"/>
              </a:lnSpc>
              <a:spcBef>
                <a:spcPct val="0"/>
              </a:spcBef>
              <a:spcAft>
                <a:spcPct val="0"/>
              </a:spcAft>
              <a:defRPr sz="3600" b="1">
                <a:solidFill>
                  <a:schemeClr val="tx1"/>
                </a:solidFill>
                <a:latin typeface="Calibri" panose="020F0502020204030204" pitchFamily="34" charset="0"/>
              </a:defRPr>
            </a:lvl4pPr>
            <a:lvl5pPr algn="l" rtl="0" eaLnBrk="0" fontAlgn="base" hangingPunct="0">
              <a:lnSpc>
                <a:spcPct val="90000"/>
              </a:lnSpc>
              <a:spcBef>
                <a:spcPct val="0"/>
              </a:spcBef>
              <a:spcAft>
                <a:spcPct val="0"/>
              </a:spcAft>
              <a:defRPr sz="3600" b="1">
                <a:solidFill>
                  <a:schemeClr val="tx1"/>
                </a:solidFill>
                <a:latin typeface="Calibri" panose="020F0502020204030204" pitchFamily="34" charset="0"/>
              </a:defRPr>
            </a:lvl5pPr>
            <a:lvl6pPr marL="457200" algn="l" rtl="0" fontAlgn="base">
              <a:lnSpc>
                <a:spcPct val="90000"/>
              </a:lnSpc>
              <a:spcBef>
                <a:spcPct val="0"/>
              </a:spcBef>
              <a:spcAft>
                <a:spcPct val="0"/>
              </a:spcAft>
              <a:defRPr sz="3600" b="1">
                <a:solidFill>
                  <a:schemeClr val="tx1"/>
                </a:solidFill>
                <a:latin typeface="Calibri" panose="020F0502020204030204" pitchFamily="34" charset="0"/>
              </a:defRPr>
            </a:lvl6pPr>
            <a:lvl7pPr marL="914400" algn="l" rtl="0" fontAlgn="base">
              <a:lnSpc>
                <a:spcPct val="90000"/>
              </a:lnSpc>
              <a:spcBef>
                <a:spcPct val="0"/>
              </a:spcBef>
              <a:spcAft>
                <a:spcPct val="0"/>
              </a:spcAft>
              <a:defRPr sz="3600" b="1">
                <a:solidFill>
                  <a:schemeClr val="tx1"/>
                </a:solidFill>
                <a:latin typeface="Calibri" panose="020F0502020204030204" pitchFamily="34" charset="0"/>
              </a:defRPr>
            </a:lvl7pPr>
            <a:lvl8pPr marL="1371600" algn="l" rtl="0" fontAlgn="base">
              <a:lnSpc>
                <a:spcPct val="90000"/>
              </a:lnSpc>
              <a:spcBef>
                <a:spcPct val="0"/>
              </a:spcBef>
              <a:spcAft>
                <a:spcPct val="0"/>
              </a:spcAft>
              <a:defRPr sz="3600" b="1">
                <a:solidFill>
                  <a:schemeClr val="tx1"/>
                </a:solidFill>
                <a:latin typeface="Calibri" panose="020F0502020204030204" pitchFamily="34" charset="0"/>
              </a:defRPr>
            </a:lvl8pPr>
            <a:lvl9pPr marL="1828800" algn="l" rtl="0" fontAlgn="base">
              <a:lnSpc>
                <a:spcPct val="90000"/>
              </a:lnSpc>
              <a:spcBef>
                <a:spcPct val="0"/>
              </a:spcBef>
              <a:spcAft>
                <a:spcPct val="0"/>
              </a:spcAft>
              <a:defRPr sz="3600" b="1">
                <a:solidFill>
                  <a:schemeClr val="tx1"/>
                </a:solidFill>
                <a:latin typeface="Calibri" panose="020F0502020204030204" pitchFamily="34" charset="0"/>
              </a:defRPr>
            </a:lvl9pPr>
          </a:lstStyle>
          <a:p>
            <a:pPr eaLnBrk="1" hangingPunct="1"/>
            <a:r>
              <a:rPr lang="en-NZ" altLang="en-US" sz="2400" dirty="0">
                <a:solidFill>
                  <a:schemeClr val="accent5">
                    <a:lumMod val="75000"/>
                  </a:schemeClr>
                </a:solidFill>
              </a:rPr>
              <a:t>The problems</a:t>
            </a:r>
          </a:p>
        </p:txBody>
      </p:sp>
      <p:sp>
        <p:nvSpPr>
          <p:cNvPr id="6" name="Content Placeholder 2">
            <a:extLst>
              <a:ext uri="{FF2B5EF4-FFF2-40B4-BE49-F238E27FC236}">
                <a16:creationId xmlns:a16="http://schemas.microsoft.com/office/drawing/2014/main" id="{3A79877E-A0FC-4557-9EAD-FBBBA37E0D69}"/>
              </a:ext>
            </a:extLst>
          </p:cNvPr>
          <p:cNvSpPr txBox="1">
            <a:spLocks/>
          </p:cNvSpPr>
          <p:nvPr/>
        </p:nvSpPr>
        <p:spPr bwMode="auto">
          <a:xfrm>
            <a:off x="1095375" y="3477127"/>
            <a:ext cx="7886700" cy="222584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Clr>
                <a:srgbClr val="F58220"/>
              </a:buClr>
              <a:buFont typeface="Arial" panose="020B0604020202020204" pitchFamily="34" charset="0"/>
              <a:buChar char="•"/>
              <a:defRPr sz="24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Clr>
                <a:srgbClr val="F58220"/>
              </a:buClr>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Clr>
                <a:srgbClr val="F58220"/>
              </a:buClr>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Clr>
                <a:srgbClr val="F58220"/>
              </a:buClr>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Clr>
                <a:srgbClr val="F58220"/>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da-DK"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There are many different types of stocks circulating in the market, so it is difficult for customers to choose to invest. The value of stocks always changes over time, they can increase or decrease</a:t>
            </a:r>
          </a:p>
          <a:p>
            <a:pPr eaLnBrk="1" hangingPunct="1"/>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PDA project will create a website that can predict the stock or housing market based on the collected data set. Based on those predictions, clients can decide which stocks to invest in.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0092F80F-0008-49D3-A3B0-59DA09124D40}"/>
              </a:ext>
            </a:extLst>
          </p:cNvPr>
          <p:cNvSpPr/>
          <p:nvPr/>
        </p:nvSpPr>
        <p:spPr>
          <a:xfrm>
            <a:off x="8171717" y="6133306"/>
            <a:ext cx="545123" cy="433387"/>
          </a:xfrm>
          <a:prstGeom prst="rect">
            <a:avLst/>
          </a:prstGeom>
          <a:solidFill>
            <a:srgbClr val="F49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2</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536A44-41FE-48B9-9C15-3043F4D79E15}"/>
              </a:ext>
            </a:extLst>
          </p:cNvPr>
          <p:cNvSpPr txBox="1"/>
          <p:nvPr/>
        </p:nvSpPr>
        <p:spPr>
          <a:xfrm>
            <a:off x="1191127" y="515091"/>
            <a:ext cx="45720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eaLnBrk="1" hangingPunct="1">
              <a:lnSpc>
                <a:spcPct val="90000"/>
              </a:lnSpc>
              <a:defRPr sz="3000" b="1">
                <a:solidFill>
                  <a:srgbClr val="F26400"/>
                </a:solidFill>
                <a:latin typeface="+mn-lt"/>
                <a:ea typeface="+mj-ea"/>
                <a:cs typeface="+mj-cs"/>
              </a:defRPr>
            </a:lvl1pPr>
            <a:lvl2pPr>
              <a:lnSpc>
                <a:spcPct val="90000"/>
              </a:lnSpc>
              <a:defRPr sz="3600" b="1"/>
            </a:lvl2pPr>
            <a:lvl3pPr>
              <a:lnSpc>
                <a:spcPct val="90000"/>
              </a:lnSpc>
              <a:defRPr sz="3600" b="1"/>
            </a:lvl3pPr>
            <a:lvl4pPr>
              <a:lnSpc>
                <a:spcPct val="90000"/>
              </a:lnSpc>
              <a:defRPr sz="3600" b="1"/>
            </a:lvl4pPr>
            <a:lvl5pPr>
              <a:lnSpc>
                <a:spcPct val="90000"/>
              </a:lnSpc>
              <a:defRPr sz="3600" b="1"/>
            </a:lvl5pPr>
            <a:lvl6pPr marL="457200" fontAlgn="base">
              <a:lnSpc>
                <a:spcPct val="90000"/>
              </a:lnSpc>
              <a:spcBef>
                <a:spcPct val="0"/>
              </a:spcBef>
              <a:spcAft>
                <a:spcPct val="0"/>
              </a:spcAft>
              <a:defRPr sz="3600" b="1"/>
            </a:lvl6pPr>
            <a:lvl7pPr marL="914400" fontAlgn="base">
              <a:lnSpc>
                <a:spcPct val="90000"/>
              </a:lnSpc>
              <a:spcBef>
                <a:spcPct val="0"/>
              </a:spcBef>
              <a:spcAft>
                <a:spcPct val="0"/>
              </a:spcAft>
              <a:defRPr sz="3600" b="1"/>
            </a:lvl7pPr>
            <a:lvl8pPr marL="1371600" fontAlgn="base">
              <a:lnSpc>
                <a:spcPct val="90000"/>
              </a:lnSpc>
              <a:spcBef>
                <a:spcPct val="0"/>
              </a:spcBef>
              <a:spcAft>
                <a:spcPct val="0"/>
              </a:spcAft>
              <a:defRPr sz="3600" b="1"/>
            </a:lvl8pPr>
            <a:lvl9pPr marL="1828800" fontAlgn="base">
              <a:lnSpc>
                <a:spcPct val="90000"/>
              </a:lnSpc>
              <a:spcBef>
                <a:spcPct val="0"/>
              </a:spcBef>
              <a:spcAft>
                <a:spcPct val="0"/>
              </a:spcAft>
              <a:defRPr sz="3600" b="1"/>
            </a:lvl9pPr>
          </a:lstStyle>
          <a:p>
            <a:r>
              <a:rPr lang="en-NZ" altLang="en-US" sz="3400" dirty="0"/>
              <a:t>Scope and Objectives</a:t>
            </a:r>
          </a:p>
        </p:txBody>
      </p:sp>
      <p:sp>
        <p:nvSpPr>
          <p:cNvPr id="6" name="Title 1">
            <a:extLst>
              <a:ext uri="{FF2B5EF4-FFF2-40B4-BE49-F238E27FC236}">
                <a16:creationId xmlns:a16="http://schemas.microsoft.com/office/drawing/2014/main" id="{80517F59-CDE0-4567-BC54-71EA86D91865}"/>
              </a:ext>
            </a:extLst>
          </p:cNvPr>
          <p:cNvSpPr txBox="1">
            <a:spLocks/>
          </p:cNvSpPr>
          <p:nvPr/>
        </p:nvSpPr>
        <p:spPr bwMode="auto">
          <a:xfrm>
            <a:off x="1191127" y="1329628"/>
            <a:ext cx="78867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defPPr>
              <a:defRPr lang="en-US"/>
            </a:defPPr>
            <a:lvl1pPr eaLnBrk="1" hangingPunct="1">
              <a:lnSpc>
                <a:spcPct val="90000"/>
              </a:lnSpc>
              <a:defRPr sz="2400" b="1">
                <a:solidFill>
                  <a:schemeClr val="accent5">
                    <a:lumMod val="75000"/>
                  </a:schemeClr>
                </a:solidFill>
                <a:latin typeface="+mn-lt"/>
                <a:ea typeface="+mj-ea"/>
                <a:cs typeface="+mj-cs"/>
              </a:defRPr>
            </a:lvl1pPr>
            <a:lvl2pPr>
              <a:lnSpc>
                <a:spcPct val="90000"/>
              </a:lnSpc>
              <a:defRPr sz="3600" b="1"/>
            </a:lvl2pPr>
            <a:lvl3pPr>
              <a:lnSpc>
                <a:spcPct val="90000"/>
              </a:lnSpc>
              <a:defRPr sz="3600" b="1"/>
            </a:lvl3pPr>
            <a:lvl4pPr>
              <a:lnSpc>
                <a:spcPct val="90000"/>
              </a:lnSpc>
              <a:defRPr sz="3600" b="1"/>
            </a:lvl4pPr>
            <a:lvl5pPr>
              <a:lnSpc>
                <a:spcPct val="90000"/>
              </a:lnSpc>
              <a:defRPr sz="3600" b="1"/>
            </a:lvl5pPr>
            <a:lvl6pPr marL="457200" fontAlgn="base">
              <a:lnSpc>
                <a:spcPct val="90000"/>
              </a:lnSpc>
              <a:spcBef>
                <a:spcPct val="0"/>
              </a:spcBef>
              <a:spcAft>
                <a:spcPct val="0"/>
              </a:spcAft>
              <a:defRPr sz="3600" b="1"/>
            </a:lvl6pPr>
            <a:lvl7pPr marL="914400" fontAlgn="base">
              <a:lnSpc>
                <a:spcPct val="90000"/>
              </a:lnSpc>
              <a:spcBef>
                <a:spcPct val="0"/>
              </a:spcBef>
              <a:spcAft>
                <a:spcPct val="0"/>
              </a:spcAft>
              <a:defRPr sz="3600" b="1"/>
            </a:lvl7pPr>
            <a:lvl8pPr marL="1371600" fontAlgn="base">
              <a:lnSpc>
                <a:spcPct val="90000"/>
              </a:lnSpc>
              <a:spcBef>
                <a:spcPct val="0"/>
              </a:spcBef>
              <a:spcAft>
                <a:spcPct val="0"/>
              </a:spcAft>
              <a:defRPr sz="3600" b="1"/>
            </a:lvl8pPr>
            <a:lvl9pPr marL="1828800" fontAlgn="base">
              <a:lnSpc>
                <a:spcPct val="90000"/>
              </a:lnSpc>
              <a:spcBef>
                <a:spcPct val="0"/>
              </a:spcBef>
              <a:spcAft>
                <a:spcPct val="0"/>
              </a:spcAft>
              <a:defRPr sz="3600" b="1"/>
            </a:lvl9pPr>
          </a:lstStyle>
          <a:p>
            <a:r>
              <a:rPr lang="da-DK" dirty="0"/>
              <a:t>Project Objectives </a:t>
            </a:r>
            <a:endParaRPr lang="en-NZ" altLang="en-US" dirty="0"/>
          </a:p>
        </p:txBody>
      </p:sp>
      <p:sp>
        <p:nvSpPr>
          <p:cNvPr id="7" name="Content Placeholder 2">
            <a:extLst>
              <a:ext uri="{FF2B5EF4-FFF2-40B4-BE49-F238E27FC236}">
                <a16:creationId xmlns:a16="http://schemas.microsoft.com/office/drawing/2014/main" id="{30A09E36-CEBE-4F02-9870-E02AACE8EA5E}"/>
              </a:ext>
            </a:extLst>
          </p:cNvPr>
          <p:cNvSpPr>
            <a:spLocks noGrp="1"/>
          </p:cNvSpPr>
          <p:nvPr>
            <p:ph type="body" sz="quarter" idx="13"/>
          </p:nvPr>
        </p:nvSpPr>
        <p:spPr>
          <a:xfrm>
            <a:off x="1191127" y="1878903"/>
            <a:ext cx="7326730" cy="1137209"/>
          </a:xfrm>
          <a:solidFill>
            <a:schemeClr val="bg1"/>
          </a:solidFill>
        </p:spPr>
        <p:txBody>
          <a:bodyPr/>
          <a:lstStyle/>
          <a:p>
            <a:pPr eaLnBrk="1" hangingPunct="1"/>
            <a:r>
              <a:rPr lang="da-DK" sz="1800" dirty="0">
                <a:solidFill>
                  <a:srgbClr val="000000"/>
                </a:solidFill>
                <a:effectLst/>
                <a:latin typeface="Calibri" panose="020F0502020204030204" pitchFamily="34" charset="0"/>
                <a:ea typeface="Times New Roman" panose="02020603050405020304" pitchFamily="18" charset="0"/>
              </a:rPr>
              <a:t>The purpose of this PDA project is to create a website that shows stock market predictions through various types of graphs</a:t>
            </a:r>
          </a:p>
          <a:p>
            <a:pPr eaLnBrk="1" hangingPunct="1"/>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business goals for this project directly assist the client in predicting the market in the coming months.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529D0E0-1F2B-400C-B71B-4583FCC8A662}"/>
              </a:ext>
            </a:extLst>
          </p:cNvPr>
          <p:cNvSpPr txBox="1"/>
          <p:nvPr/>
        </p:nvSpPr>
        <p:spPr>
          <a:xfrm>
            <a:off x="1191127" y="3629523"/>
            <a:ext cx="457200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defPPr>
              <a:defRPr lang="en-US"/>
            </a:defPPr>
            <a:lvl1pPr eaLnBrk="1" hangingPunct="1">
              <a:lnSpc>
                <a:spcPct val="90000"/>
              </a:lnSpc>
              <a:defRPr sz="2400" b="1">
                <a:solidFill>
                  <a:schemeClr val="accent5">
                    <a:lumMod val="75000"/>
                  </a:schemeClr>
                </a:solidFill>
                <a:latin typeface="+mn-lt"/>
                <a:ea typeface="+mj-ea"/>
                <a:cs typeface="+mj-cs"/>
              </a:defRPr>
            </a:lvl1pPr>
            <a:lvl2pPr>
              <a:lnSpc>
                <a:spcPct val="90000"/>
              </a:lnSpc>
              <a:defRPr sz="3600" b="1"/>
            </a:lvl2pPr>
            <a:lvl3pPr>
              <a:lnSpc>
                <a:spcPct val="90000"/>
              </a:lnSpc>
              <a:defRPr sz="3600" b="1"/>
            </a:lvl3pPr>
            <a:lvl4pPr>
              <a:lnSpc>
                <a:spcPct val="90000"/>
              </a:lnSpc>
              <a:defRPr sz="3600" b="1"/>
            </a:lvl4pPr>
            <a:lvl5pPr>
              <a:lnSpc>
                <a:spcPct val="90000"/>
              </a:lnSpc>
              <a:defRPr sz="3600" b="1"/>
            </a:lvl5pPr>
            <a:lvl6pPr marL="457200" fontAlgn="base">
              <a:lnSpc>
                <a:spcPct val="90000"/>
              </a:lnSpc>
              <a:spcBef>
                <a:spcPct val="0"/>
              </a:spcBef>
              <a:spcAft>
                <a:spcPct val="0"/>
              </a:spcAft>
              <a:defRPr sz="3600" b="1"/>
            </a:lvl6pPr>
            <a:lvl7pPr marL="914400" fontAlgn="base">
              <a:lnSpc>
                <a:spcPct val="90000"/>
              </a:lnSpc>
              <a:spcBef>
                <a:spcPct val="0"/>
              </a:spcBef>
              <a:spcAft>
                <a:spcPct val="0"/>
              </a:spcAft>
              <a:defRPr sz="3600" b="1"/>
            </a:lvl7pPr>
            <a:lvl8pPr marL="1371600" fontAlgn="base">
              <a:lnSpc>
                <a:spcPct val="90000"/>
              </a:lnSpc>
              <a:spcBef>
                <a:spcPct val="0"/>
              </a:spcBef>
              <a:spcAft>
                <a:spcPct val="0"/>
              </a:spcAft>
              <a:defRPr sz="3600" b="1"/>
            </a:lvl8pPr>
            <a:lvl9pPr marL="1828800" fontAlgn="base">
              <a:lnSpc>
                <a:spcPct val="90000"/>
              </a:lnSpc>
              <a:spcBef>
                <a:spcPct val="0"/>
              </a:spcBef>
              <a:spcAft>
                <a:spcPct val="0"/>
              </a:spcAft>
              <a:defRPr sz="3600" b="1"/>
            </a:lvl9pPr>
          </a:lstStyle>
          <a:p>
            <a:r>
              <a:rPr lang="da-DK" dirty="0"/>
              <a:t>Success Criteria</a:t>
            </a:r>
            <a:endParaRPr lang="en-US" dirty="0"/>
          </a:p>
        </p:txBody>
      </p:sp>
      <p:sp>
        <p:nvSpPr>
          <p:cNvPr id="11" name="TextBox 10">
            <a:extLst>
              <a:ext uri="{FF2B5EF4-FFF2-40B4-BE49-F238E27FC236}">
                <a16:creationId xmlns:a16="http://schemas.microsoft.com/office/drawing/2014/main" id="{3BA6CC4A-DDD1-4FED-BCAB-8667CC77197B}"/>
              </a:ext>
            </a:extLst>
          </p:cNvPr>
          <p:cNvSpPr txBox="1"/>
          <p:nvPr/>
        </p:nvSpPr>
        <p:spPr>
          <a:xfrm>
            <a:off x="1191127" y="4254789"/>
            <a:ext cx="7483642" cy="184460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eaLnBrk="1" hangingPunct="1">
              <a:lnSpc>
                <a:spcPct val="90000"/>
              </a:lnSpc>
              <a:spcBef>
                <a:spcPts val="1000"/>
              </a:spcBef>
              <a:buClr>
                <a:srgbClr val="F58220"/>
              </a:buClr>
              <a:buFont typeface="Arial" panose="020B0604020202020204" pitchFamily="34" charset="0"/>
              <a:buChar char="•"/>
              <a:defRPr sz="1800">
                <a:solidFill>
                  <a:srgbClr val="000000"/>
                </a:solidFill>
                <a:effectLst/>
                <a:ea typeface="Times New Roman" panose="02020603050405020304" pitchFamily="18" charset="0"/>
              </a:defRPr>
            </a:lvl1pPr>
            <a:lvl2pPr marL="685800" indent="-228600">
              <a:lnSpc>
                <a:spcPct val="90000"/>
              </a:lnSpc>
              <a:spcBef>
                <a:spcPts val="500"/>
              </a:spcBef>
              <a:buClr>
                <a:srgbClr val="F58220"/>
              </a:buClr>
              <a:buFont typeface="Arial" panose="020B0604020202020204" pitchFamily="34" charset="0"/>
              <a:buChar char="•"/>
              <a:defRPr sz="2000">
                <a:latin typeface="+mn-lt"/>
              </a:defRPr>
            </a:lvl2pPr>
            <a:lvl3pPr marL="1143000" indent="-228600">
              <a:lnSpc>
                <a:spcPct val="90000"/>
              </a:lnSpc>
              <a:spcBef>
                <a:spcPts val="500"/>
              </a:spcBef>
              <a:buClr>
                <a:srgbClr val="F58220"/>
              </a:buClr>
              <a:buFont typeface="Arial" panose="020B0604020202020204" pitchFamily="34" charset="0"/>
              <a:buChar char="•"/>
              <a:defRPr>
                <a:latin typeface="+mn-lt"/>
              </a:defRPr>
            </a:lvl3pPr>
            <a:lvl4pPr marL="1600200" indent="-228600">
              <a:lnSpc>
                <a:spcPct val="90000"/>
              </a:lnSpc>
              <a:spcBef>
                <a:spcPts val="500"/>
              </a:spcBef>
              <a:buClr>
                <a:srgbClr val="F58220"/>
              </a:buClr>
              <a:buFont typeface="Arial" panose="020B0604020202020204" pitchFamily="34" charset="0"/>
              <a:buChar char="•"/>
              <a:defRPr sz="1600">
                <a:latin typeface="+mn-lt"/>
              </a:defRPr>
            </a:lvl4pPr>
            <a:lvl5pPr marL="2057400" indent="-228600">
              <a:lnSpc>
                <a:spcPct val="90000"/>
              </a:lnSpc>
              <a:spcBef>
                <a:spcPts val="500"/>
              </a:spcBef>
              <a:buClr>
                <a:srgbClr val="F58220"/>
              </a:buClr>
              <a:buFont typeface="Arial" panose="020B0604020202020204" pitchFamily="34" charset="0"/>
              <a:buChar char="•"/>
              <a:defRPr sz="16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r>
              <a:rPr lang="en-US" dirty="0"/>
              <a:t>Shows next month's prediction based on previous months.</a:t>
            </a:r>
          </a:p>
          <a:p>
            <a:r>
              <a:rPr lang="en-US" dirty="0"/>
              <a:t>Must have a UAT version for customers to try before releasing the final version.</a:t>
            </a:r>
          </a:p>
          <a:p>
            <a:r>
              <a:rPr lang="da-DK" dirty="0"/>
              <a:t>The final product must be usable and predictive</a:t>
            </a:r>
            <a:endParaRPr lang="en-US" dirty="0"/>
          </a:p>
        </p:txBody>
      </p:sp>
      <p:sp>
        <p:nvSpPr>
          <p:cNvPr id="12" name="Rectangle 11">
            <a:extLst>
              <a:ext uri="{FF2B5EF4-FFF2-40B4-BE49-F238E27FC236}">
                <a16:creationId xmlns:a16="http://schemas.microsoft.com/office/drawing/2014/main" id="{B7ED7DF7-AC31-40D1-9B75-5B386E583B10}"/>
              </a:ext>
            </a:extLst>
          </p:cNvPr>
          <p:cNvSpPr/>
          <p:nvPr/>
        </p:nvSpPr>
        <p:spPr>
          <a:xfrm>
            <a:off x="8171717" y="6133306"/>
            <a:ext cx="545123" cy="433387"/>
          </a:xfrm>
          <a:prstGeom prst="rect">
            <a:avLst/>
          </a:prstGeom>
          <a:solidFill>
            <a:srgbClr val="F49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3</a:t>
            </a:r>
            <a:endParaRPr lang="en-US" dirty="0"/>
          </a:p>
        </p:txBody>
      </p:sp>
    </p:spTree>
    <p:extLst>
      <p:ext uri="{BB962C8B-B14F-4D97-AF65-F5344CB8AC3E}">
        <p14:creationId xmlns:p14="http://schemas.microsoft.com/office/powerpoint/2010/main" val="2042315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97B3D59-301A-4008-8397-B00948CB9F94}"/>
              </a:ext>
            </a:extLst>
          </p:cNvPr>
          <p:cNvSpPr txBox="1"/>
          <p:nvPr/>
        </p:nvSpPr>
        <p:spPr>
          <a:xfrm>
            <a:off x="1155032" y="464855"/>
            <a:ext cx="457200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defPPr>
              <a:defRPr lang="en-US"/>
            </a:defPPr>
            <a:lvl1pPr eaLnBrk="1" hangingPunct="1">
              <a:lnSpc>
                <a:spcPct val="90000"/>
              </a:lnSpc>
              <a:defRPr sz="2400" b="1">
                <a:solidFill>
                  <a:schemeClr val="accent5">
                    <a:lumMod val="75000"/>
                  </a:schemeClr>
                </a:solidFill>
                <a:latin typeface="+mn-lt"/>
                <a:ea typeface="+mj-ea"/>
                <a:cs typeface="+mj-cs"/>
              </a:defRPr>
            </a:lvl1pPr>
            <a:lvl2pPr>
              <a:lnSpc>
                <a:spcPct val="90000"/>
              </a:lnSpc>
              <a:defRPr sz="3600" b="1"/>
            </a:lvl2pPr>
            <a:lvl3pPr>
              <a:lnSpc>
                <a:spcPct val="90000"/>
              </a:lnSpc>
              <a:defRPr sz="3600" b="1"/>
            </a:lvl3pPr>
            <a:lvl4pPr>
              <a:lnSpc>
                <a:spcPct val="90000"/>
              </a:lnSpc>
              <a:defRPr sz="3600" b="1"/>
            </a:lvl4pPr>
            <a:lvl5pPr>
              <a:lnSpc>
                <a:spcPct val="90000"/>
              </a:lnSpc>
              <a:defRPr sz="3600" b="1"/>
            </a:lvl5pPr>
            <a:lvl6pPr marL="457200" fontAlgn="base">
              <a:lnSpc>
                <a:spcPct val="90000"/>
              </a:lnSpc>
              <a:spcBef>
                <a:spcPct val="0"/>
              </a:spcBef>
              <a:spcAft>
                <a:spcPct val="0"/>
              </a:spcAft>
              <a:defRPr sz="3600" b="1"/>
            </a:lvl6pPr>
            <a:lvl7pPr marL="914400" fontAlgn="base">
              <a:lnSpc>
                <a:spcPct val="90000"/>
              </a:lnSpc>
              <a:spcBef>
                <a:spcPct val="0"/>
              </a:spcBef>
              <a:spcAft>
                <a:spcPct val="0"/>
              </a:spcAft>
              <a:defRPr sz="3600" b="1"/>
            </a:lvl7pPr>
            <a:lvl8pPr marL="1371600" fontAlgn="base">
              <a:lnSpc>
                <a:spcPct val="90000"/>
              </a:lnSpc>
              <a:spcBef>
                <a:spcPct val="0"/>
              </a:spcBef>
              <a:spcAft>
                <a:spcPct val="0"/>
              </a:spcAft>
              <a:defRPr sz="3600" b="1"/>
            </a:lvl8pPr>
            <a:lvl9pPr marL="1828800" fontAlgn="base">
              <a:lnSpc>
                <a:spcPct val="90000"/>
              </a:lnSpc>
              <a:spcBef>
                <a:spcPct val="0"/>
              </a:spcBef>
              <a:spcAft>
                <a:spcPct val="0"/>
              </a:spcAft>
              <a:defRPr sz="3600" b="1"/>
            </a:lvl9pPr>
          </a:lstStyle>
          <a:p>
            <a:r>
              <a:rPr lang="da-DK" sz="3000" dirty="0"/>
              <a:t>Scope</a:t>
            </a:r>
            <a:endParaRPr lang="en-US" sz="3000" dirty="0"/>
          </a:p>
        </p:txBody>
      </p:sp>
      <p:sp>
        <p:nvSpPr>
          <p:cNvPr id="9" name="TextBox 8">
            <a:extLst>
              <a:ext uri="{FF2B5EF4-FFF2-40B4-BE49-F238E27FC236}">
                <a16:creationId xmlns:a16="http://schemas.microsoft.com/office/drawing/2014/main" id="{F4D13A1E-B852-42CF-B46F-04B0D6BF3DF6}"/>
              </a:ext>
            </a:extLst>
          </p:cNvPr>
          <p:cNvSpPr txBox="1"/>
          <p:nvPr/>
        </p:nvSpPr>
        <p:spPr>
          <a:xfrm>
            <a:off x="1155032" y="1111634"/>
            <a:ext cx="4572000" cy="470000"/>
          </a:xfrm>
          <a:prstGeom prst="rect">
            <a:avLst/>
          </a:prstGeom>
          <a:noFill/>
        </p:spPr>
        <p:txBody>
          <a:bodyPr wrap="square">
            <a:spAutoFit/>
          </a:bodyPr>
          <a:lstStyle/>
          <a:p>
            <a:pPr marL="0" marR="0">
              <a:lnSpc>
                <a:spcPct val="107000"/>
              </a:lnSpc>
              <a:spcBef>
                <a:spcPts val="1000"/>
              </a:spcBef>
              <a:spcAft>
                <a:spcPts val="800"/>
              </a:spcAft>
              <a:tabLst>
                <a:tab pos="720090" algn="l"/>
              </a:tabLst>
            </a:pPr>
            <a:r>
              <a:rPr lang="da-DK" sz="2400" b="1" dirty="0">
                <a:solidFill>
                  <a:srgbClr val="BE4518"/>
                </a:solidFill>
                <a:effectLst/>
                <a:latin typeface="Calibri" panose="020F0502020204030204" pitchFamily="34" charset="0"/>
                <a:ea typeface="Times New Roman" panose="02020603050405020304" pitchFamily="18" charset="0"/>
                <a:cs typeface="Times New Roman" panose="02020603050405020304" pitchFamily="18" charset="0"/>
              </a:rPr>
              <a:t>Scope Description</a:t>
            </a:r>
            <a:endParaRPr lang="en-US" sz="2400" b="1" dirty="0">
              <a:solidFill>
                <a:srgbClr val="BE4518"/>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B74D77C-F199-4005-BCB4-EC0052FCE455}"/>
              </a:ext>
            </a:extLst>
          </p:cNvPr>
          <p:cNvSpPr txBox="1"/>
          <p:nvPr/>
        </p:nvSpPr>
        <p:spPr>
          <a:xfrm>
            <a:off x="1155032" y="1878796"/>
            <a:ext cx="7182852" cy="14670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eaLnBrk="1" hangingPunct="1">
              <a:lnSpc>
                <a:spcPct val="90000"/>
              </a:lnSpc>
              <a:spcBef>
                <a:spcPts val="1000"/>
              </a:spcBef>
              <a:buClr>
                <a:srgbClr val="F58220"/>
              </a:buClr>
              <a:buFont typeface="Arial" panose="020B0604020202020204" pitchFamily="34" charset="0"/>
              <a:buChar char="•"/>
              <a:defRPr sz="1800">
                <a:solidFill>
                  <a:srgbClr val="000000"/>
                </a:solidFill>
                <a:effectLst/>
                <a:ea typeface="Times New Roman" panose="02020603050405020304" pitchFamily="18" charset="0"/>
              </a:defRPr>
            </a:lvl1pPr>
            <a:lvl2pPr marL="685800" indent="-228600">
              <a:lnSpc>
                <a:spcPct val="90000"/>
              </a:lnSpc>
              <a:spcBef>
                <a:spcPts val="500"/>
              </a:spcBef>
              <a:buClr>
                <a:srgbClr val="F58220"/>
              </a:buClr>
              <a:buFont typeface="Arial" panose="020B0604020202020204" pitchFamily="34" charset="0"/>
              <a:buChar char="•"/>
              <a:defRPr sz="2000">
                <a:latin typeface="+mn-lt"/>
              </a:defRPr>
            </a:lvl2pPr>
            <a:lvl3pPr marL="1143000" indent="-228600">
              <a:lnSpc>
                <a:spcPct val="90000"/>
              </a:lnSpc>
              <a:spcBef>
                <a:spcPts val="500"/>
              </a:spcBef>
              <a:buClr>
                <a:srgbClr val="F58220"/>
              </a:buClr>
              <a:buFont typeface="Arial" panose="020B0604020202020204" pitchFamily="34" charset="0"/>
              <a:buChar char="•"/>
              <a:defRPr>
                <a:latin typeface="+mn-lt"/>
              </a:defRPr>
            </a:lvl3pPr>
            <a:lvl4pPr marL="1600200" indent="-228600">
              <a:lnSpc>
                <a:spcPct val="90000"/>
              </a:lnSpc>
              <a:spcBef>
                <a:spcPts val="500"/>
              </a:spcBef>
              <a:buClr>
                <a:srgbClr val="F58220"/>
              </a:buClr>
              <a:buFont typeface="Arial" panose="020B0604020202020204" pitchFamily="34" charset="0"/>
              <a:buChar char="•"/>
              <a:defRPr sz="1600">
                <a:latin typeface="+mn-lt"/>
              </a:defRPr>
            </a:lvl4pPr>
            <a:lvl5pPr marL="2057400" indent="-228600">
              <a:lnSpc>
                <a:spcPct val="90000"/>
              </a:lnSpc>
              <a:spcBef>
                <a:spcPts val="500"/>
              </a:spcBef>
              <a:buClr>
                <a:srgbClr val="F58220"/>
              </a:buClr>
              <a:buFont typeface="Arial" panose="020B0604020202020204" pitchFamily="34" charset="0"/>
              <a:buChar char="•"/>
              <a:defRPr sz="16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r>
              <a:rPr lang="en-US" dirty="0"/>
              <a:t>The dataset must come from a trust resource, and the dataset does not need to be changed based on real time</a:t>
            </a:r>
          </a:p>
          <a:p>
            <a:r>
              <a:rPr lang="en-US" dirty="0"/>
              <a:t>There are documents and sources that prove the predictions are reliable.</a:t>
            </a:r>
          </a:p>
        </p:txBody>
      </p:sp>
      <p:sp>
        <p:nvSpPr>
          <p:cNvPr id="13" name="TextBox 12">
            <a:extLst>
              <a:ext uri="{FF2B5EF4-FFF2-40B4-BE49-F238E27FC236}">
                <a16:creationId xmlns:a16="http://schemas.microsoft.com/office/drawing/2014/main" id="{F72BC20F-808F-451E-8A47-D6492EF87A15}"/>
              </a:ext>
            </a:extLst>
          </p:cNvPr>
          <p:cNvSpPr txBox="1"/>
          <p:nvPr/>
        </p:nvSpPr>
        <p:spPr>
          <a:xfrm>
            <a:off x="1155032" y="3173026"/>
            <a:ext cx="4572000" cy="470000"/>
          </a:xfrm>
          <a:prstGeom prst="rect">
            <a:avLst/>
          </a:prstGeom>
          <a:noFill/>
        </p:spPr>
        <p:txBody>
          <a:bodyPr wrap="square">
            <a:spAutoFit/>
          </a:bodyPr>
          <a:lstStyle>
            <a:defPPr>
              <a:defRPr lang="en-US"/>
            </a:defPPr>
            <a:lvl1pPr marL="0" marR="0">
              <a:lnSpc>
                <a:spcPct val="107000"/>
              </a:lnSpc>
              <a:spcBef>
                <a:spcPts val="1000"/>
              </a:spcBef>
              <a:spcAft>
                <a:spcPts val="800"/>
              </a:spcAft>
              <a:tabLst>
                <a:tab pos="720090" algn="l"/>
              </a:tabLst>
              <a:defRPr sz="2400" b="1">
                <a:solidFill>
                  <a:srgbClr val="BE4518"/>
                </a:solidFill>
                <a:effectLst/>
                <a:ea typeface="Times New Roman" panose="02020603050405020304" pitchFamily="18" charset="0"/>
                <a:cs typeface="Times New Roman" panose="02020603050405020304" pitchFamily="18" charset="0"/>
              </a:defRPr>
            </a:lvl1pPr>
          </a:lstStyle>
          <a:p>
            <a:r>
              <a:rPr lang="da-DK" dirty="0"/>
              <a:t>Constraints</a:t>
            </a:r>
            <a:endParaRPr lang="en-US" dirty="0"/>
          </a:p>
        </p:txBody>
      </p:sp>
      <p:sp>
        <p:nvSpPr>
          <p:cNvPr id="15" name="TextBox 14">
            <a:extLst>
              <a:ext uri="{FF2B5EF4-FFF2-40B4-BE49-F238E27FC236}">
                <a16:creationId xmlns:a16="http://schemas.microsoft.com/office/drawing/2014/main" id="{EAE344EA-57A4-41BA-BDAB-F0AC349607B8}"/>
              </a:ext>
            </a:extLst>
          </p:cNvPr>
          <p:cNvSpPr txBox="1"/>
          <p:nvPr/>
        </p:nvSpPr>
        <p:spPr>
          <a:xfrm>
            <a:off x="1155032" y="3780277"/>
            <a:ext cx="7182851" cy="159530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228600" indent="-228600" eaLnBrk="1" hangingPunct="1">
              <a:lnSpc>
                <a:spcPct val="90000"/>
              </a:lnSpc>
              <a:spcBef>
                <a:spcPts val="1000"/>
              </a:spcBef>
              <a:buClr>
                <a:srgbClr val="F58220"/>
              </a:buClr>
              <a:buFont typeface="Arial" panose="020B0604020202020204" pitchFamily="34" charset="0"/>
              <a:buChar char="•"/>
              <a:defRPr sz="1800">
                <a:solidFill>
                  <a:srgbClr val="000000"/>
                </a:solidFill>
                <a:effectLst/>
                <a:ea typeface="Times New Roman" panose="02020603050405020304" pitchFamily="18" charset="0"/>
              </a:defRPr>
            </a:lvl1pPr>
            <a:lvl2pPr marL="685800" indent="-228600">
              <a:lnSpc>
                <a:spcPct val="90000"/>
              </a:lnSpc>
              <a:spcBef>
                <a:spcPts val="500"/>
              </a:spcBef>
              <a:buClr>
                <a:srgbClr val="F58220"/>
              </a:buClr>
              <a:buFont typeface="Arial" panose="020B0604020202020204" pitchFamily="34" charset="0"/>
              <a:buChar char="•"/>
              <a:defRPr sz="2000">
                <a:latin typeface="+mn-lt"/>
              </a:defRPr>
            </a:lvl2pPr>
            <a:lvl3pPr marL="1143000" indent="-228600">
              <a:lnSpc>
                <a:spcPct val="90000"/>
              </a:lnSpc>
              <a:spcBef>
                <a:spcPts val="500"/>
              </a:spcBef>
              <a:buClr>
                <a:srgbClr val="F58220"/>
              </a:buClr>
              <a:buFont typeface="Arial" panose="020B0604020202020204" pitchFamily="34" charset="0"/>
              <a:buChar char="•"/>
              <a:defRPr>
                <a:latin typeface="+mn-lt"/>
              </a:defRPr>
            </a:lvl3pPr>
            <a:lvl4pPr marL="1600200" indent="-228600">
              <a:lnSpc>
                <a:spcPct val="90000"/>
              </a:lnSpc>
              <a:spcBef>
                <a:spcPts val="500"/>
              </a:spcBef>
              <a:buClr>
                <a:srgbClr val="F58220"/>
              </a:buClr>
              <a:buFont typeface="Arial" panose="020B0604020202020204" pitchFamily="34" charset="0"/>
              <a:buChar char="•"/>
              <a:defRPr sz="1600">
                <a:latin typeface="+mn-lt"/>
              </a:defRPr>
            </a:lvl4pPr>
            <a:lvl5pPr marL="2057400" indent="-228600">
              <a:lnSpc>
                <a:spcPct val="90000"/>
              </a:lnSpc>
              <a:spcBef>
                <a:spcPts val="500"/>
              </a:spcBef>
              <a:buClr>
                <a:srgbClr val="F58220"/>
              </a:buClr>
              <a:buFont typeface="Arial" panose="020B0604020202020204" pitchFamily="34" charset="0"/>
              <a:buChar char="•"/>
              <a:defRPr sz="16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r>
              <a:rPr lang="en-US" dirty="0"/>
              <a:t>Costs must not exceed the estimated budget.</a:t>
            </a:r>
          </a:p>
          <a:p>
            <a:r>
              <a:rPr lang="en-US" dirty="0"/>
              <a:t>The final product must be released within 6 months.</a:t>
            </a:r>
          </a:p>
          <a:p>
            <a:r>
              <a:rPr lang="en-US" dirty="0"/>
              <a:t>The final product must satisfy the MVP.</a:t>
            </a:r>
          </a:p>
        </p:txBody>
      </p:sp>
      <p:sp>
        <p:nvSpPr>
          <p:cNvPr id="16" name="Rectangle 15">
            <a:extLst>
              <a:ext uri="{FF2B5EF4-FFF2-40B4-BE49-F238E27FC236}">
                <a16:creationId xmlns:a16="http://schemas.microsoft.com/office/drawing/2014/main" id="{067CCFF4-C98E-42BE-8C2C-2AF898A6E564}"/>
              </a:ext>
            </a:extLst>
          </p:cNvPr>
          <p:cNvSpPr/>
          <p:nvPr/>
        </p:nvSpPr>
        <p:spPr>
          <a:xfrm>
            <a:off x="8171717" y="6133306"/>
            <a:ext cx="545123" cy="433387"/>
          </a:xfrm>
          <a:prstGeom prst="rect">
            <a:avLst/>
          </a:prstGeom>
          <a:solidFill>
            <a:srgbClr val="F49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4</a:t>
            </a:r>
            <a:endParaRPr lang="en-US" dirty="0"/>
          </a:p>
        </p:txBody>
      </p:sp>
    </p:spTree>
    <p:extLst>
      <p:ext uri="{BB962C8B-B14F-4D97-AF65-F5344CB8AC3E}">
        <p14:creationId xmlns:p14="http://schemas.microsoft.com/office/powerpoint/2010/main" val="1471698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9FD2A6-1C1D-48E3-B073-5BBD16FFAA4F}"/>
              </a:ext>
            </a:extLst>
          </p:cNvPr>
          <p:cNvSpPr txBox="1"/>
          <p:nvPr/>
        </p:nvSpPr>
        <p:spPr>
          <a:xfrm>
            <a:off x="1051375" y="416257"/>
            <a:ext cx="45720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defPPr>
              <a:defRPr lang="en-US"/>
            </a:defPPr>
            <a:lvl1pPr eaLnBrk="1" hangingPunct="1">
              <a:lnSpc>
                <a:spcPct val="90000"/>
              </a:lnSpc>
              <a:defRPr sz="3000" b="1">
                <a:solidFill>
                  <a:schemeClr val="accent5">
                    <a:lumMod val="75000"/>
                  </a:schemeClr>
                </a:solidFill>
                <a:latin typeface="+mn-lt"/>
                <a:ea typeface="+mj-ea"/>
                <a:cs typeface="+mj-cs"/>
              </a:defRPr>
            </a:lvl1pPr>
            <a:lvl2pPr>
              <a:lnSpc>
                <a:spcPct val="90000"/>
              </a:lnSpc>
              <a:defRPr sz="3600" b="1"/>
            </a:lvl2pPr>
            <a:lvl3pPr>
              <a:lnSpc>
                <a:spcPct val="90000"/>
              </a:lnSpc>
              <a:defRPr sz="3600" b="1"/>
            </a:lvl3pPr>
            <a:lvl4pPr>
              <a:lnSpc>
                <a:spcPct val="90000"/>
              </a:lnSpc>
              <a:defRPr sz="3600" b="1"/>
            </a:lvl4pPr>
            <a:lvl5pPr>
              <a:lnSpc>
                <a:spcPct val="90000"/>
              </a:lnSpc>
              <a:defRPr sz="3600" b="1"/>
            </a:lvl5pPr>
            <a:lvl6pPr marL="457200" fontAlgn="base">
              <a:lnSpc>
                <a:spcPct val="90000"/>
              </a:lnSpc>
              <a:spcBef>
                <a:spcPct val="0"/>
              </a:spcBef>
              <a:spcAft>
                <a:spcPct val="0"/>
              </a:spcAft>
              <a:defRPr sz="3600" b="1"/>
            </a:lvl6pPr>
            <a:lvl7pPr marL="914400" fontAlgn="base">
              <a:lnSpc>
                <a:spcPct val="90000"/>
              </a:lnSpc>
              <a:spcBef>
                <a:spcPct val="0"/>
              </a:spcBef>
              <a:spcAft>
                <a:spcPct val="0"/>
              </a:spcAft>
              <a:defRPr sz="3600" b="1"/>
            </a:lvl7pPr>
            <a:lvl8pPr marL="1371600" fontAlgn="base">
              <a:lnSpc>
                <a:spcPct val="90000"/>
              </a:lnSpc>
              <a:spcBef>
                <a:spcPct val="0"/>
              </a:spcBef>
              <a:spcAft>
                <a:spcPct val="0"/>
              </a:spcAft>
              <a:defRPr sz="3600" b="1"/>
            </a:lvl8pPr>
            <a:lvl9pPr marL="1828800" fontAlgn="base">
              <a:lnSpc>
                <a:spcPct val="90000"/>
              </a:lnSpc>
              <a:spcBef>
                <a:spcPct val="0"/>
              </a:spcBef>
              <a:spcAft>
                <a:spcPct val="0"/>
              </a:spcAft>
              <a:defRPr sz="3600" b="1"/>
            </a:lvl9pPr>
          </a:lstStyle>
          <a:p>
            <a:r>
              <a:rPr lang="da-DK" dirty="0"/>
              <a:t>Requirements</a:t>
            </a:r>
            <a:endParaRPr lang="en-US" dirty="0"/>
          </a:p>
        </p:txBody>
      </p:sp>
      <p:sp>
        <p:nvSpPr>
          <p:cNvPr id="6" name="TextBox 5">
            <a:extLst>
              <a:ext uri="{FF2B5EF4-FFF2-40B4-BE49-F238E27FC236}">
                <a16:creationId xmlns:a16="http://schemas.microsoft.com/office/drawing/2014/main" id="{1468E144-FB90-42A9-9C3D-9F6509CA0BE7}"/>
              </a:ext>
            </a:extLst>
          </p:cNvPr>
          <p:cNvSpPr txBox="1"/>
          <p:nvPr/>
        </p:nvSpPr>
        <p:spPr>
          <a:xfrm>
            <a:off x="1051375" y="1117254"/>
            <a:ext cx="4572000" cy="470000"/>
          </a:xfrm>
          <a:prstGeom prst="rect">
            <a:avLst/>
          </a:prstGeom>
          <a:noFill/>
        </p:spPr>
        <p:txBody>
          <a:bodyPr wrap="square">
            <a:spAutoFit/>
          </a:bodyPr>
          <a:lstStyle/>
          <a:p>
            <a:pPr marL="0" marR="0">
              <a:lnSpc>
                <a:spcPct val="107000"/>
              </a:lnSpc>
              <a:spcBef>
                <a:spcPts val="1000"/>
              </a:spcBef>
              <a:spcAft>
                <a:spcPts val="800"/>
              </a:spcAft>
              <a:tabLst>
                <a:tab pos="720090" algn="l"/>
              </a:tabLst>
            </a:pPr>
            <a:r>
              <a:rPr lang="da-DK" sz="2400" b="1" dirty="0">
                <a:solidFill>
                  <a:srgbClr val="DC5911"/>
                </a:solidFill>
                <a:ea typeface="Times New Roman" panose="02020603050405020304" pitchFamily="18" charset="0"/>
                <a:cs typeface="Times New Roman" panose="02020603050405020304" pitchFamily="18" charset="0"/>
              </a:rPr>
              <a:t>Functional Requirements</a:t>
            </a:r>
            <a:endParaRPr lang="en-US" sz="2400" b="1" dirty="0">
              <a:solidFill>
                <a:srgbClr val="DC591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F28F1812-B679-45C1-8AA4-8E27F01A6C16}"/>
              </a:ext>
            </a:extLst>
          </p:cNvPr>
          <p:cNvGraphicFramePr>
            <a:graphicFrameLocks noGrp="1"/>
          </p:cNvGraphicFramePr>
          <p:nvPr>
            <p:extLst>
              <p:ext uri="{D42A27DB-BD31-4B8C-83A1-F6EECF244321}">
                <p14:modId xmlns:p14="http://schemas.microsoft.com/office/powerpoint/2010/main" val="178221650"/>
              </p:ext>
            </p:extLst>
          </p:nvPr>
        </p:nvGraphicFramePr>
        <p:xfrm>
          <a:off x="1051375" y="2391947"/>
          <a:ext cx="7760367" cy="2987862"/>
        </p:xfrm>
        <a:graphic>
          <a:graphicData uri="http://schemas.openxmlformats.org/drawingml/2006/table">
            <a:tbl>
              <a:tblPr>
                <a:tableStyleId>{00A15C55-8517-42AA-B614-E9B94910E393}</a:tableStyleId>
              </a:tblPr>
              <a:tblGrid>
                <a:gridCol w="745741">
                  <a:extLst>
                    <a:ext uri="{9D8B030D-6E8A-4147-A177-3AD203B41FA5}">
                      <a16:colId xmlns:a16="http://schemas.microsoft.com/office/drawing/2014/main" val="2354675120"/>
                    </a:ext>
                  </a:extLst>
                </a:gridCol>
                <a:gridCol w="1270090">
                  <a:extLst>
                    <a:ext uri="{9D8B030D-6E8A-4147-A177-3AD203B41FA5}">
                      <a16:colId xmlns:a16="http://schemas.microsoft.com/office/drawing/2014/main" val="2288103570"/>
                    </a:ext>
                  </a:extLst>
                </a:gridCol>
                <a:gridCol w="2365397">
                  <a:extLst>
                    <a:ext uri="{9D8B030D-6E8A-4147-A177-3AD203B41FA5}">
                      <a16:colId xmlns:a16="http://schemas.microsoft.com/office/drawing/2014/main" val="401649639"/>
                    </a:ext>
                  </a:extLst>
                </a:gridCol>
                <a:gridCol w="3379139">
                  <a:extLst>
                    <a:ext uri="{9D8B030D-6E8A-4147-A177-3AD203B41FA5}">
                      <a16:colId xmlns:a16="http://schemas.microsoft.com/office/drawing/2014/main" val="2017460758"/>
                    </a:ext>
                  </a:extLst>
                </a:gridCol>
              </a:tblGrid>
              <a:tr h="736048">
                <a:tc>
                  <a:txBody>
                    <a:bodyPr/>
                    <a:lstStyle/>
                    <a:p>
                      <a:pPr marL="0" marR="0" algn="ctr">
                        <a:lnSpc>
                          <a:spcPts val="1300"/>
                        </a:lnSpc>
                        <a:spcBef>
                          <a:spcPts val="0"/>
                        </a:spcBef>
                        <a:spcAft>
                          <a:spcPts val="800"/>
                        </a:spcAft>
                      </a:pPr>
                      <a:r>
                        <a:rPr lang="en-US" sz="1600" b="1" dirty="0">
                          <a:effectLst/>
                        </a:rPr>
                        <a:t>ID</a:t>
                      </a:r>
                      <a:endParaRPr lang="en-US" sz="16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88900" marR="88900" marT="88900" marB="88900" anchor="ctr"/>
                </a:tc>
                <a:tc>
                  <a:txBody>
                    <a:bodyPr/>
                    <a:lstStyle/>
                    <a:p>
                      <a:pPr marL="0" marR="0" algn="ctr">
                        <a:lnSpc>
                          <a:spcPts val="1300"/>
                        </a:lnSpc>
                        <a:spcBef>
                          <a:spcPts val="0"/>
                        </a:spcBef>
                        <a:spcAft>
                          <a:spcPts val="800"/>
                        </a:spcAft>
                      </a:pPr>
                      <a:r>
                        <a:rPr lang="en-US" sz="1600" b="1" dirty="0">
                          <a:effectLst/>
                        </a:rPr>
                        <a:t>As a</a:t>
                      </a:r>
                      <a:endParaRPr lang="en-US" sz="16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88900" marR="88900" marT="88900" marB="88900" anchor="ctr"/>
                </a:tc>
                <a:tc>
                  <a:txBody>
                    <a:bodyPr/>
                    <a:lstStyle/>
                    <a:p>
                      <a:pPr marL="0" marR="0" algn="ctr">
                        <a:lnSpc>
                          <a:spcPts val="1300"/>
                        </a:lnSpc>
                        <a:spcBef>
                          <a:spcPts val="0"/>
                        </a:spcBef>
                        <a:spcAft>
                          <a:spcPts val="800"/>
                        </a:spcAft>
                      </a:pPr>
                      <a:r>
                        <a:rPr lang="en-US" sz="1600" b="1" dirty="0">
                          <a:effectLst/>
                        </a:rPr>
                        <a:t>I want to</a:t>
                      </a:r>
                      <a:endParaRPr lang="en-US" sz="16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88900" marR="88900" marT="88900" marB="88900" anchor="ctr"/>
                </a:tc>
                <a:tc>
                  <a:txBody>
                    <a:bodyPr/>
                    <a:lstStyle/>
                    <a:p>
                      <a:pPr marL="0" marR="0" algn="ctr">
                        <a:lnSpc>
                          <a:spcPts val="1300"/>
                        </a:lnSpc>
                        <a:spcBef>
                          <a:spcPts val="0"/>
                        </a:spcBef>
                        <a:spcAft>
                          <a:spcPts val="800"/>
                        </a:spcAft>
                      </a:pPr>
                      <a:r>
                        <a:rPr lang="en-US" sz="1600" b="1" dirty="0">
                          <a:effectLst/>
                        </a:rPr>
                        <a:t>Therefore</a:t>
                      </a:r>
                      <a:endParaRPr lang="en-US" sz="16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88900" marR="88900" marT="88900" marB="88900" anchor="ctr"/>
                </a:tc>
                <a:extLst>
                  <a:ext uri="{0D108BD9-81ED-4DB2-BD59-A6C34878D82A}">
                    <a16:rowId xmlns:a16="http://schemas.microsoft.com/office/drawing/2014/main" val="75620599"/>
                  </a:ext>
                </a:extLst>
              </a:tr>
              <a:tr h="966430">
                <a:tc>
                  <a:txBody>
                    <a:bodyPr/>
                    <a:lstStyle/>
                    <a:p>
                      <a:pPr marL="0" marR="0" algn="ctr">
                        <a:lnSpc>
                          <a:spcPct val="100000"/>
                        </a:lnSpc>
                        <a:spcBef>
                          <a:spcPts val="0"/>
                        </a:spcBef>
                        <a:spcAft>
                          <a:spcPts val="800"/>
                        </a:spcAft>
                      </a:pPr>
                      <a:r>
                        <a:rPr lang="en-US" sz="1600" dirty="0">
                          <a:effectLst/>
                        </a:rPr>
                        <a:t>1</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88900" marR="88900" marT="88900" marB="88900"/>
                </a:tc>
                <a:tc>
                  <a:txBody>
                    <a:bodyPr/>
                    <a:lstStyle/>
                    <a:p>
                      <a:pPr marL="0" marR="0" algn="ctr">
                        <a:lnSpc>
                          <a:spcPct val="100000"/>
                        </a:lnSpc>
                        <a:spcBef>
                          <a:spcPts val="0"/>
                        </a:spcBef>
                        <a:spcAft>
                          <a:spcPts val="800"/>
                        </a:spcAft>
                      </a:pPr>
                      <a:r>
                        <a:rPr lang="en-US" sz="1600" dirty="0">
                          <a:effectLst/>
                        </a:rPr>
                        <a:t>Customer</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88900" marR="88900" marT="88900" marB="88900"/>
                </a:tc>
                <a:tc>
                  <a:txBody>
                    <a:bodyPr/>
                    <a:lstStyle/>
                    <a:p>
                      <a:pPr marL="0" marR="0" algn="l">
                        <a:lnSpc>
                          <a:spcPct val="100000"/>
                        </a:lnSpc>
                        <a:spcBef>
                          <a:spcPts val="0"/>
                        </a:spcBef>
                        <a:spcAft>
                          <a:spcPts val="800"/>
                        </a:spcAft>
                      </a:pPr>
                      <a:r>
                        <a:rPr lang="en-US" sz="1600" dirty="0">
                          <a:effectLst/>
                        </a:rPr>
                        <a:t>see the stock market trends</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88900" marR="88900" marT="88900" marB="88900"/>
                </a:tc>
                <a:tc>
                  <a:txBody>
                    <a:bodyPr/>
                    <a:lstStyle/>
                    <a:p>
                      <a:pPr marL="0" marR="0" algn="l">
                        <a:lnSpc>
                          <a:spcPct val="100000"/>
                        </a:lnSpc>
                        <a:spcBef>
                          <a:spcPts val="0"/>
                        </a:spcBef>
                        <a:spcAft>
                          <a:spcPts val="800"/>
                        </a:spcAft>
                      </a:pPr>
                      <a:r>
                        <a:rPr lang="en-US" sz="1600" dirty="0">
                          <a:effectLst/>
                        </a:rPr>
                        <a:t>I want a web app to display the graph</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88900" marR="88900" marT="88900" marB="88900"/>
                </a:tc>
                <a:extLst>
                  <a:ext uri="{0D108BD9-81ED-4DB2-BD59-A6C34878D82A}">
                    <a16:rowId xmlns:a16="http://schemas.microsoft.com/office/drawing/2014/main" val="4245654747"/>
                  </a:ext>
                </a:extLst>
              </a:tr>
              <a:tr h="1285384">
                <a:tc>
                  <a:txBody>
                    <a:bodyPr/>
                    <a:lstStyle/>
                    <a:p>
                      <a:pPr marL="0" marR="0" algn="ctr">
                        <a:lnSpc>
                          <a:spcPct val="100000"/>
                        </a:lnSpc>
                        <a:spcBef>
                          <a:spcPts val="0"/>
                        </a:spcBef>
                        <a:spcAft>
                          <a:spcPts val="800"/>
                        </a:spcAft>
                      </a:pPr>
                      <a:r>
                        <a:rPr lang="en-US" sz="1600">
                          <a:effectLst/>
                        </a:rPr>
                        <a:t>2</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88900" marR="88900" marT="88900" marB="88900"/>
                </a:tc>
                <a:tc>
                  <a:txBody>
                    <a:bodyPr/>
                    <a:lstStyle/>
                    <a:p>
                      <a:pPr marL="0" marR="0" algn="ctr">
                        <a:lnSpc>
                          <a:spcPct val="100000"/>
                        </a:lnSpc>
                        <a:spcBef>
                          <a:spcPts val="0"/>
                        </a:spcBef>
                        <a:spcAft>
                          <a:spcPts val="800"/>
                        </a:spcAft>
                      </a:pPr>
                      <a:r>
                        <a:rPr lang="en-US" sz="1600" dirty="0">
                          <a:effectLst/>
                        </a:rPr>
                        <a:t>Customer</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88900" marR="88900" marT="88900" marB="88900"/>
                </a:tc>
                <a:tc>
                  <a:txBody>
                    <a:bodyPr/>
                    <a:lstStyle/>
                    <a:p>
                      <a:pPr marL="0" marR="0" algn="l">
                        <a:lnSpc>
                          <a:spcPct val="100000"/>
                        </a:lnSpc>
                        <a:spcBef>
                          <a:spcPts val="0"/>
                        </a:spcBef>
                        <a:spcAft>
                          <a:spcPts val="800"/>
                        </a:spcAft>
                      </a:pPr>
                      <a:r>
                        <a:rPr lang="en-US" sz="1600" dirty="0">
                          <a:effectLst/>
                        </a:rPr>
                        <a:t>invest in a stock</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88900" marR="88900" marT="88900" marB="88900"/>
                </a:tc>
                <a:tc>
                  <a:txBody>
                    <a:bodyPr/>
                    <a:lstStyle/>
                    <a:p>
                      <a:pPr marL="0" marR="0" algn="l">
                        <a:lnSpc>
                          <a:spcPct val="100000"/>
                        </a:lnSpc>
                        <a:spcBef>
                          <a:spcPts val="0"/>
                        </a:spcBef>
                        <a:spcAft>
                          <a:spcPts val="800"/>
                        </a:spcAft>
                      </a:pPr>
                      <a:r>
                        <a:rPr lang="en-US" sz="1600" dirty="0">
                          <a:effectLst/>
                        </a:rPr>
                        <a:t>I want to see algorithm-based market prediction with a presentation of how each algorithm is done</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88900" marR="88900" marT="88900" marB="88900"/>
                </a:tc>
                <a:extLst>
                  <a:ext uri="{0D108BD9-81ED-4DB2-BD59-A6C34878D82A}">
                    <a16:rowId xmlns:a16="http://schemas.microsoft.com/office/drawing/2014/main" val="1722100585"/>
                  </a:ext>
                </a:extLst>
              </a:tr>
            </a:tbl>
          </a:graphicData>
        </a:graphic>
      </p:graphicFrame>
      <p:sp>
        <p:nvSpPr>
          <p:cNvPr id="8" name="Rectangle 7">
            <a:extLst>
              <a:ext uri="{FF2B5EF4-FFF2-40B4-BE49-F238E27FC236}">
                <a16:creationId xmlns:a16="http://schemas.microsoft.com/office/drawing/2014/main" id="{73DAF048-6A97-4239-908A-C226783CA24B}"/>
              </a:ext>
            </a:extLst>
          </p:cNvPr>
          <p:cNvSpPr/>
          <p:nvPr/>
        </p:nvSpPr>
        <p:spPr>
          <a:xfrm>
            <a:off x="8171717" y="6133306"/>
            <a:ext cx="545123" cy="433387"/>
          </a:xfrm>
          <a:prstGeom prst="rect">
            <a:avLst/>
          </a:prstGeom>
          <a:solidFill>
            <a:srgbClr val="F49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5</a:t>
            </a:r>
            <a:endParaRPr lang="en-US" dirty="0"/>
          </a:p>
        </p:txBody>
      </p:sp>
    </p:spTree>
    <p:extLst>
      <p:ext uri="{BB962C8B-B14F-4D97-AF65-F5344CB8AC3E}">
        <p14:creationId xmlns:p14="http://schemas.microsoft.com/office/powerpoint/2010/main" val="2665656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534E10-FF04-4114-8E42-F6A0996F0E6F}"/>
              </a:ext>
            </a:extLst>
          </p:cNvPr>
          <p:cNvSpPr txBox="1"/>
          <p:nvPr/>
        </p:nvSpPr>
        <p:spPr>
          <a:xfrm>
            <a:off x="1088858" y="272534"/>
            <a:ext cx="696628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defPPr>
              <a:defRPr lang="en-US"/>
            </a:defPPr>
            <a:lvl1pPr eaLnBrk="1" hangingPunct="1">
              <a:lnSpc>
                <a:spcPct val="90000"/>
              </a:lnSpc>
              <a:defRPr sz="3000" b="1">
                <a:solidFill>
                  <a:srgbClr val="F26400"/>
                </a:solidFill>
                <a:latin typeface="+mn-lt"/>
                <a:ea typeface="+mj-ea"/>
                <a:cs typeface="+mj-cs"/>
              </a:defRPr>
            </a:lvl1pPr>
            <a:lvl2pPr>
              <a:lnSpc>
                <a:spcPct val="90000"/>
              </a:lnSpc>
              <a:defRPr sz="3600" b="1"/>
            </a:lvl2pPr>
            <a:lvl3pPr>
              <a:lnSpc>
                <a:spcPct val="90000"/>
              </a:lnSpc>
              <a:defRPr sz="3600" b="1"/>
            </a:lvl3pPr>
            <a:lvl4pPr>
              <a:lnSpc>
                <a:spcPct val="90000"/>
              </a:lnSpc>
              <a:defRPr sz="3600" b="1"/>
            </a:lvl4pPr>
            <a:lvl5pPr>
              <a:lnSpc>
                <a:spcPct val="90000"/>
              </a:lnSpc>
              <a:defRPr sz="3600" b="1"/>
            </a:lvl5pPr>
            <a:lvl6pPr marL="457200" fontAlgn="base">
              <a:lnSpc>
                <a:spcPct val="90000"/>
              </a:lnSpc>
              <a:spcBef>
                <a:spcPct val="0"/>
              </a:spcBef>
              <a:spcAft>
                <a:spcPct val="0"/>
              </a:spcAft>
              <a:defRPr sz="3600" b="1"/>
            </a:lvl6pPr>
            <a:lvl7pPr marL="914400" fontAlgn="base">
              <a:lnSpc>
                <a:spcPct val="90000"/>
              </a:lnSpc>
              <a:spcBef>
                <a:spcPct val="0"/>
              </a:spcBef>
              <a:spcAft>
                <a:spcPct val="0"/>
              </a:spcAft>
              <a:defRPr sz="3600" b="1"/>
            </a:lvl7pPr>
            <a:lvl8pPr marL="1371600" fontAlgn="base">
              <a:lnSpc>
                <a:spcPct val="90000"/>
              </a:lnSpc>
              <a:spcBef>
                <a:spcPct val="0"/>
              </a:spcBef>
              <a:spcAft>
                <a:spcPct val="0"/>
              </a:spcAft>
              <a:defRPr sz="3600" b="1"/>
            </a:lvl8pPr>
            <a:lvl9pPr marL="1828800" fontAlgn="base">
              <a:lnSpc>
                <a:spcPct val="90000"/>
              </a:lnSpc>
              <a:spcBef>
                <a:spcPct val="0"/>
              </a:spcBef>
              <a:spcAft>
                <a:spcPct val="0"/>
              </a:spcAft>
              <a:defRPr sz="3600" b="1"/>
            </a:lvl9pPr>
          </a:lstStyle>
          <a:p>
            <a:r>
              <a:rPr lang="en-US" sz="3400" dirty="0"/>
              <a:t>Project methodology and Approach</a:t>
            </a:r>
          </a:p>
        </p:txBody>
      </p:sp>
      <p:sp>
        <p:nvSpPr>
          <p:cNvPr id="8" name="TextBox 7">
            <a:extLst>
              <a:ext uri="{FF2B5EF4-FFF2-40B4-BE49-F238E27FC236}">
                <a16:creationId xmlns:a16="http://schemas.microsoft.com/office/drawing/2014/main" id="{76A073CA-5490-44C0-BFAD-E4251AD60508}"/>
              </a:ext>
            </a:extLst>
          </p:cNvPr>
          <p:cNvSpPr txBox="1"/>
          <p:nvPr/>
        </p:nvSpPr>
        <p:spPr>
          <a:xfrm>
            <a:off x="1088858" y="1202826"/>
            <a:ext cx="45720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defPPr>
              <a:defRPr lang="en-US"/>
            </a:defPPr>
            <a:lvl1pPr eaLnBrk="1" hangingPunct="1">
              <a:lnSpc>
                <a:spcPct val="90000"/>
              </a:lnSpc>
              <a:defRPr sz="3000" b="1">
                <a:solidFill>
                  <a:schemeClr val="accent5">
                    <a:lumMod val="75000"/>
                  </a:schemeClr>
                </a:solidFill>
                <a:latin typeface="+mn-lt"/>
                <a:ea typeface="+mj-ea"/>
                <a:cs typeface="+mj-cs"/>
              </a:defRPr>
            </a:lvl1pPr>
            <a:lvl2pPr>
              <a:lnSpc>
                <a:spcPct val="90000"/>
              </a:lnSpc>
              <a:defRPr sz="3600" b="1"/>
            </a:lvl2pPr>
            <a:lvl3pPr>
              <a:lnSpc>
                <a:spcPct val="90000"/>
              </a:lnSpc>
              <a:defRPr sz="3600" b="1"/>
            </a:lvl3pPr>
            <a:lvl4pPr>
              <a:lnSpc>
                <a:spcPct val="90000"/>
              </a:lnSpc>
              <a:defRPr sz="3600" b="1"/>
            </a:lvl4pPr>
            <a:lvl5pPr>
              <a:lnSpc>
                <a:spcPct val="90000"/>
              </a:lnSpc>
              <a:defRPr sz="3600" b="1"/>
            </a:lvl5pPr>
            <a:lvl6pPr marL="457200" fontAlgn="base">
              <a:lnSpc>
                <a:spcPct val="90000"/>
              </a:lnSpc>
              <a:spcBef>
                <a:spcPct val="0"/>
              </a:spcBef>
              <a:spcAft>
                <a:spcPct val="0"/>
              </a:spcAft>
              <a:defRPr sz="3600" b="1"/>
            </a:lvl6pPr>
            <a:lvl7pPr marL="914400" fontAlgn="base">
              <a:lnSpc>
                <a:spcPct val="90000"/>
              </a:lnSpc>
              <a:spcBef>
                <a:spcPct val="0"/>
              </a:spcBef>
              <a:spcAft>
                <a:spcPct val="0"/>
              </a:spcAft>
              <a:defRPr sz="3600" b="1"/>
            </a:lvl7pPr>
            <a:lvl8pPr marL="1371600" fontAlgn="base">
              <a:lnSpc>
                <a:spcPct val="90000"/>
              </a:lnSpc>
              <a:spcBef>
                <a:spcPct val="0"/>
              </a:spcBef>
              <a:spcAft>
                <a:spcPct val="0"/>
              </a:spcAft>
              <a:defRPr sz="3600" b="1"/>
            </a:lvl8pPr>
            <a:lvl9pPr marL="1828800" fontAlgn="base">
              <a:lnSpc>
                <a:spcPct val="90000"/>
              </a:lnSpc>
              <a:spcBef>
                <a:spcPct val="0"/>
              </a:spcBef>
              <a:spcAft>
                <a:spcPct val="0"/>
              </a:spcAft>
              <a:defRPr sz="3600" b="1"/>
            </a:lvl9pPr>
          </a:lstStyle>
          <a:p>
            <a:r>
              <a:rPr lang="da-DK" dirty="0"/>
              <a:t>Vision</a:t>
            </a:r>
            <a:endParaRPr lang="en-US" dirty="0"/>
          </a:p>
        </p:txBody>
      </p:sp>
      <p:sp>
        <p:nvSpPr>
          <p:cNvPr id="10" name="TextBox 9">
            <a:extLst>
              <a:ext uri="{FF2B5EF4-FFF2-40B4-BE49-F238E27FC236}">
                <a16:creationId xmlns:a16="http://schemas.microsoft.com/office/drawing/2014/main" id="{1E3D0EBD-EE01-48A7-B4E2-C09270175004}"/>
              </a:ext>
            </a:extLst>
          </p:cNvPr>
          <p:cNvSpPr txBox="1"/>
          <p:nvPr/>
        </p:nvSpPr>
        <p:spPr>
          <a:xfrm>
            <a:off x="1088858" y="1864431"/>
            <a:ext cx="7393405" cy="13388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228600" indent="-228600" eaLnBrk="1" hangingPunct="1">
              <a:lnSpc>
                <a:spcPct val="90000"/>
              </a:lnSpc>
              <a:spcBef>
                <a:spcPts val="1000"/>
              </a:spcBef>
              <a:buClr>
                <a:srgbClr val="F58220"/>
              </a:buClr>
              <a:buFont typeface="Arial" panose="020B0604020202020204" pitchFamily="34" charset="0"/>
              <a:buChar char="•"/>
              <a:defRPr sz="1800">
                <a:solidFill>
                  <a:srgbClr val="000000"/>
                </a:solidFill>
                <a:effectLst/>
                <a:ea typeface="Times New Roman" panose="02020603050405020304" pitchFamily="18" charset="0"/>
              </a:defRPr>
            </a:lvl1pPr>
            <a:lvl2pPr marL="685800" indent="-228600">
              <a:lnSpc>
                <a:spcPct val="90000"/>
              </a:lnSpc>
              <a:spcBef>
                <a:spcPts val="500"/>
              </a:spcBef>
              <a:buClr>
                <a:srgbClr val="F58220"/>
              </a:buClr>
              <a:buFont typeface="Arial" panose="020B0604020202020204" pitchFamily="34" charset="0"/>
              <a:buChar char="•"/>
              <a:defRPr sz="2000">
                <a:latin typeface="+mn-lt"/>
              </a:defRPr>
            </a:lvl2pPr>
            <a:lvl3pPr marL="1143000" indent="-228600">
              <a:lnSpc>
                <a:spcPct val="90000"/>
              </a:lnSpc>
              <a:spcBef>
                <a:spcPts val="500"/>
              </a:spcBef>
              <a:buClr>
                <a:srgbClr val="F58220"/>
              </a:buClr>
              <a:buFont typeface="Arial" panose="020B0604020202020204" pitchFamily="34" charset="0"/>
              <a:buChar char="•"/>
              <a:defRPr>
                <a:latin typeface="+mn-lt"/>
              </a:defRPr>
            </a:lvl3pPr>
            <a:lvl4pPr marL="1600200" indent="-228600">
              <a:lnSpc>
                <a:spcPct val="90000"/>
              </a:lnSpc>
              <a:spcBef>
                <a:spcPts val="500"/>
              </a:spcBef>
              <a:buClr>
                <a:srgbClr val="F58220"/>
              </a:buClr>
              <a:buFont typeface="Arial" panose="020B0604020202020204" pitchFamily="34" charset="0"/>
              <a:buChar char="•"/>
              <a:defRPr sz="1600">
                <a:latin typeface="+mn-lt"/>
              </a:defRPr>
            </a:lvl4pPr>
            <a:lvl5pPr marL="2057400" indent="-228600">
              <a:lnSpc>
                <a:spcPct val="90000"/>
              </a:lnSpc>
              <a:spcBef>
                <a:spcPts val="500"/>
              </a:spcBef>
              <a:buClr>
                <a:srgbClr val="F58220"/>
              </a:buClr>
              <a:buFont typeface="Arial" panose="020B0604020202020204" pitchFamily="34" charset="0"/>
              <a:buChar char="•"/>
              <a:defRPr sz="16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r>
              <a:rPr lang="en-US" dirty="0"/>
              <a:t>To deliver delivered products, we will research algorithms to predict the market based on data sets. </a:t>
            </a:r>
          </a:p>
          <a:p>
            <a:r>
              <a:rPr lang="en-US" dirty="0"/>
              <a:t>Building a web application to represent the prediction results. </a:t>
            </a:r>
          </a:p>
        </p:txBody>
      </p:sp>
      <p:sp>
        <p:nvSpPr>
          <p:cNvPr id="14" name="TextBox 13">
            <a:extLst>
              <a:ext uri="{FF2B5EF4-FFF2-40B4-BE49-F238E27FC236}">
                <a16:creationId xmlns:a16="http://schemas.microsoft.com/office/drawing/2014/main" id="{6DACB975-EB46-47FB-8728-CBA3FB5D4AD5}"/>
              </a:ext>
            </a:extLst>
          </p:cNvPr>
          <p:cNvSpPr txBox="1"/>
          <p:nvPr/>
        </p:nvSpPr>
        <p:spPr>
          <a:xfrm>
            <a:off x="1088858" y="3871825"/>
            <a:ext cx="7658100" cy="23845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228600" indent="-228600" eaLnBrk="1" hangingPunct="1">
              <a:lnSpc>
                <a:spcPct val="90000"/>
              </a:lnSpc>
              <a:spcBef>
                <a:spcPts val="1000"/>
              </a:spcBef>
              <a:buClr>
                <a:srgbClr val="F58220"/>
              </a:buClr>
              <a:buFont typeface="Arial" panose="020B0604020202020204" pitchFamily="34" charset="0"/>
              <a:buChar char="•"/>
              <a:defRPr sz="1800">
                <a:solidFill>
                  <a:srgbClr val="000000"/>
                </a:solidFill>
                <a:effectLst/>
                <a:ea typeface="Times New Roman" panose="02020603050405020304" pitchFamily="18" charset="0"/>
              </a:defRPr>
            </a:lvl1pPr>
            <a:lvl2pPr marL="685800" indent="-228600">
              <a:lnSpc>
                <a:spcPct val="90000"/>
              </a:lnSpc>
              <a:spcBef>
                <a:spcPts val="500"/>
              </a:spcBef>
              <a:buClr>
                <a:srgbClr val="F58220"/>
              </a:buClr>
              <a:buFont typeface="Arial" panose="020B0604020202020204" pitchFamily="34" charset="0"/>
              <a:buChar char="•"/>
              <a:defRPr sz="2000">
                <a:latin typeface="+mn-lt"/>
              </a:defRPr>
            </a:lvl2pPr>
            <a:lvl3pPr marL="1143000" indent="-228600">
              <a:lnSpc>
                <a:spcPct val="90000"/>
              </a:lnSpc>
              <a:spcBef>
                <a:spcPts val="500"/>
              </a:spcBef>
              <a:buClr>
                <a:srgbClr val="F58220"/>
              </a:buClr>
              <a:buFont typeface="Arial" panose="020B0604020202020204" pitchFamily="34" charset="0"/>
              <a:buChar char="•"/>
              <a:defRPr>
                <a:latin typeface="+mn-lt"/>
              </a:defRPr>
            </a:lvl3pPr>
            <a:lvl4pPr marL="1600200" indent="-228600">
              <a:lnSpc>
                <a:spcPct val="90000"/>
              </a:lnSpc>
              <a:spcBef>
                <a:spcPts val="500"/>
              </a:spcBef>
              <a:buClr>
                <a:srgbClr val="F58220"/>
              </a:buClr>
              <a:buFont typeface="Arial" panose="020B0604020202020204" pitchFamily="34" charset="0"/>
              <a:buChar char="•"/>
              <a:defRPr sz="1600">
                <a:latin typeface="+mn-lt"/>
              </a:defRPr>
            </a:lvl4pPr>
            <a:lvl5pPr marL="2057400" indent="-228600">
              <a:lnSpc>
                <a:spcPct val="90000"/>
              </a:lnSpc>
              <a:spcBef>
                <a:spcPts val="500"/>
              </a:spcBef>
              <a:buClr>
                <a:srgbClr val="F58220"/>
              </a:buClr>
              <a:buFont typeface="Arial" panose="020B0604020202020204" pitchFamily="34" charset="0"/>
              <a:buChar char="•"/>
              <a:defRPr sz="16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endParaRPr lang="en-US" dirty="0"/>
          </a:p>
        </p:txBody>
      </p:sp>
      <p:sp>
        <p:nvSpPr>
          <p:cNvPr id="15" name="Rectangle 14">
            <a:extLst>
              <a:ext uri="{FF2B5EF4-FFF2-40B4-BE49-F238E27FC236}">
                <a16:creationId xmlns:a16="http://schemas.microsoft.com/office/drawing/2014/main" id="{DE19E844-EF09-4AA1-925E-81FC30228418}"/>
              </a:ext>
            </a:extLst>
          </p:cNvPr>
          <p:cNvSpPr/>
          <p:nvPr/>
        </p:nvSpPr>
        <p:spPr>
          <a:xfrm>
            <a:off x="8171717" y="6133306"/>
            <a:ext cx="545123" cy="433387"/>
          </a:xfrm>
          <a:prstGeom prst="rect">
            <a:avLst/>
          </a:prstGeom>
          <a:solidFill>
            <a:srgbClr val="F49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7</a:t>
            </a:r>
            <a:endParaRPr lang="en-US" dirty="0"/>
          </a:p>
        </p:txBody>
      </p:sp>
    </p:spTree>
    <p:extLst>
      <p:ext uri="{BB962C8B-B14F-4D97-AF65-F5344CB8AC3E}">
        <p14:creationId xmlns:p14="http://schemas.microsoft.com/office/powerpoint/2010/main" val="678322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D37E472-D7E9-4216-B176-C1EF1DFD76D1}"/>
              </a:ext>
            </a:extLst>
          </p:cNvPr>
          <p:cNvSpPr txBox="1"/>
          <p:nvPr/>
        </p:nvSpPr>
        <p:spPr>
          <a:xfrm>
            <a:off x="1052763" y="433802"/>
            <a:ext cx="45720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defPPr>
              <a:defRPr lang="en-US"/>
            </a:defPPr>
            <a:lvl1pPr eaLnBrk="1" hangingPunct="1">
              <a:lnSpc>
                <a:spcPct val="90000"/>
              </a:lnSpc>
              <a:defRPr sz="3000" b="1">
                <a:solidFill>
                  <a:schemeClr val="accent5">
                    <a:lumMod val="75000"/>
                  </a:schemeClr>
                </a:solidFill>
                <a:latin typeface="+mn-lt"/>
                <a:ea typeface="+mj-ea"/>
                <a:cs typeface="+mj-cs"/>
              </a:defRPr>
            </a:lvl1pPr>
            <a:lvl2pPr>
              <a:lnSpc>
                <a:spcPct val="90000"/>
              </a:lnSpc>
              <a:defRPr sz="3600" b="1"/>
            </a:lvl2pPr>
            <a:lvl3pPr>
              <a:lnSpc>
                <a:spcPct val="90000"/>
              </a:lnSpc>
              <a:defRPr sz="3600" b="1"/>
            </a:lvl3pPr>
            <a:lvl4pPr>
              <a:lnSpc>
                <a:spcPct val="90000"/>
              </a:lnSpc>
              <a:defRPr sz="3600" b="1"/>
            </a:lvl4pPr>
            <a:lvl5pPr>
              <a:lnSpc>
                <a:spcPct val="90000"/>
              </a:lnSpc>
              <a:defRPr sz="3600" b="1"/>
            </a:lvl5pPr>
            <a:lvl6pPr marL="457200" fontAlgn="base">
              <a:lnSpc>
                <a:spcPct val="90000"/>
              </a:lnSpc>
              <a:spcBef>
                <a:spcPct val="0"/>
              </a:spcBef>
              <a:spcAft>
                <a:spcPct val="0"/>
              </a:spcAft>
              <a:defRPr sz="3600" b="1"/>
            </a:lvl6pPr>
            <a:lvl7pPr marL="914400" fontAlgn="base">
              <a:lnSpc>
                <a:spcPct val="90000"/>
              </a:lnSpc>
              <a:spcBef>
                <a:spcPct val="0"/>
              </a:spcBef>
              <a:spcAft>
                <a:spcPct val="0"/>
              </a:spcAft>
              <a:defRPr sz="3600" b="1"/>
            </a:lvl7pPr>
            <a:lvl8pPr marL="1371600" fontAlgn="base">
              <a:lnSpc>
                <a:spcPct val="90000"/>
              </a:lnSpc>
              <a:spcBef>
                <a:spcPct val="0"/>
              </a:spcBef>
              <a:spcAft>
                <a:spcPct val="0"/>
              </a:spcAft>
              <a:defRPr sz="3600" b="1"/>
            </a:lvl8pPr>
            <a:lvl9pPr marL="1828800" fontAlgn="base">
              <a:lnSpc>
                <a:spcPct val="90000"/>
              </a:lnSpc>
              <a:spcBef>
                <a:spcPct val="0"/>
              </a:spcBef>
              <a:spcAft>
                <a:spcPct val="0"/>
              </a:spcAft>
              <a:defRPr sz="3600" b="1"/>
            </a:lvl9pPr>
          </a:lstStyle>
          <a:p>
            <a:r>
              <a:rPr lang="da-DK" dirty="0"/>
              <a:t>Method and Approach</a:t>
            </a:r>
            <a:endParaRPr lang="en-US" dirty="0"/>
          </a:p>
        </p:txBody>
      </p:sp>
      <p:sp>
        <p:nvSpPr>
          <p:cNvPr id="7" name="TextBox 6">
            <a:extLst>
              <a:ext uri="{FF2B5EF4-FFF2-40B4-BE49-F238E27FC236}">
                <a16:creationId xmlns:a16="http://schemas.microsoft.com/office/drawing/2014/main" id="{D02A7E52-621F-4AA6-A0CE-654C9FFE3085}"/>
              </a:ext>
            </a:extLst>
          </p:cNvPr>
          <p:cNvSpPr txBox="1"/>
          <p:nvPr/>
        </p:nvSpPr>
        <p:spPr>
          <a:xfrm>
            <a:off x="1052763" y="1670047"/>
            <a:ext cx="7357311" cy="23845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228600" indent="-228600" eaLnBrk="1" hangingPunct="1">
              <a:lnSpc>
                <a:spcPct val="90000"/>
              </a:lnSpc>
              <a:spcBef>
                <a:spcPts val="1000"/>
              </a:spcBef>
              <a:buClr>
                <a:srgbClr val="F58220"/>
              </a:buClr>
              <a:buFont typeface="Arial" panose="020B0604020202020204" pitchFamily="34" charset="0"/>
              <a:buChar char="•"/>
              <a:defRPr sz="1800">
                <a:solidFill>
                  <a:srgbClr val="000000"/>
                </a:solidFill>
                <a:effectLst/>
                <a:ea typeface="Times New Roman" panose="02020603050405020304" pitchFamily="18" charset="0"/>
              </a:defRPr>
            </a:lvl1pPr>
            <a:lvl2pPr marL="685800" indent="-228600">
              <a:lnSpc>
                <a:spcPct val="90000"/>
              </a:lnSpc>
              <a:spcBef>
                <a:spcPts val="500"/>
              </a:spcBef>
              <a:buClr>
                <a:srgbClr val="F58220"/>
              </a:buClr>
              <a:buFont typeface="Arial" panose="020B0604020202020204" pitchFamily="34" charset="0"/>
              <a:buChar char="•"/>
              <a:defRPr sz="2000">
                <a:latin typeface="+mn-lt"/>
              </a:defRPr>
            </a:lvl2pPr>
            <a:lvl3pPr marL="1143000" indent="-228600">
              <a:lnSpc>
                <a:spcPct val="90000"/>
              </a:lnSpc>
              <a:spcBef>
                <a:spcPts val="500"/>
              </a:spcBef>
              <a:buClr>
                <a:srgbClr val="F58220"/>
              </a:buClr>
              <a:buFont typeface="Arial" panose="020B0604020202020204" pitchFamily="34" charset="0"/>
              <a:buChar char="•"/>
              <a:defRPr>
                <a:latin typeface="+mn-lt"/>
              </a:defRPr>
            </a:lvl3pPr>
            <a:lvl4pPr marL="1600200" indent="-228600">
              <a:lnSpc>
                <a:spcPct val="90000"/>
              </a:lnSpc>
              <a:spcBef>
                <a:spcPts val="500"/>
              </a:spcBef>
              <a:buClr>
                <a:srgbClr val="F58220"/>
              </a:buClr>
              <a:buFont typeface="Arial" panose="020B0604020202020204" pitchFamily="34" charset="0"/>
              <a:buChar char="•"/>
              <a:defRPr sz="1600">
                <a:latin typeface="+mn-lt"/>
              </a:defRPr>
            </a:lvl4pPr>
            <a:lvl5pPr marL="2057400" indent="-228600">
              <a:lnSpc>
                <a:spcPct val="90000"/>
              </a:lnSpc>
              <a:spcBef>
                <a:spcPts val="500"/>
              </a:spcBef>
              <a:buClr>
                <a:srgbClr val="F58220"/>
              </a:buClr>
              <a:buFont typeface="Arial" panose="020B0604020202020204" pitchFamily="34" charset="0"/>
              <a:buChar char="•"/>
              <a:defRPr sz="16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r>
              <a:rPr lang="da-DK" dirty="0"/>
              <a:t>Apply the Scrum process to manage this PDA project. </a:t>
            </a:r>
          </a:p>
          <a:p>
            <a:r>
              <a:rPr lang="da-DK" dirty="0"/>
              <a:t>Devide the project into four main Pis.</a:t>
            </a:r>
          </a:p>
          <a:p>
            <a:r>
              <a:rPr lang="da-DK" dirty="0"/>
              <a:t>Each PI will be broken down into smaller appropriate Sprints. </a:t>
            </a:r>
          </a:p>
          <a:p>
            <a:r>
              <a:rPr lang="da-DK" dirty="0"/>
              <a:t>Before each Sprint, there will be a planning meeting to divide tasks and have weekly reports. </a:t>
            </a:r>
          </a:p>
          <a:p>
            <a:r>
              <a:rPr lang="da-DK" dirty="0"/>
              <a:t>On average, each sprint will last about 2 weeks.</a:t>
            </a:r>
            <a:endParaRPr lang="en-US" dirty="0"/>
          </a:p>
        </p:txBody>
      </p:sp>
      <p:sp>
        <p:nvSpPr>
          <p:cNvPr id="8" name="TextBox 7">
            <a:extLst>
              <a:ext uri="{FF2B5EF4-FFF2-40B4-BE49-F238E27FC236}">
                <a16:creationId xmlns:a16="http://schemas.microsoft.com/office/drawing/2014/main" id="{82AEF251-21C0-446A-8E07-736CF8A54E5B}"/>
              </a:ext>
            </a:extLst>
          </p:cNvPr>
          <p:cNvSpPr txBox="1"/>
          <p:nvPr/>
        </p:nvSpPr>
        <p:spPr>
          <a:xfrm>
            <a:off x="1052763" y="1027771"/>
            <a:ext cx="4572000" cy="470000"/>
          </a:xfrm>
          <a:prstGeom prst="rect">
            <a:avLst/>
          </a:prstGeom>
          <a:noFill/>
        </p:spPr>
        <p:txBody>
          <a:bodyPr wrap="square">
            <a:spAutoFit/>
          </a:bodyPr>
          <a:lstStyle/>
          <a:p>
            <a:pPr marL="0" marR="0">
              <a:lnSpc>
                <a:spcPct val="107000"/>
              </a:lnSpc>
              <a:spcBef>
                <a:spcPts val="1000"/>
              </a:spcBef>
              <a:spcAft>
                <a:spcPts val="800"/>
              </a:spcAft>
              <a:tabLst>
                <a:tab pos="720090" algn="l"/>
              </a:tabLst>
            </a:pPr>
            <a:r>
              <a:rPr lang="da-DK" sz="2400" b="1" dirty="0">
                <a:solidFill>
                  <a:srgbClr val="DC5911"/>
                </a:solidFill>
                <a:effectLst/>
                <a:latin typeface="Calibri" panose="020F0502020204030204" pitchFamily="34" charset="0"/>
                <a:ea typeface="Times New Roman" panose="02020603050405020304" pitchFamily="18" charset="0"/>
                <a:cs typeface="Times New Roman" panose="02020603050405020304" pitchFamily="18" charset="0"/>
              </a:rPr>
              <a:t>Scrum </a:t>
            </a:r>
            <a:endParaRPr lang="en-US" sz="2400" b="1" dirty="0">
              <a:solidFill>
                <a:srgbClr val="DC591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6047A78-3D0A-4466-9373-116FB457D2AA}"/>
              </a:ext>
            </a:extLst>
          </p:cNvPr>
          <p:cNvSpPr txBox="1"/>
          <p:nvPr/>
        </p:nvSpPr>
        <p:spPr>
          <a:xfrm>
            <a:off x="1052763" y="4054642"/>
            <a:ext cx="4572000" cy="470000"/>
          </a:xfrm>
          <a:prstGeom prst="rect">
            <a:avLst/>
          </a:prstGeom>
          <a:noFill/>
        </p:spPr>
        <p:txBody>
          <a:bodyPr wrap="square">
            <a:spAutoFit/>
          </a:bodyPr>
          <a:lstStyle/>
          <a:p>
            <a:pPr marL="0" marR="0">
              <a:lnSpc>
                <a:spcPct val="107000"/>
              </a:lnSpc>
              <a:spcBef>
                <a:spcPts val="1000"/>
              </a:spcBef>
              <a:spcAft>
                <a:spcPts val="800"/>
              </a:spcAft>
              <a:tabLst>
                <a:tab pos="720090" algn="l"/>
              </a:tabLst>
            </a:pPr>
            <a:r>
              <a:rPr lang="da-DK" sz="2400" b="1" dirty="0">
                <a:solidFill>
                  <a:srgbClr val="DC5911"/>
                </a:solidFill>
                <a:ea typeface="Times New Roman" panose="02020603050405020304" pitchFamily="18" charset="0"/>
                <a:cs typeface="Times New Roman" panose="02020603050405020304" pitchFamily="18" charset="0"/>
              </a:rPr>
              <a:t>Project Management</a:t>
            </a:r>
            <a:r>
              <a:rPr lang="da-DK" sz="2400" b="1" dirty="0">
                <a:solidFill>
                  <a:srgbClr val="DC5911"/>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b="1" dirty="0">
              <a:solidFill>
                <a:srgbClr val="DC591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75B4DFF-1725-4E71-8173-C76AA267C71D}"/>
              </a:ext>
            </a:extLst>
          </p:cNvPr>
          <p:cNvSpPr txBox="1"/>
          <p:nvPr/>
        </p:nvSpPr>
        <p:spPr>
          <a:xfrm>
            <a:off x="1052763" y="4740700"/>
            <a:ext cx="7110663" cy="10895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228600" indent="-228600" eaLnBrk="1" hangingPunct="1">
              <a:lnSpc>
                <a:spcPct val="90000"/>
              </a:lnSpc>
              <a:spcBef>
                <a:spcPts val="1000"/>
              </a:spcBef>
              <a:buClr>
                <a:srgbClr val="F58220"/>
              </a:buClr>
              <a:buFont typeface="Arial" panose="020B0604020202020204" pitchFamily="34" charset="0"/>
              <a:buChar char="•"/>
              <a:defRPr sz="1800">
                <a:solidFill>
                  <a:srgbClr val="000000"/>
                </a:solidFill>
                <a:effectLst/>
                <a:ea typeface="Times New Roman" panose="02020603050405020304" pitchFamily="18" charset="0"/>
              </a:defRPr>
            </a:lvl1pPr>
            <a:lvl2pPr marL="685800" indent="-228600">
              <a:lnSpc>
                <a:spcPct val="90000"/>
              </a:lnSpc>
              <a:spcBef>
                <a:spcPts val="500"/>
              </a:spcBef>
              <a:buClr>
                <a:srgbClr val="F58220"/>
              </a:buClr>
              <a:buFont typeface="Arial" panose="020B0604020202020204" pitchFamily="34" charset="0"/>
              <a:buChar char="•"/>
              <a:defRPr sz="2000">
                <a:latin typeface="+mn-lt"/>
              </a:defRPr>
            </a:lvl2pPr>
            <a:lvl3pPr marL="1143000" indent="-228600">
              <a:lnSpc>
                <a:spcPct val="90000"/>
              </a:lnSpc>
              <a:spcBef>
                <a:spcPts val="500"/>
              </a:spcBef>
              <a:buClr>
                <a:srgbClr val="F58220"/>
              </a:buClr>
              <a:buFont typeface="Arial" panose="020B0604020202020204" pitchFamily="34" charset="0"/>
              <a:buChar char="•"/>
              <a:defRPr>
                <a:latin typeface="+mn-lt"/>
              </a:defRPr>
            </a:lvl3pPr>
            <a:lvl4pPr marL="1600200" indent="-228600">
              <a:lnSpc>
                <a:spcPct val="90000"/>
              </a:lnSpc>
              <a:spcBef>
                <a:spcPts val="500"/>
              </a:spcBef>
              <a:buClr>
                <a:srgbClr val="F58220"/>
              </a:buClr>
              <a:buFont typeface="Arial" panose="020B0604020202020204" pitchFamily="34" charset="0"/>
              <a:buChar char="•"/>
              <a:defRPr sz="1600">
                <a:latin typeface="+mn-lt"/>
              </a:defRPr>
            </a:lvl4pPr>
            <a:lvl5pPr marL="2057400" indent="-228600">
              <a:lnSpc>
                <a:spcPct val="90000"/>
              </a:lnSpc>
              <a:spcBef>
                <a:spcPts val="500"/>
              </a:spcBef>
              <a:buClr>
                <a:srgbClr val="F58220"/>
              </a:buClr>
              <a:buFont typeface="Arial" panose="020B0604020202020204" pitchFamily="34" charset="0"/>
              <a:buChar char="•"/>
              <a:defRPr sz="16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r>
              <a:rPr lang="da-DK" dirty="0"/>
              <a:t>Jira will be used as a project management system for the PDA project, including task division, task assignment, and performance tracking, time tracking.</a:t>
            </a:r>
            <a:endParaRPr lang="en-US" dirty="0"/>
          </a:p>
        </p:txBody>
      </p:sp>
      <p:sp>
        <p:nvSpPr>
          <p:cNvPr id="12" name="Rectangle 11">
            <a:extLst>
              <a:ext uri="{FF2B5EF4-FFF2-40B4-BE49-F238E27FC236}">
                <a16:creationId xmlns:a16="http://schemas.microsoft.com/office/drawing/2014/main" id="{0888EB61-0851-4868-8CAE-0ECC2FEE67FD}"/>
              </a:ext>
            </a:extLst>
          </p:cNvPr>
          <p:cNvSpPr/>
          <p:nvPr/>
        </p:nvSpPr>
        <p:spPr>
          <a:xfrm>
            <a:off x="8171717" y="6133306"/>
            <a:ext cx="545123" cy="433387"/>
          </a:xfrm>
          <a:prstGeom prst="rect">
            <a:avLst/>
          </a:prstGeom>
          <a:solidFill>
            <a:srgbClr val="F49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8</a:t>
            </a:r>
            <a:endParaRPr lang="en-US" dirty="0"/>
          </a:p>
        </p:txBody>
      </p:sp>
    </p:spTree>
    <p:extLst>
      <p:ext uri="{BB962C8B-B14F-4D97-AF65-F5344CB8AC3E}">
        <p14:creationId xmlns:p14="http://schemas.microsoft.com/office/powerpoint/2010/main" val="3610474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E7DEA5-69CB-408C-A2D3-68D28568078F}"/>
              </a:ext>
            </a:extLst>
          </p:cNvPr>
          <p:cNvSpPr txBox="1"/>
          <p:nvPr/>
        </p:nvSpPr>
        <p:spPr>
          <a:xfrm>
            <a:off x="1011115" y="193403"/>
            <a:ext cx="6057900" cy="103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defPPr>
              <a:defRPr lang="en-US"/>
            </a:defPPr>
            <a:lvl1pPr eaLnBrk="1" hangingPunct="1">
              <a:lnSpc>
                <a:spcPct val="90000"/>
              </a:lnSpc>
              <a:defRPr sz="3400" b="1">
                <a:solidFill>
                  <a:srgbClr val="F26400"/>
                </a:solidFill>
                <a:latin typeface="+mn-lt"/>
                <a:ea typeface="+mj-ea"/>
                <a:cs typeface="+mj-cs"/>
              </a:defRPr>
            </a:lvl1pPr>
            <a:lvl2pPr>
              <a:lnSpc>
                <a:spcPct val="90000"/>
              </a:lnSpc>
              <a:defRPr sz="3600" b="1"/>
            </a:lvl2pPr>
            <a:lvl3pPr>
              <a:lnSpc>
                <a:spcPct val="90000"/>
              </a:lnSpc>
              <a:defRPr sz="3600" b="1"/>
            </a:lvl3pPr>
            <a:lvl4pPr>
              <a:lnSpc>
                <a:spcPct val="90000"/>
              </a:lnSpc>
              <a:defRPr sz="3600" b="1"/>
            </a:lvl4pPr>
            <a:lvl5pPr>
              <a:lnSpc>
                <a:spcPct val="90000"/>
              </a:lnSpc>
              <a:defRPr sz="3600" b="1"/>
            </a:lvl5pPr>
            <a:lvl6pPr marL="457200" fontAlgn="base">
              <a:lnSpc>
                <a:spcPct val="90000"/>
              </a:lnSpc>
              <a:spcBef>
                <a:spcPct val="0"/>
              </a:spcBef>
              <a:spcAft>
                <a:spcPct val="0"/>
              </a:spcAft>
              <a:defRPr sz="3600" b="1"/>
            </a:lvl6pPr>
            <a:lvl7pPr marL="914400" fontAlgn="base">
              <a:lnSpc>
                <a:spcPct val="90000"/>
              </a:lnSpc>
              <a:spcBef>
                <a:spcPct val="0"/>
              </a:spcBef>
              <a:spcAft>
                <a:spcPct val="0"/>
              </a:spcAft>
              <a:defRPr sz="3600" b="1"/>
            </a:lvl7pPr>
            <a:lvl8pPr marL="1371600" fontAlgn="base">
              <a:lnSpc>
                <a:spcPct val="90000"/>
              </a:lnSpc>
              <a:spcBef>
                <a:spcPct val="0"/>
              </a:spcBef>
              <a:spcAft>
                <a:spcPct val="0"/>
              </a:spcAft>
              <a:defRPr sz="3600" b="1"/>
            </a:lvl8pPr>
            <a:lvl9pPr marL="1828800" fontAlgn="base">
              <a:lnSpc>
                <a:spcPct val="90000"/>
              </a:lnSpc>
              <a:spcBef>
                <a:spcPct val="0"/>
              </a:spcBef>
              <a:spcAft>
                <a:spcPct val="0"/>
              </a:spcAft>
              <a:defRPr sz="3600" b="1"/>
            </a:lvl9pPr>
          </a:lstStyle>
          <a:p>
            <a:r>
              <a:rPr lang="en-US" dirty="0"/>
              <a:t>Summary Milestone Schedule</a:t>
            </a:r>
          </a:p>
        </p:txBody>
      </p:sp>
      <p:graphicFrame>
        <p:nvGraphicFramePr>
          <p:cNvPr id="6" name="Table 5">
            <a:extLst>
              <a:ext uri="{FF2B5EF4-FFF2-40B4-BE49-F238E27FC236}">
                <a16:creationId xmlns:a16="http://schemas.microsoft.com/office/drawing/2014/main" id="{BC26EB38-E8EB-4D58-BC5E-8124942FE741}"/>
              </a:ext>
            </a:extLst>
          </p:cNvPr>
          <p:cNvGraphicFramePr>
            <a:graphicFrameLocks noGrp="1"/>
          </p:cNvGraphicFramePr>
          <p:nvPr>
            <p:extLst>
              <p:ext uri="{D42A27DB-BD31-4B8C-83A1-F6EECF244321}">
                <p14:modId xmlns:p14="http://schemas.microsoft.com/office/powerpoint/2010/main" val="3810078415"/>
              </p:ext>
            </p:extLst>
          </p:nvPr>
        </p:nvGraphicFramePr>
        <p:xfrm>
          <a:off x="1011116" y="1643184"/>
          <a:ext cx="7705724" cy="3571632"/>
        </p:xfrm>
        <a:graphic>
          <a:graphicData uri="http://schemas.openxmlformats.org/drawingml/2006/table">
            <a:tbl>
              <a:tblPr firstRow="1" firstCol="1" bandRow="1">
                <a:tableStyleId>{7DF18680-E054-41AD-8BC1-D1AEF772440D}</a:tableStyleId>
              </a:tblPr>
              <a:tblGrid>
                <a:gridCol w="2294792">
                  <a:extLst>
                    <a:ext uri="{9D8B030D-6E8A-4147-A177-3AD203B41FA5}">
                      <a16:colId xmlns:a16="http://schemas.microsoft.com/office/drawing/2014/main" val="3689539229"/>
                    </a:ext>
                  </a:extLst>
                </a:gridCol>
                <a:gridCol w="2725615">
                  <a:extLst>
                    <a:ext uri="{9D8B030D-6E8A-4147-A177-3AD203B41FA5}">
                      <a16:colId xmlns:a16="http://schemas.microsoft.com/office/drawing/2014/main" val="1391269048"/>
                    </a:ext>
                  </a:extLst>
                </a:gridCol>
                <a:gridCol w="2685317">
                  <a:extLst>
                    <a:ext uri="{9D8B030D-6E8A-4147-A177-3AD203B41FA5}">
                      <a16:colId xmlns:a16="http://schemas.microsoft.com/office/drawing/2014/main" val="1475148867"/>
                    </a:ext>
                  </a:extLst>
                </a:gridCol>
              </a:tblGrid>
              <a:tr h="396848">
                <a:tc gridSpan="3">
                  <a:txBody>
                    <a:bodyPr/>
                    <a:lstStyle/>
                    <a:p>
                      <a:pPr marL="0" marR="0" algn="ctr">
                        <a:lnSpc>
                          <a:spcPts val="1300"/>
                        </a:lnSpc>
                        <a:spcBef>
                          <a:spcPts val="0"/>
                        </a:spcBef>
                        <a:spcAft>
                          <a:spcPts val="800"/>
                        </a:spcAft>
                      </a:pPr>
                      <a:r>
                        <a:rPr lang="en-US" sz="1400" b="1" kern="1200" dirty="0">
                          <a:solidFill>
                            <a:schemeClr val="lt1"/>
                          </a:solidFill>
                          <a:effectLst/>
                        </a:rPr>
                        <a:t>Summary</a:t>
                      </a:r>
                      <a:r>
                        <a:rPr lang="en-US" sz="1400" dirty="0">
                          <a:effectLst/>
                        </a:rPr>
                        <a:t> </a:t>
                      </a:r>
                      <a:r>
                        <a:rPr lang="en-US" sz="1400" b="1" kern="1200" dirty="0">
                          <a:solidFill>
                            <a:schemeClr val="lt1"/>
                          </a:solidFill>
                          <a:effectLst/>
                        </a:rPr>
                        <a:t>Milestone</a:t>
                      </a:r>
                      <a:r>
                        <a:rPr lang="en-US" sz="1400" dirty="0">
                          <a:effectLst/>
                        </a:rPr>
                        <a:t> Schedule – List key project milestones relative to project start. </a:t>
                      </a:r>
                      <a:endParaRPr lang="en-US" sz="1400" dirty="0">
                        <a:effectLst/>
                        <a:latin typeface="+mn-lt"/>
                        <a:ea typeface="Times New Roman" panose="02020603050405020304" pitchFamily="18" charset="0"/>
                        <a:cs typeface="Times New Roman" panose="02020603050405020304" pitchFamily="18" charset="0"/>
                      </a:endParaRPr>
                    </a:p>
                  </a:txBody>
                  <a:tcPr marL="63500" marR="63500" marT="63500" marB="63500">
                    <a:solidFill>
                      <a:srgbClr val="373A6D"/>
                    </a:solidFill>
                  </a:tcPr>
                </a:tc>
                <a:tc hMerge="1">
                  <a:txBody>
                    <a:bodyPr/>
                    <a:lstStyle/>
                    <a:p>
                      <a:endParaRPr lang="en-US"/>
                    </a:p>
                  </a:txBody>
                  <a:tcPr/>
                </a:tc>
                <a:tc hMerge="1">
                  <a:txBody>
                    <a:bodyPr/>
                    <a:lstStyle/>
                    <a:p>
                      <a:pPr marL="0" marR="0" algn="just">
                        <a:lnSpc>
                          <a:spcPts val="1300"/>
                        </a:lnSpc>
                        <a:spcBef>
                          <a:spcPts val="0"/>
                        </a:spcBef>
                        <a:spcAft>
                          <a:spcPts val="800"/>
                        </a:spcAft>
                      </a:pPr>
                      <a:endParaRPr lang="en-US" sz="1400" dirty="0">
                        <a:effectLst/>
                        <a:latin typeface="+mn-lt"/>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3945802280"/>
                  </a:ext>
                </a:extLst>
              </a:tr>
              <a:tr h="396848">
                <a:tc>
                  <a:txBody>
                    <a:bodyPr/>
                    <a:lstStyle/>
                    <a:p>
                      <a:pPr marL="0" marR="0" algn="l">
                        <a:lnSpc>
                          <a:spcPts val="1300"/>
                        </a:lnSpc>
                        <a:spcBef>
                          <a:spcPts val="0"/>
                        </a:spcBef>
                        <a:spcAft>
                          <a:spcPts val="800"/>
                        </a:spcAft>
                      </a:pPr>
                      <a:r>
                        <a:rPr lang="en-US" sz="1400" b="1" dirty="0">
                          <a:effectLst/>
                        </a:rPr>
                        <a:t>Project Milestone</a:t>
                      </a:r>
                      <a:endParaRPr lang="en-US" sz="1400" b="1" dirty="0">
                        <a:effectLst/>
                        <a:latin typeface="+mn-lt"/>
                        <a:ea typeface="Times New Roman" panose="02020603050405020304" pitchFamily="18" charset="0"/>
                        <a:cs typeface="Times New Roman" panose="02020603050405020304" pitchFamily="18" charset="0"/>
                      </a:endParaRPr>
                    </a:p>
                  </a:txBody>
                  <a:tcPr marL="63500" marR="63500" marT="63500" marB="63500">
                    <a:solidFill>
                      <a:srgbClr val="373A6D"/>
                    </a:solidFill>
                  </a:tcPr>
                </a:tc>
                <a:tc>
                  <a:txBody>
                    <a:bodyPr/>
                    <a:lstStyle/>
                    <a:p>
                      <a:pPr marL="0" marR="0" algn="ctr">
                        <a:lnSpc>
                          <a:spcPts val="1300"/>
                        </a:lnSpc>
                        <a:spcBef>
                          <a:spcPts val="0"/>
                        </a:spcBef>
                        <a:spcAft>
                          <a:spcPts val="800"/>
                        </a:spcAft>
                      </a:pPr>
                      <a:r>
                        <a:rPr lang="en-US" sz="1400" dirty="0">
                          <a:effectLst/>
                        </a:rPr>
                        <a:t>Start Date</a:t>
                      </a:r>
                      <a:endParaRPr lang="en-US" sz="1400" dirty="0">
                        <a:effectLst/>
                        <a:latin typeface="+mn-lt"/>
                        <a:ea typeface="Times New Roman" panose="02020603050405020304" pitchFamily="18" charset="0"/>
                        <a:cs typeface="Times New Roman" panose="02020603050405020304" pitchFamily="18" charset="0"/>
                      </a:endParaRPr>
                    </a:p>
                  </a:txBody>
                  <a:tcPr marL="63500" marR="63500" marT="63500" marB="63500"/>
                </a:tc>
                <a:tc>
                  <a:txBody>
                    <a:bodyPr/>
                    <a:lstStyle/>
                    <a:p>
                      <a:pPr marL="0" marR="0" algn="ctr">
                        <a:lnSpc>
                          <a:spcPts val="1300"/>
                        </a:lnSpc>
                        <a:spcBef>
                          <a:spcPts val="0"/>
                        </a:spcBef>
                        <a:spcAft>
                          <a:spcPts val="800"/>
                        </a:spcAft>
                      </a:pPr>
                      <a:r>
                        <a:rPr lang="en-US" sz="1400" dirty="0">
                          <a:effectLst/>
                        </a:rPr>
                        <a:t>Due Date</a:t>
                      </a:r>
                      <a:endParaRPr lang="en-US" sz="1400" dirty="0">
                        <a:effectLst/>
                        <a:latin typeface="+mn-lt"/>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3966471477"/>
                  </a:ext>
                </a:extLst>
              </a:tr>
              <a:tr h="396848">
                <a:tc>
                  <a:txBody>
                    <a:bodyPr/>
                    <a:lstStyle/>
                    <a:p>
                      <a:pPr marL="0" marR="0" algn="l">
                        <a:lnSpc>
                          <a:spcPts val="1300"/>
                        </a:lnSpc>
                        <a:spcBef>
                          <a:spcPts val="0"/>
                        </a:spcBef>
                        <a:spcAft>
                          <a:spcPts val="800"/>
                        </a:spcAft>
                      </a:pPr>
                      <a:r>
                        <a:rPr lang="en-US" sz="1400" b="1" dirty="0">
                          <a:effectLst/>
                        </a:rPr>
                        <a:t>Project Start</a:t>
                      </a:r>
                      <a:endParaRPr lang="en-US" sz="1400" b="1" dirty="0">
                        <a:effectLst/>
                        <a:latin typeface="+mn-lt"/>
                        <a:ea typeface="Times New Roman" panose="02020603050405020304" pitchFamily="18" charset="0"/>
                        <a:cs typeface="Times New Roman" panose="02020603050405020304" pitchFamily="18" charset="0"/>
                      </a:endParaRPr>
                    </a:p>
                  </a:txBody>
                  <a:tcPr marL="63500" marR="63500" marT="63500" marB="63500">
                    <a:solidFill>
                      <a:srgbClr val="373A6D"/>
                    </a:solidFill>
                  </a:tcPr>
                </a:tc>
                <a:tc>
                  <a:txBody>
                    <a:bodyPr/>
                    <a:lstStyle/>
                    <a:p>
                      <a:pPr marL="0" marR="0" algn="ctr">
                        <a:lnSpc>
                          <a:spcPts val="1300"/>
                        </a:lnSpc>
                        <a:spcBef>
                          <a:spcPts val="0"/>
                        </a:spcBef>
                        <a:spcAft>
                          <a:spcPts val="800"/>
                        </a:spcAft>
                      </a:pPr>
                      <a:endParaRPr lang="en-US" sz="1400" dirty="0">
                        <a:effectLst/>
                        <a:latin typeface="+mn-lt"/>
                        <a:ea typeface="Times New Roman" panose="02020603050405020304" pitchFamily="18" charset="0"/>
                        <a:cs typeface="Times New Roman" panose="02020603050405020304" pitchFamily="18" charset="0"/>
                      </a:endParaRPr>
                    </a:p>
                  </a:txBody>
                  <a:tcPr marL="63500" marR="63500" marT="63500" marB="63500"/>
                </a:tc>
                <a:tc>
                  <a:txBody>
                    <a:bodyPr/>
                    <a:lstStyle/>
                    <a:p>
                      <a:pPr marL="0" marR="0" algn="ctr">
                        <a:lnSpc>
                          <a:spcPts val="1300"/>
                        </a:lnSpc>
                        <a:spcBef>
                          <a:spcPts val="0"/>
                        </a:spcBef>
                        <a:spcAft>
                          <a:spcPts val="800"/>
                        </a:spcAft>
                      </a:pPr>
                      <a:r>
                        <a:rPr lang="en-US" sz="1400" dirty="0">
                          <a:effectLst/>
                        </a:rPr>
                        <a:t>October 21st, 2021</a:t>
                      </a:r>
                      <a:endParaRPr lang="en-US" sz="1400" dirty="0">
                        <a:effectLst/>
                        <a:latin typeface="+mn-lt"/>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3656421780"/>
                  </a:ext>
                </a:extLst>
              </a:tr>
              <a:tr h="396848">
                <a:tc>
                  <a:txBody>
                    <a:bodyPr/>
                    <a:lstStyle/>
                    <a:p>
                      <a:pPr marL="0" marR="0" algn="l">
                        <a:lnSpc>
                          <a:spcPts val="1300"/>
                        </a:lnSpc>
                        <a:spcBef>
                          <a:spcPts val="0"/>
                        </a:spcBef>
                        <a:spcAft>
                          <a:spcPts val="800"/>
                        </a:spcAft>
                      </a:pPr>
                      <a:r>
                        <a:rPr lang="en-US" sz="1400" b="1">
                          <a:effectLst/>
                        </a:rPr>
                        <a:t>PI Planning finish</a:t>
                      </a:r>
                      <a:endParaRPr lang="en-US" sz="1400" b="1">
                        <a:effectLst/>
                        <a:latin typeface="+mn-lt"/>
                        <a:ea typeface="Times New Roman" panose="02020603050405020304" pitchFamily="18" charset="0"/>
                        <a:cs typeface="Times New Roman" panose="02020603050405020304" pitchFamily="18" charset="0"/>
                      </a:endParaRPr>
                    </a:p>
                  </a:txBody>
                  <a:tcPr marL="63500" marR="63500" marT="63500" marB="63500">
                    <a:solidFill>
                      <a:srgbClr val="373A6D"/>
                    </a:solidFill>
                  </a:tcPr>
                </a:tc>
                <a:tc>
                  <a:txBody>
                    <a:bodyPr/>
                    <a:lstStyle/>
                    <a:p>
                      <a:pPr marL="0" marR="0" algn="ctr">
                        <a:lnSpc>
                          <a:spcPts val="1300"/>
                        </a:lnSpc>
                        <a:spcBef>
                          <a:spcPts val="0"/>
                        </a:spcBef>
                        <a:spcAft>
                          <a:spcPts val="800"/>
                        </a:spcAft>
                      </a:pPr>
                      <a:endParaRPr lang="en-US" sz="1400" dirty="0">
                        <a:effectLst/>
                        <a:latin typeface="+mn-lt"/>
                        <a:ea typeface="Times New Roman" panose="02020603050405020304" pitchFamily="18" charset="0"/>
                        <a:cs typeface="Times New Roman" panose="02020603050405020304" pitchFamily="18" charset="0"/>
                      </a:endParaRPr>
                    </a:p>
                  </a:txBody>
                  <a:tcPr marL="63500" marR="63500" marT="63500" marB="63500"/>
                </a:tc>
                <a:tc>
                  <a:txBody>
                    <a:bodyPr/>
                    <a:lstStyle/>
                    <a:p>
                      <a:pPr marL="0" marR="0" algn="ctr">
                        <a:lnSpc>
                          <a:spcPts val="1300"/>
                        </a:lnSpc>
                        <a:spcBef>
                          <a:spcPts val="0"/>
                        </a:spcBef>
                        <a:spcAft>
                          <a:spcPts val="800"/>
                        </a:spcAft>
                      </a:pPr>
                      <a:r>
                        <a:rPr lang="en-US" sz="1400">
                          <a:effectLst/>
                        </a:rPr>
                        <a:t>October 30th, 2021</a:t>
                      </a:r>
                      <a:endParaRPr lang="en-US" sz="1400">
                        <a:effectLst/>
                        <a:latin typeface="+mn-lt"/>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771762071"/>
                  </a:ext>
                </a:extLst>
              </a:tr>
              <a:tr h="396848">
                <a:tc>
                  <a:txBody>
                    <a:bodyPr/>
                    <a:lstStyle/>
                    <a:p>
                      <a:pPr marL="0" marR="0" algn="l">
                        <a:lnSpc>
                          <a:spcPts val="1300"/>
                        </a:lnSpc>
                        <a:spcBef>
                          <a:spcPts val="0"/>
                        </a:spcBef>
                        <a:spcAft>
                          <a:spcPts val="800"/>
                        </a:spcAft>
                      </a:pPr>
                      <a:r>
                        <a:rPr lang="en-US" sz="1400" b="1">
                          <a:effectLst/>
                        </a:rPr>
                        <a:t>First PI finish </a:t>
                      </a:r>
                      <a:endParaRPr lang="en-US" sz="1400" b="1">
                        <a:effectLst/>
                        <a:latin typeface="+mn-lt"/>
                        <a:ea typeface="Times New Roman" panose="02020603050405020304" pitchFamily="18" charset="0"/>
                        <a:cs typeface="Times New Roman" panose="02020603050405020304" pitchFamily="18" charset="0"/>
                      </a:endParaRPr>
                    </a:p>
                  </a:txBody>
                  <a:tcPr marL="63500" marR="63500" marT="63500" marB="63500">
                    <a:solidFill>
                      <a:srgbClr val="373A6D"/>
                    </a:solidFill>
                  </a:tcPr>
                </a:tc>
                <a:tc>
                  <a:txBody>
                    <a:bodyPr/>
                    <a:lstStyle/>
                    <a:p>
                      <a:pPr marL="0" marR="0" algn="ctr">
                        <a:lnSpc>
                          <a:spcPts val="1300"/>
                        </a:lnSpc>
                        <a:spcBef>
                          <a:spcPts val="0"/>
                        </a:spcBef>
                        <a:spcAft>
                          <a:spcPts val="800"/>
                        </a:spcAft>
                      </a:pPr>
                      <a:endParaRPr lang="en-US" sz="1400" dirty="0">
                        <a:effectLst/>
                        <a:latin typeface="+mn-lt"/>
                        <a:ea typeface="Times New Roman" panose="02020603050405020304" pitchFamily="18" charset="0"/>
                        <a:cs typeface="Times New Roman" panose="02020603050405020304" pitchFamily="18" charset="0"/>
                      </a:endParaRPr>
                    </a:p>
                  </a:txBody>
                  <a:tcPr marL="63500" marR="63500" marT="63500" marB="63500"/>
                </a:tc>
                <a:tc>
                  <a:txBody>
                    <a:bodyPr/>
                    <a:lstStyle/>
                    <a:p>
                      <a:pPr marL="0" marR="0" algn="ctr">
                        <a:lnSpc>
                          <a:spcPts val="1300"/>
                        </a:lnSpc>
                        <a:spcBef>
                          <a:spcPts val="0"/>
                        </a:spcBef>
                        <a:spcAft>
                          <a:spcPts val="800"/>
                        </a:spcAft>
                      </a:pPr>
                      <a:r>
                        <a:rPr lang="en-US" sz="1400">
                          <a:effectLst/>
                        </a:rPr>
                        <a:t>December 31st, 2021</a:t>
                      </a:r>
                      <a:endParaRPr lang="en-US" sz="1400">
                        <a:effectLst/>
                        <a:latin typeface="+mn-lt"/>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332054723"/>
                  </a:ext>
                </a:extLst>
              </a:tr>
              <a:tr h="396848">
                <a:tc>
                  <a:txBody>
                    <a:bodyPr/>
                    <a:lstStyle/>
                    <a:p>
                      <a:pPr marL="0" marR="0" algn="l">
                        <a:lnSpc>
                          <a:spcPts val="1300"/>
                        </a:lnSpc>
                        <a:spcBef>
                          <a:spcPts val="0"/>
                        </a:spcBef>
                        <a:spcAft>
                          <a:spcPts val="800"/>
                        </a:spcAft>
                      </a:pPr>
                      <a:r>
                        <a:rPr lang="en-US" sz="1400" b="1">
                          <a:effectLst/>
                        </a:rPr>
                        <a:t>Second PI finish </a:t>
                      </a:r>
                      <a:endParaRPr lang="en-US" sz="1400" b="1">
                        <a:effectLst/>
                        <a:latin typeface="+mn-lt"/>
                        <a:ea typeface="Times New Roman" panose="02020603050405020304" pitchFamily="18" charset="0"/>
                        <a:cs typeface="Times New Roman" panose="02020603050405020304" pitchFamily="18" charset="0"/>
                      </a:endParaRPr>
                    </a:p>
                  </a:txBody>
                  <a:tcPr marL="63500" marR="63500" marT="63500" marB="63500">
                    <a:solidFill>
                      <a:srgbClr val="373A6D"/>
                    </a:solidFill>
                  </a:tcPr>
                </a:tc>
                <a:tc>
                  <a:txBody>
                    <a:bodyPr/>
                    <a:lstStyle/>
                    <a:p>
                      <a:pPr marL="0" marR="0" algn="ctr">
                        <a:lnSpc>
                          <a:spcPts val="1300"/>
                        </a:lnSpc>
                        <a:spcBef>
                          <a:spcPts val="0"/>
                        </a:spcBef>
                        <a:spcAft>
                          <a:spcPts val="800"/>
                        </a:spcAft>
                      </a:pPr>
                      <a:endParaRPr lang="en-US" sz="1400" dirty="0">
                        <a:effectLst/>
                        <a:latin typeface="+mn-lt"/>
                        <a:ea typeface="Times New Roman" panose="02020603050405020304" pitchFamily="18" charset="0"/>
                        <a:cs typeface="Times New Roman" panose="02020603050405020304" pitchFamily="18" charset="0"/>
                      </a:endParaRPr>
                    </a:p>
                  </a:txBody>
                  <a:tcPr marL="63500" marR="63500" marT="63500" marB="63500"/>
                </a:tc>
                <a:tc>
                  <a:txBody>
                    <a:bodyPr/>
                    <a:lstStyle/>
                    <a:p>
                      <a:pPr marL="0" marR="0" algn="ctr">
                        <a:lnSpc>
                          <a:spcPts val="1300"/>
                        </a:lnSpc>
                        <a:spcBef>
                          <a:spcPts val="0"/>
                        </a:spcBef>
                        <a:spcAft>
                          <a:spcPts val="800"/>
                        </a:spcAft>
                      </a:pPr>
                      <a:r>
                        <a:rPr lang="en-US" sz="1400">
                          <a:effectLst/>
                        </a:rPr>
                        <a:t>February 28th, 2022</a:t>
                      </a:r>
                      <a:endParaRPr lang="en-US" sz="1400">
                        <a:effectLst/>
                        <a:latin typeface="+mn-lt"/>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3389126284"/>
                  </a:ext>
                </a:extLst>
              </a:tr>
              <a:tr h="396848">
                <a:tc>
                  <a:txBody>
                    <a:bodyPr/>
                    <a:lstStyle/>
                    <a:p>
                      <a:pPr marL="0" marR="0" algn="l">
                        <a:lnSpc>
                          <a:spcPts val="1300"/>
                        </a:lnSpc>
                        <a:spcBef>
                          <a:spcPts val="0"/>
                        </a:spcBef>
                        <a:spcAft>
                          <a:spcPts val="800"/>
                        </a:spcAft>
                      </a:pPr>
                      <a:r>
                        <a:rPr lang="en-US" sz="1400" b="1">
                          <a:effectLst/>
                        </a:rPr>
                        <a:t>Third PI finish </a:t>
                      </a:r>
                      <a:endParaRPr lang="en-US" sz="1400" b="1">
                        <a:effectLst/>
                        <a:latin typeface="+mn-lt"/>
                        <a:ea typeface="Times New Roman" panose="02020603050405020304" pitchFamily="18" charset="0"/>
                        <a:cs typeface="Times New Roman" panose="02020603050405020304" pitchFamily="18" charset="0"/>
                      </a:endParaRPr>
                    </a:p>
                  </a:txBody>
                  <a:tcPr marL="63500" marR="63500" marT="63500" marB="63500">
                    <a:solidFill>
                      <a:srgbClr val="373A6D"/>
                    </a:solidFill>
                  </a:tcPr>
                </a:tc>
                <a:tc>
                  <a:txBody>
                    <a:bodyPr/>
                    <a:lstStyle/>
                    <a:p>
                      <a:pPr marL="0" marR="0" algn="ctr">
                        <a:lnSpc>
                          <a:spcPts val="1300"/>
                        </a:lnSpc>
                        <a:spcBef>
                          <a:spcPts val="0"/>
                        </a:spcBef>
                        <a:spcAft>
                          <a:spcPts val="800"/>
                        </a:spcAft>
                      </a:pPr>
                      <a:endParaRPr lang="en-US" sz="1400" dirty="0">
                        <a:effectLst/>
                        <a:latin typeface="+mn-lt"/>
                        <a:ea typeface="Times New Roman" panose="02020603050405020304" pitchFamily="18" charset="0"/>
                        <a:cs typeface="Times New Roman" panose="02020603050405020304" pitchFamily="18" charset="0"/>
                      </a:endParaRPr>
                    </a:p>
                  </a:txBody>
                  <a:tcPr marL="63500" marR="63500" marT="63500" marB="63500"/>
                </a:tc>
                <a:tc>
                  <a:txBody>
                    <a:bodyPr/>
                    <a:lstStyle/>
                    <a:p>
                      <a:pPr marL="0" marR="0" algn="ctr">
                        <a:lnSpc>
                          <a:spcPts val="1300"/>
                        </a:lnSpc>
                        <a:spcBef>
                          <a:spcPts val="0"/>
                        </a:spcBef>
                        <a:spcAft>
                          <a:spcPts val="800"/>
                        </a:spcAft>
                      </a:pPr>
                      <a:r>
                        <a:rPr lang="en-US" sz="1400" dirty="0">
                          <a:effectLst/>
                        </a:rPr>
                        <a:t>March 31st, 2022</a:t>
                      </a:r>
                      <a:endParaRPr lang="en-US" sz="1400" dirty="0">
                        <a:effectLst/>
                        <a:latin typeface="+mn-lt"/>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2945169080"/>
                  </a:ext>
                </a:extLst>
              </a:tr>
              <a:tr h="396848">
                <a:tc>
                  <a:txBody>
                    <a:bodyPr/>
                    <a:lstStyle/>
                    <a:p>
                      <a:pPr marL="0" marR="0" algn="l">
                        <a:lnSpc>
                          <a:spcPts val="1300"/>
                        </a:lnSpc>
                        <a:spcBef>
                          <a:spcPts val="0"/>
                        </a:spcBef>
                        <a:spcAft>
                          <a:spcPts val="800"/>
                        </a:spcAft>
                      </a:pPr>
                      <a:r>
                        <a:rPr lang="en-US" sz="1400" b="1">
                          <a:effectLst/>
                        </a:rPr>
                        <a:t>Final PI finish </a:t>
                      </a:r>
                      <a:endParaRPr lang="en-US" sz="1400" b="1">
                        <a:effectLst/>
                        <a:latin typeface="+mn-lt"/>
                        <a:ea typeface="Times New Roman" panose="02020603050405020304" pitchFamily="18" charset="0"/>
                        <a:cs typeface="Times New Roman" panose="02020603050405020304" pitchFamily="18" charset="0"/>
                      </a:endParaRPr>
                    </a:p>
                  </a:txBody>
                  <a:tcPr marL="63500" marR="63500" marT="63500" marB="63500">
                    <a:solidFill>
                      <a:srgbClr val="373A6D"/>
                    </a:solidFill>
                  </a:tcPr>
                </a:tc>
                <a:tc>
                  <a:txBody>
                    <a:bodyPr/>
                    <a:lstStyle/>
                    <a:p>
                      <a:pPr marL="0" marR="0" algn="ctr">
                        <a:lnSpc>
                          <a:spcPts val="1300"/>
                        </a:lnSpc>
                        <a:spcBef>
                          <a:spcPts val="0"/>
                        </a:spcBef>
                        <a:spcAft>
                          <a:spcPts val="800"/>
                        </a:spcAft>
                      </a:pPr>
                      <a:endParaRPr lang="en-US" sz="1400" dirty="0">
                        <a:effectLst/>
                        <a:latin typeface="+mn-lt"/>
                        <a:ea typeface="Times New Roman" panose="02020603050405020304" pitchFamily="18" charset="0"/>
                        <a:cs typeface="Times New Roman" panose="02020603050405020304" pitchFamily="18" charset="0"/>
                      </a:endParaRPr>
                    </a:p>
                  </a:txBody>
                  <a:tcPr marL="63500" marR="63500" marT="63500" marB="63500"/>
                </a:tc>
                <a:tc>
                  <a:txBody>
                    <a:bodyPr/>
                    <a:lstStyle/>
                    <a:p>
                      <a:pPr marL="0" marR="0" algn="ctr">
                        <a:lnSpc>
                          <a:spcPts val="1300"/>
                        </a:lnSpc>
                        <a:spcBef>
                          <a:spcPts val="0"/>
                        </a:spcBef>
                        <a:spcAft>
                          <a:spcPts val="800"/>
                        </a:spcAft>
                      </a:pPr>
                      <a:r>
                        <a:rPr lang="en-US" sz="1400" dirty="0">
                          <a:effectLst/>
                        </a:rPr>
                        <a:t>April 30th, 2022</a:t>
                      </a:r>
                      <a:endParaRPr lang="en-US" sz="1400" dirty="0">
                        <a:effectLst/>
                        <a:latin typeface="+mn-lt"/>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4045777031"/>
                  </a:ext>
                </a:extLst>
              </a:tr>
              <a:tr h="396848">
                <a:tc>
                  <a:txBody>
                    <a:bodyPr/>
                    <a:lstStyle/>
                    <a:p>
                      <a:pPr marL="0" marR="0" algn="l">
                        <a:lnSpc>
                          <a:spcPts val="1300"/>
                        </a:lnSpc>
                        <a:spcBef>
                          <a:spcPts val="0"/>
                        </a:spcBef>
                        <a:spcAft>
                          <a:spcPts val="800"/>
                        </a:spcAft>
                      </a:pPr>
                      <a:r>
                        <a:rPr lang="en-US" sz="1400" b="1" dirty="0">
                          <a:effectLst/>
                        </a:rPr>
                        <a:t>Project Complete</a:t>
                      </a:r>
                      <a:endParaRPr lang="en-US" sz="1400" b="1" dirty="0">
                        <a:effectLst/>
                        <a:latin typeface="+mn-lt"/>
                        <a:ea typeface="Times New Roman" panose="02020603050405020304" pitchFamily="18" charset="0"/>
                        <a:cs typeface="Times New Roman" panose="02020603050405020304" pitchFamily="18" charset="0"/>
                      </a:endParaRPr>
                    </a:p>
                  </a:txBody>
                  <a:tcPr marL="63500" marR="63500" marT="63500" marB="63500">
                    <a:solidFill>
                      <a:srgbClr val="373A6D"/>
                    </a:solidFill>
                  </a:tcPr>
                </a:tc>
                <a:tc>
                  <a:txBody>
                    <a:bodyPr/>
                    <a:lstStyle/>
                    <a:p>
                      <a:pPr marL="0" marR="0" algn="ctr">
                        <a:lnSpc>
                          <a:spcPts val="1300"/>
                        </a:lnSpc>
                        <a:spcBef>
                          <a:spcPts val="0"/>
                        </a:spcBef>
                        <a:spcAft>
                          <a:spcPts val="800"/>
                        </a:spcAft>
                      </a:pPr>
                      <a:endParaRPr lang="en-US" sz="1400" dirty="0">
                        <a:effectLst/>
                        <a:latin typeface="+mn-lt"/>
                        <a:ea typeface="Times New Roman" panose="02020603050405020304" pitchFamily="18" charset="0"/>
                        <a:cs typeface="Times New Roman" panose="02020603050405020304" pitchFamily="18" charset="0"/>
                      </a:endParaRPr>
                    </a:p>
                  </a:txBody>
                  <a:tcPr marL="63500" marR="63500" marT="63500" marB="63500"/>
                </a:tc>
                <a:tc>
                  <a:txBody>
                    <a:bodyPr/>
                    <a:lstStyle/>
                    <a:p>
                      <a:pPr marL="0" marR="0" algn="ctr">
                        <a:lnSpc>
                          <a:spcPts val="1300"/>
                        </a:lnSpc>
                        <a:spcBef>
                          <a:spcPts val="0"/>
                        </a:spcBef>
                        <a:spcAft>
                          <a:spcPts val="800"/>
                        </a:spcAft>
                      </a:pPr>
                      <a:r>
                        <a:rPr lang="en-US" sz="1400" dirty="0">
                          <a:effectLst/>
                        </a:rPr>
                        <a:t>April 30th, 2022</a:t>
                      </a:r>
                      <a:endParaRPr lang="en-US" sz="1400" dirty="0">
                        <a:effectLst/>
                        <a:latin typeface="+mn-lt"/>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446497677"/>
                  </a:ext>
                </a:extLst>
              </a:tr>
            </a:tbl>
          </a:graphicData>
        </a:graphic>
      </p:graphicFrame>
      <p:sp>
        <p:nvSpPr>
          <p:cNvPr id="7" name="Rectangle 6">
            <a:extLst>
              <a:ext uri="{FF2B5EF4-FFF2-40B4-BE49-F238E27FC236}">
                <a16:creationId xmlns:a16="http://schemas.microsoft.com/office/drawing/2014/main" id="{A0CE79BB-3DA7-4444-9A61-412B559F59CB}"/>
              </a:ext>
            </a:extLst>
          </p:cNvPr>
          <p:cNvSpPr/>
          <p:nvPr/>
        </p:nvSpPr>
        <p:spPr>
          <a:xfrm>
            <a:off x="8171717" y="6133306"/>
            <a:ext cx="545123" cy="433387"/>
          </a:xfrm>
          <a:prstGeom prst="rect">
            <a:avLst/>
          </a:prstGeom>
          <a:solidFill>
            <a:srgbClr val="F49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12</a:t>
            </a:r>
            <a:endParaRPr lang="en-US" dirty="0"/>
          </a:p>
        </p:txBody>
      </p:sp>
    </p:spTree>
    <p:extLst>
      <p:ext uri="{BB962C8B-B14F-4D97-AF65-F5344CB8AC3E}">
        <p14:creationId xmlns:p14="http://schemas.microsoft.com/office/powerpoint/2010/main" val="27414219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DC9A5102B5B754D8551214860F4B512" ma:contentTypeVersion="1" ma:contentTypeDescription="Create a new document." ma:contentTypeScope="" ma:versionID="4d5bcd3236515693560183c71834b9ea">
  <xsd:schema xmlns:xsd="http://www.w3.org/2001/XMLSchema" xmlns:xs="http://www.w3.org/2001/XMLSchema" xmlns:p="http://schemas.microsoft.com/office/2006/metadata/properties" xmlns:ns1="http://schemas.microsoft.com/sharepoint/v3" targetNamespace="http://schemas.microsoft.com/office/2006/metadata/properties" ma:root="true" ma:fieldsID="6687c2d9dede78e24b8f92e044f97f8b"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EC4AAA5C-0974-483F-A033-49973A03FC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B2ADC4-35C9-4AF0-8458-90831B0A85DA}">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28600</TotalTime>
  <Words>914</Words>
  <Application>Microsoft Office PowerPoint</Application>
  <PresentationFormat>On-screen Show (4:3)</PresentationFormat>
  <Paragraphs>228</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Courier New</vt:lpstr>
      <vt:lpstr>Symbol</vt:lpstr>
      <vt:lpstr>Tahoma</vt:lpstr>
      <vt:lpstr>Office Theme</vt:lpstr>
      <vt:lpstr>Project Data Analysis</vt:lpstr>
      <vt:lpstr>Key Topics </vt:lpstr>
      <vt:lpstr>Terms of Reference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AUT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dc:title>
  <dc:creator>Remko de Jong</dc:creator>
  <cp:lastModifiedBy>Nguyen Nguyen</cp:lastModifiedBy>
  <cp:revision>389</cp:revision>
  <cp:lastPrinted>2021-07-20T02:15:06Z</cp:lastPrinted>
  <dcterms:created xsi:type="dcterms:W3CDTF">2015-01-26T22:08:43Z</dcterms:created>
  <dcterms:modified xsi:type="dcterms:W3CDTF">2021-10-29T04:39:23Z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0x0101004DC9A5102B5B754D8551214860F4B512</vt:lpwstr>
  </property>
</Properties>
</file>