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d1e3e1f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d1e3e1f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cd1e3e1f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cd1e3e1f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cd1e3e1f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cd1e3e1f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d1e3e1f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d1e3e1f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cd1e3e1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cd1e3e1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d1e3e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d1e3e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cd1e3e1f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cd1e3e1f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d1e3e1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d1e3e1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cd1e3e1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cd1e3e1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d1e3e1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d1e3e1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cd1e3e1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cd1e3e1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cd1e3e1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cd1e3e1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Destino Fin de semana: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Florencia/Lisboa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Nelson Carvajal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excursiones por su categoría - LIS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13" y="270113"/>
            <a:ext cx="4395776" cy="46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 medio por actividad FLR</a:t>
            </a:r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637" y="341200"/>
            <a:ext cx="4286725" cy="4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 medio por actividad LIS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75" y="266637"/>
            <a:ext cx="4327650" cy="4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¿Ya decidiste dónde quieres ir?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746050" y="0"/>
            <a:ext cx="22239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Rutas MAD-FLR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62" y="793900"/>
            <a:ext cx="3891475" cy="3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25" y="811800"/>
            <a:ext cx="3353579" cy="36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1049488" y="0"/>
            <a:ext cx="22239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Rutas MAD-LIS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MAD-LIS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750" y="1156199"/>
            <a:ext cx="4045200" cy="322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0" y="1003799"/>
            <a:ext cx="4303162" cy="34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1049488" y="0"/>
            <a:ext cx="22239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Rutas MAD-LIS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5781388" y="0"/>
            <a:ext cx="22239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Rutas MAD-FLR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promedio de vuelo desde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*No presento los vuelos MAD-LIS porque no tienen escala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778362"/>
            <a:ext cx="4501200" cy="35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913" y="3813950"/>
            <a:ext cx="1738375" cy="10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Número de escalas por Aerolínea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MAD-FLR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presenta MAD-LIS porque no hay escalas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337" y="775438"/>
            <a:ext cx="4439325" cy="35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costo de hospedaje-Rating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209242"/>
            <a:ext cx="4571999" cy="341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978" y="3483025"/>
            <a:ext cx="2040225" cy="9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Quartiles del Precio Hospedaje por ciudad</a:t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4264"/>
            <a:ext cx="4572000" cy="357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150" y="3497250"/>
            <a:ext cx="2233050" cy="9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Hospedaje promedio para la fecha</a:t>
            </a:r>
            <a:endParaRPr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25-28 de octubre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759825"/>
            <a:ext cx="4572000" cy="362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700" y="3504275"/>
            <a:ext cx="2406800" cy="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excursiones por su categoría - FLR</a:t>
            </a:r>
            <a:endParaRPr/>
          </a:p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25" y="241675"/>
            <a:ext cx="4504551" cy="46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