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f1739004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f1739004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f1739004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f1739004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f1739004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f1739004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f1739004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f1739004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39004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39004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39004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39004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f173900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f173900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f173900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f173900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f1739004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f1739004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f1739004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f1739004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f1739004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f1739004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f1739004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f1739004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f1739004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f1739004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f173900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f173900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Facua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Nelson Carvajal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Anomalías de leche - Histórico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53" y="1152475"/>
            <a:ext cx="64633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Promedio variable en el tiempo - Aceite de girasol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65877"/>
            <a:ext cx="3999900" cy="1977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975" y="1152475"/>
            <a:ext cx="5413327" cy="28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Promedio variable en el tiempo - Aceite de oliva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61750"/>
            <a:ext cx="3999899" cy="19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925" y="1152475"/>
            <a:ext cx="5433376" cy="28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Promedio variable en el tiempo - Leche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71894"/>
            <a:ext cx="3999901" cy="1971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150" y="1152475"/>
            <a:ext cx="5580448" cy="29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Precio promedio - 26/10/2024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086" y="1152475"/>
            <a:ext cx="689582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¿Preguntas?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Aceite de Girasol - 26/10/2024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144" y="1152475"/>
            <a:ext cx="570171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Aceite de oliva - 26/10/2024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534" y="1152475"/>
            <a:ext cx="572491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Leche - 26/10/2024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704" y="1152475"/>
            <a:ext cx="5732595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Variación acumulada Aceite de girasol/Picos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362" y="1152475"/>
            <a:ext cx="644694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Variación acumulada - Aceite de oliva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371" y="1152475"/>
            <a:ext cx="643493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Variación acumulada - Leche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46" y="1152475"/>
            <a:ext cx="644645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Anomalías de aceite de girasol - Histórico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41" y="1152475"/>
            <a:ext cx="644645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Anomalías de aceite de oliva - Histórico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651" y="1152475"/>
            <a:ext cx="64546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