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6"/>
  </p:notesMasterIdLst>
  <p:sldIdLst>
    <p:sldId id="256" r:id="rId3"/>
    <p:sldId id="257" r:id="rId4"/>
    <p:sldId id="264" r:id="rId5"/>
    <p:sldId id="261" r:id="rId6"/>
    <p:sldId id="265" r:id="rId7"/>
    <p:sldId id="268" r:id="rId8"/>
    <p:sldId id="271" r:id="rId9"/>
    <p:sldId id="270" r:id="rId10"/>
    <p:sldId id="272" r:id="rId11"/>
    <p:sldId id="273" r:id="rId12"/>
    <p:sldId id="274" r:id="rId13"/>
    <p:sldId id="275" r:id="rId14"/>
    <p:sldId id="276" r:id="rId15"/>
    <p:sldId id="277" r:id="rId16"/>
    <p:sldId id="278" r:id="rId17"/>
    <p:sldId id="279" r:id="rId18"/>
    <p:sldId id="280" r:id="rId19"/>
    <p:sldId id="281" r:id="rId20"/>
    <p:sldId id="282" r:id="rId21"/>
    <p:sldId id="284" r:id="rId22"/>
    <p:sldId id="283"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 Death" initials="TD" lastIdx="1" clrIdx="0">
    <p:extLst>
      <p:ext uri="{19B8F6BF-5375-455C-9EA6-DF929625EA0E}">
        <p15:presenceInfo xmlns:p15="http://schemas.microsoft.com/office/powerpoint/2012/main" userId="ba35f3fa38e980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990000"/>
    <a:srgbClr val="FF6600"/>
    <a:srgbClr val="6FA3C3"/>
    <a:srgbClr val="FEE2FD"/>
    <a:srgbClr val="CC04C2"/>
    <a:srgbClr val="26BE12"/>
    <a:srgbClr val="17730B"/>
    <a:srgbClr val="333333"/>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p:cViewPr varScale="1">
        <p:scale>
          <a:sx n="76" d="100"/>
          <a:sy n="76" d="100"/>
        </p:scale>
        <p:origin x="120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A14F3-6EB0-4FC7-8403-A748B157B65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E3B5EEBE-9DE1-4D1E-9D05-F3DFE39D7437}">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Kế</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toán</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tại</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chính</a:t>
          </a:r>
          <a:endParaRPr lang="en-US" b="1">
            <a:solidFill>
              <a:schemeClr val="tx1"/>
            </a:solidFill>
            <a:effectLst/>
            <a:latin typeface="Times New Roman" panose="02020603050405020304" pitchFamily="18" charset="0"/>
            <a:cs typeface="Times New Roman" panose="02020603050405020304" pitchFamily="18" charset="0"/>
          </a:endParaRPr>
        </a:p>
      </dgm:t>
    </dgm:pt>
    <dgm:pt modelId="{BC0A2B55-F1F2-438B-AD99-A0A7BC8A8139}" type="parTrans" cxnId="{734F152F-AE8C-4430-ACF0-1FC7455E854D}">
      <dgm:prSet/>
      <dgm:spPr/>
      <dgm:t>
        <a:bodyPr/>
        <a:lstStyle/>
        <a:p>
          <a:endParaRPr lang="en-US" b="1">
            <a:solidFill>
              <a:schemeClr val="tx1"/>
            </a:solidFill>
            <a:effectLst/>
          </a:endParaRPr>
        </a:p>
      </dgm:t>
    </dgm:pt>
    <dgm:pt modelId="{9AD64EA7-0D4F-4E7D-9B9E-D199E1117E3C}" type="sibTrans" cxnId="{734F152F-AE8C-4430-ACF0-1FC7455E854D}">
      <dgm:prSet/>
      <dgm:spPr/>
      <dgm:t>
        <a:bodyPr/>
        <a:lstStyle/>
        <a:p>
          <a:endParaRPr lang="en-US" b="1">
            <a:solidFill>
              <a:schemeClr val="tx1"/>
            </a:solidFill>
            <a:effectLst/>
          </a:endParaRPr>
        </a:p>
      </dgm:t>
    </dgm:pt>
    <dgm:pt modelId="{A6A70DEA-C3EC-4ADD-AC0F-16C17AC267D4}">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Lương</a:t>
          </a:r>
          <a:endParaRPr lang="en-US" b="1">
            <a:solidFill>
              <a:schemeClr val="tx1"/>
            </a:solidFill>
            <a:effectLst/>
            <a:latin typeface="Times New Roman" panose="02020603050405020304" pitchFamily="18" charset="0"/>
            <a:cs typeface="Times New Roman" panose="02020603050405020304" pitchFamily="18" charset="0"/>
          </a:endParaRPr>
        </a:p>
      </dgm:t>
    </dgm:pt>
    <dgm:pt modelId="{22BD8C41-CC5F-4D31-ACCB-CC09881888FD}" type="parTrans" cxnId="{FFF28BD5-3011-45B0-B0AD-484E1291B57B}">
      <dgm:prSet/>
      <dgm:spPr/>
      <dgm:t>
        <a:bodyPr/>
        <a:lstStyle/>
        <a:p>
          <a:endParaRPr lang="en-US" b="1">
            <a:solidFill>
              <a:schemeClr val="tx1"/>
            </a:solidFill>
            <a:effectLst/>
          </a:endParaRPr>
        </a:p>
      </dgm:t>
    </dgm:pt>
    <dgm:pt modelId="{5598B0D0-20C2-4D6E-AC14-E9EF269B9EEC}" type="sibTrans" cxnId="{FFF28BD5-3011-45B0-B0AD-484E1291B57B}">
      <dgm:prSet/>
      <dgm:spPr/>
      <dgm:t>
        <a:bodyPr/>
        <a:lstStyle/>
        <a:p>
          <a:endParaRPr lang="en-US" b="1">
            <a:solidFill>
              <a:schemeClr val="tx1"/>
            </a:solidFill>
            <a:effectLst/>
          </a:endParaRPr>
        </a:p>
      </dgm:t>
    </dgm:pt>
    <dgm:pt modelId="{D1626531-A23E-4747-926A-B35DFBB0F0EB}">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Tài</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sản</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cố</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định</a:t>
          </a:r>
          <a:endParaRPr lang="en-US" b="1">
            <a:solidFill>
              <a:schemeClr val="tx1"/>
            </a:solidFill>
            <a:effectLst/>
            <a:latin typeface="Times New Roman" panose="02020603050405020304" pitchFamily="18" charset="0"/>
            <a:cs typeface="Times New Roman" panose="02020603050405020304" pitchFamily="18" charset="0"/>
          </a:endParaRPr>
        </a:p>
      </dgm:t>
    </dgm:pt>
    <dgm:pt modelId="{9F9A92B9-16D0-4E96-8ECB-D8FECDAC6894}" type="parTrans" cxnId="{58D8F3BD-F40F-46F0-AB83-4FD448FACED3}">
      <dgm:prSet/>
      <dgm:spPr/>
      <dgm:t>
        <a:bodyPr/>
        <a:lstStyle/>
        <a:p>
          <a:endParaRPr lang="en-US" b="1">
            <a:solidFill>
              <a:schemeClr val="tx1"/>
            </a:solidFill>
            <a:effectLst/>
          </a:endParaRPr>
        </a:p>
      </dgm:t>
    </dgm:pt>
    <dgm:pt modelId="{FC0AA72F-1BEC-4C9F-8EFA-9F0FAD822DA7}" type="sibTrans" cxnId="{58D8F3BD-F40F-46F0-AB83-4FD448FACED3}">
      <dgm:prSet/>
      <dgm:spPr/>
      <dgm:t>
        <a:bodyPr/>
        <a:lstStyle/>
        <a:p>
          <a:endParaRPr lang="en-US" b="1">
            <a:solidFill>
              <a:schemeClr val="tx1"/>
            </a:solidFill>
            <a:effectLst/>
          </a:endParaRPr>
        </a:p>
      </dgm:t>
    </dgm:pt>
    <dgm:pt modelId="{A4E89659-A5E9-408B-8C2B-B242763A3D08}">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Dự</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báo</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và</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lập</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kế</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hoạch</a:t>
          </a:r>
          <a:endParaRPr lang="en-US" b="1">
            <a:solidFill>
              <a:schemeClr val="tx1"/>
            </a:solidFill>
            <a:effectLst/>
            <a:latin typeface="Times New Roman" panose="02020603050405020304" pitchFamily="18" charset="0"/>
            <a:cs typeface="Times New Roman" panose="02020603050405020304" pitchFamily="18" charset="0"/>
          </a:endParaRPr>
        </a:p>
      </dgm:t>
    </dgm:pt>
    <dgm:pt modelId="{8FA8797E-9341-4117-876F-2792566CEB3D}" type="parTrans" cxnId="{7C048AF1-999E-4C96-ACDE-1FD1B0B7A952}">
      <dgm:prSet/>
      <dgm:spPr/>
      <dgm:t>
        <a:bodyPr/>
        <a:lstStyle/>
        <a:p>
          <a:endParaRPr lang="en-US" b="1">
            <a:solidFill>
              <a:schemeClr val="tx1"/>
            </a:solidFill>
            <a:effectLst/>
          </a:endParaRPr>
        </a:p>
      </dgm:t>
    </dgm:pt>
    <dgm:pt modelId="{5BA7DCDA-87AF-4F90-A4A1-6365C2B1EED1}" type="sibTrans" cxnId="{7C048AF1-999E-4C96-ACDE-1FD1B0B7A952}">
      <dgm:prSet/>
      <dgm:spPr/>
      <dgm:t>
        <a:bodyPr/>
        <a:lstStyle/>
        <a:p>
          <a:endParaRPr lang="en-US" b="1">
            <a:solidFill>
              <a:schemeClr val="tx1"/>
            </a:solidFill>
            <a:effectLst/>
          </a:endParaRPr>
        </a:p>
      </dgm:t>
    </dgm:pt>
    <dgm:pt modelId="{3A3AA195-6EF4-400E-97BF-D4599268494F}">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Sản</a:t>
          </a:r>
          <a:r>
            <a:rPr lang="en-US" b="1" smtClean="0">
              <a:solidFill>
                <a:schemeClr val="tx1"/>
              </a:solidFill>
              <a:effectLst/>
            </a:rPr>
            <a:t> </a:t>
          </a:r>
          <a:r>
            <a:rPr lang="en-US" b="1" err="1" smtClean="0">
              <a:solidFill>
                <a:schemeClr val="tx1"/>
              </a:solidFill>
              <a:effectLst/>
              <a:latin typeface="Times New Roman" panose="02020603050405020304" pitchFamily="18" charset="0"/>
              <a:cs typeface="Times New Roman" panose="02020603050405020304" pitchFamily="18" charset="0"/>
            </a:rPr>
            <a:t>xuất</a:t>
          </a:r>
          <a:endParaRPr lang="en-US" b="1">
            <a:solidFill>
              <a:schemeClr val="tx1"/>
            </a:solidFill>
            <a:effectLst/>
            <a:latin typeface="Times New Roman" panose="02020603050405020304" pitchFamily="18" charset="0"/>
            <a:cs typeface="Times New Roman" panose="02020603050405020304" pitchFamily="18" charset="0"/>
          </a:endParaRPr>
        </a:p>
      </dgm:t>
    </dgm:pt>
    <dgm:pt modelId="{D068E9C4-7202-433E-AC9C-1D3FEB3805E4}" type="parTrans" cxnId="{32D7577C-FFAB-47CC-BE68-2BA334F7E28E}">
      <dgm:prSet/>
      <dgm:spPr/>
      <dgm:t>
        <a:bodyPr/>
        <a:lstStyle/>
        <a:p>
          <a:endParaRPr lang="en-US" b="1">
            <a:solidFill>
              <a:schemeClr val="tx1"/>
            </a:solidFill>
            <a:effectLst/>
          </a:endParaRPr>
        </a:p>
      </dgm:t>
    </dgm:pt>
    <dgm:pt modelId="{17FC458F-E291-445C-ABAD-171054764752}" type="sibTrans" cxnId="{32D7577C-FFAB-47CC-BE68-2BA334F7E28E}">
      <dgm:prSet/>
      <dgm:spPr/>
      <dgm:t>
        <a:bodyPr/>
        <a:lstStyle/>
        <a:p>
          <a:endParaRPr lang="en-US" b="1">
            <a:solidFill>
              <a:schemeClr val="tx1"/>
            </a:solidFill>
            <a:effectLst/>
          </a:endParaRPr>
        </a:p>
      </dgm:t>
    </dgm:pt>
    <dgm:pt modelId="{9E16729C-DB9E-46AA-94E0-D11DDA2AE593}">
      <dgm:prSet phldrT="[Text]"/>
      <dgm:spPr/>
      <dgm:t>
        <a:bodyPr/>
        <a:lstStyle/>
        <a:p>
          <a:r>
            <a:rPr lang="en-US" b="1" err="1" smtClean="0">
              <a:solidFill>
                <a:schemeClr val="tx1"/>
              </a:solidFill>
              <a:effectLst/>
              <a:latin typeface="Times New Roman" panose="02020603050405020304" pitchFamily="18" charset="0"/>
              <a:cs typeface="Times New Roman" panose="02020603050405020304" pitchFamily="18" charset="0"/>
            </a:rPr>
            <a:t>Hậu</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cần</a:t>
          </a:r>
          <a:endParaRPr lang="en-US" b="1">
            <a:solidFill>
              <a:schemeClr val="tx1"/>
            </a:solidFill>
            <a:effectLst/>
            <a:latin typeface="Times New Roman" panose="02020603050405020304" pitchFamily="18" charset="0"/>
            <a:cs typeface="Times New Roman" panose="02020603050405020304" pitchFamily="18" charset="0"/>
          </a:endParaRPr>
        </a:p>
      </dgm:t>
    </dgm:pt>
    <dgm:pt modelId="{8A8A0F11-5218-4F1D-9D70-3AF77093B5EC}" type="parTrans" cxnId="{6D879551-0922-4D31-BB44-2E37DAEBB367}">
      <dgm:prSet/>
      <dgm:spPr/>
      <dgm:t>
        <a:bodyPr/>
        <a:lstStyle/>
        <a:p>
          <a:endParaRPr lang="en-US" b="1">
            <a:solidFill>
              <a:schemeClr val="tx1"/>
            </a:solidFill>
            <a:effectLst/>
          </a:endParaRPr>
        </a:p>
      </dgm:t>
    </dgm:pt>
    <dgm:pt modelId="{AA9F844B-220C-4EDC-B145-810A570D2975}" type="sibTrans" cxnId="{6D879551-0922-4D31-BB44-2E37DAEBB367}">
      <dgm:prSet/>
      <dgm:spPr/>
      <dgm:t>
        <a:bodyPr/>
        <a:lstStyle/>
        <a:p>
          <a:endParaRPr lang="en-US" b="1">
            <a:solidFill>
              <a:schemeClr val="tx1"/>
            </a:solidFill>
            <a:effectLst/>
          </a:endParaRPr>
        </a:p>
      </dgm:t>
    </dgm:pt>
    <dgm:pt modelId="{8FBCAB80-14CE-4B20-A9D9-D88221031D45}">
      <dgm:prSet phldrT="[Text]"/>
      <dgm:spPr/>
      <dgm:t>
        <a:bodyPr/>
        <a:lstStyle/>
        <a:p>
          <a:r>
            <a:rPr lang="en-US" b="1" smtClean="0">
              <a:solidFill>
                <a:schemeClr val="tx1"/>
              </a:solidFill>
              <a:effectLst/>
              <a:latin typeface="Times New Roman" panose="02020603050405020304" pitchFamily="18" charset="0"/>
              <a:cs typeface="Times New Roman" panose="02020603050405020304" pitchFamily="18" charset="0"/>
            </a:rPr>
            <a:t>Công </a:t>
          </a:r>
          <a:r>
            <a:rPr lang="en-US" b="1" err="1" smtClean="0">
              <a:solidFill>
                <a:schemeClr val="tx1"/>
              </a:solidFill>
              <a:effectLst/>
              <a:latin typeface="Times New Roman" panose="02020603050405020304" pitchFamily="18" charset="0"/>
              <a:cs typeface="Times New Roman" panose="02020603050405020304" pitchFamily="18" charset="0"/>
            </a:rPr>
            <a:t>cụ</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lập</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báo</a:t>
          </a:r>
          <a:r>
            <a:rPr lang="en-US" b="1" smtClean="0">
              <a:solidFill>
                <a:schemeClr val="tx1"/>
              </a:solidFill>
              <a:effectLst/>
              <a:latin typeface="Times New Roman" panose="02020603050405020304" pitchFamily="18" charset="0"/>
              <a:cs typeface="Times New Roman" panose="02020603050405020304" pitchFamily="18" charset="0"/>
            </a:rPr>
            <a:t> </a:t>
          </a:r>
          <a:r>
            <a:rPr lang="en-US" b="1" err="1" smtClean="0">
              <a:solidFill>
                <a:schemeClr val="tx1"/>
              </a:solidFill>
              <a:effectLst/>
              <a:latin typeface="Times New Roman" panose="02020603050405020304" pitchFamily="18" charset="0"/>
              <a:cs typeface="Times New Roman" panose="02020603050405020304" pitchFamily="18" charset="0"/>
            </a:rPr>
            <a:t>cáo</a:t>
          </a:r>
          <a:endParaRPr lang="en-US" b="1">
            <a:solidFill>
              <a:schemeClr val="tx1"/>
            </a:solidFill>
            <a:effectLst/>
            <a:latin typeface="Times New Roman" panose="02020603050405020304" pitchFamily="18" charset="0"/>
            <a:cs typeface="Times New Roman" panose="02020603050405020304" pitchFamily="18" charset="0"/>
          </a:endParaRPr>
        </a:p>
      </dgm:t>
    </dgm:pt>
    <dgm:pt modelId="{D27A05A6-BD70-4BFD-BF67-9E71A0B181ED}" type="parTrans" cxnId="{CEC3047F-B130-4A2B-AAB6-788E4FC35683}">
      <dgm:prSet/>
      <dgm:spPr/>
      <dgm:t>
        <a:bodyPr/>
        <a:lstStyle/>
        <a:p>
          <a:endParaRPr lang="en-US" b="1">
            <a:solidFill>
              <a:schemeClr val="tx1"/>
            </a:solidFill>
            <a:effectLst/>
          </a:endParaRPr>
        </a:p>
      </dgm:t>
    </dgm:pt>
    <dgm:pt modelId="{9F2959FE-B2DB-48F9-8BDD-F0D4A0BA11BF}" type="sibTrans" cxnId="{CEC3047F-B130-4A2B-AAB6-788E4FC35683}">
      <dgm:prSet/>
      <dgm:spPr/>
      <dgm:t>
        <a:bodyPr/>
        <a:lstStyle/>
        <a:p>
          <a:endParaRPr lang="en-US" b="1">
            <a:solidFill>
              <a:schemeClr val="tx1"/>
            </a:solidFill>
            <a:effectLst/>
          </a:endParaRPr>
        </a:p>
      </dgm:t>
    </dgm:pt>
    <dgm:pt modelId="{F8296D18-9C31-46FE-95E0-05DE4178DCAE}" type="pres">
      <dgm:prSet presAssocID="{69DA14F3-6EB0-4FC7-8403-A748B157B65E}" presName="Name0" presStyleCnt="0">
        <dgm:presLayoutVars>
          <dgm:dir/>
          <dgm:resizeHandles/>
        </dgm:presLayoutVars>
      </dgm:prSet>
      <dgm:spPr/>
      <dgm:t>
        <a:bodyPr/>
        <a:lstStyle/>
        <a:p>
          <a:endParaRPr lang="en-US"/>
        </a:p>
      </dgm:t>
    </dgm:pt>
    <dgm:pt modelId="{B8D94940-82E1-4DD3-852E-DF407C8C52AF}" type="pres">
      <dgm:prSet presAssocID="{E3B5EEBE-9DE1-4D1E-9D05-F3DFE39D7437}" presName="compNode" presStyleCnt="0"/>
      <dgm:spPr/>
    </dgm:pt>
    <dgm:pt modelId="{1DD54AD9-D563-4DA5-BA50-B62CF6DD22B6}" type="pres">
      <dgm:prSet presAssocID="{E3B5EEBE-9DE1-4D1E-9D05-F3DFE39D7437}" presName="dummyConnPt" presStyleCnt="0"/>
      <dgm:spPr/>
    </dgm:pt>
    <dgm:pt modelId="{CD1EEDE5-7B12-4DBC-A83E-9ED3B52F84E6}" type="pres">
      <dgm:prSet presAssocID="{E3B5EEBE-9DE1-4D1E-9D05-F3DFE39D7437}" presName="node" presStyleLbl="node1" presStyleIdx="0" presStyleCnt="7">
        <dgm:presLayoutVars>
          <dgm:bulletEnabled val="1"/>
        </dgm:presLayoutVars>
      </dgm:prSet>
      <dgm:spPr/>
      <dgm:t>
        <a:bodyPr/>
        <a:lstStyle/>
        <a:p>
          <a:endParaRPr lang="en-US"/>
        </a:p>
      </dgm:t>
    </dgm:pt>
    <dgm:pt modelId="{E7BBDC3C-8BE8-4562-9225-33C1FD55DFAA}" type="pres">
      <dgm:prSet presAssocID="{9AD64EA7-0D4F-4E7D-9B9E-D199E1117E3C}" presName="sibTrans" presStyleLbl="bgSibTrans2D1" presStyleIdx="0" presStyleCnt="6"/>
      <dgm:spPr/>
      <dgm:t>
        <a:bodyPr/>
        <a:lstStyle/>
        <a:p>
          <a:endParaRPr lang="en-US"/>
        </a:p>
      </dgm:t>
    </dgm:pt>
    <dgm:pt modelId="{BE9651F2-CB44-4ACC-9F4C-7ACDF0B4234D}" type="pres">
      <dgm:prSet presAssocID="{A6A70DEA-C3EC-4ADD-AC0F-16C17AC267D4}" presName="compNode" presStyleCnt="0"/>
      <dgm:spPr/>
    </dgm:pt>
    <dgm:pt modelId="{5143188A-317B-4B12-B0B5-0C0459C39A66}" type="pres">
      <dgm:prSet presAssocID="{A6A70DEA-C3EC-4ADD-AC0F-16C17AC267D4}" presName="dummyConnPt" presStyleCnt="0"/>
      <dgm:spPr/>
    </dgm:pt>
    <dgm:pt modelId="{9015995A-E061-43FB-B323-C2F6629E2764}" type="pres">
      <dgm:prSet presAssocID="{A6A70DEA-C3EC-4ADD-AC0F-16C17AC267D4}" presName="node" presStyleLbl="node1" presStyleIdx="1" presStyleCnt="7">
        <dgm:presLayoutVars>
          <dgm:bulletEnabled val="1"/>
        </dgm:presLayoutVars>
      </dgm:prSet>
      <dgm:spPr/>
      <dgm:t>
        <a:bodyPr/>
        <a:lstStyle/>
        <a:p>
          <a:endParaRPr lang="en-US"/>
        </a:p>
      </dgm:t>
    </dgm:pt>
    <dgm:pt modelId="{2C9E760D-7330-40F6-887F-2A34440D72AC}" type="pres">
      <dgm:prSet presAssocID="{5598B0D0-20C2-4D6E-AC14-E9EF269B9EEC}" presName="sibTrans" presStyleLbl="bgSibTrans2D1" presStyleIdx="1" presStyleCnt="6"/>
      <dgm:spPr/>
      <dgm:t>
        <a:bodyPr/>
        <a:lstStyle/>
        <a:p>
          <a:endParaRPr lang="en-US"/>
        </a:p>
      </dgm:t>
    </dgm:pt>
    <dgm:pt modelId="{63FC6BAE-5394-45BF-8C78-B15081CDC13B}" type="pres">
      <dgm:prSet presAssocID="{D1626531-A23E-4747-926A-B35DFBB0F0EB}" presName="compNode" presStyleCnt="0"/>
      <dgm:spPr/>
    </dgm:pt>
    <dgm:pt modelId="{A9D438C9-C306-4973-A3D4-03CBD43756E5}" type="pres">
      <dgm:prSet presAssocID="{D1626531-A23E-4747-926A-B35DFBB0F0EB}" presName="dummyConnPt" presStyleCnt="0"/>
      <dgm:spPr/>
    </dgm:pt>
    <dgm:pt modelId="{329A2221-0018-4789-B6F8-C3A40820D2EB}" type="pres">
      <dgm:prSet presAssocID="{D1626531-A23E-4747-926A-B35DFBB0F0EB}" presName="node" presStyleLbl="node1" presStyleIdx="2" presStyleCnt="7">
        <dgm:presLayoutVars>
          <dgm:bulletEnabled val="1"/>
        </dgm:presLayoutVars>
      </dgm:prSet>
      <dgm:spPr/>
      <dgm:t>
        <a:bodyPr/>
        <a:lstStyle/>
        <a:p>
          <a:endParaRPr lang="en-US"/>
        </a:p>
      </dgm:t>
    </dgm:pt>
    <dgm:pt modelId="{DE86ABBB-7D80-40C2-BE9E-3D3213DA37A5}" type="pres">
      <dgm:prSet presAssocID="{FC0AA72F-1BEC-4C9F-8EFA-9F0FAD822DA7}" presName="sibTrans" presStyleLbl="bgSibTrans2D1" presStyleIdx="2" presStyleCnt="6"/>
      <dgm:spPr/>
      <dgm:t>
        <a:bodyPr/>
        <a:lstStyle/>
        <a:p>
          <a:endParaRPr lang="en-US"/>
        </a:p>
      </dgm:t>
    </dgm:pt>
    <dgm:pt modelId="{B279A4A2-A262-4F78-91B0-A217596ECD71}" type="pres">
      <dgm:prSet presAssocID="{A4E89659-A5E9-408B-8C2B-B242763A3D08}" presName="compNode" presStyleCnt="0"/>
      <dgm:spPr/>
    </dgm:pt>
    <dgm:pt modelId="{0C1D96E9-9899-40CC-BF67-DB30532BF640}" type="pres">
      <dgm:prSet presAssocID="{A4E89659-A5E9-408B-8C2B-B242763A3D08}" presName="dummyConnPt" presStyleCnt="0"/>
      <dgm:spPr/>
    </dgm:pt>
    <dgm:pt modelId="{B7FDA01D-1C20-4F3D-9101-DBEDC7B9B73D}" type="pres">
      <dgm:prSet presAssocID="{A4E89659-A5E9-408B-8C2B-B242763A3D08}" presName="node" presStyleLbl="node1" presStyleIdx="3" presStyleCnt="7">
        <dgm:presLayoutVars>
          <dgm:bulletEnabled val="1"/>
        </dgm:presLayoutVars>
      </dgm:prSet>
      <dgm:spPr/>
      <dgm:t>
        <a:bodyPr/>
        <a:lstStyle/>
        <a:p>
          <a:endParaRPr lang="en-US"/>
        </a:p>
      </dgm:t>
    </dgm:pt>
    <dgm:pt modelId="{7B57FBD1-FB75-4824-8FF3-9585B871CA33}" type="pres">
      <dgm:prSet presAssocID="{5BA7DCDA-87AF-4F90-A4A1-6365C2B1EED1}" presName="sibTrans" presStyleLbl="bgSibTrans2D1" presStyleIdx="3" presStyleCnt="6"/>
      <dgm:spPr/>
      <dgm:t>
        <a:bodyPr/>
        <a:lstStyle/>
        <a:p>
          <a:endParaRPr lang="en-US"/>
        </a:p>
      </dgm:t>
    </dgm:pt>
    <dgm:pt modelId="{0BE386A9-2658-40D6-B963-D74C2FA1D68A}" type="pres">
      <dgm:prSet presAssocID="{3A3AA195-6EF4-400E-97BF-D4599268494F}" presName="compNode" presStyleCnt="0"/>
      <dgm:spPr/>
    </dgm:pt>
    <dgm:pt modelId="{4BA58ADB-246F-4865-893B-7BE0470E54D5}" type="pres">
      <dgm:prSet presAssocID="{3A3AA195-6EF4-400E-97BF-D4599268494F}" presName="dummyConnPt" presStyleCnt="0"/>
      <dgm:spPr/>
    </dgm:pt>
    <dgm:pt modelId="{4EB265F5-FD22-4C60-8B7C-96ADCC46303F}" type="pres">
      <dgm:prSet presAssocID="{3A3AA195-6EF4-400E-97BF-D4599268494F}" presName="node" presStyleLbl="node1" presStyleIdx="4" presStyleCnt="7">
        <dgm:presLayoutVars>
          <dgm:bulletEnabled val="1"/>
        </dgm:presLayoutVars>
      </dgm:prSet>
      <dgm:spPr/>
      <dgm:t>
        <a:bodyPr/>
        <a:lstStyle/>
        <a:p>
          <a:endParaRPr lang="en-US"/>
        </a:p>
      </dgm:t>
    </dgm:pt>
    <dgm:pt modelId="{A59D4A5B-49F7-4257-83DA-3A4E80AD3619}" type="pres">
      <dgm:prSet presAssocID="{17FC458F-E291-445C-ABAD-171054764752}" presName="sibTrans" presStyleLbl="bgSibTrans2D1" presStyleIdx="4" presStyleCnt="6"/>
      <dgm:spPr/>
      <dgm:t>
        <a:bodyPr/>
        <a:lstStyle/>
        <a:p>
          <a:endParaRPr lang="en-US"/>
        </a:p>
      </dgm:t>
    </dgm:pt>
    <dgm:pt modelId="{7F90545E-B2FC-4C35-9DDF-76890F45E547}" type="pres">
      <dgm:prSet presAssocID="{9E16729C-DB9E-46AA-94E0-D11DDA2AE593}" presName="compNode" presStyleCnt="0"/>
      <dgm:spPr/>
    </dgm:pt>
    <dgm:pt modelId="{6DD73E12-0412-412A-A8AE-11A6691A8E59}" type="pres">
      <dgm:prSet presAssocID="{9E16729C-DB9E-46AA-94E0-D11DDA2AE593}" presName="dummyConnPt" presStyleCnt="0"/>
      <dgm:spPr/>
    </dgm:pt>
    <dgm:pt modelId="{38F27DB1-3B05-481E-B34F-DB668A4A6B90}" type="pres">
      <dgm:prSet presAssocID="{9E16729C-DB9E-46AA-94E0-D11DDA2AE593}" presName="node" presStyleLbl="node1" presStyleIdx="5" presStyleCnt="7">
        <dgm:presLayoutVars>
          <dgm:bulletEnabled val="1"/>
        </dgm:presLayoutVars>
      </dgm:prSet>
      <dgm:spPr/>
      <dgm:t>
        <a:bodyPr/>
        <a:lstStyle/>
        <a:p>
          <a:endParaRPr lang="en-US"/>
        </a:p>
      </dgm:t>
    </dgm:pt>
    <dgm:pt modelId="{B05CE4A1-2FDB-443E-9DF0-215C0A941FEB}" type="pres">
      <dgm:prSet presAssocID="{AA9F844B-220C-4EDC-B145-810A570D2975}" presName="sibTrans" presStyleLbl="bgSibTrans2D1" presStyleIdx="5" presStyleCnt="6"/>
      <dgm:spPr/>
      <dgm:t>
        <a:bodyPr/>
        <a:lstStyle/>
        <a:p>
          <a:endParaRPr lang="en-US"/>
        </a:p>
      </dgm:t>
    </dgm:pt>
    <dgm:pt modelId="{9D84EEA3-84A4-4EFE-A685-934B2B5ABFFD}" type="pres">
      <dgm:prSet presAssocID="{8FBCAB80-14CE-4B20-A9D9-D88221031D45}" presName="compNode" presStyleCnt="0"/>
      <dgm:spPr/>
    </dgm:pt>
    <dgm:pt modelId="{BD7D892E-1BD9-4E4B-A356-C1A00580ADF9}" type="pres">
      <dgm:prSet presAssocID="{8FBCAB80-14CE-4B20-A9D9-D88221031D45}" presName="dummyConnPt" presStyleCnt="0"/>
      <dgm:spPr/>
    </dgm:pt>
    <dgm:pt modelId="{1891BFEE-BE05-4799-BB00-30160B1492F6}" type="pres">
      <dgm:prSet presAssocID="{8FBCAB80-14CE-4B20-A9D9-D88221031D45}" presName="node" presStyleLbl="node1" presStyleIdx="6" presStyleCnt="7">
        <dgm:presLayoutVars>
          <dgm:bulletEnabled val="1"/>
        </dgm:presLayoutVars>
      </dgm:prSet>
      <dgm:spPr/>
      <dgm:t>
        <a:bodyPr/>
        <a:lstStyle/>
        <a:p>
          <a:endParaRPr lang="en-US"/>
        </a:p>
      </dgm:t>
    </dgm:pt>
  </dgm:ptLst>
  <dgm:cxnLst>
    <dgm:cxn modelId="{DF0C01C2-1094-47E2-93BC-1C0394EF44B5}" type="presOf" srcId="{8FBCAB80-14CE-4B20-A9D9-D88221031D45}" destId="{1891BFEE-BE05-4799-BB00-30160B1492F6}" srcOrd="0" destOrd="0" presId="urn:microsoft.com/office/officeart/2005/8/layout/bProcess4"/>
    <dgm:cxn modelId="{28983453-776B-4AB0-87CE-EBF91B44E78D}" type="presOf" srcId="{9E16729C-DB9E-46AA-94E0-D11DDA2AE593}" destId="{38F27DB1-3B05-481E-B34F-DB668A4A6B90}" srcOrd="0" destOrd="0" presId="urn:microsoft.com/office/officeart/2005/8/layout/bProcess4"/>
    <dgm:cxn modelId="{9F5CAF3D-A78D-48AA-A7E9-B94C4D4A26F2}" type="presOf" srcId="{5598B0D0-20C2-4D6E-AC14-E9EF269B9EEC}" destId="{2C9E760D-7330-40F6-887F-2A34440D72AC}" srcOrd="0" destOrd="0" presId="urn:microsoft.com/office/officeart/2005/8/layout/bProcess4"/>
    <dgm:cxn modelId="{32D7577C-FFAB-47CC-BE68-2BA334F7E28E}" srcId="{69DA14F3-6EB0-4FC7-8403-A748B157B65E}" destId="{3A3AA195-6EF4-400E-97BF-D4599268494F}" srcOrd="4" destOrd="0" parTransId="{D068E9C4-7202-433E-AC9C-1D3FEB3805E4}" sibTransId="{17FC458F-E291-445C-ABAD-171054764752}"/>
    <dgm:cxn modelId="{CEC3047F-B130-4A2B-AAB6-788E4FC35683}" srcId="{69DA14F3-6EB0-4FC7-8403-A748B157B65E}" destId="{8FBCAB80-14CE-4B20-A9D9-D88221031D45}" srcOrd="6" destOrd="0" parTransId="{D27A05A6-BD70-4BFD-BF67-9E71A0B181ED}" sibTransId="{9F2959FE-B2DB-48F9-8BDD-F0D4A0BA11BF}"/>
    <dgm:cxn modelId="{78FC894C-22D1-4F6D-97E0-8B1887260499}" type="presOf" srcId="{A4E89659-A5E9-408B-8C2B-B242763A3D08}" destId="{B7FDA01D-1C20-4F3D-9101-DBEDC7B9B73D}" srcOrd="0" destOrd="0" presId="urn:microsoft.com/office/officeart/2005/8/layout/bProcess4"/>
    <dgm:cxn modelId="{734F152F-AE8C-4430-ACF0-1FC7455E854D}" srcId="{69DA14F3-6EB0-4FC7-8403-A748B157B65E}" destId="{E3B5EEBE-9DE1-4D1E-9D05-F3DFE39D7437}" srcOrd="0" destOrd="0" parTransId="{BC0A2B55-F1F2-438B-AD99-A0A7BC8A8139}" sibTransId="{9AD64EA7-0D4F-4E7D-9B9E-D199E1117E3C}"/>
    <dgm:cxn modelId="{58D8F3BD-F40F-46F0-AB83-4FD448FACED3}" srcId="{69DA14F3-6EB0-4FC7-8403-A748B157B65E}" destId="{D1626531-A23E-4747-926A-B35DFBB0F0EB}" srcOrd="2" destOrd="0" parTransId="{9F9A92B9-16D0-4E96-8ECB-D8FECDAC6894}" sibTransId="{FC0AA72F-1BEC-4C9F-8EFA-9F0FAD822DA7}"/>
    <dgm:cxn modelId="{6D879551-0922-4D31-BB44-2E37DAEBB367}" srcId="{69DA14F3-6EB0-4FC7-8403-A748B157B65E}" destId="{9E16729C-DB9E-46AA-94E0-D11DDA2AE593}" srcOrd="5" destOrd="0" parTransId="{8A8A0F11-5218-4F1D-9D70-3AF77093B5EC}" sibTransId="{AA9F844B-220C-4EDC-B145-810A570D2975}"/>
    <dgm:cxn modelId="{2106D899-9F5D-4E3C-BE83-471679915C7B}" type="presOf" srcId="{A6A70DEA-C3EC-4ADD-AC0F-16C17AC267D4}" destId="{9015995A-E061-43FB-B323-C2F6629E2764}" srcOrd="0" destOrd="0" presId="urn:microsoft.com/office/officeart/2005/8/layout/bProcess4"/>
    <dgm:cxn modelId="{ECD732E0-E0B8-4BB2-A766-F5E6B89F2AB6}" type="presOf" srcId="{FC0AA72F-1BEC-4C9F-8EFA-9F0FAD822DA7}" destId="{DE86ABBB-7D80-40C2-BE9E-3D3213DA37A5}" srcOrd="0" destOrd="0" presId="urn:microsoft.com/office/officeart/2005/8/layout/bProcess4"/>
    <dgm:cxn modelId="{7C048AF1-999E-4C96-ACDE-1FD1B0B7A952}" srcId="{69DA14F3-6EB0-4FC7-8403-A748B157B65E}" destId="{A4E89659-A5E9-408B-8C2B-B242763A3D08}" srcOrd="3" destOrd="0" parTransId="{8FA8797E-9341-4117-876F-2792566CEB3D}" sibTransId="{5BA7DCDA-87AF-4F90-A4A1-6365C2B1EED1}"/>
    <dgm:cxn modelId="{EF9B3D9D-073F-4886-A952-E9C4B57F634D}" type="presOf" srcId="{69DA14F3-6EB0-4FC7-8403-A748B157B65E}" destId="{F8296D18-9C31-46FE-95E0-05DE4178DCAE}" srcOrd="0" destOrd="0" presId="urn:microsoft.com/office/officeart/2005/8/layout/bProcess4"/>
    <dgm:cxn modelId="{D461E145-EEFA-45E8-BC7D-90AEA203167D}" type="presOf" srcId="{5BA7DCDA-87AF-4F90-A4A1-6365C2B1EED1}" destId="{7B57FBD1-FB75-4824-8FF3-9585B871CA33}" srcOrd="0" destOrd="0" presId="urn:microsoft.com/office/officeart/2005/8/layout/bProcess4"/>
    <dgm:cxn modelId="{75F3604B-2EEA-46DE-BB52-2C892C184835}" type="presOf" srcId="{17FC458F-E291-445C-ABAD-171054764752}" destId="{A59D4A5B-49F7-4257-83DA-3A4E80AD3619}" srcOrd="0" destOrd="0" presId="urn:microsoft.com/office/officeart/2005/8/layout/bProcess4"/>
    <dgm:cxn modelId="{59A037F8-5FFF-4862-8D35-1E756C27BD80}" type="presOf" srcId="{3A3AA195-6EF4-400E-97BF-D4599268494F}" destId="{4EB265F5-FD22-4C60-8B7C-96ADCC46303F}" srcOrd="0" destOrd="0" presId="urn:microsoft.com/office/officeart/2005/8/layout/bProcess4"/>
    <dgm:cxn modelId="{FFF28BD5-3011-45B0-B0AD-484E1291B57B}" srcId="{69DA14F3-6EB0-4FC7-8403-A748B157B65E}" destId="{A6A70DEA-C3EC-4ADD-AC0F-16C17AC267D4}" srcOrd="1" destOrd="0" parTransId="{22BD8C41-CC5F-4D31-ACCB-CC09881888FD}" sibTransId="{5598B0D0-20C2-4D6E-AC14-E9EF269B9EEC}"/>
    <dgm:cxn modelId="{F2AD452C-7A07-4E9A-A1B0-CAAEF6A53420}" type="presOf" srcId="{E3B5EEBE-9DE1-4D1E-9D05-F3DFE39D7437}" destId="{CD1EEDE5-7B12-4DBC-A83E-9ED3B52F84E6}" srcOrd="0" destOrd="0" presId="urn:microsoft.com/office/officeart/2005/8/layout/bProcess4"/>
    <dgm:cxn modelId="{EBF70FFB-DF03-40B5-8DB6-9513FBAE1DE9}" type="presOf" srcId="{AA9F844B-220C-4EDC-B145-810A570D2975}" destId="{B05CE4A1-2FDB-443E-9DF0-215C0A941FEB}" srcOrd="0" destOrd="0" presId="urn:microsoft.com/office/officeart/2005/8/layout/bProcess4"/>
    <dgm:cxn modelId="{D90F9145-0205-46A0-A391-AD1BBCC56C6D}" type="presOf" srcId="{D1626531-A23E-4747-926A-B35DFBB0F0EB}" destId="{329A2221-0018-4789-B6F8-C3A40820D2EB}" srcOrd="0" destOrd="0" presId="urn:microsoft.com/office/officeart/2005/8/layout/bProcess4"/>
    <dgm:cxn modelId="{4F0E762A-EBC4-42A7-8013-19AEB0725FB2}" type="presOf" srcId="{9AD64EA7-0D4F-4E7D-9B9E-D199E1117E3C}" destId="{E7BBDC3C-8BE8-4562-9225-33C1FD55DFAA}" srcOrd="0" destOrd="0" presId="urn:microsoft.com/office/officeart/2005/8/layout/bProcess4"/>
    <dgm:cxn modelId="{E39E4309-1CA4-4942-A58F-769D3DED9844}" type="presParOf" srcId="{F8296D18-9C31-46FE-95E0-05DE4178DCAE}" destId="{B8D94940-82E1-4DD3-852E-DF407C8C52AF}" srcOrd="0" destOrd="0" presId="urn:microsoft.com/office/officeart/2005/8/layout/bProcess4"/>
    <dgm:cxn modelId="{62A0C680-F23C-4CD4-AC5B-A29936117BE2}" type="presParOf" srcId="{B8D94940-82E1-4DD3-852E-DF407C8C52AF}" destId="{1DD54AD9-D563-4DA5-BA50-B62CF6DD22B6}" srcOrd="0" destOrd="0" presId="urn:microsoft.com/office/officeart/2005/8/layout/bProcess4"/>
    <dgm:cxn modelId="{A75364E4-31EA-4674-8EB8-33A6654CCA09}" type="presParOf" srcId="{B8D94940-82E1-4DD3-852E-DF407C8C52AF}" destId="{CD1EEDE5-7B12-4DBC-A83E-9ED3B52F84E6}" srcOrd="1" destOrd="0" presId="urn:microsoft.com/office/officeart/2005/8/layout/bProcess4"/>
    <dgm:cxn modelId="{214CF0D3-D0AD-4B8C-A419-305A49134980}" type="presParOf" srcId="{F8296D18-9C31-46FE-95E0-05DE4178DCAE}" destId="{E7BBDC3C-8BE8-4562-9225-33C1FD55DFAA}" srcOrd="1" destOrd="0" presId="urn:microsoft.com/office/officeart/2005/8/layout/bProcess4"/>
    <dgm:cxn modelId="{7E1C2DE6-653B-44B2-90C2-8474148AB1C8}" type="presParOf" srcId="{F8296D18-9C31-46FE-95E0-05DE4178DCAE}" destId="{BE9651F2-CB44-4ACC-9F4C-7ACDF0B4234D}" srcOrd="2" destOrd="0" presId="urn:microsoft.com/office/officeart/2005/8/layout/bProcess4"/>
    <dgm:cxn modelId="{5F5900DD-A043-4BF0-A637-AA78A2F9D334}" type="presParOf" srcId="{BE9651F2-CB44-4ACC-9F4C-7ACDF0B4234D}" destId="{5143188A-317B-4B12-B0B5-0C0459C39A66}" srcOrd="0" destOrd="0" presId="urn:microsoft.com/office/officeart/2005/8/layout/bProcess4"/>
    <dgm:cxn modelId="{863AA19A-D710-40AE-9322-6347D3D698C4}" type="presParOf" srcId="{BE9651F2-CB44-4ACC-9F4C-7ACDF0B4234D}" destId="{9015995A-E061-43FB-B323-C2F6629E2764}" srcOrd="1" destOrd="0" presId="urn:microsoft.com/office/officeart/2005/8/layout/bProcess4"/>
    <dgm:cxn modelId="{52B692F0-61BA-407E-868D-B00BA13595C7}" type="presParOf" srcId="{F8296D18-9C31-46FE-95E0-05DE4178DCAE}" destId="{2C9E760D-7330-40F6-887F-2A34440D72AC}" srcOrd="3" destOrd="0" presId="urn:microsoft.com/office/officeart/2005/8/layout/bProcess4"/>
    <dgm:cxn modelId="{E89EF60B-8993-4832-BAA5-C4BB2665E1DC}" type="presParOf" srcId="{F8296D18-9C31-46FE-95E0-05DE4178DCAE}" destId="{63FC6BAE-5394-45BF-8C78-B15081CDC13B}" srcOrd="4" destOrd="0" presId="urn:microsoft.com/office/officeart/2005/8/layout/bProcess4"/>
    <dgm:cxn modelId="{BD5C95A0-041F-4223-84D2-3E367EBF31D0}" type="presParOf" srcId="{63FC6BAE-5394-45BF-8C78-B15081CDC13B}" destId="{A9D438C9-C306-4973-A3D4-03CBD43756E5}" srcOrd="0" destOrd="0" presId="urn:microsoft.com/office/officeart/2005/8/layout/bProcess4"/>
    <dgm:cxn modelId="{AF84D79F-8BE4-44C3-A11C-B2F0EA460C59}" type="presParOf" srcId="{63FC6BAE-5394-45BF-8C78-B15081CDC13B}" destId="{329A2221-0018-4789-B6F8-C3A40820D2EB}" srcOrd="1" destOrd="0" presId="urn:microsoft.com/office/officeart/2005/8/layout/bProcess4"/>
    <dgm:cxn modelId="{18DB1F1B-9690-4B41-8B15-1E950840F17B}" type="presParOf" srcId="{F8296D18-9C31-46FE-95E0-05DE4178DCAE}" destId="{DE86ABBB-7D80-40C2-BE9E-3D3213DA37A5}" srcOrd="5" destOrd="0" presId="urn:microsoft.com/office/officeart/2005/8/layout/bProcess4"/>
    <dgm:cxn modelId="{B4C29793-9921-478A-9307-9664F3AAD39C}" type="presParOf" srcId="{F8296D18-9C31-46FE-95E0-05DE4178DCAE}" destId="{B279A4A2-A262-4F78-91B0-A217596ECD71}" srcOrd="6" destOrd="0" presId="urn:microsoft.com/office/officeart/2005/8/layout/bProcess4"/>
    <dgm:cxn modelId="{FC69E9B4-C4E9-4EF1-AA65-439BA50A4115}" type="presParOf" srcId="{B279A4A2-A262-4F78-91B0-A217596ECD71}" destId="{0C1D96E9-9899-40CC-BF67-DB30532BF640}" srcOrd="0" destOrd="0" presId="urn:microsoft.com/office/officeart/2005/8/layout/bProcess4"/>
    <dgm:cxn modelId="{4FFF2219-42AB-4A22-84AD-8C3B05A4D6F1}" type="presParOf" srcId="{B279A4A2-A262-4F78-91B0-A217596ECD71}" destId="{B7FDA01D-1C20-4F3D-9101-DBEDC7B9B73D}" srcOrd="1" destOrd="0" presId="urn:microsoft.com/office/officeart/2005/8/layout/bProcess4"/>
    <dgm:cxn modelId="{6C19EC84-4881-4761-A3CE-61BE7C7D22C5}" type="presParOf" srcId="{F8296D18-9C31-46FE-95E0-05DE4178DCAE}" destId="{7B57FBD1-FB75-4824-8FF3-9585B871CA33}" srcOrd="7" destOrd="0" presId="urn:microsoft.com/office/officeart/2005/8/layout/bProcess4"/>
    <dgm:cxn modelId="{CF4B0C6F-021C-47EF-B854-E358B636FD9C}" type="presParOf" srcId="{F8296D18-9C31-46FE-95E0-05DE4178DCAE}" destId="{0BE386A9-2658-40D6-B963-D74C2FA1D68A}" srcOrd="8" destOrd="0" presId="urn:microsoft.com/office/officeart/2005/8/layout/bProcess4"/>
    <dgm:cxn modelId="{0FF68CB5-593E-4B6B-B066-4981A1161239}" type="presParOf" srcId="{0BE386A9-2658-40D6-B963-D74C2FA1D68A}" destId="{4BA58ADB-246F-4865-893B-7BE0470E54D5}" srcOrd="0" destOrd="0" presId="urn:microsoft.com/office/officeart/2005/8/layout/bProcess4"/>
    <dgm:cxn modelId="{36694D59-618E-437A-B448-84F26FA1D066}" type="presParOf" srcId="{0BE386A9-2658-40D6-B963-D74C2FA1D68A}" destId="{4EB265F5-FD22-4C60-8B7C-96ADCC46303F}" srcOrd="1" destOrd="0" presId="urn:microsoft.com/office/officeart/2005/8/layout/bProcess4"/>
    <dgm:cxn modelId="{8067B94F-CB02-4573-A65C-9E56A980BAFC}" type="presParOf" srcId="{F8296D18-9C31-46FE-95E0-05DE4178DCAE}" destId="{A59D4A5B-49F7-4257-83DA-3A4E80AD3619}" srcOrd="9" destOrd="0" presId="urn:microsoft.com/office/officeart/2005/8/layout/bProcess4"/>
    <dgm:cxn modelId="{465F689E-4150-4DFD-A751-ED704FF4317A}" type="presParOf" srcId="{F8296D18-9C31-46FE-95E0-05DE4178DCAE}" destId="{7F90545E-B2FC-4C35-9DDF-76890F45E547}" srcOrd="10" destOrd="0" presId="urn:microsoft.com/office/officeart/2005/8/layout/bProcess4"/>
    <dgm:cxn modelId="{5100594E-4911-40E8-9C87-1EA6182E16CF}" type="presParOf" srcId="{7F90545E-B2FC-4C35-9DDF-76890F45E547}" destId="{6DD73E12-0412-412A-A8AE-11A6691A8E59}" srcOrd="0" destOrd="0" presId="urn:microsoft.com/office/officeart/2005/8/layout/bProcess4"/>
    <dgm:cxn modelId="{E22A7207-2E00-445A-BCF7-8B39929D3234}" type="presParOf" srcId="{7F90545E-B2FC-4C35-9DDF-76890F45E547}" destId="{38F27DB1-3B05-481E-B34F-DB668A4A6B90}" srcOrd="1" destOrd="0" presId="urn:microsoft.com/office/officeart/2005/8/layout/bProcess4"/>
    <dgm:cxn modelId="{8763817A-629B-471E-94A4-3CE5A6CB76E6}" type="presParOf" srcId="{F8296D18-9C31-46FE-95E0-05DE4178DCAE}" destId="{B05CE4A1-2FDB-443E-9DF0-215C0A941FEB}" srcOrd="11" destOrd="0" presId="urn:microsoft.com/office/officeart/2005/8/layout/bProcess4"/>
    <dgm:cxn modelId="{DBAA21C9-1380-4F46-8AC6-BD169ED4BAC5}" type="presParOf" srcId="{F8296D18-9C31-46FE-95E0-05DE4178DCAE}" destId="{9D84EEA3-84A4-4EFE-A685-934B2B5ABFFD}" srcOrd="12" destOrd="0" presId="urn:microsoft.com/office/officeart/2005/8/layout/bProcess4"/>
    <dgm:cxn modelId="{618C0811-E29F-4BF9-9B3E-6A89B3A2B98A}" type="presParOf" srcId="{9D84EEA3-84A4-4EFE-A685-934B2B5ABFFD}" destId="{BD7D892E-1BD9-4E4B-A356-C1A00580ADF9}" srcOrd="0" destOrd="0" presId="urn:microsoft.com/office/officeart/2005/8/layout/bProcess4"/>
    <dgm:cxn modelId="{E2BAC4A5-099D-4140-BA56-06164BBB58E6}" type="presParOf" srcId="{9D84EEA3-84A4-4EFE-A685-934B2B5ABFFD}" destId="{1891BFEE-BE05-4799-BB00-30160B1492F6}"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B8A020-0041-42C3-A933-7565781245C1}" type="doc">
      <dgm:prSet loTypeId="urn:microsoft.com/office/officeart/2005/8/layout/hProcess11" loCatId="process" qsTypeId="urn:microsoft.com/office/officeart/2005/8/quickstyle/simple1" qsCatId="simple" csTypeId="urn:microsoft.com/office/officeart/2005/8/colors/accent1_2" csCatId="accent1" phldr="1"/>
      <dgm:spPr/>
    </dgm:pt>
    <dgm:pt modelId="{066A4C80-ABD3-4BB1-9C74-53360DA0DBB1}">
      <dgm:prSet phldrT="[Text]"/>
      <dgm:spPr/>
      <dgm:t>
        <a:bodyPr/>
        <a:lstStyle/>
        <a:p>
          <a:r>
            <a:rPr lang="en-US" err="1" smtClean="0">
              <a:latin typeface="Times New Roman" panose="02020603050405020304" pitchFamily="18" charset="0"/>
              <a:cs typeface="Times New Roman" panose="02020603050405020304" pitchFamily="18" charset="0"/>
            </a:rPr>
            <a:t>Nhà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cung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cấp</a:t>
          </a:r>
          <a:endParaRPr lang="en-US">
            <a:latin typeface="Times New Roman" panose="02020603050405020304" pitchFamily="18" charset="0"/>
            <a:cs typeface="Times New Roman" panose="02020603050405020304" pitchFamily="18" charset="0"/>
          </a:endParaRPr>
        </a:p>
      </dgm:t>
    </dgm:pt>
    <dgm:pt modelId="{48CAE9BE-7B61-4E1E-AF25-6D438CA04075}" type="parTrans" cxnId="{4565EE88-A1BA-485E-999F-1177FCD3275F}">
      <dgm:prSet/>
      <dgm:spPr/>
      <dgm:t>
        <a:bodyPr/>
        <a:lstStyle/>
        <a:p>
          <a:endParaRPr lang="en-US">
            <a:latin typeface="Times New Roman" panose="02020603050405020304" pitchFamily="18" charset="0"/>
            <a:cs typeface="Times New Roman" panose="02020603050405020304" pitchFamily="18" charset="0"/>
          </a:endParaRPr>
        </a:p>
      </dgm:t>
    </dgm:pt>
    <dgm:pt modelId="{1FA0FE7F-94F5-453A-A2AD-3726BE6DB685}" type="sibTrans" cxnId="{4565EE88-A1BA-485E-999F-1177FCD3275F}">
      <dgm:prSet/>
      <dgm:spPr/>
      <dgm:t>
        <a:bodyPr/>
        <a:lstStyle/>
        <a:p>
          <a:endParaRPr lang="en-US">
            <a:latin typeface="Times New Roman" panose="02020603050405020304" pitchFamily="18" charset="0"/>
            <a:cs typeface="Times New Roman" panose="02020603050405020304" pitchFamily="18" charset="0"/>
          </a:endParaRPr>
        </a:p>
      </dgm:t>
    </dgm:pt>
    <dgm:pt modelId="{17B48BA8-CFFC-49FC-830C-DC6745456A27}">
      <dgm:prSet phldrT="[Text]"/>
      <dgm:spPr/>
      <dgm:t>
        <a:bodyPr/>
        <a:lstStyle/>
        <a:p>
          <a:r>
            <a:rPr lang="en-US" err="1" smtClean="0">
              <a:latin typeface="Times New Roman" panose="02020603050405020304" pitchFamily="18" charset="0"/>
              <a:cs typeface="Times New Roman" panose="02020603050405020304" pitchFamily="18" charset="0"/>
            </a:rPr>
            <a:t>Nhà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bán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lẻ</a:t>
          </a:r>
          <a:endParaRPr lang="en-US">
            <a:latin typeface="Times New Roman" panose="02020603050405020304" pitchFamily="18" charset="0"/>
            <a:cs typeface="Times New Roman" panose="02020603050405020304" pitchFamily="18" charset="0"/>
          </a:endParaRPr>
        </a:p>
      </dgm:t>
    </dgm:pt>
    <dgm:pt modelId="{77C91A62-6170-4517-985A-47D085BC3F7D}" type="parTrans" cxnId="{0495D1C3-1E22-4D4B-97C4-C89CAFF73368}">
      <dgm:prSet/>
      <dgm:spPr/>
      <dgm:t>
        <a:bodyPr/>
        <a:lstStyle/>
        <a:p>
          <a:endParaRPr lang="en-US">
            <a:latin typeface="Times New Roman" panose="02020603050405020304" pitchFamily="18" charset="0"/>
            <a:cs typeface="Times New Roman" panose="02020603050405020304" pitchFamily="18" charset="0"/>
          </a:endParaRPr>
        </a:p>
      </dgm:t>
    </dgm:pt>
    <dgm:pt modelId="{49A3B925-9D8F-40C1-A3DA-509B744157DC}" type="sibTrans" cxnId="{0495D1C3-1E22-4D4B-97C4-C89CAFF73368}">
      <dgm:prSet/>
      <dgm:spPr/>
      <dgm:t>
        <a:bodyPr/>
        <a:lstStyle/>
        <a:p>
          <a:endParaRPr lang="en-US">
            <a:latin typeface="Times New Roman" panose="02020603050405020304" pitchFamily="18" charset="0"/>
            <a:cs typeface="Times New Roman" panose="02020603050405020304" pitchFamily="18" charset="0"/>
          </a:endParaRPr>
        </a:p>
      </dgm:t>
    </dgm:pt>
    <dgm:pt modelId="{B29A3648-6847-4D6A-95E0-5CCD4FA1F664}">
      <dgm:prSet phldrT="[Text]"/>
      <dgm:spPr/>
      <dgm:t>
        <a:bodyPr/>
        <a:lstStyle/>
        <a:p>
          <a:r>
            <a:rPr lang="en-US" err="1" smtClean="0">
              <a:latin typeface="Times New Roman" panose="02020603050405020304" pitchFamily="18" charset="0"/>
              <a:cs typeface="Times New Roman" panose="02020603050405020304" pitchFamily="18" charset="0"/>
            </a:rPr>
            <a:t>Nhà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triển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khai</a:t>
          </a:r>
          <a:endParaRPr lang="en-US">
            <a:latin typeface="Times New Roman" panose="02020603050405020304" pitchFamily="18" charset="0"/>
            <a:cs typeface="Times New Roman" panose="02020603050405020304" pitchFamily="18" charset="0"/>
          </a:endParaRPr>
        </a:p>
      </dgm:t>
    </dgm:pt>
    <dgm:pt modelId="{681DE186-9857-4F67-9C76-83BDEA263547}" type="parTrans" cxnId="{CDC132B3-09AB-4B9A-91F2-71E5954D5B17}">
      <dgm:prSet/>
      <dgm:spPr/>
      <dgm:t>
        <a:bodyPr/>
        <a:lstStyle/>
        <a:p>
          <a:endParaRPr lang="en-US">
            <a:latin typeface="Times New Roman" panose="02020603050405020304" pitchFamily="18" charset="0"/>
            <a:cs typeface="Times New Roman" panose="02020603050405020304" pitchFamily="18" charset="0"/>
          </a:endParaRPr>
        </a:p>
      </dgm:t>
    </dgm:pt>
    <dgm:pt modelId="{F489ED8D-08CE-4953-AA09-7A96524EA5C6}" type="sibTrans" cxnId="{CDC132B3-09AB-4B9A-91F2-71E5954D5B17}">
      <dgm:prSet/>
      <dgm:spPr/>
      <dgm:t>
        <a:bodyPr/>
        <a:lstStyle/>
        <a:p>
          <a:endParaRPr lang="en-US">
            <a:latin typeface="Times New Roman" panose="02020603050405020304" pitchFamily="18" charset="0"/>
            <a:cs typeface="Times New Roman" panose="02020603050405020304" pitchFamily="18" charset="0"/>
          </a:endParaRPr>
        </a:p>
      </dgm:t>
    </dgm:pt>
    <dgm:pt modelId="{1ED8D281-75BA-479A-BBD3-3E2364F9D6B5}" type="pres">
      <dgm:prSet presAssocID="{81B8A020-0041-42C3-A933-7565781245C1}" presName="Name0" presStyleCnt="0">
        <dgm:presLayoutVars>
          <dgm:dir/>
          <dgm:resizeHandles val="exact"/>
        </dgm:presLayoutVars>
      </dgm:prSet>
      <dgm:spPr/>
    </dgm:pt>
    <dgm:pt modelId="{10448B24-6358-4667-8DB7-AB9FB06E8B8B}" type="pres">
      <dgm:prSet presAssocID="{81B8A020-0041-42C3-A933-7565781245C1}" presName="arrow" presStyleLbl="bgShp" presStyleIdx="0" presStyleCnt="1"/>
      <dgm:spPr/>
    </dgm:pt>
    <dgm:pt modelId="{98FA4B4F-7EA7-4005-B33D-D0D637636190}" type="pres">
      <dgm:prSet presAssocID="{81B8A020-0041-42C3-A933-7565781245C1}" presName="points" presStyleCnt="0"/>
      <dgm:spPr/>
    </dgm:pt>
    <dgm:pt modelId="{0CE4FFB4-E956-42B1-9712-1CF840029D50}" type="pres">
      <dgm:prSet presAssocID="{066A4C80-ABD3-4BB1-9C74-53360DA0DBB1}" presName="compositeA" presStyleCnt="0"/>
      <dgm:spPr/>
    </dgm:pt>
    <dgm:pt modelId="{DEAD100E-0DE0-4F26-8EB5-808B1A774127}" type="pres">
      <dgm:prSet presAssocID="{066A4C80-ABD3-4BB1-9C74-53360DA0DBB1}" presName="textA" presStyleLbl="revTx" presStyleIdx="0" presStyleCnt="3">
        <dgm:presLayoutVars>
          <dgm:bulletEnabled val="1"/>
        </dgm:presLayoutVars>
      </dgm:prSet>
      <dgm:spPr/>
      <dgm:t>
        <a:bodyPr/>
        <a:lstStyle/>
        <a:p>
          <a:endParaRPr lang="en-US"/>
        </a:p>
      </dgm:t>
    </dgm:pt>
    <dgm:pt modelId="{A579D2D5-9811-4677-9B5D-8C2B5C1E8733}" type="pres">
      <dgm:prSet presAssocID="{066A4C80-ABD3-4BB1-9C74-53360DA0DBB1}" presName="circleA" presStyleLbl="node1" presStyleIdx="0" presStyleCnt="3"/>
      <dgm:spPr/>
    </dgm:pt>
    <dgm:pt modelId="{C377D70D-50DC-45BF-B8B8-918EB7B41B4D}" type="pres">
      <dgm:prSet presAssocID="{066A4C80-ABD3-4BB1-9C74-53360DA0DBB1}" presName="spaceA" presStyleCnt="0"/>
      <dgm:spPr/>
    </dgm:pt>
    <dgm:pt modelId="{01091DE1-3A56-44DE-A8A2-F01571D1A1D6}" type="pres">
      <dgm:prSet presAssocID="{1FA0FE7F-94F5-453A-A2AD-3726BE6DB685}" presName="space" presStyleCnt="0"/>
      <dgm:spPr/>
    </dgm:pt>
    <dgm:pt modelId="{AE13A455-4078-47D8-AB40-4683E5A42BF8}" type="pres">
      <dgm:prSet presAssocID="{17B48BA8-CFFC-49FC-830C-DC6745456A27}" presName="compositeB" presStyleCnt="0"/>
      <dgm:spPr/>
    </dgm:pt>
    <dgm:pt modelId="{3D25B665-E33A-419A-B90A-68F63A58D94E}" type="pres">
      <dgm:prSet presAssocID="{17B48BA8-CFFC-49FC-830C-DC6745456A27}" presName="textB" presStyleLbl="revTx" presStyleIdx="1" presStyleCnt="3">
        <dgm:presLayoutVars>
          <dgm:bulletEnabled val="1"/>
        </dgm:presLayoutVars>
      </dgm:prSet>
      <dgm:spPr/>
      <dgm:t>
        <a:bodyPr/>
        <a:lstStyle/>
        <a:p>
          <a:endParaRPr lang="en-US"/>
        </a:p>
      </dgm:t>
    </dgm:pt>
    <dgm:pt modelId="{8514AFCF-2380-4DD8-8753-A61DF3ABF894}" type="pres">
      <dgm:prSet presAssocID="{17B48BA8-CFFC-49FC-830C-DC6745456A27}" presName="circleB" presStyleLbl="node1" presStyleIdx="1" presStyleCnt="3"/>
      <dgm:spPr/>
    </dgm:pt>
    <dgm:pt modelId="{6F8076AB-6933-42EA-ABED-92C3E9A90183}" type="pres">
      <dgm:prSet presAssocID="{17B48BA8-CFFC-49FC-830C-DC6745456A27}" presName="spaceB" presStyleCnt="0"/>
      <dgm:spPr/>
    </dgm:pt>
    <dgm:pt modelId="{82F3F42A-F063-4BA6-8EC0-33AF1AD88D41}" type="pres">
      <dgm:prSet presAssocID="{49A3B925-9D8F-40C1-A3DA-509B744157DC}" presName="space" presStyleCnt="0"/>
      <dgm:spPr/>
    </dgm:pt>
    <dgm:pt modelId="{434377B4-057C-4436-AD3B-D5F014A955C3}" type="pres">
      <dgm:prSet presAssocID="{B29A3648-6847-4D6A-95E0-5CCD4FA1F664}" presName="compositeA" presStyleCnt="0"/>
      <dgm:spPr/>
    </dgm:pt>
    <dgm:pt modelId="{3B37859B-D630-408A-8D43-132821B73FE4}" type="pres">
      <dgm:prSet presAssocID="{B29A3648-6847-4D6A-95E0-5CCD4FA1F664}" presName="textA" presStyleLbl="revTx" presStyleIdx="2" presStyleCnt="3">
        <dgm:presLayoutVars>
          <dgm:bulletEnabled val="1"/>
        </dgm:presLayoutVars>
      </dgm:prSet>
      <dgm:spPr/>
      <dgm:t>
        <a:bodyPr/>
        <a:lstStyle/>
        <a:p>
          <a:endParaRPr lang="en-US"/>
        </a:p>
      </dgm:t>
    </dgm:pt>
    <dgm:pt modelId="{CA15148C-3F8E-4C94-A1A8-965F4A51F7D9}" type="pres">
      <dgm:prSet presAssocID="{B29A3648-6847-4D6A-95E0-5CCD4FA1F664}" presName="circleA" presStyleLbl="node1" presStyleIdx="2" presStyleCnt="3"/>
      <dgm:spPr/>
    </dgm:pt>
    <dgm:pt modelId="{500CE4C3-7916-4F81-92A6-DF8034A26B43}" type="pres">
      <dgm:prSet presAssocID="{B29A3648-6847-4D6A-95E0-5CCD4FA1F664}" presName="spaceA" presStyleCnt="0"/>
      <dgm:spPr/>
    </dgm:pt>
  </dgm:ptLst>
  <dgm:cxnLst>
    <dgm:cxn modelId="{142442E6-4CC1-4FAE-A2E3-685F1F6C8166}" type="presOf" srcId="{B29A3648-6847-4D6A-95E0-5CCD4FA1F664}" destId="{3B37859B-D630-408A-8D43-132821B73FE4}" srcOrd="0" destOrd="0" presId="urn:microsoft.com/office/officeart/2005/8/layout/hProcess11"/>
    <dgm:cxn modelId="{CDC132B3-09AB-4B9A-91F2-71E5954D5B17}" srcId="{81B8A020-0041-42C3-A933-7565781245C1}" destId="{B29A3648-6847-4D6A-95E0-5CCD4FA1F664}" srcOrd="2" destOrd="0" parTransId="{681DE186-9857-4F67-9C76-83BDEA263547}" sibTransId="{F489ED8D-08CE-4953-AA09-7A96524EA5C6}"/>
    <dgm:cxn modelId="{1B96849B-5FBA-4517-AFF7-5A20190FD6AD}" type="presOf" srcId="{066A4C80-ABD3-4BB1-9C74-53360DA0DBB1}" destId="{DEAD100E-0DE0-4F26-8EB5-808B1A774127}" srcOrd="0" destOrd="0" presId="urn:microsoft.com/office/officeart/2005/8/layout/hProcess11"/>
    <dgm:cxn modelId="{4565EE88-A1BA-485E-999F-1177FCD3275F}" srcId="{81B8A020-0041-42C3-A933-7565781245C1}" destId="{066A4C80-ABD3-4BB1-9C74-53360DA0DBB1}" srcOrd="0" destOrd="0" parTransId="{48CAE9BE-7B61-4E1E-AF25-6D438CA04075}" sibTransId="{1FA0FE7F-94F5-453A-A2AD-3726BE6DB685}"/>
    <dgm:cxn modelId="{EBFEB8A9-71F9-4105-862B-9223FEE361D2}" type="presOf" srcId="{17B48BA8-CFFC-49FC-830C-DC6745456A27}" destId="{3D25B665-E33A-419A-B90A-68F63A58D94E}" srcOrd="0" destOrd="0" presId="urn:microsoft.com/office/officeart/2005/8/layout/hProcess11"/>
    <dgm:cxn modelId="{05767D17-529A-4B7A-BED2-D251793F4489}" type="presOf" srcId="{81B8A020-0041-42C3-A933-7565781245C1}" destId="{1ED8D281-75BA-479A-BBD3-3E2364F9D6B5}" srcOrd="0" destOrd="0" presId="urn:microsoft.com/office/officeart/2005/8/layout/hProcess11"/>
    <dgm:cxn modelId="{0495D1C3-1E22-4D4B-97C4-C89CAFF73368}" srcId="{81B8A020-0041-42C3-A933-7565781245C1}" destId="{17B48BA8-CFFC-49FC-830C-DC6745456A27}" srcOrd="1" destOrd="0" parTransId="{77C91A62-6170-4517-985A-47D085BC3F7D}" sibTransId="{49A3B925-9D8F-40C1-A3DA-509B744157DC}"/>
    <dgm:cxn modelId="{B51D17DB-3817-472A-A573-B6A426421DD9}" type="presParOf" srcId="{1ED8D281-75BA-479A-BBD3-3E2364F9D6B5}" destId="{10448B24-6358-4667-8DB7-AB9FB06E8B8B}" srcOrd="0" destOrd="0" presId="urn:microsoft.com/office/officeart/2005/8/layout/hProcess11"/>
    <dgm:cxn modelId="{92FD196E-4BBE-4674-9B5E-B19CF4A38F2B}" type="presParOf" srcId="{1ED8D281-75BA-479A-BBD3-3E2364F9D6B5}" destId="{98FA4B4F-7EA7-4005-B33D-D0D637636190}" srcOrd="1" destOrd="0" presId="urn:microsoft.com/office/officeart/2005/8/layout/hProcess11"/>
    <dgm:cxn modelId="{FDB668CA-9E23-4248-B779-EB38C19413E9}" type="presParOf" srcId="{98FA4B4F-7EA7-4005-B33D-D0D637636190}" destId="{0CE4FFB4-E956-42B1-9712-1CF840029D50}" srcOrd="0" destOrd="0" presId="urn:microsoft.com/office/officeart/2005/8/layout/hProcess11"/>
    <dgm:cxn modelId="{0DFAC4E3-B86C-45FA-B47C-024A29FFF657}" type="presParOf" srcId="{0CE4FFB4-E956-42B1-9712-1CF840029D50}" destId="{DEAD100E-0DE0-4F26-8EB5-808B1A774127}" srcOrd="0" destOrd="0" presId="urn:microsoft.com/office/officeart/2005/8/layout/hProcess11"/>
    <dgm:cxn modelId="{7E53C1E5-4BEE-47EE-B25E-8AA545AF8EDE}" type="presParOf" srcId="{0CE4FFB4-E956-42B1-9712-1CF840029D50}" destId="{A579D2D5-9811-4677-9B5D-8C2B5C1E8733}" srcOrd="1" destOrd="0" presId="urn:microsoft.com/office/officeart/2005/8/layout/hProcess11"/>
    <dgm:cxn modelId="{91AB53C1-25E6-46A7-8C5D-8155CD248898}" type="presParOf" srcId="{0CE4FFB4-E956-42B1-9712-1CF840029D50}" destId="{C377D70D-50DC-45BF-B8B8-918EB7B41B4D}" srcOrd="2" destOrd="0" presId="urn:microsoft.com/office/officeart/2005/8/layout/hProcess11"/>
    <dgm:cxn modelId="{B9C0A009-4441-4DA4-8D28-1EF1B6846672}" type="presParOf" srcId="{98FA4B4F-7EA7-4005-B33D-D0D637636190}" destId="{01091DE1-3A56-44DE-A8A2-F01571D1A1D6}" srcOrd="1" destOrd="0" presId="urn:microsoft.com/office/officeart/2005/8/layout/hProcess11"/>
    <dgm:cxn modelId="{451BF9D5-9CED-4E36-8BCD-CC15D30D0731}" type="presParOf" srcId="{98FA4B4F-7EA7-4005-B33D-D0D637636190}" destId="{AE13A455-4078-47D8-AB40-4683E5A42BF8}" srcOrd="2" destOrd="0" presId="urn:microsoft.com/office/officeart/2005/8/layout/hProcess11"/>
    <dgm:cxn modelId="{AF243430-460D-4CF5-A3F9-07C741859A94}" type="presParOf" srcId="{AE13A455-4078-47D8-AB40-4683E5A42BF8}" destId="{3D25B665-E33A-419A-B90A-68F63A58D94E}" srcOrd="0" destOrd="0" presId="urn:microsoft.com/office/officeart/2005/8/layout/hProcess11"/>
    <dgm:cxn modelId="{2A5E9FED-8F7D-4956-9164-16FE1C872B63}" type="presParOf" srcId="{AE13A455-4078-47D8-AB40-4683E5A42BF8}" destId="{8514AFCF-2380-4DD8-8753-A61DF3ABF894}" srcOrd="1" destOrd="0" presId="urn:microsoft.com/office/officeart/2005/8/layout/hProcess11"/>
    <dgm:cxn modelId="{E7097A2A-06FE-4099-8EFB-793369BAC2A9}" type="presParOf" srcId="{AE13A455-4078-47D8-AB40-4683E5A42BF8}" destId="{6F8076AB-6933-42EA-ABED-92C3E9A90183}" srcOrd="2" destOrd="0" presId="urn:microsoft.com/office/officeart/2005/8/layout/hProcess11"/>
    <dgm:cxn modelId="{EB9CE592-BF22-4CD4-8FF3-7E48B04A3D72}" type="presParOf" srcId="{98FA4B4F-7EA7-4005-B33D-D0D637636190}" destId="{82F3F42A-F063-4BA6-8EC0-33AF1AD88D41}" srcOrd="3" destOrd="0" presId="urn:microsoft.com/office/officeart/2005/8/layout/hProcess11"/>
    <dgm:cxn modelId="{F2D036C9-9E45-46DC-820F-9BCC343C11AA}" type="presParOf" srcId="{98FA4B4F-7EA7-4005-B33D-D0D637636190}" destId="{434377B4-057C-4436-AD3B-D5F014A955C3}" srcOrd="4" destOrd="0" presId="urn:microsoft.com/office/officeart/2005/8/layout/hProcess11"/>
    <dgm:cxn modelId="{B17C86A2-7278-489D-8554-34ADC6D88939}" type="presParOf" srcId="{434377B4-057C-4436-AD3B-D5F014A955C3}" destId="{3B37859B-D630-408A-8D43-132821B73FE4}" srcOrd="0" destOrd="0" presId="urn:microsoft.com/office/officeart/2005/8/layout/hProcess11"/>
    <dgm:cxn modelId="{E6F76C63-9416-4DE9-A572-1AEF92CF9E3E}" type="presParOf" srcId="{434377B4-057C-4436-AD3B-D5F014A955C3}" destId="{CA15148C-3F8E-4C94-A1A8-965F4A51F7D9}" srcOrd="1" destOrd="0" presId="urn:microsoft.com/office/officeart/2005/8/layout/hProcess11"/>
    <dgm:cxn modelId="{0F58442F-0317-4B71-ACC3-7717E865E59C}" type="presParOf" srcId="{434377B4-057C-4436-AD3B-D5F014A955C3}" destId="{500CE4C3-7916-4F81-92A6-DF8034A26B4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53379F-5B37-46B7-B459-15F164A2FC03}" type="doc">
      <dgm:prSet loTypeId="urn:microsoft.com/office/officeart/2005/8/layout/arrow2" loCatId="process" qsTypeId="urn:microsoft.com/office/officeart/2005/8/quickstyle/simple1" qsCatId="simple" csTypeId="urn:microsoft.com/office/officeart/2005/8/colors/accent1_2" csCatId="accent1" phldr="1"/>
      <dgm:spPr/>
    </dgm:pt>
    <dgm:pt modelId="{447813E8-6AF8-40A8-A1D2-E1F32F1B540C}">
      <dgm:prSet phldrT="[Text]" custT="1"/>
      <dgm:spPr/>
      <dgm:t>
        <a:bodyPr/>
        <a:lstStyle/>
        <a:p>
          <a:r>
            <a:rPr lang="en-US" sz="1800" err="1" smtClean="0">
              <a:latin typeface="Times New Roman" panose="02020603050405020304" pitchFamily="18" charset="0"/>
              <a:cs typeface="Times New Roman" panose="02020603050405020304" pitchFamily="18" charset="0"/>
            </a:rPr>
            <a:t>Lập</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kế</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hoạch</a:t>
          </a:r>
          <a:endParaRPr lang="en-US" sz="1800">
            <a:latin typeface="Times New Roman" panose="02020603050405020304" pitchFamily="18" charset="0"/>
            <a:cs typeface="Times New Roman" panose="02020603050405020304" pitchFamily="18" charset="0"/>
          </a:endParaRPr>
        </a:p>
      </dgm:t>
    </dgm:pt>
    <dgm:pt modelId="{DD944DBE-7707-4DCB-AC7D-E11009CB6FCC}" type="parTrans" cxnId="{18A7A419-B666-44C5-BE56-52ACBF0BC9E2}">
      <dgm:prSet/>
      <dgm:spPr/>
      <dgm:t>
        <a:bodyPr/>
        <a:lstStyle/>
        <a:p>
          <a:endParaRPr lang="en-US" sz="1800">
            <a:latin typeface="Times New Roman" panose="02020603050405020304" pitchFamily="18" charset="0"/>
            <a:cs typeface="Times New Roman" panose="02020603050405020304" pitchFamily="18" charset="0"/>
          </a:endParaRPr>
        </a:p>
      </dgm:t>
    </dgm:pt>
    <dgm:pt modelId="{ED2A28CD-69D6-4B0A-8EBF-4F3BABF55425}" type="sibTrans" cxnId="{18A7A419-B666-44C5-BE56-52ACBF0BC9E2}">
      <dgm:prSet/>
      <dgm:spPr/>
      <dgm:t>
        <a:bodyPr/>
        <a:lstStyle/>
        <a:p>
          <a:endParaRPr lang="en-US" sz="1800">
            <a:latin typeface="Times New Roman" panose="02020603050405020304" pitchFamily="18" charset="0"/>
            <a:cs typeface="Times New Roman" panose="02020603050405020304" pitchFamily="18" charset="0"/>
          </a:endParaRPr>
        </a:p>
      </dgm:t>
    </dgm:pt>
    <dgm:pt modelId="{CB9EC3A3-F056-4CA8-8624-8D4EDC068328}">
      <dgm:prSet phldrT="[Text]" custT="1"/>
      <dgm:spPr/>
      <dgm:t>
        <a:bodyPr/>
        <a:lstStyle/>
        <a:p>
          <a:r>
            <a:rPr lang="en-US" sz="1800" err="1" smtClean="0">
              <a:latin typeface="Times New Roman" panose="02020603050405020304" pitchFamily="18" charset="0"/>
              <a:cs typeface="Times New Roman" panose="02020603050405020304" pitchFamily="18" charset="0"/>
            </a:rPr>
            <a:t>Thiết</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kế</a:t>
          </a:r>
          <a:endParaRPr lang="en-US" sz="1800">
            <a:latin typeface="Times New Roman" panose="02020603050405020304" pitchFamily="18" charset="0"/>
            <a:cs typeface="Times New Roman" panose="02020603050405020304" pitchFamily="18" charset="0"/>
          </a:endParaRPr>
        </a:p>
      </dgm:t>
    </dgm:pt>
    <dgm:pt modelId="{3B928225-D448-41BF-9785-B01DA695CCA8}" type="parTrans" cxnId="{ACEA13A1-DE35-4847-861C-FE350A6BC6AB}">
      <dgm:prSet/>
      <dgm:spPr/>
      <dgm:t>
        <a:bodyPr/>
        <a:lstStyle/>
        <a:p>
          <a:endParaRPr lang="en-US" sz="1800">
            <a:latin typeface="Times New Roman" panose="02020603050405020304" pitchFamily="18" charset="0"/>
            <a:cs typeface="Times New Roman" panose="02020603050405020304" pitchFamily="18" charset="0"/>
          </a:endParaRPr>
        </a:p>
      </dgm:t>
    </dgm:pt>
    <dgm:pt modelId="{BC6E584F-8BB2-4674-8BE7-1D94BC89D737}" type="sibTrans" cxnId="{ACEA13A1-DE35-4847-861C-FE350A6BC6AB}">
      <dgm:prSet/>
      <dgm:spPr/>
      <dgm:t>
        <a:bodyPr/>
        <a:lstStyle/>
        <a:p>
          <a:endParaRPr lang="en-US" sz="1800">
            <a:latin typeface="Times New Roman" panose="02020603050405020304" pitchFamily="18" charset="0"/>
            <a:cs typeface="Times New Roman" panose="02020603050405020304" pitchFamily="18" charset="0"/>
          </a:endParaRPr>
        </a:p>
      </dgm:t>
    </dgm:pt>
    <dgm:pt modelId="{144C9DA8-0EF1-426D-8143-4DA3843517FF}">
      <dgm:prSet phldrT="[Text]" custT="1"/>
      <dgm:spPr/>
      <dgm:t>
        <a:bodyPr/>
        <a:lstStyle/>
        <a:p>
          <a:r>
            <a:rPr lang="en-US" sz="1800" err="1" smtClean="0">
              <a:latin typeface="Times New Roman" panose="02020603050405020304" pitchFamily="18" charset="0"/>
              <a:cs typeface="Times New Roman" panose="02020603050405020304" pitchFamily="18" charset="0"/>
            </a:rPr>
            <a:t>Chuyển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đổi</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dữ</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liệu</a:t>
          </a:r>
          <a:endParaRPr lang="en-US" sz="1800">
            <a:latin typeface="Times New Roman" panose="02020603050405020304" pitchFamily="18" charset="0"/>
            <a:cs typeface="Times New Roman" panose="02020603050405020304" pitchFamily="18" charset="0"/>
          </a:endParaRPr>
        </a:p>
      </dgm:t>
    </dgm:pt>
    <dgm:pt modelId="{E836260F-D035-42F5-B13D-A9854A36A7D6}" type="parTrans" cxnId="{97B7CF90-2CC8-4F38-8838-CE77AF7CFCAB}">
      <dgm:prSet/>
      <dgm:spPr/>
      <dgm:t>
        <a:bodyPr/>
        <a:lstStyle/>
        <a:p>
          <a:endParaRPr lang="en-US" sz="1800">
            <a:latin typeface="Times New Roman" panose="02020603050405020304" pitchFamily="18" charset="0"/>
            <a:cs typeface="Times New Roman" panose="02020603050405020304" pitchFamily="18" charset="0"/>
          </a:endParaRPr>
        </a:p>
      </dgm:t>
    </dgm:pt>
    <dgm:pt modelId="{85CAE156-8102-416D-A5BF-92158512BD16}" type="sibTrans" cxnId="{97B7CF90-2CC8-4F38-8838-CE77AF7CFCAB}">
      <dgm:prSet/>
      <dgm:spPr/>
      <dgm:t>
        <a:bodyPr/>
        <a:lstStyle/>
        <a:p>
          <a:endParaRPr lang="en-US" sz="1800">
            <a:latin typeface="Times New Roman" panose="02020603050405020304" pitchFamily="18" charset="0"/>
            <a:cs typeface="Times New Roman" panose="02020603050405020304" pitchFamily="18" charset="0"/>
          </a:endParaRPr>
        </a:p>
      </dgm:t>
    </dgm:pt>
    <dgm:pt modelId="{F4FD520B-D6A0-4EB4-9A32-F158CBC870CA}">
      <dgm:prSet phldrT="[Text]" custT="1"/>
      <dgm:spPr/>
      <dgm:t>
        <a:bodyPr/>
        <a:lstStyle/>
        <a:p>
          <a:r>
            <a:rPr lang="en-US" sz="1800" err="1" smtClean="0">
              <a:latin typeface="Times New Roman" panose="02020603050405020304" pitchFamily="18" charset="0"/>
              <a:cs typeface="Times New Roman" panose="02020603050405020304" pitchFamily="18" charset="0"/>
            </a:rPr>
            <a:t>Chạy</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thử</a:t>
          </a:r>
          <a:endParaRPr lang="en-US" sz="1800">
            <a:latin typeface="Times New Roman" panose="02020603050405020304" pitchFamily="18" charset="0"/>
            <a:cs typeface="Times New Roman" panose="02020603050405020304" pitchFamily="18" charset="0"/>
          </a:endParaRPr>
        </a:p>
      </dgm:t>
    </dgm:pt>
    <dgm:pt modelId="{81189B96-4156-4EAB-87F2-E92B56B20509}" type="parTrans" cxnId="{5C9FB0EA-08E5-4451-AE00-F65712E33154}">
      <dgm:prSet/>
      <dgm:spPr/>
      <dgm:t>
        <a:bodyPr/>
        <a:lstStyle/>
        <a:p>
          <a:endParaRPr lang="en-US" sz="1800"/>
        </a:p>
      </dgm:t>
    </dgm:pt>
    <dgm:pt modelId="{24E51B6A-BBD6-4147-A601-D0D423DE2F70}" type="sibTrans" cxnId="{5C9FB0EA-08E5-4451-AE00-F65712E33154}">
      <dgm:prSet/>
      <dgm:spPr/>
      <dgm:t>
        <a:bodyPr/>
        <a:lstStyle/>
        <a:p>
          <a:endParaRPr lang="en-US" sz="1800"/>
        </a:p>
      </dgm:t>
    </dgm:pt>
    <dgm:pt modelId="{73C9D0E2-4F33-494E-8225-6CE8E2C9D1DC}">
      <dgm:prSet phldrT="[Text]" custT="1"/>
      <dgm:spPr/>
      <dgm:t>
        <a:bodyPr/>
        <a:lstStyle/>
        <a:p>
          <a:r>
            <a:rPr lang="en-US" sz="1800" err="1" smtClean="0">
              <a:latin typeface="Times New Roman" panose="02020603050405020304" pitchFamily="18" charset="0"/>
              <a:cs typeface="Times New Roman" panose="02020603050405020304" pitchFamily="18" charset="0"/>
            </a:rPr>
            <a:t>Bàn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giao</a:t>
          </a:r>
          <a:endParaRPr lang="en-US" sz="1800">
            <a:latin typeface="Times New Roman" panose="02020603050405020304" pitchFamily="18" charset="0"/>
            <a:cs typeface="Times New Roman" panose="02020603050405020304" pitchFamily="18" charset="0"/>
          </a:endParaRPr>
        </a:p>
      </dgm:t>
    </dgm:pt>
    <dgm:pt modelId="{E8FFB1C9-1F68-44A0-AECC-D3C8654269C9}" type="parTrans" cxnId="{4081397A-7BD1-4E8F-B9F4-7AC9332C1D82}">
      <dgm:prSet/>
      <dgm:spPr/>
      <dgm:t>
        <a:bodyPr/>
        <a:lstStyle/>
        <a:p>
          <a:endParaRPr lang="en-US" sz="1800"/>
        </a:p>
      </dgm:t>
    </dgm:pt>
    <dgm:pt modelId="{2FE04C87-7FB0-46ED-891B-0A124CF7A4D9}" type="sibTrans" cxnId="{4081397A-7BD1-4E8F-B9F4-7AC9332C1D82}">
      <dgm:prSet/>
      <dgm:spPr/>
      <dgm:t>
        <a:bodyPr/>
        <a:lstStyle/>
        <a:p>
          <a:endParaRPr lang="en-US" sz="1800"/>
        </a:p>
      </dgm:t>
    </dgm:pt>
    <dgm:pt modelId="{A665DEB4-60BC-4B1F-B15F-C2C09ACFABC1}" type="pres">
      <dgm:prSet presAssocID="{4153379F-5B37-46B7-B459-15F164A2FC03}" presName="arrowDiagram" presStyleCnt="0">
        <dgm:presLayoutVars>
          <dgm:chMax val="5"/>
          <dgm:dir/>
          <dgm:resizeHandles val="exact"/>
        </dgm:presLayoutVars>
      </dgm:prSet>
      <dgm:spPr/>
    </dgm:pt>
    <dgm:pt modelId="{1F43B63A-CB35-45C5-A62F-03F31D277F1B}" type="pres">
      <dgm:prSet presAssocID="{4153379F-5B37-46B7-B459-15F164A2FC03}" presName="arrow" presStyleLbl="bgShp" presStyleIdx="0" presStyleCnt="1" custLinFactNeighborX="264" custLinFactNeighborY="4667"/>
      <dgm:spPr/>
    </dgm:pt>
    <dgm:pt modelId="{DBD621EB-1157-44CD-B665-FE698C0F55F6}" type="pres">
      <dgm:prSet presAssocID="{4153379F-5B37-46B7-B459-15F164A2FC03}" presName="arrowDiagram5" presStyleCnt="0"/>
      <dgm:spPr/>
    </dgm:pt>
    <dgm:pt modelId="{500F2AF3-0A13-47AD-B77D-070160EB1793}" type="pres">
      <dgm:prSet presAssocID="{447813E8-6AF8-40A8-A1D2-E1F32F1B540C}" presName="bullet5a" presStyleLbl="node1" presStyleIdx="0" presStyleCnt="5"/>
      <dgm:spPr/>
    </dgm:pt>
    <dgm:pt modelId="{FEAF94A9-1FC1-446D-85DE-CEE5B05361D3}" type="pres">
      <dgm:prSet presAssocID="{447813E8-6AF8-40A8-A1D2-E1F32F1B540C}" presName="textBox5a" presStyleLbl="revTx" presStyleIdx="0" presStyleCnt="5">
        <dgm:presLayoutVars>
          <dgm:bulletEnabled val="1"/>
        </dgm:presLayoutVars>
      </dgm:prSet>
      <dgm:spPr/>
      <dgm:t>
        <a:bodyPr/>
        <a:lstStyle/>
        <a:p>
          <a:endParaRPr lang="en-US"/>
        </a:p>
      </dgm:t>
    </dgm:pt>
    <dgm:pt modelId="{1DFA37F3-B7C4-4A17-B725-6DAE652889AF}" type="pres">
      <dgm:prSet presAssocID="{CB9EC3A3-F056-4CA8-8624-8D4EDC068328}" presName="bullet5b" presStyleLbl="node1" presStyleIdx="1" presStyleCnt="5"/>
      <dgm:spPr/>
    </dgm:pt>
    <dgm:pt modelId="{480C97B6-BB9D-4733-AE4C-914D2F97AEC2}" type="pres">
      <dgm:prSet presAssocID="{CB9EC3A3-F056-4CA8-8624-8D4EDC068328}" presName="textBox5b" presStyleLbl="revTx" presStyleIdx="1" presStyleCnt="5">
        <dgm:presLayoutVars>
          <dgm:bulletEnabled val="1"/>
        </dgm:presLayoutVars>
      </dgm:prSet>
      <dgm:spPr/>
      <dgm:t>
        <a:bodyPr/>
        <a:lstStyle/>
        <a:p>
          <a:endParaRPr lang="en-US"/>
        </a:p>
      </dgm:t>
    </dgm:pt>
    <dgm:pt modelId="{5FBD396E-B1B9-460B-815E-C599C282FE1D}" type="pres">
      <dgm:prSet presAssocID="{144C9DA8-0EF1-426D-8143-4DA3843517FF}" presName="bullet5c" presStyleLbl="node1" presStyleIdx="2" presStyleCnt="5"/>
      <dgm:spPr/>
    </dgm:pt>
    <dgm:pt modelId="{63E6CCDE-6069-4A6D-9959-4E846BC7DA4D}" type="pres">
      <dgm:prSet presAssocID="{144C9DA8-0EF1-426D-8143-4DA3843517FF}" presName="textBox5c" presStyleLbl="revTx" presStyleIdx="2" presStyleCnt="5">
        <dgm:presLayoutVars>
          <dgm:bulletEnabled val="1"/>
        </dgm:presLayoutVars>
      </dgm:prSet>
      <dgm:spPr/>
      <dgm:t>
        <a:bodyPr/>
        <a:lstStyle/>
        <a:p>
          <a:endParaRPr lang="en-US"/>
        </a:p>
      </dgm:t>
    </dgm:pt>
    <dgm:pt modelId="{56A28D31-F4E6-4E81-BA9E-484D3E53CB67}" type="pres">
      <dgm:prSet presAssocID="{F4FD520B-D6A0-4EB4-9A32-F158CBC870CA}" presName="bullet5d" presStyleLbl="node1" presStyleIdx="3" presStyleCnt="5"/>
      <dgm:spPr/>
    </dgm:pt>
    <dgm:pt modelId="{81F8281B-9013-4292-9554-2DF122BD06BA}" type="pres">
      <dgm:prSet presAssocID="{F4FD520B-D6A0-4EB4-9A32-F158CBC870CA}" presName="textBox5d" presStyleLbl="revTx" presStyleIdx="3" presStyleCnt="5">
        <dgm:presLayoutVars>
          <dgm:bulletEnabled val="1"/>
        </dgm:presLayoutVars>
      </dgm:prSet>
      <dgm:spPr/>
      <dgm:t>
        <a:bodyPr/>
        <a:lstStyle/>
        <a:p>
          <a:endParaRPr lang="en-US"/>
        </a:p>
      </dgm:t>
    </dgm:pt>
    <dgm:pt modelId="{C60AF645-6E99-4E42-90D4-638D2579D944}" type="pres">
      <dgm:prSet presAssocID="{73C9D0E2-4F33-494E-8225-6CE8E2C9D1DC}" presName="bullet5e" presStyleLbl="node1" presStyleIdx="4" presStyleCnt="5"/>
      <dgm:spPr/>
    </dgm:pt>
    <dgm:pt modelId="{FCBF7B06-8F24-4AFC-8C2C-70D513775103}" type="pres">
      <dgm:prSet presAssocID="{73C9D0E2-4F33-494E-8225-6CE8E2C9D1DC}" presName="textBox5e" presStyleLbl="revTx" presStyleIdx="4" presStyleCnt="5">
        <dgm:presLayoutVars>
          <dgm:bulletEnabled val="1"/>
        </dgm:presLayoutVars>
      </dgm:prSet>
      <dgm:spPr/>
      <dgm:t>
        <a:bodyPr/>
        <a:lstStyle/>
        <a:p>
          <a:endParaRPr lang="en-US"/>
        </a:p>
      </dgm:t>
    </dgm:pt>
  </dgm:ptLst>
  <dgm:cxnLst>
    <dgm:cxn modelId="{18A7A419-B666-44C5-BE56-52ACBF0BC9E2}" srcId="{4153379F-5B37-46B7-B459-15F164A2FC03}" destId="{447813E8-6AF8-40A8-A1D2-E1F32F1B540C}" srcOrd="0" destOrd="0" parTransId="{DD944DBE-7707-4DCB-AC7D-E11009CB6FCC}" sibTransId="{ED2A28CD-69D6-4B0A-8EBF-4F3BABF55425}"/>
    <dgm:cxn modelId="{999091F5-975E-4409-A190-CF23D4CCB043}" type="presOf" srcId="{4153379F-5B37-46B7-B459-15F164A2FC03}" destId="{A665DEB4-60BC-4B1F-B15F-C2C09ACFABC1}" srcOrd="0" destOrd="0" presId="urn:microsoft.com/office/officeart/2005/8/layout/arrow2"/>
    <dgm:cxn modelId="{97B7CF90-2CC8-4F38-8838-CE77AF7CFCAB}" srcId="{4153379F-5B37-46B7-B459-15F164A2FC03}" destId="{144C9DA8-0EF1-426D-8143-4DA3843517FF}" srcOrd="2" destOrd="0" parTransId="{E836260F-D035-42F5-B13D-A9854A36A7D6}" sibTransId="{85CAE156-8102-416D-A5BF-92158512BD16}"/>
    <dgm:cxn modelId="{5C9FB0EA-08E5-4451-AE00-F65712E33154}" srcId="{4153379F-5B37-46B7-B459-15F164A2FC03}" destId="{F4FD520B-D6A0-4EB4-9A32-F158CBC870CA}" srcOrd="3" destOrd="0" parTransId="{81189B96-4156-4EAB-87F2-E92B56B20509}" sibTransId="{24E51B6A-BBD6-4147-A601-D0D423DE2F70}"/>
    <dgm:cxn modelId="{3A25A1B5-018E-4167-9D9C-D475CF8A1806}" type="presOf" srcId="{73C9D0E2-4F33-494E-8225-6CE8E2C9D1DC}" destId="{FCBF7B06-8F24-4AFC-8C2C-70D513775103}" srcOrd="0" destOrd="0" presId="urn:microsoft.com/office/officeart/2005/8/layout/arrow2"/>
    <dgm:cxn modelId="{B6E9B47A-B719-4DC8-8DE5-30FD2768DAED}" type="presOf" srcId="{144C9DA8-0EF1-426D-8143-4DA3843517FF}" destId="{63E6CCDE-6069-4A6D-9959-4E846BC7DA4D}" srcOrd="0" destOrd="0" presId="urn:microsoft.com/office/officeart/2005/8/layout/arrow2"/>
    <dgm:cxn modelId="{ACEA13A1-DE35-4847-861C-FE350A6BC6AB}" srcId="{4153379F-5B37-46B7-B459-15F164A2FC03}" destId="{CB9EC3A3-F056-4CA8-8624-8D4EDC068328}" srcOrd="1" destOrd="0" parTransId="{3B928225-D448-41BF-9785-B01DA695CCA8}" sibTransId="{BC6E584F-8BB2-4674-8BE7-1D94BC89D737}"/>
    <dgm:cxn modelId="{551D99BA-A6CC-43D2-860C-B3076F975858}" type="presOf" srcId="{CB9EC3A3-F056-4CA8-8624-8D4EDC068328}" destId="{480C97B6-BB9D-4733-AE4C-914D2F97AEC2}" srcOrd="0" destOrd="0" presId="urn:microsoft.com/office/officeart/2005/8/layout/arrow2"/>
    <dgm:cxn modelId="{805E5282-5393-4634-88C6-77F37E91DD19}" type="presOf" srcId="{447813E8-6AF8-40A8-A1D2-E1F32F1B540C}" destId="{FEAF94A9-1FC1-446D-85DE-CEE5B05361D3}" srcOrd="0" destOrd="0" presId="urn:microsoft.com/office/officeart/2005/8/layout/arrow2"/>
    <dgm:cxn modelId="{4081397A-7BD1-4E8F-B9F4-7AC9332C1D82}" srcId="{4153379F-5B37-46B7-B459-15F164A2FC03}" destId="{73C9D0E2-4F33-494E-8225-6CE8E2C9D1DC}" srcOrd="4" destOrd="0" parTransId="{E8FFB1C9-1F68-44A0-AECC-D3C8654269C9}" sibTransId="{2FE04C87-7FB0-46ED-891B-0A124CF7A4D9}"/>
    <dgm:cxn modelId="{0B3D96D9-2F40-4BE9-8191-8F6485ACA6A7}" type="presOf" srcId="{F4FD520B-D6A0-4EB4-9A32-F158CBC870CA}" destId="{81F8281B-9013-4292-9554-2DF122BD06BA}" srcOrd="0" destOrd="0" presId="urn:microsoft.com/office/officeart/2005/8/layout/arrow2"/>
    <dgm:cxn modelId="{07759DA1-40FD-418B-8E5D-4EFA4905E3A1}" type="presParOf" srcId="{A665DEB4-60BC-4B1F-B15F-C2C09ACFABC1}" destId="{1F43B63A-CB35-45C5-A62F-03F31D277F1B}" srcOrd="0" destOrd="0" presId="urn:microsoft.com/office/officeart/2005/8/layout/arrow2"/>
    <dgm:cxn modelId="{0E15D74D-4419-469D-8912-F1D4CB3009D5}" type="presParOf" srcId="{A665DEB4-60BC-4B1F-B15F-C2C09ACFABC1}" destId="{DBD621EB-1157-44CD-B665-FE698C0F55F6}" srcOrd="1" destOrd="0" presId="urn:microsoft.com/office/officeart/2005/8/layout/arrow2"/>
    <dgm:cxn modelId="{10D796E0-355C-4186-BE82-056580B72BB4}" type="presParOf" srcId="{DBD621EB-1157-44CD-B665-FE698C0F55F6}" destId="{500F2AF3-0A13-47AD-B77D-070160EB1793}" srcOrd="0" destOrd="0" presId="urn:microsoft.com/office/officeart/2005/8/layout/arrow2"/>
    <dgm:cxn modelId="{ECC4DE0C-8B07-4955-B716-49AE6C15075E}" type="presParOf" srcId="{DBD621EB-1157-44CD-B665-FE698C0F55F6}" destId="{FEAF94A9-1FC1-446D-85DE-CEE5B05361D3}" srcOrd="1" destOrd="0" presId="urn:microsoft.com/office/officeart/2005/8/layout/arrow2"/>
    <dgm:cxn modelId="{A11457FB-005B-4298-B232-60C63E63694A}" type="presParOf" srcId="{DBD621EB-1157-44CD-B665-FE698C0F55F6}" destId="{1DFA37F3-B7C4-4A17-B725-6DAE652889AF}" srcOrd="2" destOrd="0" presId="urn:microsoft.com/office/officeart/2005/8/layout/arrow2"/>
    <dgm:cxn modelId="{7859E3A5-25E3-413F-ABD1-A2B9BB3D6BD5}" type="presParOf" srcId="{DBD621EB-1157-44CD-B665-FE698C0F55F6}" destId="{480C97B6-BB9D-4733-AE4C-914D2F97AEC2}" srcOrd="3" destOrd="0" presId="urn:microsoft.com/office/officeart/2005/8/layout/arrow2"/>
    <dgm:cxn modelId="{141B5475-EEE5-44E8-9127-72E48A5A8477}" type="presParOf" srcId="{DBD621EB-1157-44CD-B665-FE698C0F55F6}" destId="{5FBD396E-B1B9-460B-815E-C599C282FE1D}" srcOrd="4" destOrd="0" presId="urn:microsoft.com/office/officeart/2005/8/layout/arrow2"/>
    <dgm:cxn modelId="{13EA5B08-B39C-4C5D-AF97-A2D10EC69CD7}" type="presParOf" srcId="{DBD621EB-1157-44CD-B665-FE698C0F55F6}" destId="{63E6CCDE-6069-4A6D-9959-4E846BC7DA4D}" srcOrd="5" destOrd="0" presId="urn:microsoft.com/office/officeart/2005/8/layout/arrow2"/>
    <dgm:cxn modelId="{AEBFE513-A233-440B-8BA4-17F0C9724022}" type="presParOf" srcId="{DBD621EB-1157-44CD-B665-FE698C0F55F6}" destId="{56A28D31-F4E6-4E81-BA9E-484D3E53CB67}" srcOrd="6" destOrd="0" presId="urn:microsoft.com/office/officeart/2005/8/layout/arrow2"/>
    <dgm:cxn modelId="{65A6E166-EA47-4FA0-8BDE-82D90510613B}" type="presParOf" srcId="{DBD621EB-1157-44CD-B665-FE698C0F55F6}" destId="{81F8281B-9013-4292-9554-2DF122BD06BA}" srcOrd="7" destOrd="0" presId="urn:microsoft.com/office/officeart/2005/8/layout/arrow2"/>
    <dgm:cxn modelId="{35E6EE05-CDD9-4D36-9D3A-D5AFBF7F5A93}" type="presParOf" srcId="{DBD621EB-1157-44CD-B665-FE698C0F55F6}" destId="{C60AF645-6E99-4E42-90D4-638D2579D944}" srcOrd="8" destOrd="0" presId="urn:microsoft.com/office/officeart/2005/8/layout/arrow2"/>
    <dgm:cxn modelId="{286A77DA-C8CC-412B-A753-8B30FE1A27C2}" type="presParOf" srcId="{DBD621EB-1157-44CD-B665-FE698C0F55F6}" destId="{FCBF7B06-8F24-4AFC-8C2C-70D513775103}"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2B499B-25D3-471E-B051-F0D61D758790}"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US"/>
        </a:p>
      </dgm:t>
    </dgm:pt>
    <dgm:pt modelId="{76110C5D-176D-4FD4-9A18-20B5A40B08F5}">
      <dgm:prSet phldrT="[Text]"/>
      <dgm:spPr/>
      <dgm:t>
        <a:bodyPr/>
        <a:lstStyle/>
        <a:p>
          <a:r>
            <a:rPr lang="en-US" err="1" smtClean="0">
              <a:latin typeface="Times New Roman" panose="02020603050405020304" pitchFamily="18" charset="0"/>
              <a:cs typeface="Times New Roman" panose="02020603050405020304" pitchFamily="18" charset="0"/>
            </a:rPr>
            <a:t>Tiếp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thị</a:t>
          </a:r>
          <a:endParaRPr lang="en-US">
            <a:latin typeface="Times New Roman" panose="02020603050405020304" pitchFamily="18" charset="0"/>
            <a:cs typeface="Times New Roman" panose="02020603050405020304" pitchFamily="18" charset="0"/>
          </a:endParaRPr>
        </a:p>
      </dgm:t>
    </dgm:pt>
    <dgm:pt modelId="{A024C5D4-B104-4900-B05A-AD9B58E13A73}" type="parTrans" cxnId="{F28A60AE-906C-4560-89FC-9B1D49C5B4F5}">
      <dgm:prSet/>
      <dgm:spPr/>
      <dgm:t>
        <a:bodyPr/>
        <a:lstStyle/>
        <a:p>
          <a:endParaRPr lang="en-US">
            <a:latin typeface="Times New Roman" panose="02020603050405020304" pitchFamily="18" charset="0"/>
            <a:cs typeface="Times New Roman" panose="02020603050405020304" pitchFamily="18" charset="0"/>
          </a:endParaRPr>
        </a:p>
      </dgm:t>
    </dgm:pt>
    <dgm:pt modelId="{7EB8B658-594C-4AD5-B2AA-771C17E2631D}" type="sibTrans" cxnId="{F28A60AE-906C-4560-89FC-9B1D49C5B4F5}">
      <dgm:prSet/>
      <dgm:spPr/>
      <dgm:t>
        <a:bodyPr/>
        <a:lstStyle/>
        <a:p>
          <a:endParaRPr lang="en-US">
            <a:latin typeface="Times New Roman" panose="02020603050405020304" pitchFamily="18" charset="0"/>
            <a:cs typeface="Times New Roman" panose="02020603050405020304" pitchFamily="18" charset="0"/>
          </a:endParaRPr>
        </a:p>
      </dgm:t>
    </dgm:pt>
    <dgm:pt modelId="{D90E8D24-7ED6-483C-9601-7A547209ACDB}">
      <dgm:prSet phldrT="[Text]"/>
      <dgm:spPr/>
      <dgm:t>
        <a:bodyPr/>
        <a:lstStyle/>
        <a:p>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trị</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chiến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dịch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tiếp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thị</a:t>
          </a:r>
          <a:endParaRPr lang="en-US">
            <a:latin typeface="Times New Roman" panose="02020603050405020304" pitchFamily="18" charset="0"/>
            <a:cs typeface="Times New Roman" panose="02020603050405020304" pitchFamily="18" charset="0"/>
          </a:endParaRPr>
        </a:p>
      </dgm:t>
    </dgm:pt>
    <dgm:pt modelId="{4F24D300-0C7F-44C2-9BA2-9C8098E7DC1C}" type="parTrans" cxnId="{E8D673C3-DA6E-43F1-92F5-568EC1A18D2D}">
      <dgm:prSet/>
      <dgm:spPr/>
      <dgm:t>
        <a:bodyPr/>
        <a:lstStyle/>
        <a:p>
          <a:endParaRPr lang="en-US">
            <a:latin typeface="Times New Roman" panose="02020603050405020304" pitchFamily="18" charset="0"/>
            <a:cs typeface="Times New Roman" panose="02020603050405020304" pitchFamily="18" charset="0"/>
          </a:endParaRPr>
        </a:p>
      </dgm:t>
    </dgm:pt>
    <dgm:pt modelId="{FB03F25A-383B-4F69-9AAD-A2F0E1BF0E09}" type="sibTrans" cxnId="{E8D673C3-DA6E-43F1-92F5-568EC1A18D2D}">
      <dgm:prSet/>
      <dgm:spPr/>
      <dgm:t>
        <a:bodyPr/>
        <a:lstStyle/>
        <a:p>
          <a:endParaRPr lang="en-US">
            <a:latin typeface="Times New Roman" panose="02020603050405020304" pitchFamily="18" charset="0"/>
            <a:cs typeface="Times New Roman" panose="02020603050405020304" pitchFamily="18" charset="0"/>
          </a:endParaRPr>
        </a:p>
      </dgm:t>
    </dgm:pt>
    <dgm:pt modelId="{09448D0A-6A51-4EFE-AD71-0E61681BE9A5}">
      <dgm:prSet phldrT="[Text]"/>
      <dgm:spPr/>
      <dgm:t>
        <a:bodyPr/>
        <a:lstStyle/>
        <a:p>
          <a:r>
            <a:rPr lang="en-US" smtClean="0">
              <a:latin typeface="Times New Roman" panose="02020603050405020304" pitchFamily="18" charset="0"/>
              <a:cs typeface="Times New Roman" panose="02020603050405020304" pitchFamily="18" charset="0"/>
            </a:rPr>
            <a:t>E-Marketing</a:t>
          </a:r>
          <a:endParaRPr lang="en-US">
            <a:latin typeface="Times New Roman" panose="02020603050405020304" pitchFamily="18" charset="0"/>
            <a:cs typeface="Times New Roman" panose="02020603050405020304" pitchFamily="18" charset="0"/>
          </a:endParaRPr>
        </a:p>
      </dgm:t>
    </dgm:pt>
    <dgm:pt modelId="{0AA190A2-C368-432E-A0D2-ACE022A067FD}" type="parTrans" cxnId="{7B01F031-4A0C-4AA3-B8CA-0EB4BAE6D28A}">
      <dgm:prSet/>
      <dgm:spPr/>
      <dgm:t>
        <a:bodyPr/>
        <a:lstStyle/>
        <a:p>
          <a:endParaRPr lang="en-US">
            <a:latin typeface="Times New Roman" panose="02020603050405020304" pitchFamily="18" charset="0"/>
            <a:cs typeface="Times New Roman" panose="02020603050405020304" pitchFamily="18" charset="0"/>
          </a:endParaRPr>
        </a:p>
      </dgm:t>
    </dgm:pt>
    <dgm:pt modelId="{254EB96D-822B-49C5-B9BA-15D93844B085}" type="sibTrans" cxnId="{7B01F031-4A0C-4AA3-B8CA-0EB4BAE6D28A}">
      <dgm:prSet/>
      <dgm:spPr/>
      <dgm:t>
        <a:bodyPr/>
        <a:lstStyle/>
        <a:p>
          <a:endParaRPr lang="en-US">
            <a:latin typeface="Times New Roman" panose="02020603050405020304" pitchFamily="18" charset="0"/>
            <a:cs typeface="Times New Roman" panose="02020603050405020304" pitchFamily="18" charset="0"/>
          </a:endParaRPr>
        </a:p>
      </dgm:t>
    </dgm:pt>
    <dgm:pt modelId="{8D3A6C95-349E-4C48-B271-E6CA7F50BF22}">
      <dgm:prSet phldrT="[Text]"/>
      <dgm:spPr/>
      <dgm:t>
        <a:bodyPr/>
        <a:lstStyle/>
        <a:p>
          <a:r>
            <a:rPr lang="en-US" err="1" smtClean="0">
              <a:latin typeface="Times New Roman" panose="02020603050405020304" pitchFamily="18" charset="0"/>
              <a:cs typeface="Times New Roman" panose="02020603050405020304" pitchFamily="18" charset="0"/>
            </a:rPr>
            <a:t>Bán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dgm:t>
    </dgm:pt>
    <dgm:pt modelId="{894670AB-3009-4B61-ABD9-D074A5CC3C99}" type="parTrans" cxnId="{48B1CC2A-010A-414F-8FE8-EE0A08786CB4}">
      <dgm:prSet/>
      <dgm:spPr/>
      <dgm:t>
        <a:bodyPr/>
        <a:lstStyle/>
        <a:p>
          <a:endParaRPr lang="en-US">
            <a:latin typeface="Times New Roman" panose="02020603050405020304" pitchFamily="18" charset="0"/>
            <a:cs typeface="Times New Roman" panose="02020603050405020304" pitchFamily="18" charset="0"/>
          </a:endParaRPr>
        </a:p>
      </dgm:t>
    </dgm:pt>
    <dgm:pt modelId="{C00D4C0B-E316-4555-ADD7-F41285F0D87E}" type="sibTrans" cxnId="{48B1CC2A-010A-414F-8FE8-EE0A08786CB4}">
      <dgm:prSet/>
      <dgm:spPr/>
      <dgm:t>
        <a:bodyPr/>
        <a:lstStyle/>
        <a:p>
          <a:endParaRPr lang="en-US">
            <a:latin typeface="Times New Roman" panose="02020603050405020304" pitchFamily="18" charset="0"/>
            <a:cs typeface="Times New Roman" panose="02020603050405020304" pitchFamily="18" charset="0"/>
          </a:endParaRPr>
        </a:p>
      </dgm:t>
    </dgm:pt>
    <dgm:pt modelId="{51EC6100-040E-465D-8207-8FF1AF0CDEC6}">
      <dgm:prSet phldrT="[Text]"/>
      <dgm:spPr/>
      <dgm:t>
        <a:bodyPr/>
        <a:lstStyle/>
        <a:p>
          <a:r>
            <a:rPr lang="en-US" err="1" smtClean="0">
              <a:latin typeface="Times New Roman" panose="02020603050405020304" pitchFamily="18" charset="0"/>
              <a:cs typeface="Times New Roman" panose="02020603050405020304" pitchFamily="18" charset="0"/>
            </a:rPr>
            <a:t>Tự</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động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hóa</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lực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lượng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bán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dgm:t>
    </dgm:pt>
    <dgm:pt modelId="{4519C7AB-56B4-4D30-990E-378980CAF82C}" type="parTrans" cxnId="{A174778B-3123-4E1A-987A-CC2670BF73AA}">
      <dgm:prSet/>
      <dgm:spPr/>
      <dgm:t>
        <a:bodyPr/>
        <a:lstStyle/>
        <a:p>
          <a:endParaRPr lang="en-US">
            <a:latin typeface="Times New Roman" panose="02020603050405020304" pitchFamily="18" charset="0"/>
            <a:cs typeface="Times New Roman" panose="02020603050405020304" pitchFamily="18" charset="0"/>
          </a:endParaRPr>
        </a:p>
      </dgm:t>
    </dgm:pt>
    <dgm:pt modelId="{1D940D01-8768-416B-A6DD-D4BEDDC09ECE}" type="sibTrans" cxnId="{A174778B-3123-4E1A-987A-CC2670BF73AA}">
      <dgm:prSet/>
      <dgm:spPr/>
      <dgm:t>
        <a:bodyPr/>
        <a:lstStyle/>
        <a:p>
          <a:endParaRPr lang="en-US">
            <a:latin typeface="Times New Roman" panose="02020603050405020304" pitchFamily="18" charset="0"/>
            <a:cs typeface="Times New Roman" panose="02020603050405020304" pitchFamily="18" charset="0"/>
          </a:endParaRPr>
        </a:p>
      </dgm:t>
    </dgm:pt>
    <dgm:pt modelId="{A4A6C53D-1CB3-43BA-AB3E-33FB2E2B2EC6}">
      <dgm:prSet phldrT="[Text]"/>
      <dgm:spPr/>
      <dgm:t>
        <a:bodyPr/>
        <a:lstStyle/>
        <a:p>
          <a:r>
            <a:rPr lang="en-US" err="1" smtClean="0">
              <a:latin typeface="Times New Roman" panose="02020603050405020304" pitchFamily="18" charset="0"/>
              <a:cs typeface="Times New Roman" panose="02020603050405020304" pitchFamily="18" charset="0"/>
            </a:rPr>
            <a:t>Trung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tâm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trả</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lời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khác</a:t>
          </a:r>
          <a:r>
            <a:rPr lang="en-US" smtClean="0">
              <a:latin typeface="Times New Roman" panose="02020603050405020304" pitchFamily="18" charset="0"/>
              <a:cs typeface="Times New Roman" panose="02020603050405020304" pitchFamily="18" charset="0"/>
            </a:rPr>
            <a:t> hang</a:t>
          </a:r>
          <a:endParaRPr lang="en-US">
            <a:latin typeface="Times New Roman" panose="02020603050405020304" pitchFamily="18" charset="0"/>
            <a:cs typeface="Times New Roman" panose="02020603050405020304" pitchFamily="18" charset="0"/>
          </a:endParaRPr>
        </a:p>
      </dgm:t>
    </dgm:pt>
    <dgm:pt modelId="{7BD340AE-2D90-431D-B652-7B52093B5380}" type="parTrans" cxnId="{FD671FE5-A4B9-44C0-8A14-AD8E1F28351E}">
      <dgm:prSet/>
      <dgm:spPr/>
      <dgm:t>
        <a:bodyPr/>
        <a:lstStyle/>
        <a:p>
          <a:endParaRPr lang="en-US">
            <a:latin typeface="Times New Roman" panose="02020603050405020304" pitchFamily="18" charset="0"/>
            <a:cs typeface="Times New Roman" panose="02020603050405020304" pitchFamily="18" charset="0"/>
          </a:endParaRPr>
        </a:p>
      </dgm:t>
    </dgm:pt>
    <dgm:pt modelId="{DAD85A9D-1163-4823-8A18-A773652F76F0}" type="sibTrans" cxnId="{FD671FE5-A4B9-44C0-8A14-AD8E1F28351E}">
      <dgm:prSet/>
      <dgm:spPr/>
      <dgm:t>
        <a:bodyPr/>
        <a:lstStyle/>
        <a:p>
          <a:endParaRPr lang="en-US">
            <a:latin typeface="Times New Roman" panose="02020603050405020304" pitchFamily="18" charset="0"/>
            <a:cs typeface="Times New Roman" panose="02020603050405020304" pitchFamily="18" charset="0"/>
          </a:endParaRPr>
        </a:p>
      </dgm:t>
    </dgm:pt>
    <dgm:pt modelId="{CF788651-7A36-4F83-AC2A-2233F64147CC}">
      <dgm:prSet phldrT="[Text]"/>
      <dgm:spPr/>
      <dgm:t>
        <a:bodyPr/>
        <a:lstStyle/>
        <a:p>
          <a:r>
            <a:rPr lang="en-US" err="1" smtClean="0">
              <a:latin typeface="Times New Roman" panose="02020603050405020304" pitchFamily="18" charset="0"/>
              <a:cs typeface="Times New Roman" panose="02020603050405020304" pitchFamily="18" charset="0"/>
            </a:rPr>
            <a:t>Dịch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vụ</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khách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dgm:t>
    </dgm:pt>
    <dgm:pt modelId="{A9B91C59-FE26-4BF1-8E21-4AA158F1E1E3}" type="parTrans" cxnId="{5EDC4646-0008-4B77-AEC7-1EF2434CB1E2}">
      <dgm:prSet/>
      <dgm:spPr/>
      <dgm:t>
        <a:bodyPr/>
        <a:lstStyle/>
        <a:p>
          <a:endParaRPr lang="en-US">
            <a:latin typeface="Times New Roman" panose="02020603050405020304" pitchFamily="18" charset="0"/>
            <a:cs typeface="Times New Roman" panose="02020603050405020304" pitchFamily="18" charset="0"/>
          </a:endParaRPr>
        </a:p>
      </dgm:t>
    </dgm:pt>
    <dgm:pt modelId="{771497D0-5808-4A0E-AE78-1E67BEE5F288}" type="sibTrans" cxnId="{5EDC4646-0008-4B77-AEC7-1EF2434CB1E2}">
      <dgm:prSet/>
      <dgm:spPr/>
      <dgm:t>
        <a:bodyPr/>
        <a:lstStyle/>
        <a:p>
          <a:endParaRPr lang="en-US">
            <a:latin typeface="Times New Roman" panose="02020603050405020304" pitchFamily="18" charset="0"/>
            <a:cs typeface="Times New Roman" panose="02020603050405020304" pitchFamily="18" charset="0"/>
          </a:endParaRPr>
        </a:p>
      </dgm:t>
    </dgm:pt>
    <dgm:pt modelId="{151A4C7D-BD7A-489A-B5E5-222AFC4A802F}">
      <dgm:prSet phldrT="[Text]"/>
      <dgm:spPr/>
      <dgm:t>
        <a:bodyPr/>
        <a:lstStyle/>
        <a:p>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trị</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dịch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vụ</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hỗ</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trợ</a:t>
          </a:r>
          <a:endParaRPr lang="en-US">
            <a:latin typeface="Times New Roman" panose="02020603050405020304" pitchFamily="18" charset="0"/>
            <a:cs typeface="Times New Roman" panose="02020603050405020304" pitchFamily="18" charset="0"/>
          </a:endParaRPr>
        </a:p>
      </dgm:t>
    </dgm:pt>
    <dgm:pt modelId="{F4A3B667-EC94-4032-9235-8A4D84FFBB02}" type="parTrans" cxnId="{C6F71BA4-C9D6-4B86-847C-F7507C257F0F}">
      <dgm:prSet/>
      <dgm:spPr/>
      <dgm:t>
        <a:bodyPr/>
        <a:lstStyle/>
        <a:p>
          <a:endParaRPr lang="en-US">
            <a:latin typeface="Times New Roman" panose="02020603050405020304" pitchFamily="18" charset="0"/>
            <a:cs typeface="Times New Roman" panose="02020603050405020304" pitchFamily="18" charset="0"/>
          </a:endParaRPr>
        </a:p>
      </dgm:t>
    </dgm:pt>
    <dgm:pt modelId="{3C3FD86D-AFC9-4247-9C31-8AC42E1D096B}" type="sibTrans" cxnId="{C6F71BA4-C9D6-4B86-847C-F7507C257F0F}">
      <dgm:prSet/>
      <dgm:spPr/>
      <dgm:t>
        <a:bodyPr/>
        <a:lstStyle/>
        <a:p>
          <a:endParaRPr lang="en-US">
            <a:latin typeface="Times New Roman" panose="02020603050405020304" pitchFamily="18" charset="0"/>
            <a:cs typeface="Times New Roman" panose="02020603050405020304" pitchFamily="18" charset="0"/>
          </a:endParaRPr>
        </a:p>
      </dgm:t>
    </dgm:pt>
    <dgm:pt modelId="{51DA9B5D-1343-4EE9-90C2-704C313A6A68}">
      <dgm:prSet phldrT="[Text]"/>
      <dgm:spPr/>
      <dgm:t>
        <a:bodyPr/>
        <a:lstStyle/>
        <a:p>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trị</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hỗ</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trợ</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trực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tiếp</a:t>
          </a:r>
          <a:endParaRPr lang="en-US">
            <a:latin typeface="Times New Roman" panose="02020603050405020304" pitchFamily="18" charset="0"/>
            <a:cs typeface="Times New Roman" panose="02020603050405020304" pitchFamily="18" charset="0"/>
          </a:endParaRPr>
        </a:p>
      </dgm:t>
    </dgm:pt>
    <dgm:pt modelId="{1BC4B7AE-2E08-46CD-A92E-F4C9E133DC15}" type="parTrans" cxnId="{3E13A71E-D385-4583-AE46-3EF4FA80005D}">
      <dgm:prSet/>
      <dgm:spPr/>
      <dgm:t>
        <a:bodyPr/>
        <a:lstStyle/>
        <a:p>
          <a:endParaRPr lang="en-US">
            <a:latin typeface="Times New Roman" panose="02020603050405020304" pitchFamily="18" charset="0"/>
            <a:cs typeface="Times New Roman" panose="02020603050405020304" pitchFamily="18" charset="0"/>
          </a:endParaRPr>
        </a:p>
      </dgm:t>
    </dgm:pt>
    <dgm:pt modelId="{9CC71325-1D49-4F1D-819D-CBCE1E93482B}" type="sibTrans" cxnId="{3E13A71E-D385-4583-AE46-3EF4FA80005D}">
      <dgm:prSet/>
      <dgm:spPr/>
      <dgm:t>
        <a:bodyPr/>
        <a:lstStyle/>
        <a:p>
          <a:endParaRPr lang="en-US">
            <a:latin typeface="Times New Roman" panose="02020603050405020304" pitchFamily="18" charset="0"/>
            <a:cs typeface="Times New Roman" panose="02020603050405020304" pitchFamily="18" charset="0"/>
          </a:endParaRPr>
        </a:p>
      </dgm:t>
    </dgm:pt>
    <dgm:pt modelId="{A4879B0C-B140-454F-8E59-EE9DBFC7351C}">
      <dgm:prSet phldrT="[Text]"/>
      <dgm:spPr/>
      <dgm:t>
        <a:bodyPr/>
        <a:lstStyle/>
        <a:p>
          <a:r>
            <a:rPr lang="en-US" err="1" smtClean="0">
              <a:latin typeface="Times New Roman" panose="02020603050405020304" pitchFamily="18" charset="0"/>
              <a:cs typeface="Times New Roman" panose="02020603050405020304" pitchFamily="18" charset="0"/>
            </a:rPr>
            <a:t>Các</a:t>
          </a:r>
          <a:r>
            <a:rPr lang="en-US" smtClean="0">
              <a:latin typeface="Times New Roman" panose="02020603050405020304" pitchFamily="18" charset="0"/>
              <a:cs typeface="Times New Roman" panose="02020603050405020304" pitchFamily="18" charset="0"/>
            </a:rPr>
            <a:t> công </a:t>
          </a:r>
          <a:r>
            <a:rPr lang="en-US" err="1" smtClean="0">
              <a:latin typeface="Times New Roman" panose="02020603050405020304" pitchFamily="18" charset="0"/>
              <a:cs typeface="Times New Roman" panose="02020603050405020304" pitchFamily="18" charset="0"/>
            </a:rPr>
            <a:t>cụ</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khác</a:t>
          </a:r>
          <a:endParaRPr lang="en-US">
            <a:latin typeface="Times New Roman" panose="02020603050405020304" pitchFamily="18" charset="0"/>
            <a:cs typeface="Times New Roman" panose="02020603050405020304" pitchFamily="18" charset="0"/>
          </a:endParaRPr>
        </a:p>
      </dgm:t>
    </dgm:pt>
    <dgm:pt modelId="{A28A4660-0D44-4AF5-8A3F-464947027590}" type="parTrans" cxnId="{3F875453-DC2B-481E-B48D-36190C96CBD1}">
      <dgm:prSet/>
      <dgm:spPr/>
      <dgm:t>
        <a:bodyPr/>
        <a:lstStyle/>
        <a:p>
          <a:endParaRPr lang="en-US"/>
        </a:p>
      </dgm:t>
    </dgm:pt>
    <dgm:pt modelId="{0E170C39-ACCB-4C74-857E-B08691356125}" type="sibTrans" cxnId="{3F875453-DC2B-481E-B48D-36190C96CBD1}">
      <dgm:prSet/>
      <dgm:spPr/>
      <dgm:t>
        <a:bodyPr/>
        <a:lstStyle/>
        <a:p>
          <a:endParaRPr lang="en-US"/>
        </a:p>
      </dgm:t>
    </dgm:pt>
    <dgm:pt modelId="{0CBCE460-5C6D-4F50-9E53-43D7EC8FE4BA}">
      <dgm:prSet phldrT="[Text]"/>
      <dgm:spPr/>
      <dgm:t>
        <a:bodyPr/>
        <a:lstStyle/>
        <a:p>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trị</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dây</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truyền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cung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ứng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và</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quan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hệ</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với</a:t>
          </a:r>
          <a:r>
            <a:rPr lang="en-US" smtClean="0">
              <a:latin typeface="Times New Roman" panose="02020603050405020304" pitchFamily="18" charset="0"/>
              <a:cs typeface="Times New Roman" panose="02020603050405020304" pitchFamily="18" charset="0"/>
            </a:rPr>
            <a:t> đại </a:t>
          </a:r>
          <a:r>
            <a:rPr lang="en-US" err="1" smtClean="0">
              <a:latin typeface="Times New Roman" panose="02020603050405020304" pitchFamily="18" charset="0"/>
              <a:cs typeface="Times New Roman" panose="02020603050405020304" pitchFamily="18" charset="0"/>
            </a:rPr>
            <a:t>lý</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đôi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tác</a:t>
          </a:r>
          <a:endParaRPr lang="en-US">
            <a:latin typeface="Times New Roman" panose="02020603050405020304" pitchFamily="18" charset="0"/>
            <a:cs typeface="Times New Roman" panose="02020603050405020304" pitchFamily="18" charset="0"/>
          </a:endParaRPr>
        </a:p>
      </dgm:t>
    </dgm:pt>
    <dgm:pt modelId="{36A943EF-41C8-4198-935D-079F926610D2}" type="parTrans" cxnId="{44A59DEC-DBAE-4BE3-9268-5C5270DA8FDC}">
      <dgm:prSet/>
      <dgm:spPr/>
      <dgm:t>
        <a:bodyPr/>
        <a:lstStyle/>
        <a:p>
          <a:endParaRPr lang="en-US"/>
        </a:p>
      </dgm:t>
    </dgm:pt>
    <dgm:pt modelId="{CC0EB104-0C58-492C-9C53-AA0788C9F327}" type="sibTrans" cxnId="{44A59DEC-DBAE-4BE3-9268-5C5270DA8FDC}">
      <dgm:prSet/>
      <dgm:spPr/>
      <dgm:t>
        <a:bodyPr/>
        <a:lstStyle/>
        <a:p>
          <a:endParaRPr lang="en-US"/>
        </a:p>
      </dgm:t>
    </dgm:pt>
    <dgm:pt modelId="{356C1942-3583-4CCC-9BDF-B125558F2D06}">
      <dgm:prSet phldrT="[Text]"/>
      <dgm:spPr/>
      <dgm:t>
        <a:bodyPr/>
        <a:lstStyle/>
        <a:p>
          <a:r>
            <a:rPr lang="en-US" err="1" smtClean="0">
              <a:latin typeface="Times New Roman" panose="02020603050405020304" pitchFamily="18" charset="0"/>
              <a:cs typeface="Times New Roman" panose="02020603050405020304" pitchFamily="18" charset="0"/>
            </a:rPr>
            <a:t>Đường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dây</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nóng</a:t>
          </a:r>
          <a:endParaRPr lang="en-US">
            <a:latin typeface="Times New Roman" panose="02020603050405020304" pitchFamily="18" charset="0"/>
            <a:cs typeface="Times New Roman" panose="02020603050405020304" pitchFamily="18" charset="0"/>
          </a:endParaRPr>
        </a:p>
      </dgm:t>
    </dgm:pt>
    <dgm:pt modelId="{4C2B7708-43D7-4F5E-BD31-FA28410C8E89}" type="parTrans" cxnId="{D5B747A4-44D9-4632-AA9B-DEBF577F17D8}">
      <dgm:prSet/>
      <dgm:spPr/>
      <dgm:t>
        <a:bodyPr/>
        <a:lstStyle/>
        <a:p>
          <a:endParaRPr lang="en-US"/>
        </a:p>
      </dgm:t>
    </dgm:pt>
    <dgm:pt modelId="{358DC4D1-2D7B-4038-B82F-295683FC668E}" type="sibTrans" cxnId="{D5B747A4-44D9-4632-AA9B-DEBF577F17D8}">
      <dgm:prSet/>
      <dgm:spPr/>
      <dgm:t>
        <a:bodyPr/>
        <a:lstStyle/>
        <a:p>
          <a:endParaRPr lang="en-US"/>
        </a:p>
      </dgm:t>
    </dgm:pt>
    <dgm:pt modelId="{1A785EEE-2B15-4185-B222-A76A43AA8ECA}" type="pres">
      <dgm:prSet presAssocID="{CC2B499B-25D3-471E-B051-F0D61D758790}" presName="linearFlow" presStyleCnt="0">
        <dgm:presLayoutVars>
          <dgm:dir/>
          <dgm:animLvl val="lvl"/>
          <dgm:resizeHandles val="exact"/>
        </dgm:presLayoutVars>
      </dgm:prSet>
      <dgm:spPr/>
      <dgm:t>
        <a:bodyPr/>
        <a:lstStyle/>
        <a:p>
          <a:endParaRPr lang="en-US"/>
        </a:p>
      </dgm:t>
    </dgm:pt>
    <dgm:pt modelId="{289F9007-6126-40F6-931B-6DE1B3AF3435}" type="pres">
      <dgm:prSet presAssocID="{76110C5D-176D-4FD4-9A18-20B5A40B08F5}" presName="composite" presStyleCnt="0"/>
      <dgm:spPr/>
    </dgm:pt>
    <dgm:pt modelId="{446B70C1-B15C-40DE-AD2D-9A24F01EAC2C}" type="pres">
      <dgm:prSet presAssocID="{76110C5D-176D-4FD4-9A18-20B5A40B08F5}" presName="parentText" presStyleLbl="alignNode1" presStyleIdx="0" presStyleCnt="3">
        <dgm:presLayoutVars>
          <dgm:chMax val="1"/>
          <dgm:bulletEnabled val="1"/>
        </dgm:presLayoutVars>
      </dgm:prSet>
      <dgm:spPr/>
      <dgm:t>
        <a:bodyPr/>
        <a:lstStyle/>
        <a:p>
          <a:endParaRPr lang="en-US"/>
        </a:p>
      </dgm:t>
    </dgm:pt>
    <dgm:pt modelId="{92AD3152-6280-48E6-B6BC-20FB28C72361}" type="pres">
      <dgm:prSet presAssocID="{76110C5D-176D-4FD4-9A18-20B5A40B08F5}" presName="descendantText" presStyleLbl="alignAcc1" presStyleIdx="0" presStyleCnt="3">
        <dgm:presLayoutVars>
          <dgm:bulletEnabled val="1"/>
        </dgm:presLayoutVars>
      </dgm:prSet>
      <dgm:spPr/>
      <dgm:t>
        <a:bodyPr/>
        <a:lstStyle/>
        <a:p>
          <a:endParaRPr lang="en-US"/>
        </a:p>
      </dgm:t>
    </dgm:pt>
    <dgm:pt modelId="{624ACFEE-09FE-40F5-B2B1-D06C2B87E8FF}" type="pres">
      <dgm:prSet presAssocID="{7EB8B658-594C-4AD5-B2AA-771C17E2631D}" presName="sp" presStyleCnt="0"/>
      <dgm:spPr/>
    </dgm:pt>
    <dgm:pt modelId="{34D1D22B-DBAD-48B9-899F-6748E76BA2D3}" type="pres">
      <dgm:prSet presAssocID="{8D3A6C95-349E-4C48-B271-E6CA7F50BF22}" presName="composite" presStyleCnt="0"/>
      <dgm:spPr/>
    </dgm:pt>
    <dgm:pt modelId="{D2831A99-5BEC-4F4D-AAFA-F88C52A559D3}" type="pres">
      <dgm:prSet presAssocID="{8D3A6C95-349E-4C48-B271-E6CA7F50BF22}" presName="parentText" presStyleLbl="alignNode1" presStyleIdx="1" presStyleCnt="3">
        <dgm:presLayoutVars>
          <dgm:chMax val="1"/>
          <dgm:bulletEnabled val="1"/>
        </dgm:presLayoutVars>
      </dgm:prSet>
      <dgm:spPr/>
      <dgm:t>
        <a:bodyPr/>
        <a:lstStyle/>
        <a:p>
          <a:endParaRPr lang="en-US"/>
        </a:p>
      </dgm:t>
    </dgm:pt>
    <dgm:pt modelId="{32F818D1-536C-4BE6-9B06-309D18F3754D}" type="pres">
      <dgm:prSet presAssocID="{8D3A6C95-349E-4C48-B271-E6CA7F50BF22}" presName="descendantText" presStyleLbl="alignAcc1" presStyleIdx="1" presStyleCnt="3">
        <dgm:presLayoutVars>
          <dgm:bulletEnabled val="1"/>
        </dgm:presLayoutVars>
      </dgm:prSet>
      <dgm:spPr/>
      <dgm:t>
        <a:bodyPr/>
        <a:lstStyle/>
        <a:p>
          <a:endParaRPr lang="en-US"/>
        </a:p>
      </dgm:t>
    </dgm:pt>
    <dgm:pt modelId="{68B2F150-BA6D-4139-AC5E-71C43AC3035F}" type="pres">
      <dgm:prSet presAssocID="{C00D4C0B-E316-4555-ADD7-F41285F0D87E}" presName="sp" presStyleCnt="0"/>
      <dgm:spPr/>
    </dgm:pt>
    <dgm:pt modelId="{807B3262-55E9-4753-999C-48A9161BFE40}" type="pres">
      <dgm:prSet presAssocID="{CF788651-7A36-4F83-AC2A-2233F64147CC}" presName="composite" presStyleCnt="0"/>
      <dgm:spPr/>
    </dgm:pt>
    <dgm:pt modelId="{1156489C-737C-497F-B1BF-7B86DB8437B2}" type="pres">
      <dgm:prSet presAssocID="{CF788651-7A36-4F83-AC2A-2233F64147CC}" presName="parentText" presStyleLbl="alignNode1" presStyleIdx="2" presStyleCnt="3">
        <dgm:presLayoutVars>
          <dgm:chMax val="1"/>
          <dgm:bulletEnabled val="1"/>
        </dgm:presLayoutVars>
      </dgm:prSet>
      <dgm:spPr/>
      <dgm:t>
        <a:bodyPr/>
        <a:lstStyle/>
        <a:p>
          <a:endParaRPr lang="en-US"/>
        </a:p>
      </dgm:t>
    </dgm:pt>
    <dgm:pt modelId="{CAED4391-7F65-4CE8-837F-8ABA58ADD3D1}" type="pres">
      <dgm:prSet presAssocID="{CF788651-7A36-4F83-AC2A-2233F64147CC}" presName="descendantText" presStyleLbl="alignAcc1" presStyleIdx="2" presStyleCnt="3">
        <dgm:presLayoutVars>
          <dgm:bulletEnabled val="1"/>
        </dgm:presLayoutVars>
      </dgm:prSet>
      <dgm:spPr/>
      <dgm:t>
        <a:bodyPr/>
        <a:lstStyle/>
        <a:p>
          <a:endParaRPr lang="en-US"/>
        </a:p>
      </dgm:t>
    </dgm:pt>
  </dgm:ptLst>
  <dgm:cxnLst>
    <dgm:cxn modelId="{F28A60AE-906C-4560-89FC-9B1D49C5B4F5}" srcId="{CC2B499B-25D3-471E-B051-F0D61D758790}" destId="{76110C5D-176D-4FD4-9A18-20B5A40B08F5}" srcOrd="0" destOrd="0" parTransId="{A024C5D4-B104-4900-B05A-AD9B58E13A73}" sibTransId="{7EB8B658-594C-4AD5-B2AA-771C17E2631D}"/>
    <dgm:cxn modelId="{7B01F031-4A0C-4AA3-B8CA-0EB4BAE6D28A}" srcId="{76110C5D-176D-4FD4-9A18-20B5A40B08F5}" destId="{09448D0A-6A51-4EFE-AD71-0E61681BE9A5}" srcOrd="1" destOrd="0" parTransId="{0AA190A2-C368-432E-A0D2-ACE022A067FD}" sibTransId="{254EB96D-822B-49C5-B9BA-15D93844B085}"/>
    <dgm:cxn modelId="{C6F71BA4-C9D6-4B86-847C-F7507C257F0F}" srcId="{CF788651-7A36-4F83-AC2A-2233F64147CC}" destId="{151A4C7D-BD7A-489A-B5E5-222AFC4A802F}" srcOrd="0" destOrd="0" parTransId="{F4A3B667-EC94-4032-9235-8A4D84FFBB02}" sibTransId="{3C3FD86D-AFC9-4247-9C31-8AC42E1D096B}"/>
    <dgm:cxn modelId="{C3F38C82-396F-4F01-8C56-3AB832B9DDA7}" type="presOf" srcId="{51EC6100-040E-465D-8207-8FF1AF0CDEC6}" destId="{32F818D1-536C-4BE6-9B06-309D18F3754D}" srcOrd="0" destOrd="0" presId="urn:microsoft.com/office/officeart/2005/8/layout/chevron2"/>
    <dgm:cxn modelId="{FD671FE5-A4B9-44C0-8A14-AD8E1F28351E}" srcId="{8D3A6C95-349E-4C48-B271-E6CA7F50BF22}" destId="{A4A6C53D-1CB3-43BA-AB3E-33FB2E2B2EC6}" srcOrd="1" destOrd="0" parTransId="{7BD340AE-2D90-431D-B652-7B52093B5380}" sibTransId="{DAD85A9D-1163-4823-8A18-A773652F76F0}"/>
    <dgm:cxn modelId="{6A2C33D2-E6D6-4455-83D2-89C939056B53}" type="presOf" srcId="{CF788651-7A36-4F83-AC2A-2233F64147CC}" destId="{1156489C-737C-497F-B1BF-7B86DB8437B2}" srcOrd="0" destOrd="0" presId="urn:microsoft.com/office/officeart/2005/8/layout/chevron2"/>
    <dgm:cxn modelId="{BC65FF84-FF74-4AC6-8971-CE154CA90A9A}" type="presOf" srcId="{8D3A6C95-349E-4C48-B271-E6CA7F50BF22}" destId="{D2831A99-5BEC-4F4D-AAFA-F88C52A559D3}" srcOrd="0" destOrd="0" presId="urn:microsoft.com/office/officeart/2005/8/layout/chevron2"/>
    <dgm:cxn modelId="{663271D4-45A1-4716-9514-5BBEA4E05AEC}" type="presOf" srcId="{151A4C7D-BD7A-489A-B5E5-222AFC4A802F}" destId="{CAED4391-7F65-4CE8-837F-8ABA58ADD3D1}" srcOrd="0" destOrd="0" presId="urn:microsoft.com/office/officeart/2005/8/layout/chevron2"/>
    <dgm:cxn modelId="{A772EDA0-DC60-4719-A7F3-68F9BBB0CE78}" type="presOf" srcId="{356C1942-3583-4CCC-9BDF-B125558F2D06}" destId="{CAED4391-7F65-4CE8-837F-8ABA58ADD3D1}" srcOrd="0" destOrd="1" presId="urn:microsoft.com/office/officeart/2005/8/layout/chevron2"/>
    <dgm:cxn modelId="{3E13A71E-D385-4583-AE46-3EF4FA80005D}" srcId="{CF788651-7A36-4F83-AC2A-2233F64147CC}" destId="{51DA9B5D-1343-4EE9-90C2-704C313A6A68}" srcOrd="2" destOrd="0" parTransId="{1BC4B7AE-2E08-46CD-A92E-F4C9E133DC15}" sibTransId="{9CC71325-1D49-4F1D-819D-CBCE1E93482B}"/>
    <dgm:cxn modelId="{5EDC4646-0008-4B77-AEC7-1EF2434CB1E2}" srcId="{CC2B499B-25D3-471E-B051-F0D61D758790}" destId="{CF788651-7A36-4F83-AC2A-2233F64147CC}" srcOrd="2" destOrd="0" parTransId="{A9B91C59-FE26-4BF1-8E21-4AA158F1E1E3}" sibTransId="{771497D0-5808-4A0E-AE78-1E67BEE5F288}"/>
    <dgm:cxn modelId="{C20C67AB-7F05-4DAD-8514-A828A1D5FC80}" type="presOf" srcId="{CC2B499B-25D3-471E-B051-F0D61D758790}" destId="{1A785EEE-2B15-4185-B222-A76A43AA8ECA}" srcOrd="0" destOrd="0" presId="urn:microsoft.com/office/officeart/2005/8/layout/chevron2"/>
    <dgm:cxn modelId="{5683356B-84B8-406C-9D08-F4535BEAFE31}" type="presOf" srcId="{A4A6C53D-1CB3-43BA-AB3E-33FB2E2B2EC6}" destId="{32F818D1-536C-4BE6-9B06-309D18F3754D}" srcOrd="0" destOrd="1" presId="urn:microsoft.com/office/officeart/2005/8/layout/chevron2"/>
    <dgm:cxn modelId="{367E71FA-353D-4BF3-AC35-E6F3E0218A63}" type="presOf" srcId="{D90E8D24-7ED6-483C-9601-7A547209ACDB}" destId="{92AD3152-6280-48E6-B6BC-20FB28C72361}" srcOrd="0" destOrd="0" presId="urn:microsoft.com/office/officeart/2005/8/layout/chevron2"/>
    <dgm:cxn modelId="{2A78B50C-4E65-4A4D-B08B-846ECECB0663}" type="presOf" srcId="{76110C5D-176D-4FD4-9A18-20B5A40B08F5}" destId="{446B70C1-B15C-40DE-AD2D-9A24F01EAC2C}" srcOrd="0" destOrd="0" presId="urn:microsoft.com/office/officeart/2005/8/layout/chevron2"/>
    <dgm:cxn modelId="{09220CE9-D5A9-4044-B322-0B43AB66F111}" type="presOf" srcId="{0CBCE460-5C6D-4F50-9E53-43D7EC8FE4BA}" destId="{32F818D1-536C-4BE6-9B06-309D18F3754D}" srcOrd="0" destOrd="2" presId="urn:microsoft.com/office/officeart/2005/8/layout/chevron2"/>
    <dgm:cxn modelId="{D5B747A4-44D9-4632-AA9B-DEBF577F17D8}" srcId="{CF788651-7A36-4F83-AC2A-2233F64147CC}" destId="{356C1942-3583-4CCC-9BDF-B125558F2D06}" srcOrd="1" destOrd="0" parTransId="{4C2B7708-43D7-4F5E-BD31-FA28410C8E89}" sibTransId="{358DC4D1-2D7B-4038-B82F-295683FC668E}"/>
    <dgm:cxn modelId="{48B1CC2A-010A-414F-8FE8-EE0A08786CB4}" srcId="{CC2B499B-25D3-471E-B051-F0D61D758790}" destId="{8D3A6C95-349E-4C48-B271-E6CA7F50BF22}" srcOrd="1" destOrd="0" parTransId="{894670AB-3009-4B61-ABD9-D074A5CC3C99}" sibTransId="{C00D4C0B-E316-4555-ADD7-F41285F0D87E}"/>
    <dgm:cxn modelId="{44A59DEC-DBAE-4BE3-9268-5C5270DA8FDC}" srcId="{8D3A6C95-349E-4C48-B271-E6CA7F50BF22}" destId="{0CBCE460-5C6D-4F50-9E53-43D7EC8FE4BA}" srcOrd="2" destOrd="0" parTransId="{36A943EF-41C8-4198-935D-079F926610D2}" sibTransId="{CC0EB104-0C58-492C-9C53-AA0788C9F327}"/>
    <dgm:cxn modelId="{FD0275B8-3944-4313-A880-B955E1785401}" type="presOf" srcId="{51DA9B5D-1343-4EE9-90C2-704C313A6A68}" destId="{CAED4391-7F65-4CE8-837F-8ABA58ADD3D1}" srcOrd="0" destOrd="2" presId="urn:microsoft.com/office/officeart/2005/8/layout/chevron2"/>
    <dgm:cxn modelId="{DCC3BA4E-D359-44D2-9C44-568C56A5C292}" type="presOf" srcId="{A4879B0C-B140-454F-8E59-EE9DBFC7351C}" destId="{92AD3152-6280-48E6-B6BC-20FB28C72361}" srcOrd="0" destOrd="2" presId="urn:microsoft.com/office/officeart/2005/8/layout/chevron2"/>
    <dgm:cxn modelId="{CDB61B50-351D-40F9-B3D8-EEA3B3511264}" type="presOf" srcId="{09448D0A-6A51-4EFE-AD71-0E61681BE9A5}" destId="{92AD3152-6280-48E6-B6BC-20FB28C72361}" srcOrd="0" destOrd="1" presId="urn:microsoft.com/office/officeart/2005/8/layout/chevron2"/>
    <dgm:cxn modelId="{E8D673C3-DA6E-43F1-92F5-568EC1A18D2D}" srcId="{76110C5D-176D-4FD4-9A18-20B5A40B08F5}" destId="{D90E8D24-7ED6-483C-9601-7A547209ACDB}" srcOrd="0" destOrd="0" parTransId="{4F24D300-0C7F-44C2-9BA2-9C8098E7DC1C}" sibTransId="{FB03F25A-383B-4F69-9AAD-A2F0E1BF0E09}"/>
    <dgm:cxn modelId="{A174778B-3123-4E1A-987A-CC2670BF73AA}" srcId="{8D3A6C95-349E-4C48-B271-E6CA7F50BF22}" destId="{51EC6100-040E-465D-8207-8FF1AF0CDEC6}" srcOrd="0" destOrd="0" parTransId="{4519C7AB-56B4-4D30-990E-378980CAF82C}" sibTransId="{1D940D01-8768-416B-A6DD-D4BEDDC09ECE}"/>
    <dgm:cxn modelId="{3F875453-DC2B-481E-B48D-36190C96CBD1}" srcId="{76110C5D-176D-4FD4-9A18-20B5A40B08F5}" destId="{A4879B0C-B140-454F-8E59-EE9DBFC7351C}" srcOrd="2" destOrd="0" parTransId="{A28A4660-0D44-4AF5-8A3F-464947027590}" sibTransId="{0E170C39-ACCB-4C74-857E-B08691356125}"/>
    <dgm:cxn modelId="{384BEB4D-9396-484F-A4DC-EA65CEBA89B9}" type="presParOf" srcId="{1A785EEE-2B15-4185-B222-A76A43AA8ECA}" destId="{289F9007-6126-40F6-931B-6DE1B3AF3435}" srcOrd="0" destOrd="0" presId="urn:microsoft.com/office/officeart/2005/8/layout/chevron2"/>
    <dgm:cxn modelId="{838F7771-1466-40D4-B102-D3076A0B886C}" type="presParOf" srcId="{289F9007-6126-40F6-931B-6DE1B3AF3435}" destId="{446B70C1-B15C-40DE-AD2D-9A24F01EAC2C}" srcOrd="0" destOrd="0" presId="urn:microsoft.com/office/officeart/2005/8/layout/chevron2"/>
    <dgm:cxn modelId="{5B97D508-FECC-4F1C-BE03-E5F1F32D5EDB}" type="presParOf" srcId="{289F9007-6126-40F6-931B-6DE1B3AF3435}" destId="{92AD3152-6280-48E6-B6BC-20FB28C72361}" srcOrd="1" destOrd="0" presId="urn:microsoft.com/office/officeart/2005/8/layout/chevron2"/>
    <dgm:cxn modelId="{75837960-7E94-4A47-90C3-2263951D97F7}" type="presParOf" srcId="{1A785EEE-2B15-4185-B222-A76A43AA8ECA}" destId="{624ACFEE-09FE-40F5-B2B1-D06C2B87E8FF}" srcOrd="1" destOrd="0" presId="urn:microsoft.com/office/officeart/2005/8/layout/chevron2"/>
    <dgm:cxn modelId="{924E9CDE-3519-4EF8-B0D1-16958484E30F}" type="presParOf" srcId="{1A785EEE-2B15-4185-B222-A76A43AA8ECA}" destId="{34D1D22B-DBAD-48B9-899F-6748E76BA2D3}" srcOrd="2" destOrd="0" presId="urn:microsoft.com/office/officeart/2005/8/layout/chevron2"/>
    <dgm:cxn modelId="{D5CF47ED-5701-4536-80FC-30399B2EDE32}" type="presParOf" srcId="{34D1D22B-DBAD-48B9-899F-6748E76BA2D3}" destId="{D2831A99-5BEC-4F4D-AAFA-F88C52A559D3}" srcOrd="0" destOrd="0" presId="urn:microsoft.com/office/officeart/2005/8/layout/chevron2"/>
    <dgm:cxn modelId="{CA9F6E01-CFBD-4BB9-8334-751D63D7F677}" type="presParOf" srcId="{34D1D22B-DBAD-48B9-899F-6748E76BA2D3}" destId="{32F818D1-536C-4BE6-9B06-309D18F3754D}" srcOrd="1" destOrd="0" presId="urn:microsoft.com/office/officeart/2005/8/layout/chevron2"/>
    <dgm:cxn modelId="{3124480B-841A-4B5B-9F90-2C37F0D71C63}" type="presParOf" srcId="{1A785EEE-2B15-4185-B222-A76A43AA8ECA}" destId="{68B2F150-BA6D-4139-AC5E-71C43AC3035F}" srcOrd="3" destOrd="0" presId="urn:microsoft.com/office/officeart/2005/8/layout/chevron2"/>
    <dgm:cxn modelId="{A7AC7C77-11CC-472E-A0D2-E3AAC81F6AD0}" type="presParOf" srcId="{1A785EEE-2B15-4185-B222-A76A43AA8ECA}" destId="{807B3262-55E9-4753-999C-48A9161BFE40}" srcOrd="4" destOrd="0" presId="urn:microsoft.com/office/officeart/2005/8/layout/chevron2"/>
    <dgm:cxn modelId="{1CDEF494-C4FF-47F7-8BFF-DFA9888AEB38}" type="presParOf" srcId="{807B3262-55E9-4753-999C-48A9161BFE40}" destId="{1156489C-737C-497F-B1BF-7B86DB8437B2}" srcOrd="0" destOrd="0" presId="urn:microsoft.com/office/officeart/2005/8/layout/chevron2"/>
    <dgm:cxn modelId="{9E533970-831B-4CF5-B862-79F5CBFC7794}" type="presParOf" srcId="{807B3262-55E9-4753-999C-48A9161BFE40}" destId="{CAED4391-7F65-4CE8-837F-8ABA58ADD3D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737FD2-4CE3-435A-A15A-9176834DBCD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1024B25-9E3D-40FF-B2C5-F3E0F67B458E}">
      <dgm:prSet phldrT="[Text]"/>
      <dgm:spPr/>
      <dgm:t>
        <a:bodyPr/>
        <a:lstStyle/>
        <a:p>
          <a:r>
            <a:rPr lang="en-US" smtClean="0"/>
            <a:t>1</a:t>
          </a:r>
          <a:endParaRPr lang="en-US"/>
        </a:p>
      </dgm:t>
    </dgm:pt>
    <dgm:pt modelId="{73CF16A8-6AEF-47FF-9AAA-A9818F1BF25A}" type="parTrans" cxnId="{19172FAE-DE28-41CE-9821-F2BE3DA85423}">
      <dgm:prSet/>
      <dgm:spPr/>
      <dgm:t>
        <a:bodyPr/>
        <a:lstStyle/>
        <a:p>
          <a:endParaRPr lang="en-US"/>
        </a:p>
      </dgm:t>
    </dgm:pt>
    <dgm:pt modelId="{D1408F32-EA7D-4420-9065-85FC9DA0CB5F}" type="sibTrans" cxnId="{19172FAE-DE28-41CE-9821-F2BE3DA85423}">
      <dgm:prSet/>
      <dgm:spPr/>
      <dgm:t>
        <a:bodyPr/>
        <a:lstStyle/>
        <a:p>
          <a:endParaRPr lang="en-US"/>
        </a:p>
      </dgm:t>
    </dgm:pt>
    <dgm:pt modelId="{BFFE035C-224A-459C-80AB-A522640F08BF}">
      <dgm:prSet phldrT="[Text]" custT="1"/>
      <dgm:spPr/>
      <dgm:t>
        <a:bodyPr/>
        <a:lstStyle/>
        <a:p>
          <a:r>
            <a:rPr lang="en-US" sz="2400" err="1" smtClean="0">
              <a:latin typeface="Times New Roman" panose="02020603050405020304" pitchFamily="18" charset="0"/>
              <a:cs typeface="Times New Roman" panose="02020603050405020304" pitchFamily="18" charset="0"/>
            </a:rPr>
            <a:t>Tác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động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của</a:t>
          </a:r>
          <a:r>
            <a:rPr lang="en-US" sz="2400" smtClean="0">
              <a:latin typeface="Times New Roman" panose="02020603050405020304" pitchFamily="18" charset="0"/>
              <a:cs typeface="Times New Roman" panose="02020603050405020304" pitchFamily="18" charset="0"/>
            </a:rPr>
            <a:t> CNTT </a:t>
          </a:r>
          <a:r>
            <a:rPr lang="en-US" sz="2400" err="1" smtClean="0">
              <a:latin typeface="Times New Roman" panose="02020603050405020304" pitchFamily="18" charset="0"/>
              <a:cs typeface="Times New Roman" panose="02020603050405020304" pitchFamily="18" charset="0"/>
            </a:rPr>
            <a:t>với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doanh</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nghiệp</a:t>
          </a:r>
          <a:r>
            <a:rPr lang="en-US" sz="2400" smtClean="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dgm:t>
    </dgm:pt>
    <dgm:pt modelId="{AA4AA5FC-0B91-4760-9DA7-120B41B300F2}" type="parTrans" cxnId="{4300B4B5-D041-469B-8114-7DFEF13B4A17}">
      <dgm:prSet/>
      <dgm:spPr/>
      <dgm:t>
        <a:bodyPr/>
        <a:lstStyle/>
        <a:p>
          <a:endParaRPr lang="en-US"/>
        </a:p>
      </dgm:t>
    </dgm:pt>
    <dgm:pt modelId="{E2F5A19A-D103-4D64-9911-D7C485E31D61}" type="sibTrans" cxnId="{4300B4B5-D041-469B-8114-7DFEF13B4A17}">
      <dgm:prSet/>
      <dgm:spPr/>
      <dgm:t>
        <a:bodyPr/>
        <a:lstStyle/>
        <a:p>
          <a:endParaRPr lang="en-US"/>
        </a:p>
      </dgm:t>
    </dgm:pt>
    <dgm:pt modelId="{CCE69DF0-A01D-4C80-93D3-9DB3F142F4B2}">
      <dgm:prSet phldrT="[Text]"/>
      <dgm:spPr/>
      <dgm:t>
        <a:bodyPr/>
        <a:lstStyle/>
        <a:p>
          <a:r>
            <a:rPr lang="en-US" smtClean="0"/>
            <a:t>2</a:t>
          </a:r>
          <a:endParaRPr lang="en-US"/>
        </a:p>
      </dgm:t>
    </dgm:pt>
    <dgm:pt modelId="{88F08C7C-42CE-4E88-BF23-4DF152687E3E}" type="parTrans" cxnId="{07D68555-EEB0-4739-821B-FFCFA6629058}">
      <dgm:prSet/>
      <dgm:spPr/>
      <dgm:t>
        <a:bodyPr/>
        <a:lstStyle/>
        <a:p>
          <a:endParaRPr lang="en-US"/>
        </a:p>
      </dgm:t>
    </dgm:pt>
    <dgm:pt modelId="{F85797DD-117A-444A-BCBF-AEC0C5F0B479}" type="sibTrans" cxnId="{07D68555-EEB0-4739-821B-FFCFA6629058}">
      <dgm:prSet/>
      <dgm:spPr/>
      <dgm:t>
        <a:bodyPr/>
        <a:lstStyle/>
        <a:p>
          <a:endParaRPr lang="en-US"/>
        </a:p>
      </dgm:t>
    </dgm:pt>
    <dgm:pt modelId="{DBFE3242-D8EC-4C05-8FEC-FC985964CB32}">
      <dgm:prSet phldrT="[Text]" custT="1"/>
      <dgm:spPr/>
      <dgm:t>
        <a:bodyPr/>
        <a:lstStyle/>
        <a:p>
          <a:r>
            <a:rPr lang="en-US" sz="2400" b="0" err="1" smtClean="0">
              <a:latin typeface="Times New Roman" panose="02020603050405020304" pitchFamily="18" charset="0"/>
              <a:cs typeface="Times New Roman" panose="02020603050405020304" pitchFamily="18" charset="0"/>
            </a:rPr>
            <a:t>Hiệu</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năng</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của</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các</a:t>
          </a:r>
          <a:r>
            <a:rPr lang="en-US" sz="2400" b="0" smtClean="0">
              <a:latin typeface="Times New Roman" panose="02020603050405020304" pitchFamily="18" charset="0"/>
              <a:cs typeface="Times New Roman" panose="02020603050405020304" pitchFamily="18" charset="0"/>
            </a:rPr>
            <a:t> HTTT </a:t>
          </a:r>
          <a:r>
            <a:rPr lang="en-US" sz="2400" b="0" err="1" smtClean="0">
              <a:latin typeface="Times New Roman" panose="02020603050405020304" pitchFamily="18" charset="0"/>
              <a:cs typeface="Times New Roman" panose="02020603050405020304" pitchFamily="18" charset="0"/>
            </a:rPr>
            <a:t>được</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triển</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khai</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và</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nâng</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cao</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hiệu</a:t>
          </a:r>
          <a:r>
            <a:rPr lang="en-US" sz="2400" b="0" smtClean="0">
              <a:latin typeface="Times New Roman" panose="02020603050405020304" pitchFamily="18" charset="0"/>
              <a:cs typeface="Times New Roman" panose="02020603050405020304" pitchFamily="18" charset="0"/>
            </a:rPr>
            <a:t>  </a:t>
          </a:r>
          <a:r>
            <a:rPr lang="en-US" sz="2400" b="0" err="1" smtClean="0">
              <a:latin typeface="Times New Roman" panose="02020603050405020304" pitchFamily="18" charset="0"/>
              <a:cs typeface="Times New Roman" panose="02020603050405020304" pitchFamily="18" charset="0"/>
            </a:rPr>
            <a:t>năng</a:t>
          </a:r>
          <a:endParaRPr lang="en-US" sz="2400" b="0">
            <a:latin typeface="Times New Roman" panose="02020603050405020304" pitchFamily="18" charset="0"/>
            <a:cs typeface="Times New Roman" panose="02020603050405020304" pitchFamily="18" charset="0"/>
          </a:endParaRPr>
        </a:p>
      </dgm:t>
    </dgm:pt>
    <dgm:pt modelId="{CC301CE7-A5C0-4EF9-9B8D-594C76181A8B}" type="parTrans" cxnId="{9CBB918A-002A-4C26-9520-3B1997119C93}">
      <dgm:prSet/>
      <dgm:spPr/>
      <dgm:t>
        <a:bodyPr/>
        <a:lstStyle/>
        <a:p>
          <a:endParaRPr lang="en-US"/>
        </a:p>
      </dgm:t>
    </dgm:pt>
    <dgm:pt modelId="{5FC1524B-427D-4D42-A23B-24B9CCC88D25}" type="sibTrans" cxnId="{9CBB918A-002A-4C26-9520-3B1997119C93}">
      <dgm:prSet/>
      <dgm:spPr/>
      <dgm:t>
        <a:bodyPr/>
        <a:lstStyle/>
        <a:p>
          <a:endParaRPr lang="en-US"/>
        </a:p>
      </dgm:t>
    </dgm:pt>
    <dgm:pt modelId="{89BB84B6-132D-4B94-A857-E1D4ED66AB3B}">
      <dgm:prSet phldrT="[Text]"/>
      <dgm:spPr/>
      <dgm:t>
        <a:bodyPr/>
        <a:lstStyle/>
        <a:p>
          <a:r>
            <a:rPr lang="en-US" smtClean="0"/>
            <a:t>3</a:t>
          </a:r>
          <a:endParaRPr lang="en-US"/>
        </a:p>
      </dgm:t>
    </dgm:pt>
    <dgm:pt modelId="{6463AD36-D88F-4E62-8636-F82A21F070DD}" type="parTrans" cxnId="{19953E80-BAE8-459D-93C1-5A85A09247CF}">
      <dgm:prSet/>
      <dgm:spPr/>
      <dgm:t>
        <a:bodyPr/>
        <a:lstStyle/>
        <a:p>
          <a:endParaRPr lang="en-US"/>
        </a:p>
      </dgm:t>
    </dgm:pt>
    <dgm:pt modelId="{3341A8E4-CD03-4A6D-9869-BBBE00ECB8D9}" type="sibTrans" cxnId="{19953E80-BAE8-459D-93C1-5A85A09247CF}">
      <dgm:prSet/>
      <dgm:spPr/>
      <dgm:t>
        <a:bodyPr/>
        <a:lstStyle/>
        <a:p>
          <a:endParaRPr lang="en-US"/>
        </a:p>
      </dgm:t>
    </dgm:pt>
    <dgm:pt modelId="{FA51428E-74D3-41B4-9D09-148AD5D57069}">
      <dgm:prSet phldrT="[Text]" custT="1"/>
      <dgm:spPr/>
      <dgm:t>
        <a:bodyPr/>
        <a:lstStyle/>
        <a:p>
          <a:r>
            <a:rPr lang="en-US" sz="2400" err="1" smtClean="0">
              <a:latin typeface="Times New Roman" panose="02020603050405020304" pitchFamily="18" charset="0"/>
              <a:cs typeface="Times New Roman" panose="02020603050405020304" pitchFamily="18" charset="0"/>
            </a:rPr>
            <a:t>Hoạch</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định</a:t>
          </a:r>
          <a:r>
            <a:rPr lang="en-US" sz="2400" smtClean="0">
              <a:latin typeface="Times New Roman" panose="02020603050405020304" pitchFamily="18" charset="0"/>
              <a:cs typeface="Times New Roman" panose="02020603050405020304" pitchFamily="18" charset="0"/>
            </a:rPr>
            <a:t> HTTT, </a:t>
          </a:r>
          <a:r>
            <a:rPr lang="en-US" sz="2400" err="1" smtClean="0">
              <a:latin typeface="Times New Roman" panose="02020603050405020304" pitchFamily="18" charset="0"/>
              <a:cs typeface="Times New Roman" panose="02020603050405020304" pitchFamily="18" charset="0"/>
            </a:rPr>
            <a:t>quản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trị</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và</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triển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khai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dự</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án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và</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thuyết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phục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người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dùng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sử</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dụng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hệ</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thống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mới</a:t>
          </a:r>
          <a:endParaRPr lang="en-US" sz="2400">
            <a:latin typeface="Times New Roman" panose="02020603050405020304" pitchFamily="18" charset="0"/>
            <a:cs typeface="Times New Roman" panose="02020603050405020304" pitchFamily="18" charset="0"/>
          </a:endParaRPr>
        </a:p>
      </dgm:t>
    </dgm:pt>
    <dgm:pt modelId="{7C522130-727F-4639-AFF6-BD2441A7EFA3}" type="parTrans" cxnId="{D414ACBF-5184-47A9-BDB9-F26DF8DD74FA}">
      <dgm:prSet/>
      <dgm:spPr/>
      <dgm:t>
        <a:bodyPr/>
        <a:lstStyle/>
        <a:p>
          <a:endParaRPr lang="en-US"/>
        </a:p>
      </dgm:t>
    </dgm:pt>
    <dgm:pt modelId="{5BD3310A-9F84-4655-A599-C6705E25B42F}" type="sibTrans" cxnId="{D414ACBF-5184-47A9-BDB9-F26DF8DD74FA}">
      <dgm:prSet/>
      <dgm:spPr/>
      <dgm:t>
        <a:bodyPr/>
        <a:lstStyle/>
        <a:p>
          <a:endParaRPr lang="en-US"/>
        </a:p>
      </dgm:t>
    </dgm:pt>
    <dgm:pt modelId="{CC1587ED-FCDF-4033-B2CD-E70DA82F8FBE}" type="pres">
      <dgm:prSet presAssocID="{68737FD2-4CE3-435A-A15A-9176834DBCD5}" presName="linearFlow" presStyleCnt="0">
        <dgm:presLayoutVars>
          <dgm:dir/>
          <dgm:animLvl val="lvl"/>
          <dgm:resizeHandles val="exact"/>
        </dgm:presLayoutVars>
      </dgm:prSet>
      <dgm:spPr/>
    </dgm:pt>
    <dgm:pt modelId="{54FB48D6-384F-42E7-8E8A-78B21EA5B75F}" type="pres">
      <dgm:prSet presAssocID="{51024B25-9E3D-40FF-B2C5-F3E0F67B458E}" presName="composite" presStyleCnt="0"/>
      <dgm:spPr/>
    </dgm:pt>
    <dgm:pt modelId="{2ACC3476-4D1A-4B6A-AF22-09F7843D8C18}" type="pres">
      <dgm:prSet presAssocID="{51024B25-9E3D-40FF-B2C5-F3E0F67B458E}" presName="parentText" presStyleLbl="alignNode1" presStyleIdx="0" presStyleCnt="3">
        <dgm:presLayoutVars>
          <dgm:chMax val="1"/>
          <dgm:bulletEnabled val="1"/>
        </dgm:presLayoutVars>
      </dgm:prSet>
      <dgm:spPr/>
    </dgm:pt>
    <dgm:pt modelId="{E0AE6BB6-90E4-4D37-A661-65C321E72D64}" type="pres">
      <dgm:prSet presAssocID="{51024B25-9E3D-40FF-B2C5-F3E0F67B458E}" presName="descendantText" presStyleLbl="alignAcc1" presStyleIdx="0" presStyleCnt="3">
        <dgm:presLayoutVars>
          <dgm:bulletEnabled val="1"/>
        </dgm:presLayoutVars>
      </dgm:prSet>
      <dgm:spPr/>
      <dgm:t>
        <a:bodyPr/>
        <a:lstStyle/>
        <a:p>
          <a:endParaRPr lang="en-US"/>
        </a:p>
      </dgm:t>
    </dgm:pt>
    <dgm:pt modelId="{5C90C6A2-DADD-47D1-88D6-B79B7A970DA4}" type="pres">
      <dgm:prSet presAssocID="{D1408F32-EA7D-4420-9065-85FC9DA0CB5F}" presName="sp" presStyleCnt="0"/>
      <dgm:spPr/>
    </dgm:pt>
    <dgm:pt modelId="{401922F7-CD86-4623-A32E-CE06F26571DB}" type="pres">
      <dgm:prSet presAssocID="{CCE69DF0-A01D-4C80-93D3-9DB3F142F4B2}" presName="composite" presStyleCnt="0"/>
      <dgm:spPr/>
    </dgm:pt>
    <dgm:pt modelId="{F60B748C-6260-45C3-82E2-E675B09E9C19}" type="pres">
      <dgm:prSet presAssocID="{CCE69DF0-A01D-4C80-93D3-9DB3F142F4B2}" presName="parentText" presStyleLbl="alignNode1" presStyleIdx="1" presStyleCnt="3">
        <dgm:presLayoutVars>
          <dgm:chMax val="1"/>
          <dgm:bulletEnabled val="1"/>
        </dgm:presLayoutVars>
      </dgm:prSet>
      <dgm:spPr/>
    </dgm:pt>
    <dgm:pt modelId="{223AB6D4-7655-412F-8612-7C700BE1FB5E}" type="pres">
      <dgm:prSet presAssocID="{CCE69DF0-A01D-4C80-93D3-9DB3F142F4B2}" presName="descendantText" presStyleLbl="alignAcc1" presStyleIdx="1" presStyleCnt="3">
        <dgm:presLayoutVars>
          <dgm:bulletEnabled val="1"/>
        </dgm:presLayoutVars>
      </dgm:prSet>
      <dgm:spPr/>
      <dgm:t>
        <a:bodyPr/>
        <a:lstStyle/>
        <a:p>
          <a:endParaRPr lang="en-US"/>
        </a:p>
      </dgm:t>
    </dgm:pt>
    <dgm:pt modelId="{1E65BFB5-E75E-4250-8908-CA568A44C4A0}" type="pres">
      <dgm:prSet presAssocID="{F85797DD-117A-444A-BCBF-AEC0C5F0B479}" presName="sp" presStyleCnt="0"/>
      <dgm:spPr/>
    </dgm:pt>
    <dgm:pt modelId="{0E77C516-D746-4137-B7CE-BCE338388305}" type="pres">
      <dgm:prSet presAssocID="{89BB84B6-132D-4B94-A857-E1D4ED66AB3B}" presName="composite" presStyleCnt="0"/>
      <dgm:spPr/>
    </dgm:pt>
    <dgm:pt modelId="{1958A93C-BD05-4592-A77B-B97C0389AB24}" type="pres">
      <dgm:prSet presAssocID="{89BB84B6-132D-4B94-A857-E1D4ED66AB3B}" presName="parentText" presStyleLbl="alignNode1" presStyleIdx="2" presStyleCnt="3">
        <dgm:presLayoutVars>
          <dgm:chMax val="1"/>
          <dgm:bulletEnabled val="1"/>
        </dgm:presLayoutVars>
      </dgm:prSet>
      <dgm:spPr/>
    </dgm:pt>
    <dgm:pt modelId="{D695BDFF-055F-4542-875F-2E0AD69AB554}" type="pres">
      <dgm:prSet presAssocID="{89BB84B6-132D-4B94-A857-E1D4ED66AB3B}" presName="descendantText" presStyleLbl="alignAcc1" presStyleIdx="2" presStyleCnt="3">
        <dgm:presLayoutVars>
          <dgm:bulletEnabled val="1"/>
        </dgm:presLayoutVars>
      </dgm:prSet>
      <dgm:spPr/>
      <dgm:t>
        <a:bodyPr/>
        <a:lstStyle/>
        <a:p>
          <a:endParaRPr lang="en-US"/>
        </a:p>
      </dgm:t>
    </dgm:pt>
  </dgm:ptLst>
  <dgm:cxnLst>
    <dgm:cxn modelId="{9CBB918A-002A-4C26-9520-3B1997119C93}" srcId="{CCE69DF0-A01D-4C80-93D3-9DB3F142F4B2}" destId="{DBFE3242-D8EC-4C05-8FEC-FC985964CB32}" srcOrd="0" destOrd="0" parTransId="{CC301CE7-A5C0-4EF9-9B8D-594C76181A8B}" sibTransId="{5FC1524B-427D-4D42-A23B-24B9CCC88D25}"/>
    <dgm:cxn modelId="{21877F7C-27B4-40B3-8A8E-F73DB6F806E0}" type="presOf" srcId="{51024B25-9E3D-40FF-B2C5-F3E0F67B458E}" destId="{2ACC3476-4D1A-4B6A-AF22-09F7843D8C18}" srcOrd="0" destOrd="0" presId="urn:microsoft.com/office/officeart/2005/8/layout/chevron2"/>
    <dgm:cxn modelId="{4300B4B5-D041-469B-8114-7DFEF13B4A17}" srcId="{51024B25-9E3D-40FF-B2C5-F3E0F67B458E}" destId="{BFFE035C-224A-459C-80AB-A522640F08BF}" srcOrd="0" destOrd="0" parTransId="{AA4AA5FC-0B91-4760-9DA7-120B41B300F2}" sibTransId="{E2F5A19A-D103-4D64-9911-D7C485E31D61}"/>
    <dgm:cxn modelId="{A42DA4DD-FCC5-4461-BCF1-A9044C7D4EC5}" type="presOf" srcId="{DBFE3242-D8EC-4C05-8FEC-FC985964CB32}" destId="{223AB6D4-7655-412F-8612-7C700BE1FB5E}" srcOrd="0" destOrd="0" presId="urn:microsoft.com/office/officeart/2005/8/layout/chevron2"/>
    <dgm:cxn modelId="{CDB499D3-7046-4954-BE58-F9E73A432291}" type="presOf" srcId="{FA51428E-74D3-41B4-9D09-148AD5D57069}" destId="{D695BDFF-055F-4542-875F-2E0AD69AB554}" srcOrd="0" destOrd="0" presId="urn:microsoft.com/office/officeart/2005/8/layout/chevron2"/>
    <dgm:cxn modelId="{09894D39-C11A-4AFD-B278-AF266F452409}" type="presOf" srcId="{CCE69DF0-A01D-4C80-93D3-9DB3F142F4B2}" destId="{F60B748C-6260-45C3-82E2-E675B09E9C19}" srcOrd="0" destOrd="0" presId="urn:microsoft.com/office/officeart/2005/8/layout/chevron2"/>
    <dgm:cxn modelId="{19172FAE-DE28-41CE-9821-F2BE3DA85423}" srcId="{68737FD2-4CE3-435A-A15A-9176834DBCD5}" destId="{51024B25-9E3D-40FF-B2C5-F3E0F67B458E}" srcOrd="0" destOrd="0" parTransId="{73CF16A8-6AEF-47FF-9AAA-A9818F1BF25A}" sibTransId="{D1408F32-EA7D-4420-9065-85FC9DA0CB5F}"/>
    <dgm:cxn modelId="{27208AC2-447B-4C41-A9DA-A7CA19B6D2E2}" type="presOf" srcId="{89BB84B6-132D-4B94-A857-E1D4ED66AB3B}" destId="{1958A93C-BD05-4592-A77B-B97C0389AB24}" srcOrd="0" destOrd="0" presId="urn:microsoft.com/office/officeart/2005/8/layout/chevron2"/>
    <dgm:cxn modelId="{19953E80-BAE8-459D-93C1-5A85A09247CF}" srcId="{68737FD2-4CE3-435A-A15A-9176834DBCD5}" destId="{89BB84B6-132D-4B94-A857-E1D4ED66AB3B}" srcOrd="2" destOrd="0" parTransId="{6463AD36-D88F-4E62-8636-F82A21F070DD}" sibTransId="{3341A8E4-CD03-4A6D-9869-BBBE00ECB8D9}"/>
    <dgm:cxn modelId="{07D68555-EEB0-4739-821B-FFCFA6629058}" srcId="{68737FD2-4CE3-435A-A15A-9176834DBCD5}" destId="{CCE69DF0-A01D-4C80-93D3-9DB3F142F4B2}" srcOrd="1" destOrd="0" parTransId="{88F08C7C-42CE-4E88-BF23-4DF152687E3E}" sibTransId="{F85797DD-117A-444A-BCBF-AEC0C5F0B479}"/>
    <dgm:cxn modelId="{40CD79EB-625E-4BE3-848C-2BB4494CA83D}" type="presOf" srcId="{BFFE035C-224A-459C-80AB-A522640F08BF}" destId="{E0AE6BB6-90E4-4D37-A661-65C321E72D64}" srcOrd="0" destOrd="0" presId="urn:microsoft.com/office/officeart/2005/8/layout/chevron2"/>
    <dgm:cxn modelId="{AE8F2AC9-766B-4B82-B0AC-494DF64B1EBE}" type="presOf" srcId="{68737FD2-4CE3-435A-A15A-9176834DBCD5}" destId="{CC1587ED-FCDF-4033-B2CD-E70DA82F8FBE}" srcOrd="0" destOrd="0" presId="urn:microsoft.com/office/officeart/2005/8/layout/chevron2"/>
    <dgm:cxn modelId="{D414ACBF-5184-47A9-BDB9-F26DF8DD74FA}" srcId="{89BB84B6-132D-4B94-A857-E1D4ED66AB3B}" destId="{FA51428E-74D3-41B4-9D09-148AD5D57069}" srcOrd="0" destOrd="0" parTransId="{7C522130-727F-4639-AFF6-BD2441A7EFA3}" sibTransId="{5BD3310A-9F84-4655-A599-C6705E25B42F}"/>
    <dgm:cxn modelId="{41EDB48D-DB69-4E46-AEAF-8319F85D2258}" type="presParOf" srcId="{CC1587ED-FCDF-4033-B2CD-E70DA82F8FBE}" destId="{54FB48D6-384F-42E7-8E8A-78B21EA5B75F}" srcOrd="0" destOrd="0" presId="urn:microsoft.com/office/officeart/2005/8/layout/chevron2"/>
    <dgm:cxn modelId="{7BC54BB9-CACD-4A39-A89A-32680952F383}" type="presParOf" srcId="{54FB48D6-384F-42E7-8E8A-78B21EA5B75F}" destId="{2ACC3476-4D1A-4B6A-AF22-09F7843D8C18}" srcOrd="0" destOrd="0" presId="urn:microsoft.com/office/officeart/2005/8/layout/chevron2"/>
    <dgm:cxn modelId="{72F3F07D-6C50-4CEE-B866-308BC82F5FE0}" type="presParOf" srcId="{54FB48D6-384F-42E7-8E8A-78B21EA5B75F}" destId="{E0AE6BB6-90E4-4D37-A661-65C321E72D64}" srcOrd="1" destOrd="0" presId="urn:microsoft.com/office/officeart/2005/8/layout/chevron2"/>
    <dgm:cxn modelId="{1FE9A153-6B4F-4D4F-A3A1-1C016B4E672C}" type="presParOf" srcId="{CC1587ED-FCDF-4033-B2CD-E70DA82F8FBE}" destId="{5C90C6A2-DADD-47D1-88D6-B79B7A970DA4}" srcOrd="1" destOrd="0" presId="urn:microsoft.com/office/officeart/2005/8/layout/chevron2"/>
    <dgm:cxn modelId="{391B247D-CBB6-4B3A-9F40-0DBF52E7B334}" type="presParOf" srcId="{CC1587ED-FCDF-4033-B2CD-E70DA82F8FBE}" destId="{401922F7-CD86-4623-A32E-CE06F26571DB}" srcOrd="2" destOrd="0" presId="urn:microsoft.com/office/officeart/2005/8/layout/chevron2"/>
    <dgm:cxn modelId="{8A1DDB7D-E0C0-427D-A869-1BC3726A8D63}" type="presParOf" srcId="{401922F7-CD86-4623-A32E-CE06F26571DB}" destId="{F60B748C-6260-45C3-82E2-E675B09E9C19}" srcOrd="0" destOrd="0" presId="urn:microsoft.com/office/officeart/2005/8/layout/chevron2"/>
    <dgm:cxn modelId="{6EAA6871-18B2-4BAF-A14B-CF87BA79C4D8}" type="presParOf" srcId="{401922F7-CD86-4623-A32E-CE06F26571DB}" destId="{223AB6D4-7655-412F-8612-7C700BE1FB5E}" srcOrd="1" destOrd="0" presId="urn:microsoft.com/office/officeart/2005/8/layout/chevron2"/>
    <dgm:cxn modelId="{856C2701-D801-43B2-AAE1-72F337B8C878}" type="presParOf" srcId="{CC1587ED-FCDF-4033-B2CD-E70DA82F8FBE}" destId="{1E65BFB5-E75E-4250-8908-CA568A44C4A0}" srcOrd="3" destOrd="0" presId="urn:microsoft.com/office/officeart/2005/8/layout/chevron2"/>
    <dgm:cxn modelId="{287F9D32-94A1-4DFD-921F-0C79FE84788A}" type="presParOf" srcId="{CC1587ED-FCDF-4033-B2CD-E70DA82F8FBE}" destId="{0E77C516-D746-4137-B7CE-BCE338388305}" srcOrd="4" destOrd="0" presId="urn:microsoft.com/office/officeart/2005/8/layout/chevron2"/>
    <dgm:cxn modelId="{8EC519C9-F996-4634-B48A-83815519642E}" type="presParOf" srcId="{0E77C516-D746-4137-B7CE-BCE338388305}" destId="{1958A93C-BD05-4592-A77B-B97C0389AB24}" srcOrd="0" destOrd="0" presId="urn:microsoft.com/office/officeart/2005/8/layout/chevron2"/>
    <dgm:cxn modelId="{C19EF906-93DF-4F58-B48B-0AA665C6DEA6}" type="presParOf" srcId="{0E77C516-D746-4137-B7CE-BCE338388305}" destId="{D695BDFF-055F-4542-875F-2E0AD69AB55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2FA80B-F7C8-46E5-818E-7B16CE48826A}"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8BF880E6-8296-40DF-B06A-1265495ABA69}">
      <dgm:prSet phldrT="[Text]"/>
      <dgm:spPr/>
      <dgm:t>
        <a:bodyPr/>
        <a:lstStyle/>
        <a:p>
          <a:r>
            <a:rPr lang="en-US" smtClean="0"/>
            <a:t>1</a:t>
          </a:r>
          <a:endParaRPr lang="en-US"/>
        </a:p>
      </dgm:t>
    </dgm:pt>
    <dgm:pt modelId="{8B863427-FBF6-4123-B2F0-631291FD5FBD}" type="parTrans" cxnId="{B1598836-4953-4A6A-9DB5-879F164A27A9}">
      <dgm:prSet/>
      <dgm:spPr/>
      <dgm:t>
        <a:bodyPr/>
        <a:lstStyle/>
        <a:p>
          <a:endParaRPr lang="en-US"/>
        </a:p>
      </dgm:t>
    </dgm:pt>
    <dgm:pt modelId="{DE624608-F6D8-48E2-B7B0-E7527E07FF9E}" type="sibTrans" cxnId="{B1598836-4953-4A6A-9DB5-879F164A27A9}">
      <dgm:prSet/>
      <dgm:spPr/>
      <dgm:t>
        <a:bodyPr/>
        <a:lstStyle/>
        <a:p>
          <a:endParaRPr lang="en-US"/>
        </a:p>
      </dgm:t>
    </dgm:pt>
    <dgm:pt modelId="{6D2F14F7-2C8F-4AE1-91EE-E88F6E63092A}">
      <dgm:prSet phldrT="[Text]" custT="1"/>
      <dgm:spPr/>
      <dgm:t>
        <a:bodyPr/>
        <a:lstStyle/>
        <a:p>
          <a:r>
            <a:rPr lang="en-US" sz="2000" smtClean="0">
              <a:latin typeface="Times New Roman" panose="02020603050405020304" pitchFamily="18" charset="0"/>
              <a:cs typeface="Times New Roman" panose="02020603050405020304" pitchFamily="18" charset="0"/>
            </a:rPr>
            <a:t>QUY MÔ</a:t>
          </a:r>
          <a:endParaRPr lang="en-US" sz="2000">
            <a:latin typeface="Times New Roman" panose="02020603050405020304" pitchFamily="18" charset="0"/>
            <a:cs typeface="Times New Roman" panose="02020603050405020304" pitchFamily="18" charset="0"/>
          </a:endParaRPr>
        </a:p>
      </dgm:t>
    </dgm:pt>
    <dgm:pt modelId="{1CDFC1FC-14A6-4DDC-954E-185CEE99D3BF}" type="parTrans" cxnId="{9992FE20-881A-49CE-AE98-ADDAEBD67655}">
      <dgm:prSet/>
      <dgm:spPr/>
      <dgm:t>
        <a:bodyPr/>
        <a:lstStyle/>
        <a:p>
          <a:endParaRPr lang="en-US"/>
        </a:p>
      </dgm:t>
    </dgm:pt>
    <dgm:pt modelId="{551DB86B-A9A2-4641-8619-D8C5490192F9}" type="sibTrans" cxnId="{9992FE20-881A-49CE-AE98-ADDAEBD67655}">
      <dgm:prSet/>
      <dgm:spPr/>
      <dgm:t>
        <a:bodyPr/>
        <a:lstStyle/>
        <a:p>
          <a:endParaRPr lang="en-US"/>
        </a:p>
      </dgm:t>
    </dgm:pt>
    <dgm:pt modelId="{0B97EF21-3236-4E27-BBBB-0A17CCA530DB}">
      <dgm:prSet phldrT="[Text]"/>
      <dgm:spPr/>
      <dgm:t>
        <a:bodyPr/>
        <a:lstStyle/>
        <a:p>
          <a:r>
            <a:rPr lang="en-US" smtClean="0"/>
            <a:t>2</a:t>
          </a:r>
          <a:endParaRPr lang="en-US"/>
        </a:p>
      </dgm:t>
    </dgm:pt>
    <dgm:pt modelId="{DE17A8F5-91F7-48CA-A41A-713BB8A7F0F4}" type="parTrans" cxnId="{3684BBC2-00A9-4747-8C09-104C22594B6A}">
      <dgm:prSet/>
      <dgm:spPr/>
      <dgm:t>
        <a:bodyPr/>
        <a:lstStyle/>
        <a:p>
          <a:endParaRPr lang="en-US"/>
        </a:p>
      </dgm:t>
    </dgm:pt>
    <dgm:pt modelId="{95E98A8E-082E-4C92-82D5-0894BC532FF8}" type="sibTrans" cxnId="{3684BBC2-00A9-4747-8C09-104C22594B6A}">
      <dgm:prSet/>
      <dgm:spPr/>
      <dgm:t>
        <a:bodyPr/>
        <a:lstStyle/>
        <a:p>
          <a:endParaRPr lang="en-US"/>
        </a:p>
      </dgm:t>
    </dgm:pt>
    <dgm:pt modelId="{5A6DE128-311E-4F8C-8017-FAE0B2AE619E}">
      <dgm:prSet phldrT="[Text]"/>
      <dgm:spPr/>
      <dgm:t>
        <a:bodyPr/>
        <a:lstStyle/>
        <a:p>
          <a:r>
            <a:rPr lang="en-US" b="0" smtClean="0">
              <a:latin typeface="Times New Roman" panose="02020603050405020304" pitchFamily="18" charset="0"/>
              <a:cs typeface="Times New Roman" panose="02020603050405020304" pitchFamily="18" charset="0"/>
            </a:rPr>
            <a:t>KHÓ KHĂN</a:t>
          </a:r>
          <a:endParaRPr lang="en-US" b="0">
            <a:latin typeface="Times New Roman" panose="02020603050405020304" pitchFamily="18" charset="0"/>
            <a:cs typeface="Times New Roman" panose="02020603050405020304" pitchFamily="18" charset="0"/>
          </a:endParaRPr>
        </a:p>
      </dgm:t>
    </dgm:pt>
    <dgm:pt modelId="{945B9A4F-DE6D-4536-9D53-09FB5D8B3198}" type="parTrans" cxnId="{12A6FDDA-7A5D-4983-AB84-32B59A9D43C8}">
      <dgm:prSet/>
      <dgm:spPr/>
      <dgm:t>
        <a:bodyPr/>
        <a:lstStyle/>
        <a:p>
          <a:endParaRPr lang="en-US"/>
        </a:p>
      </dgm:t>
    </dgm:pt>
    <dgm:pt modelId="{3E06888B-1005-42DA-AB9A-06D361BF8506}" type="sibTrans" cxnId="{12A6FDDA-7A5D-4983-AB84-32B59A9D43C8}">
      <dgm:prSet/>
      <dgm:spPr/>
      <dgm:t>
        <a:bodyPr/>
        <a:lstStyle/>
        <a:p>
          <a:endParaRPr lang="en-US"/>
        </a:p>
      </dgm:t>
    </dgm:pt>
    <dgm:pt modelId="{B205189B-A4BB-4D07-8C1D-1C9D2AE52F41}">
      <dgm:prSet phldrT="[Text]"/>
      <dgm:spPr/>
      <dgm:t>
        <a:bodyPr/>
        <a:lstStyle/>
        <a:p>
          <a:r>
            <a:rPr lang="en-US" smtClean="0"/>
            <a:t>3</a:t>
          </a:r>
          <a:endParaRPr lang="en-US"/>
        </a:p>
      </dgm:t>
    </dgm:pt>
    <dgm:pt modelId="{A2A90398-0924-428E-80C5-920A8CA531B8}" type="parTrans" cxnId="{05E77734-F4E7-471C-AE7E-8DB1F4D52788}">
      <dgm:prSet/>
      <dgm:spPr/>
      <dgm:t>
        <a:bodyPr/>
        <a:lstStyle/>
        <a:p>
          <a:endParaRPr lang="en-US"/>
        </a:p>
      </dgm:t>
    </dgm:pt>
    <dgm:pt modelId="{2A55C6A2-0478-4989-9E46-B0F63B406D4C}" type="sibTrans" cxnId="{05E77734-F4E7-471C-AE7E-8DB1F4D52788}">
      <dgm:prSet/>
      <dgm:spPr/>
      <dgm:t>
        <a:bodyPr/>
        <a:lstStyle/>
        <a:p>
          <a:endParaRPr lang="en-US"/>
        </a:p>
      </dgm:t>
    </dgm:pt>
    <dgm:pt modelId="{7C61627B-3C4E-4AAF-ADF5-F86CE491509A}">
      <dgm:prSet phldrT="[Text]"/>
      <dgm:spPr/>
      <dgm:t>
        <a:bodyPr/>
        <a:lstStyle/>
        <a:p>
          <a:r>
            <a:rPr lang="en-US" smtClean="0">
              <a:latin typeface="Times New Roman" panose="02020603050405020304" pitchFamily="18" charset="0"/>
              <a:cs typeface="Times New Roman" panose="02020603050405020304" pitchFamily="18" charset="0"/>
            </a:rPr>
            <a:t>TỐN</a:t>
          </a:r>
          <a:r>
            <a:rPr lang="en-US" smtClean="0"/>
            <a:t> </a:t>
          </a:r>
          <a:r>
            <a:rPr lang="en-US" smtClean="0">
              <a:latin typeface="Times New Roman" panose="02020603050405020304" pitchFamily="18" charset="0"/>
              <a:cs typeface="Times New Roman" panose="02020603050405020304" pitchFamily="18" charset="0"/>
            </a:rPr>
            <a:t>KÉM</a:t>
          </a:r>
          <a:endParaRPr lang="en-US">
            <a:latin typeface="Times New Roman" panose="02020603050405020304" pitchFamily="18" charset="0"/>
            <a:cs typeface="Times New Roman" panose="02020603050405020304" pitchFamily="18" charset="0"/>
          </a:endParaRPr>
        </a:p>
      </dgm:t>
    </dgm:pt>
    <dgm:pt modelId="{4C56B771-1E85-4783-8C2C-782D7419F711}" type="parTrans" cxnId="{866FF42B-D4B1-4195-9AA9-2C25231687AB}">
      <dgm:prSet/>
      <dgm:spPr/>
      <dgm:t>
        <a:bodyPr/>
        <a:lstStyle/>
        <a:p>
          <a:endParaRPr lang="en-US"/>
        </a:p>
      </dgm:t>
    </dgm:pt>
    <dgm:pt modelId="{743BA17E-09B2-4EFE-8E11-D6C7ED0827DD}" type="sibTrans" cxnId="{866FF42B-D4B1-4195-9AA9-2C25231687AB}">
      <dgm:prSet/>
      <dgm:spPr/>
      <dgm:t>
        <a:bodyPr/>
        <a:lstStyle/>
        <a:p>
          <a:endParaRPr lang="en-US"/>
        </a:p>
      </dgm:t>
    </dgm:pt>
    <dgm:pt modelId="{8FEF7DD2-6208-4CF8-A10F-410FA60B09D6}" type="pres">
      <dgm:prSet presAssocID="{A72FA80B-F7C8-46E5-818E-7B16CE48826A}" presName="theList" presStyleCnt="0">
        <dgm:presLayoutVars>
          <dgm:dir/>
          <dgm:animLvl val="lvl"/>
          <dgm:resizeHandles val="exact"/>
        </dgm:presLayoutVars>
      </dgm:prSet>
      <dgm:spPr/>
    </dgm:pt>
    <dgm:pt modelId="{8B86A039-7D40-479B-A682-8E4F64850201}" type="pres">
      <dgm:prSet presAssocID="{8BF880E6-8296-40DF-B06A-1265495ABA69}" presName="compNode" presStyleCnt="0"/>
      <dgm:spPr/>
    </dgm:pt>
    <dgm:pt modelId="{F14BB626-F17A-4CA7-9614-420988FB365A}" type="pres">
      <dgm:prSet presAssocID="{8BF880E6-8296-40DF-B06A-1265495ABA69}" presName="noGeometry" presStyleCnt="0"/>
      <dgm:spPr/>
    </dgm:pt>
    <dgm:pt modelId="{097890FD-E356-469B-9809-9E2991847860}" type="pres">
      <dgm:prSet presAssocID="{8BF880E6-8296-40DF-B06A-1265495ABA69}" presName="childTextVisible" presStyleLbl="bgAccFollowNode1" presStyleIdx="0" presStyleCnt="3">
        <dgm:presLayoutVars>
          <dgm:bulletEnabled val="1"/>
        </dgm:presLayoutVars>
      </dgm:prSet>
      <dgm:spPr/>
      <dgm:t>
        <a:bodyPr/>
        <a:lstStyle/>
        <a:p>
          <a:endParaRPr lang="en-US"/>
        </a:p>
      </dgm:t>
    </dgm:pt>
    <dgm:pt modelId="{C6460C96-BD16-4D5F-BD22-53DB68BE6E60}" type="pres">
      <dgm:prSet presAssocID="{8BF880E6-8296-40DF-B06A-1265495ABA69}" presName="childTextHidden" presStyleLbl="bgAccFollowNode1" presStyleIdx="0" presStyleCnt="3"/>
      <dgm:spPr/>
      <dgm:t>
        <a:bodyPr/>
        <a:lstStyle/>
        <a:p>
          <a:endParaRPr lang="en-US"/>
        </a:p>
      </dgm:t>
    </dgm:pt>
    <dgm:pt modelId="{26F0EF60-B600-48F5-A8D7-153D38592039}" type="pres">
      <dgm:prSet presAssocID="{8BF880E6-8296-40DF-B06A-1265495ABA69}" presName="parentText" presStyleLbl="node1" presStyleIdx="0" presStyleCnt="3">
        <dgm:presLayoutVars>
          <dgm:chMax val="1"/>
          <dgm:bulletEnabled val="1"/>
        </dgm:presLayoutVars>
      </dgm:prSet>
      <dgm:spPr/>
    </dgm:pt>
    <dgm:pt modelId="{4387D2EF-0D47-4976-BCA8-F30210FFFC9A}" type="pres">
      <dgm:prSet presAssocID="{8BF880E6-8296-40DF-B06A-1265495ABA69}" presName="aSpace" presStyleCnt="0"/>
      <dgm:spPr/>
    </dgm:pt>
    <dgm:pt modelId="{D11E7E25-5D1E-4F61-AA3A-60760DAC58E7}" type="pres">
      <dgm:prSet presAssocID="{0B97EF21-3236-4E27-BBBB-0A17CCA530DB}" presName="compNode" presStyleCnt="0"/>
      <dgm:spPr/>
    </dgm:pt>
    <dgm:pt modelId="{73BDFA93-CA79-44BD-A598-BF62C58F0E13}" type="pres">
      <dgm:prSet presAssocID="{0B97EF21-3236-4E27-BBBB-0A17CCA530DB}" presName="noGeometry" presStyleCnt="0"/>
      <dgm:spPr/>
    </dgm:pt>
    <dgm:pt modelId="{F0A9DF79-6360-48E7-B571-51F5CD070161}" type="pres">
      <dgm:prSet presAssocID="{0B97EF21-3236-4E27-BBBB-0A17CCA530DB}" presName="childTextVisible" presStyleLbl="bgAccFollowNode1" presStyleIdx="1" presStyleCnt="3">
        <dgm:presLayoutVars>
          <dgm:bulletEnabled val="1"/>
        </dgm:presLayoutVars>
      </dgm:prSet>
      <dgm:spPr/>
      <dgm:t>
        <a:bodyPr/>
        <a:lstStyle/>
        <a:p>
          <a:endParaRPr lang="en-US"/>
        </a:p>
      </dgm:t>
    </dgm:pt>
    <dgm:pt modelId="{1A8784F4-7CAE-48F2-845A-A37A19706061}" type="pres">
      <dgm:prSet presAssocID="{0B97EF21-3236-4E27-BBBB-0A17CCA530DB}" presName="childTextHidden" presStyleLbl="bgAccFollowNode1" presStyleIdx="1" presStyleCnt="3"/>
      <dgm:spPr/>
      <dgm:t>
        <a:bodyPr/>
        <a:lstStyle/>
        <a:p>
          <a:endParaRPr lang="en-US"/>
        </a:p>
      </dgm:t>
    </dgm:pt>
    <dgm:pt modelId="{E889921B-A31D-45E0-AFD0-D7AE2661EE8F}" type="pres">
      <dgm:prSet presAssocID="{0B97EF21-3236-4E27-BBBB-0A17CCA530DB}" presName="parentText" presStyleLbl="node1" presStyleIdx="1" presStyleCnt="3">
        <dgm:presLayoutVars>
          <dgm:chMax val="1"/>
          <dgm:bulletEnabled val="1"/>
        </dgm:presLayoutVars>
      </dgm:prSet>
      <dgm:spPr/>
    </dgm:pt>
    <dgm:pt modelId="{15FD505B-33C1-48C3-BE73-855CCC67E225}" type="pres">
      <dgm:prSet presAssocID="{0B97EF21-3236-4E27-BBBB-0A17CCA530DB}" presName="aSpace" presStyleCnt="0"/>
      <dgm:spPr/>
    </dgm:pt>
    <dgm:pt modelId="{CB973B21-A8E8-47C9-A965-4CA09D212330}" type="pres">
      <dgm:prSet presAssocID="{B205189B-A4BB-4D07-8C1D-1C9D2AE52F41}" presName="compNode" presStyleCnt="0"/>
      <dgm:spPr/>
    </dgm:pt>
    <dgm:pt modelId="{07C6D5E8-62B7-4694-AF22-326D4ABFA29E}" type="pres">
      <dgm:prSet presAssocID="{B205189B-A4BB-4D07-8C1D-1C9D2AE52F41}" presName="noGeometry" presStyleCnt="0"/>
      <dgm:spPr/>
    </dgm:pt>
    <dgm:pt modelId="{A375CB75-CAC6-46D4-BB43-2C364201811E}" type="pres">
      <dgm:prSet presAssocID="{B205189B-A4BB-4D07-8C1D-1C9D2AE52F41}" presName="childTextVisible" presStyleLbl="bgAccFollowNode1" presStyleIdx="2" presStyleCnt="3">
        <dgm:presLayoutVars>
          <dgm:bulletEnabled val="1"/>
        </dgm:presLayoutVars>
      </dgm:prSet>
      <dgm:spPr/>
      <dgm:t>
        <a:bodyPr/>
        <a:lstStyle/>
        <a:p>
          <a:endParaRPr lang="en-US"/>
        </a:p>
      </dgm:t>
    </dgm:pt>
    <dgm:pt modelId="{E82A1B7B-9369-4AAE-A86C-C7AE12C9A29F}" type="pres">
      <dgm:prSet presAssocID="{B205189B-A4BB-4D07-8C1D-1C9D2AE52F41}" presName="childTextHidden" presStyleLbl="bgAccFollowNode1" presStyleIdx="2" presStyleCnt="3"/>
      <dgm:spPr/>
      <dgm:t>
        <a:bodyPr/>
        <a:lstStyle/>
        <a:p>
          <a:endParaRPr lang="en-US"/>
        </a:p>
      </dgm:t>
    </dgm:pt>
    <dgm:pt modelId="{3738E060-6DD9-4B84-9B55-888554BD57AE}" type="pres">
      <dgm:prSet presAssocID="{B205189B-A4BB-4D07-8C1D-1C9D2AE52F41}" presName="parentText" presStyleLbl="node1" presStyleIdx="2" presStyleCnt="3">
        <dgm:presLayoutVars>
          <dgm:chMax val="1"/>
          <dgm:bulletEnabled val="1"/>
        </dgm:presLayoutVars>
      </dgm:prSet>
      <dgm:spPr/>
    </dgm:pt>
  </dgm:ptLst>
  <dgm:cxnLst>
    <dgm:cxn modelId="{12A6FDDA-7A5D-4983-AB84-32B59A9D43C8}" srcId="{0B97EF21-3236-4E27-BBBB-0A17CCA530DB}" destId="{5A6DE128-311E-4F8C-8017-FAE0B2AE619E}" srcOrd="0" destOrd="0" parTransId="{945B9A4F-DE6D-4536-9D53-09FB5D8B3198}" sibTransId="{3E06888B-1005-42DA-AB9A-06D361BF8506}"/>
    <dgm:cxn modelId="{DE7DCA0D-0DDD-4515-B067-85B6A684264A}" type="presOf" srcId="{6D2F14F7-2C8F-4AE1-91EE-E88F6E63092A}" destId="{097890FD-E356-469B-9809-9E2991847860}" srcOrd="0" destOrd="0" presId="urn:microsoft.com/office/officeart/2005/8/layout/hProcess6"/>
    <dgm:cxn modelId="{2FC02632-937A-47C9-B432-3461B6B9747F}" type="presOf" srcId="{A72FA80B-F7C8-46E5-818E-7B16CE48826A}" destId="{8FEF7DD2-6208-4CF8-A10F-410FA60B09D6}" srcOrd="0" destOrd="0" presId="urn:microsoft.com/office/officeart/2005/8/layout/hProcess6"/>
    <dgm:cxn modelId="{A1A9F5ED-2CC7-4755-991A-F09C2F49715B}" type="presOf" srcId="{7C61627B-3C4E-4AAF-ADF5-F86CE491509A}" destId="{A375CB75-CAC6-46D4-BB43-2C364201811E}" srcOrd="0" destOrd="0" presId="urn:microsoft.com/office/officeart/2005/8/layout/hProcess6"/>
    <dgm:cxn modelId="{9992FE20-881A-49CE-AE98-ADDAEBD67655}" srcId="{8BF880E6-8296-40DF-B06A-1265495ABA69}" destId="{6D2F14F7-2C8F-4AE1-91EE-E88F6E63092A}" srcOrd="0" destOrd="0" parTransId="{1CDFC1FC-14A6-4DDC-954E-185CEE99D3BF}" sibTransId="{551DB86B-A9A2-4641-8619-D8C5490192F9}"/>
    <dgm:cxn modelId="{F970D36B-4F1A-4EDD-A9FA-30B83FC6B4BE}" type="presOf" srcId="{7C61627B-3C4E-4AAF-ADF5-F86CE491509A}" destId="{E82A1B7B-9369-4AAE-A86C-C7AE12C9A29F}" srcOrd="1" destOrd="0" presId="urn:microsoft.com/office/officeart/2005/8/layout/hProcess6"/>
    <dgm:cxn modelId="{91FAC6FA-F02E-41B8-AE2E-5E0874CA1CB9}" type="presOf" srcId="{B205189B-A4BB-4D07-8C1D-1C9D2AE52F41}" destId="{3738E060-6DD9-4B84-9B55-888554BD57AE}" srcOrd="0" destOrd="0" presId="urn:microsoft.com/office/officeart/2005/8/layout/hProcess6"/>
    <dgm:cxn modelId="{B1598836-4953-4A6A-9DB5-879F164A27A9}" srcId="{A72FA80B-F7C8-46E5-818E-7B16CE48826A}" destId="{8BF880E6-8296-40DF-B06A-1265495ABA69}" srcOrd="0" destOrd="0" parTransId="{8B863427-FBF6-4123-B2F0-631291FD5FBD}" sibTransId="{DE624608-F6D8-48E2-B7B0-E7527E07FF9E}"/>
    <dgm:cxn modelId="{866FF42B-D4B1-4195-9AA9-2C25231687AB}" srcId="{B205189B-A4BB-4D07-8C1D-1C9D2AE52F41}" destId="{7C61627B-3C4E-4AAF-ADF5-F86CE491509A}" srcOrd="0" destOrd="0" parTransId="{4C56B771-1E85-4783-8C2C-782D7419F711}" sibTransId="{743BA17E-09B2-4EFE-8E11-D6C7ED0827DD}"/>
    <dgm:cxn modelId="{81A5BCEE-EAB8-448C-ABBF-A4D41E7BDF92}" type="presOf" srcId="{5A6DE128-311E-4F8C-8017-FAE0B2AE619E}" destId="{1A8784F4-7CAE-48F2-845A-A37A19706061}" srcOrd="1" destOrd="0" presId="urn:microsoft.com/office/officeart/2005/8/layout/hProcess6"/>
    <dgm:cxn modelId="{BAC0667B-1065-4B20-A7AB-E67B4180987C}" type="presOf" srcId="{8BF880E6-8296-40DF-B06A-1265495ABA69}" destId="{26F0EF60-B600-48F5-A8D7-153D38592039}" srcOrd="0" destOrd="0" presId="urn:microsoft.com/office/officeart/2005/8/layout/hProcess6"/>
    <dgm:cxn modelId="{05E77734-F4E7-471C-AE7E-8DB1F4D52788}" srcId="{A72FA80B-F7C8-46E5-818E-7B16CE48826A}" destId="{B205189B-A4BB-4D07-8C1D-1C9D2AE52F41}" srcOrd="2" destOrd="0" parTransId="{A2A90398-0924-428E-80C5-920A8CA531B8}" sibTransId="{2A55C6A2-0478-4989-9E46-B0F63B406D4C}"/>
    <dgm:cxn modelId="{3684BBC2-00A9-4747-8C09-104C22594B6A}" srcId="{A72FA80B-F7C8-46E5-818E-7B16CE48826A}" destId="{0B97EF21-3236-4E27-BBBB-0A17CCA530DB}" srcOrd="1" destOrd="0" parTransId="{DE17A8F5-91F7-48CA-A41A-713BB8A7F0F4}" sibTransId="{95E98A8E-082E-4C92-82D5-0894BC532FF8}"/>
    <dgm:cxn modelId="{962DBCB0-87F3-44F4-B8E9-D3A74F880C59}" type="presOf" srcId="{6D2F14F7-2C8F-4AE1-91EE-E88F6E63092A}" destId="{C6460C96-BD16-4D5F-BD22-53DB68BE6E60}" srcOrd="1" destOrd="0" presId="urn:microsoft.com/office/officeart/2005/8/layout/hProcess6"/>
    <dgm:cxn modelId="{27DB4968-7A4D-4DC0-A424-81F2829A0A8D}" type="presOf" srcId="{0B97EF21-3236-4E27-BBBB-0A17CCA530DB}" destId="{E889921B-A31D-45E0-AFD0-D7AE2661EE8F}" srcOrd="0" destOrd="0" presId="urn:microsoft.com/office/officeart/2005/8/layout/hProcess6"/>
    <dgm:cxn modelId="{EA8E0696-B054-406C-AC2D-74E166134703}" type="presOf" srcId="{5A6DE128-311E-4F8C-8017-FAE0B2AE619E}" destId="{F0A9DF79-6360-48E7-B571-51F5CD070161}" srcOrd="0" destOrd="0" presId="urn:microsoft.com/office/officeart/2005/8/layout/hProcess6"/>
    <dgm:cxn modelId="{14E2E13D-36A7-4335-86BA-D7BD27F9C1C9}" type="presParOf" srcId="{8FEF7DD2-6208-4CF8-A10F-410FA60B09D6}" destId="{8B86A039-7D40-479B-A682-8E4F64850201}" srcOrd="0" destOrd="0" presId="urn:microsoft.com/office/officeart/2005/8/layout/hProcess6"/>
    <dgm:cxn modelId="{0A21B379-F7F1-4DB8-9E9D-724B40F8E5CB}" type="presParOf" srcId="{8B86A039-7D40-479B-A682-8E4F64850201}" destId="{F14BB626-F17A-4CA7-9614-420988FB365A}" srcOrd="0" destOrd="0" presId="urn:microsoft.com/office/officeart/2005/8/layout/hProcess6"/>
    <dgm:cxn modelId="{1DDA214C-06BE-4CA7-9E19-CC443A465A21}" type="presParOf" srcId="{8B86A039-7D40-479B-A682-8E4F64850201}" destId="{097890FD-E356-469B-9809-9E2991847860}" srcOrd="1" destOrd="0" presId="urn:microsoft.com/office/officeart/2005/8/layout/hProcess6"/>
    <dgm:cxn modelId="{5CF808D0-2EBE-43FC-9C6F-4688319C79AF}" type="presParOf" srcId="{8B86A039-7D40-479B-A682-8E4F64850201}" destId="{C6460C96-BD16-4D5F-BD22-53DB68BE6E60}" srcOrd="2" destOrd="0" presId="urn:microsoft.com/office/officeart/2005/8/layout/hProcess6"/>
    <dgm:cxn modelId="{BE4DF6E9-C510-42D2-B912-9B8C16EC7C52}" type="presParOf" srcId="{8B86A039-7D40-479B-A682-8E4F64850201}" destId="{26F0EF60-B600-48F5-A8D7-153D38592039}" srcOrd="3" destOrd="0" presId="urn:microsoft.com/office/officeart/2005/8/layout/hProcess6"/>
    <dgm:cxn modelId="{0E562087-5585-4F77-8104-7A47E917E681}" type="presParOf" srcId="{8FEF7DD2-6208-4CF8-A10F-410FA60B09D6}" destId="{4387D2EF-0D47-4976-BCA8-F30210FFFC9A}" srcOrd="1" destOrd="0" presId="urn:microsoft.com/office/officeart/2005/8/layout/hProcess6"/>
    <dgm:cxn modelId="{0F5EBBD1-657A-4A6C-B6DA-F41C1EC2B5A7}" type="presParOf" srcId="{8FEF7DD2-6208-4CF8-A10F-410FA60B09D6}" destId="{D11E7E25-5D1E-4F61-AA3A-60760DAC58E7}" srcOrd="2" destOrd="0" presId="urn:microsoft.com/office/officeart/2005/8/layout/hProcess6"/>
    <dgm:cxn modelId="{853D6EB9-31AE-461C-A532-9F67D6147368}" type="presParOf" srcId="{D11E7E25-5D1E-4F61-AA3A-60760DAC58E7}" destId="{73BDFA93-CA79-44BD-A598-BF62C58F0E13}" srcOrd="0" destOrd="0" presId="urn:microsoft.com/office/officeart/2005/8/layout/hProcess6"/>
    <dgm:cxn modelId="{3CF67EFD-CD9D-4CCB-8348-85805F26BB69}" type="presParOf" srcId="{D11E7E25-5D1E-4F61-AA3A-60760DAC58E7}" destId="{F0A9DF79-6360-48E7-B571-51F5CD070161}" srcOrd="1" destOrd="0" presId="urn:microsoft.com/office/officeart/2005/8/layout/hProcess6"/>
    <dgm:cxn modelId="{75B473FE-FB49-46A3-908B-E04ECC97F473}" type="presParOf" srcId="{D11E7E25-5D1E-4F61-AA3A-60760DAC58E7}" destId="{1A8784F4-7CAE-48F2-845A-A37A19706061}" srcOrd="2" destOrd="0" presId="urn:microsoft.com/office/officeart/2005/8/layout/hProcess6"/>
    <dgm:cxn modelId="{9EF5FD9D-6F02-412E-9EBE-2BBD5EC3AA1A}" type="presParOf" srcId="{D11E7E25-5D1E-4F61-AA3A-60760DAC58E7}" destId="{E889921B-A31D-45E0-AFD0-D7AE2661EE8F}" srcOrd="3" destOrd="0" presId="urn:microsoft.com/office/officeart/2005/8/layout/hProcess6"/>
    <dgm:cxn modelId="{410F6A57-65F6-4140-885F-0F593AF68ECC}" type="presParOf" srcId="{8FEF7DD2-6208-4CF8-A10F-410FA60B09D6}" destId="{15FD505B-33C1-48C3-BE73-855CCC67E225}" srcOrd="3" destOrd="0" presId="urn:microsoft.com/office/officeart/2005/8/layout/hProcess6"/>
    <dgm:cxn modelId="{8BA9AFC9-189D-4052-9ADE-9940E8F5FD09}" type="presParOf" srcId="{8FEF7DD2-6208-4CF8-A10F-410FA60B09D6}" destId="{CB973B21-A8E8-47C9-A965-4CA09D212330}" srcOrd="4" destOrd="0" presId="urn:microsoft.com/office/officeart/2005/8/layout/hProcess6"/>
    <dgm:cxn modelId="{B4FF2CCA-6E51-4ECD-876B-CC72659E879D}" type="presParOf" srcId="{CB973B21-A8E8-47C9-A965-4CA09D212330}" destId="{07C6D5E8-62B7-4694-AF22-326D4ABFA29E}" srcOrd="0" destOrd="0" presId="urn:microsoft.com/office/officeart/2005/8/layout/hProcess6"/>
    <dgm:cxn modelId="{A4D37B1C-6825-4E16-B769-0723D985A5BF}" type="presParOf" srcId="{CB973B21-A8E8-47C9-A965-4CA09D212330}" destId="{A375CB75-CAC6-46D4-BB43-2C364201811E}" srcOrd="1" destOrd="0" presId="urn:microsoft.com/office/officeart/2005/8/layout/hProcess6"/>
    <dgm:cxn modelId="{9D85AF86-DD67-4F28-A9F7-3A0A7C5B9C85}" type="presParOf" srcId="{CB973B21-A8E8-47C9-A965-4CA09D212330}" destId="{E82A1B7B-9369-4AAE-A86C-C7AE12C9A29F}" srcOrd="2" destOrd="0" presId="urn:microsoft.com/office/officeart/2005/8/layout/hProcess6"/>
    <dgm:cxn modelId="{A6EF703C-D259-4BD5-94EE-12D22DA46472}" type="presParOf" srcId="{CB973B21-A8E8-47C9-A965-4CA09D212330}" destId="{3738E060-6DD9-4B84-9B55-888554BD57AE}"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1B7B17-8A00-4F4D-8B03-FA5B373BC9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BA40A8-807C-4EEA-8AAC-E0088F54B0D5}">
      <dgm:prSet phldrT="[Text]" custT="1"/>
      <dgm:spPr/>
      <dgm:t>
        <a:bodyPr/>
        <a:lstStyle/>
        <a:p>
          <a:r>
            <a:rPr lang="en-US" sz="2400" smtClean="0">
              <a:solidFill>
                <a:schemeClr val="tx1"/>
              </a:solidFill>
              <a:latin typeface="Times New Roman" panose="02020603050405020304" pitchFamily="18" charset="0"/>
              <a:cs typeface="Times New Roman" panose="02020603050405020304" pitchFamily="18" charset="0"/>
            </a:rPr>
            <a:t>Lập kế hoạch </a:t>
          </a:r>
          <a:endParaRPr lang="en-US" sz="2400">
            <a:solidFill>
              <a:schemeClr val="tx1"/>
            </a:solidFill>
            <a:latin typeface="Times New Roman" panose="02020603050405020304" pitchFamily="18" charset="0"/>
            <a:cs typeface="Times New Roman" panose="02020603050405020304" pitchFamily="18" charset="0"/>
          </a:endParaRPr>
        </a:p>
      </dgm:t>
    </dgm:pt>
    <dgm:pt modelId="{D905E04B-3D19-428D-8950-DEF68CA0BB0C}" type="parTrans" cxnId="{8E037AEF-31EC-452C-AD97-E77DD6124AA1}">
      <dgm:prSet/>
      <dgm:spPr/>
      <dgm:t>
        <a:bodyPr/>
        <a:lstStyle/>
        <a:p>
          <a:endParaRPr lang="en-US"/>
        </a:p>
      </dgm:t>
    </dgm:pt>
    <dgm:pt modelId="{841F6990-343C-407F-BADB-C412D46F3FD4}" type="sibTrans" cxnId="{8E037AEF-31EC-452C-AD97-E77DD6124AA1}">
      <dgm:prSet/>
      <dgm:spPr/>
      <dgm:t>
        <a:bodyPr/>
        <a:lstStyle/>
        <a:p>
          <a:endParaRPr lang="en-US"/>
        </a:p>
      </dgm:t>
    </dgm:pt>
    <dgm:pt modelId="{5A76E8F5-38F0-42CE-ACC0-EA4CFB44E38B}">
      <dgm:prSet phldrT="[Text]" custT="1"/>
      <dgm:spPr/>
      <dgm:t>
        <a:bodyPr/>
        <a:lstStyle/>
        <a:p>
          <a:r>
            <a:rPr lang="en-US" sz="1800" smtClean="0">
              <a:solidFill>
                <a:schemeClr val="tx1"/>
              </a:solidFill>
              <a:latin typeface="Times New Roman" panose="02020603050405020304" pitchFamily="18" charset="0"/>
              <a:cs typeface="Times New Roman" panose="02020603050405020304" pitchFamily="18" charset="0"/>
            </a:rPr>
            <a:t>Xác định mục tiêu, nhiệm vụ của hoạt động. </a:t>
          </a:r>
          <a:endParaRPr lang="en-US" sz="1800">
            <a:solidFill>
              <a:schemeClr val="tx1"/>
            </a:solidFill>
            <a:latin typeface="Times New Roman" panose="02020603050405020304" pitchFamily="18" charset="0"/>
            <a:cs typeface="Times New Roman" panose="02020603050405020304" pitchFamily="18" charset="0"/>
          </a:endParaRPr>
        </a:p>
      </dgm:t>
    </dgm:pt>
    <dgm:pt modelId="{FDF9E144-92FE-45EF-AD69-7E18D8004937}" type="parTrans" cxnId="{4E0BBFFA-5440-4B1D-B0E8-C2452205D0C4}">
      <dgm:prSet/>
      <dgm:spPr/>
      <dgm:t>
        <a:bodyPr/>
        <a:lstStyle/>
        <a:p>
          <a:endParaRPr lang="en-US"/>
        </a:p>
      </dgm:t>
    </dgm:pt>
    <dgm:pt modelId="{6E89F637-C876-46C4-962F-D09F57284C03}" type="sibTrans" cxnId="{4E0BBFFA-5440-4B1D-B0E8-C2452205D0C4}">
      <dgm:prSet/>
      <dgm:spPr/>
      <dgm:t>
        <a:bodyPr/>
        <a:lstStyle/>
        <a:p>
          <a:endParaRPr lang="en-US"/>
        </a:p>
      </dgm:t>
    </dgm:pt>
    <dgm:pt modelId="{66E8FB2D-991C-4A60-997D-4E455ED4D2A6}">
      <dgm:prSet phldrT="[Text]" custT="1"/>
      <dgm:spPr/>
      <dgm:t>
        <a:bodyPr/>
        <a:lstStyle/>
        <a:p>
          <a:r>
            <a:rPr lang="en-US" sz="2800" smtClean="0">
              <a:solidFill>
                <a:schemeClr val="tx1"/>
              </a:solidFill>
              <a:latin typeface="Times New Roman" panose="02020603050405020304" pitchFamily="18" charset="0"/>
              <a:cs typeface="Times New Roman" panose="02020603050405020304" pitchFamily="18" charset="0"/>
            </a:rPr>
            <a:t>Quản trị dự án dựa theo kế hoạch</a:t>
          </a:r>
          <a:endParaRPr lang="en-US" sz="2800">
            <a:solidFill>
              <a:schemeClr val="tx1"/>
            </a:solidFill>
            <a:latin typeface="Times New Roman" panose="02020603050405020304" pitchFamily="18" charset="0"/>
            <a:cs typeface="Times New Roman" panose="02020603050405020304" pitchFamily="18" charset="0"/>
          </a:endParaRPr>
        </a:p>
      </dgm:t>
    </dgm:pt>
    <dgm:pt modelId="{9DD76340-364F-4F5C-BC85-30C5DD976B1E}" type="parTrans" cxnId="{4ED5C8A1-20DF-4E62-943D-67CBD20509F8}">
      <dgm:prSet/>
      <dgm:spPr/>
      <dgm:t>
        <a:bodyPr/>
        <a:lstStyle/>
        <a:p>
          <a:endParaRPr lang="en-US"/>
        </a:p>
      </dgm:t>
    </dgm:pt>
    <dgm:pt modelId="{ACB6AC6A-E90D-41D0-834E-0FAA67E24C00}" type="sibTrans" cxnId="{4ED5C8A1-20DF-4E62-943D-67CBD20509F8}">
      <dgm:prSet/>
      <dgm:spPr/>
      <dgm:t>
        <a:bodyPr/>
        <a:lstStyle/>
        <a:p>
          <a:endParaRPr lang="en-US"/>
        </a:p>
      </dgm:t>
    </dgm:pt>
    <dgm:pt modelId="{F7E1403C-63F6-4899-AEE5-3FB9E01C641B}">
      <dgm:prSet phldrT="[Text]" custT="1"/>
      <dgm:spPr/>
      <dgm:t>
        <a:bodyPr/>
        <a:lstStyle/>
        <a:p>
          <a:r>
            <a:rPr lang="en-US" sz="2000" smtClean="0">
              <a:solidFill>
                <a:schemeClr val="tx1"/>
              </a:solidFill>
              <a:latin typeface="Times New Roman" panose="02020603050405020304" pitchFamily="18" charset="0"/>
              <a:cs typeface="Times New Roman" panose="02020603050405020304" pitchFamily="18" charset="0"/>
            </a:rPr>
            <a:t>triển khai TỪ TRÊN XUỐNG lần lượt giải quyết các mục tiêu chiến lược, chiến thuật, thực hiện</a:t>
          </a:r>
          <a:endParaRPr lang="en-US" sz="2000">
            <a:solidFill>
              <a:schemeClr val="tx1"/>
            </a:solidFill>
            <a:latin typeface="Times New Roman" panose="02020603050405020304" pitchFamily="18" charset="0"/>
            <a:cs typeface="Times New Roman" panose="02020603050405020304" pitchFamily="18" charset="0"/>
          </a:endParaRPr>
        </a:p>
      </dgm:t>
    </dgm:pt>
    <dgm:pt modelId="{9C83F145-BE92-4F38-A3FD-3C608ACEBD11}" type="parTrans" cxnId="{B6AE9E7E-8298-4DD1-AD6A-69E58C69C85E}">
      <dgm:prSet/>
      <dgm:spPr/>
      <dgm:t>
        <a:bodyPr/>
        <a:lstStyle/>
        <a:p>
          <a:endParaRPr lang="en-US"/>
        </a:p>
      </dgm:t>
    </dgm:pt>
    <dgm:pt modelId="{B98B4F2D-278D-4A13-921F-D1D05586A9B2}" type="sibTrans" cxnId="{B6AE9E7E-8298-4DD1-AD6A-69E58C69C85E}">
      <dgm:prSet/>
      <dgm:spPr/>
      <dgm:t>
        <a:bodyPr/>
        <a:lstStyle/>
        <a:p>
          <a:endParaRPr lang="en-US"/>
        </a:p>
      </dgm:t>
    </dgm:pt>
    <dgm:pt modelId="{205E835F-E9B6-46E5-BD33-393BE96EB889}">
      <dgm:prSet custT="1"/>
      <dgm:spPr/>
      <dgm:t>
        <a:bodyPr/>
        <a:lstStyle/>
        <a:p>
          <a:r>
            <a:rPr lang="en-US" sz="1800" smtClean="0">
              <a:solidFill>
                <a:schemeClr val="tx1"/>
              </a:solidFill>
              <a:latin typeface="Times New Roman" panose="02020603050405020304" pitchFamily="18" charset="0"/>
              <a:cs typeface="Times New Roman" panose="02020603050405020304" pitchFamily="18" charset="0"/>
            </a:rPr>
            <a:t>Hoạch định các kế hoạch thực hiện các mục tiêu và nhiệm vụ đó trên các cấp độ chiến lược, chiến thuật, và thực hiện.</a:t>
          </a:r>
          <a:endParaRPr lang="en-US" sz="1800">
            <a:solidFill>
              <a:schemeClr val="tx1"/>
            </a:solidFill>
            <a:latin typeface="Times New Roman" panose="02020603050405020304" pitchFamily="18" charset="0"/>
            <a:cs typeface="Times New Roman" panose="02020603050405020304" pitchFamily="18" charset="0"/>
          </a:endParaRPr>
        </a:p>
      </dgm:t>
    </dgm:pt>
    <dgm:pt modelId="{CFDBB4DE-AE3B-4541-9541-A0D506CFE8AD}" type="parTrans" cxnId="{39B94E58-4998-422D-A6C2-CDF79B2634C1}">
      <dgm:prSet/>
      <dgm:spPr/>
      <dgm:t>
        <a:bodyPr/>
        <a:lstStyle/>
        <a:p>
          <a:endParaRPr lang="en-US"/>
        </a:p>
      </dgm:t>
    </dgm:pt>
    <dgm:pt modelId="{5703BF53-CFC6-4A83-9B0C-C23F959DB1DF}" type="sibTrans" cxnId="{39B94E58-4998-422D-A6C2-CDF79B2634C1}">
      <dgm:prSet/>
      <dgm:spPr/>
      <dgm:t>
        <a:bodyPr/>
        <a:lstStyle/>
        <a:p>
          <a:endParaRPr lang="en-US"/>
        </a:p>
      </dgm:t>
    </dgm:pt>
    <dgm:pt modelId="{C623DF1F-685C-4822-B94F-6C83BA9C2DFD}">
      <dgm:prSet phldrT="[Text]" custT="1"/>
      <dgm:spPr/>
      <dgm:t>
        <a:bodyPr/>
        <a:lstStyle/>
        <a:p>
          <a:endParaRPr lang="en-US" sz="2000">
            <a:solidFill>
              <a:schemeClr val="tx1"/>
            </a:solidFill>
            <a:latin typeface="Times New Roman" panose="02020603050405020304" pitchFamily="18" charset="0"/>
            <a:cs typeface="Times New Roman" panose="02020603050405020304" pitchFamily="18" charset="0"/>
          </a:endParaRPr>
        </a:p>
      </dgm:t>
    </dgm:pt>
    <dgm:pt modelId="{54A69EB6-AB3A-4D87-B7DE-72E5009F77BF}" type="parTrans" cxnId="{334F1E52-E346-4EC9-801B-915884C94B0C}">
      <dgm:prSet/>
      <dgm:spPr/>
      <dgm:t>
        <a:bodyPr/>
        <a:lstStyle/>
        <a:p>
          <a:endParaRPr lang="en-US"/>
        </a:p>
      </dgm:t>
    </dgm:pt>
    <dgm:pt modelId="{47F9DE71-9501-4A01-B5F8-DB2775FFF8C2}" type="sibTrans" cxnId="{334F1E52-E346-4EC9-801B-915884C94B0C}">
      <dgm:prSet/>
      <dgm:spPr/>
      <dgm:t>
        <a:bodyPr/>
        <a:lstStyle/>
        <a:p>
          <a:endParaRPr lang="en-US"/>
        </a:p>
      </dgm:t>
    </dgm:pt>
    <dgm:pt modelId="{248C7B1C-0A55-4C31-9176-DBBF3170B29E}">
      <dgm:prSet phldrT="[Text]" custT="1"/>
      <dgm:spPr/>
      <dgm:t>
        <a:bodyPr/>
        <a:lstStyle/>
        <a:p>
          <a:endParaRPr lang="en-US" sz="1800">
            <a:solidFill>
              <a:schemeClr val="tx1"/>
            </a:solidFill>
            <a:latin typeface="Times New Roman" panose="02020603050405020304" pitchFamily="18" charset="0"/>
            <a:cs typeface="Times New Roman" panose="02020603050405020304" pitchFamily="18" charset="0"/>
          </a:endParaRPr>
        </a:p>
      </dgm:t>
    </dgm:pt>
    <dgm:pt modelId="{14466D5F-E636-4B5E-8CFF-6B5388D81D9B}" type="parTrans" cxnId="{2D728893-E651-4524-8AF5-D2C49558FAF2}">
      <dgm:prSet/>
      <dgm:spPr/>
      <dgm:t>
        <a:bodyPr/>
        <a:lstStyle/>
        <a:p>
          <a:endParaRPr lang="en-US"/>
        </a:p>
      </dgm:t>
    </dgm:pt>
    <dgm:pt modelId="{47F1ED36-B6C7-4925-B2FC-6406552DE08E}" type="sibTrans" cxnId="{2D728893-E651-4524-8AF5-D2C49558FAF2}">
      <dgm:prSet/>
      <dgm:spPr/>
      <dgm:t>
        <a:bodyPr/>
        <a:lstStyle/>
        <a:p>
          <a:endParaRPr lang="en-US"/>
        </a:p>
      </dgm:t>
    </dgm:pt>
    <dgm:pt modelId="{F602B505-3956-40DA-BD6B-32AD4191A66B}" type="pres">
      <dgm:prSet presAssocID="{6B1B7B17-8A00-4F4D-8B03-FA5B373BC974}" presName="linear" presStyleCnt="0">
        <dgm:presLayoutVars>
          <dgm:animLvl val="lvl"/>
          <dgm:resizeHandles val="exact"/>
        </dgm:presLayoutVars>
      </dgm:prSet>
      <dgm:spPr/>
    </dgm:pt>
    <dgm:pt modelId="{5C65F673-9E23-4AFB-B1E0-037B974415B4}" type="pres">
      <dgm:prSet presAssocID="{A3BA40A8-807C-4EEA-8AAC-E0088F54B0D5}" presName="parentText" presStyleLbl="node1" presStyleIdx="0" presStyleCnt="2">
        <dgm:presLayoutVars>
          <dgm:chMax val="0"/>
          <dgm:bulletEnabled val="1"/>
        </dgm:presLayoutVars>
      </dgm:prSet>
      <dgm:spPr/>
      <dgm:t>
        <a:bodyPr/>
        <a:lstStyle/>
        <a:p>
          <a:endParaRPr lang="en-US"/>
        </a:p>
      </dgm:t>
    </dgm:pt>
    <dgm:pt modelId="{F5798179-8FA4-4261-A68D-557A522E7604}" type="pres">
      <dgm:prSet presAssocID="{A3BA40A8-807C-4EEA-8AAC-E0088F54B0D5}" presName="childText" presStyleLbl="revTx" presStyleIdx="0" presStyleCnt="2">
        <dgm:presLayoutVars>
          <dgm:bulletEnabled val="1"/>
        </dgm:presLayoutVars>
      </dgm:prSet>
      <dgm:spPr/>
      <dgm:t>
        <a:bodyPr/>
        <a:lstStyle/>
        <a:p>
          <a:endParaRPr lang="en-US"/>
        </a:p>
      </dgm:t>
    </dgm:pt>
    <dgm:pt modelId="{8CBF9FB0-7244-4C49-905A-09937FE05F3B}" type="pres">
      <dgm:prSet presAssocID="{66E8FB2D-991C-4A60-997D-4E455ED4D2A6}" presName="parentText" presStyleLbl="node1" presStyleIdx="1" presStyleCnt="2" custLinFactNeighborY="9905">
        <dgm:presLayoutVars>
          <dgm:chMax val="0"/>
          <dgm:bulletEnabled val="1"/>
        </dgm:presLayoutVars>
      </dgm:prSet>
      <dgm:spPr/>
      <dgm:t>
        <a:bodyPr/>
        <a:lstStyle/>
        <a:p>
          <a:endParaRPr lang="en-US"/>
        </a:p>
      </dgm:t>
    </dgm:pt>
    <dgm:pt modelId="{B2AE61BF-6D7E-452E-8B05-92F4486BB187}" type="pres">
      <dgm:prSet presAssocID="{66E8FB2D-991C-4A60-997D-4E455ED4D2A6}" presName="childText" presStyleLbl="revTx" presStyleIdx="1" presStyleCnt="2">
        <dgm:presLayoutVars>
          <dgm:bulletEnabled val="1"/>
        </dgm:presLayoutVars>
      </dgm:prSet>
      <dgm:spPr/>
      <dgm:t>
        <a:bodyPr/>
        <a:lstStyle/>
        <a:p>
          <a:endParaRPr lang="en-US"/>
        </a:p>
      </dgm:t>
    </dgm:pt>
  </dgm:ptLst>
  <dgm:cxnLst>
    <dgm:cxn modelId="{39B94E58-4998-422D-A6C2-CDF79B2634C1}" srcId="{A3BA40A8-807C-4EEA-8AAC-E0088F54B0D5}" destId="{205E835F-E9B6-46E5-BD33-393BE96EB889}" srcOrd="2" destOrd="0" parTransId="{CFDBB4DE-AE3B-4541-9541-A0D506CFE8AD}" sibTransId="{5703BF53-CFC6-4A83-9B0C-C23F959DB1DF}"/>
    <dgm:cxn modelId="{2D728893-E651-4524-8AF5-D2C49558FAF2}" srcId="{A3BA40A8-807C-4EEA-8AAC-E0088F54B0D5}" destId="{248C7B1C-0A55-4C31-9176-DBBF3170B29E}" srcOrd="0" destOrd="0" parTransId="{14466D5F-E636-4B5E-8CFF-6B5388D81D9B}" sibTransId="{47F1ED36-B6C7-4925-B2FC-6406552DE08E}"/>
    <dgm:cxn modelId="{334F1E52-E346-4EC9-801B-915884C94B0C}" srcId="{66E8FB2D-991C-4A60-997D-4E455ED4D2A6}" destId="{C623DF1F-685C-4822-B94F-6C83BA9C2DFD}" srcOrd="0" destOrd="0" parTransId="{54A69EB6-AB3A-4D87-B7DE-72E5009F77BF}" sibTransId="{47F9DE71-9501-4A01-B5F8-DB2775FFF8C2}"/>
    <dgm:cxn modelId="{29B045D1-C823-40A4-8305-5EA8492FDDA3}" type="presOf" srcId="{F7E1403C-63F6-4899-AEE5-3FB9E01C641B}" destId="{B2AE61BF-6D7E-452E-8B05-92F4486BB187}" srcOrd="0" destOrd="1" presId="urn:microsoft.com/office/officeart/2005/8/layout/vList2"/>
    <dgm:cxn modelId="{4E0BBFFA-5440-4B1D-B0E8-C2452205D0C4}" srcId="{A3BA40A8-807C-4EEA-8AAC-E0088F54B0D5}" destId="{5A76E8F5-38F0-42CE-ACC0-EA4CFB44E38B}" srcOrd="1" destOrd="0" parTransId="{FDF9E144-92FE-45EF-AD69-7E18D8004937}" sibTransId="{6E89F637-C876-46C4-962F-D09F57284C03}"/>
    <dgm:cxn modelId="{40AEF7F6-304A-4DCD-AB53-270B36C7EFC5}" type="presOf" srcId="{248C7B1C-0A55-4C31-9176-DBBF3170B29E}" destId="{F5798179-8FA4-4261-A68D-557A522E7604}" srcOrd="0" destOrd="0" presId="urn:microsoft.com/office/officeart/2005/8/layout/vList2"/>
    <dgm:cxn modelId="{C8ADB9E4-4462-4D5D-B819-211950193884}" type="presOf" srcId="{C623DF1F-685C-4822-B94F-6C83BA9C2DFD}" destId="{B2AE61BF-6D7E-452E-8B05-92F4486BB187}" srcOrd="0" destOrd="0" presId="urn:microsoft.com/office/officeart/2005/8/layout/vList2"/>
    <dgm:cxn modelId="{8E037AEF-31EC-452C-AD97-E77DD6124AA1}" srcId="{6B1B7B17-8A00-4F4D-8B03-FA5B373BC974}" destId="{A3BA40A8-807C-4EEA-8AAC-E0088F54B0D5}" srcOrd="0" destOrd="0" parTransId="{D905E04B-3D19-428D-8950-DEF68CA0BB0C}" sibTransId="{841F6990-343C-407F-BADB-C412D46F3FD4}"/>
    <dgm:cxn modelId="{4ED5C8A1-20DF-4E62-943D-67CBD20509F8}" srcId="{6B1B7B17-8A00-4F4D-8B03-FA5B373BC974}" destId="{66E8FB2D-991C-4A60-997D-4E455ED4D2A6}" srcOrd="1" destOrd="0" parTransId="{9DD76340-364F-4F5C-BC85-30C5DD976B1E}" sibTransId="{ACB6AC6A-E90D-41D0-834E-0FAA67E24C00}"/>
    <dgm:cxn modelId="{5C12FCD9-7FBC-476F-B7FF-A688D04BF957}" type="presOf" srcId="{205E835F-E9B6-46E5-BD33-393BE96EB889}" destId="{F5798179-8FA4-4261-A68D-557A522E7604}" srcOrd="0" destOrd="2" presId="urn:microsoft.com/office/officeart/2005/8/layout/vList2"/>
    <dgm:cxn modelId="{0DEDA34F-DFA5-4F58-B88E-C1993D4C3058}" type="presOf" srcId="{66E8FB2D-991C-4A60-997D-4E455ED4D2A6}" destId="{8CBF9FB0-7244-4C49-905A-09937FE05F3B}" srcOrd="0" destOrd="0" presId="urn:microsoft.com/office/officeart/2005/8/layout/vList2"/>
    <dgm:cxn modelId="{86E15147-09C2-497B-BC5D-EDCEFFA6E64C}" type="presOf" srcId="{5A76E8F5-38F0-42CE-ACC0-EA4CFB44E38B}" destId="{F5798179-8FA4-4261-A68D-557A522E7604}" srcOrd="0" destOrd="1" presId="urn:microsoft.com/office/officeart/2005/8/layout/vList2"/>
    <dgm:cxn modelId="{89F5A057-D7F3-4D6B-B94E-E6C45E60E496}" type="presOf" srcId="{A3BA40A8-807C-4EEA-8AAC-E0088F54B0D5}" destId="{5C65F673-9E23-4AFB-B1E0-037B974415B4}" srcOrd="0" destOrd="0" presId="urn:microsoft.com/office/officeart/2005/8/layout/vList2"/>
    <dgm:cxn modelId="{B6AE9E7E-8298-4DD1-AD6A-69E58C69C85E}" srcId="{66E8FB2D-991C-4A60-997D-4E455ED4D2A6}" destId="{F7E1403C-63F6-4899-AEE5-3FB9E01C641B}" srcOrd="1" destOrd="0" parTransId="{9C83F145-BE92-4F38-A3FD-3C608ACEBD11}" sibTransId="{B98B4F2D-278D-4A13-921F-D1D05586A9B2}"/>
    <dgm:cxn modelId="{D93FAF9B-8AE0-466A-BD05-D603485C7CF4}" type="presOf" srcId="{6B1B7B17-8A00-4F4D-8B03-FA5B373BC974}" destId="{F602B505-3956-40DA-BD6B-32AD4191A66B}" srcOrd="0" destOrd="0" presId="urn:microsoft.com/office/officeart/2005/8/layout/vList2"/>
    <dgm:cxn modelId="{614870FD-9C76-48C5-80B0-337513ADCB1A}" type="presParOf" srcId="{F602B505-3956-40DA-BD6B-32AD4191A66B}" destId="{5C65F673-9E23-4AFB-B1E0-037B974415B4}" srcOrd="0" destOrd="0" presId="urn:microsoft.com/office/officeart/2005/8/layout/vList2"/>
    <dgm:cxn modelId="{FA614DF4-2483-4B05-B83C-DCFA988D3A61}" type="presParOf" srcId="{F602B505-3956-40DA-BD6B-32AD4191A66B}" destId="{F5798179-8FA4-4261-A68D-557A522E7604}" srcOrd="1" destOrd="0" presId="urn:microsoft.com/office/officeart/2005/8/layout/vList2"/>
    <dgm:cxn modelId="{39DBE923-F9F8-4EBE-B20A-0F3FE55992A2}" type="presParOf" srcId="{F602B505-3956-40DA-BD6B-32AD4191A66B}" destId="{8CBF9FB0-7244-4C49-905A-09937FE05F3B}" srcOrd="2" destOrd="0" presId="urn:microsoft.com/office/officeart/2005/8/layout/vList2"/>
    <dgm:cxn modelId="{A724C696-8777-41A7-A24E-4612DFC8532C}" type="presParOf" srcId="{F602B505-3956-40DA-BD6B-32AD4191A66B}" destId="{B2AE61BF-6D7E-452E-8B05-92F4486BB18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091C04C-5389-4C75-8794-154EE68A77B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143A523C-012C-4C98-9520-6F4160F1F67B}">
      <dgm:prSet phldrT="[Text]"/>
      <dgm:spPr/>
      <dgm:t>
        <a:bodyPr/>
        <a:lstStyle/>
        <a:p>
          <a:r>
            <a:rPr lang="en-US" b="1" smtClean="0">
              <a:solidFill>
                <a:schemeClr val="tx1"/>
              </a:solidFill>
              <a:latin typeface="Times New Roman" panose="02020603050405020304" pitchFamily="18" charset="0"/>
              <a:cs typeface="Times New Roman" panose="02020603050405020304" pitchFamily="18" charset="0"/>
            </a:rPr>
            <a:t>KẾ HOẠCH TỐT</a:t>
          </a:r>
          <a:endParaRPr lang="en-US" b="1">
            <a:solidFill>
              <a:schemeClr val="tx1"/>
            </a:solidFill>
            <a:latin typeface="Times New Roman" panose="02020603050405020304" pitchFamily="18" charset="0"/>
            <a:cs typeface="Times New Roman" panose="02020603050405020304" pitchFamily="18" charset="0"/>
          </a:endParaRPr>
        </a:p>
      </dgm:t>
    </dgm:pt>
    <dgm:pt modelId="{A66BB5D3-81CF-40CA-A5EF-3902749245B4}" type="parTrans" cxnId="{775AB22B-DFF2-45DF-97EE-D52441CE2028}">
      <dgm:prSet/>
      <dgm:spPr/>
      <dgm:t>
        <a:bodyPr/>
        <a:lstStyle/>
        <a:p>
          <a:endParaRPr lang="en-US"/>
        </a:p>
      </dgm:t>
    </dgm:pt>
    <dgm:pt modelId="{C68D4212-A059-4455-8EBC-AE9B6A16E03A}" type="sibTrans" cxnId="{775AB22B-DFF2-45DF-97EE-D52441CE2028}">
      <dgm:prSet/>
      <dgm:spPr/>
      <dgm:t>
        <a:bodyPr/>
        <a:lstStyle/>
        <a:p>
          <a:endParaRPr lang="en-US"/>
        </a:p>
      </dgm:t>
    </dgm:pt>
    <dgm:pt modelId="{87AB08EE-0EC7-42A8-B532-AFDBBACBD382}">
      <dgm:prSet phldrT="[Text]"/>
      <dgm:spPr/>
      <dgm:t>
        <a:bodyPr/>
        <a:lstStyle/>
        <a:p>
          <a:r>
            <a:rPr lang="en-US" b="1" smtClean="0">
              <a:solidFill>
                <a:schemeClr val="tx1"/>
              </a:solidFill>
              <a:latin typeface="Times New Roman" panose="02020603050405020304" pitchFamily="18" charset="0"/>
              <a:cs typeface="Times New Roman" panose="02020603050405020304" pitchFamily="18" charset="0"/>
            </a:rPr>
            <a:t>GIÁM SÁT TỐT</a:t>
          </a:r>
          <a:endParaRPr lang="en-US" b="1">
            <a:solidFill>
              <a:schemeClr val="tx1"/>
            </a:solidFill>
            <a:latin typeface="Times New Roman" panose="02020603050405020304" pitchFamily="18" charset="0"/>
            <a:cs typeface="Times New Roman" panose="02020603050405020304" pitchFamily="18" charset="0"/>
          </a:endParaRPr>
        </a:p>
      </dgm:t>
    </dgm:pt>
    <dgm:pt modelId="{908470C0-BBD5-4592-A14E-D2AFE19FFD7A}" type="parTrans" cxnId="{4A98C811-4885-4144-BACD-EBFAF47EFE11}">
      <dgm:prSet/>
      <dgm:spPr/>
      <dgm:t>
        <a:bodyPr/>
        <a:lstStyle/>
        <a:p>
          <a:endParaRPr lang="en-US"/>
        </a:p>
      </dgm:t>
    </dgm:pt>
    <dgm:pt modelId="{06480AA6-9E62-4401-A04D-EDA35CB2990B}" type="sibTrans" cxnId="{4A98C811-4885-4144-BACD-EBFAF47EFE11}">
      <dgm:prSet/>
      <dgm:spPr/>
      <dgm:t>
        <a:bodyPr/>
        <a:lstStyle/>
        <a:p>
          <a:endParaRPr lang="en-US"/>
        </a:p>
      </dgm:t>
    </dgm:pt>
    <dgm:pt modelId="{175B8F43-6796-425C-B284-1D56FF2EC6BC}">
      <dgm:prSet phldrT="[Text]"/>
      <dgm:spPr/>
      <dgm:t>
        <a:bodyPr/>
        <a:lstStyle/>
        <a:p>
          <a:r>
            <a:rPr lang="en-US" b="1" smtClean="0">
              <a:solidFill>
                <a:schemeClr val="tx1"/>
              </a:solidFill>
              <a:latin typeface="Times New Roman" panose="02020603050405020304" pitchFamily="18" charset="0"/>
              <a:cs typeface="Times New Roman" panose="02020603050405020304" pitchFamily="18" charset="0"/>
            </a:rPr>
            <a:t>PHÒNG NGỬA RỦI RO TỐT</a:t>
          </a:r>
          <a:endParaRPr lang="en-US" b="1">
            <a:solidFill>
              <a:schemeClr val="tx1"/>
            </a:solidFill>
            <a:latin typeface="Times New Roman" panose="02020603050405020304" pitchFamily="18" charset="0"/>
            <a:cs typeface="Times New Roman" panose="02020603050405020304" pitchFamily="18" charset="0"/>
          </a:endParaRPr>
        </a:p>
      </dgm:t>
    </dgm:pt>
    <dgm:pt modelId="{566C5E47-C3DF-4C5C-9209-7A60B08AB78E}" type="parTrans" cxnId="{BB2CD355-F6C6-4A27-B137-7EA587026D79}">
      <dgm:prSet/>
      <dgm:spPr/>
      <dgm:t>
        <a:bodyPr/>
        <a:lstStyle/>
        <a:p>
          <a:endParaRPr lang="en-US"/>
        </a:p>
      </dgm:t>
    </dgm:pt>
    <dgm:pt modelId="{02C10307-E6B7-4C8E-9436-81597ECAD4A9}" type="sibTrans" cxnId="{BB2CD355-F6C6-4A27-B137-7EA587026D79}">
      <dgm:prSet/>
      <dgm:spPr/>
      <dgm:t>
        <a:bodyPr/>
        <a:lstStyle/>
        <a:p>
          <a:endParaRPr lang="en-US"/>
        </a:p>
      </dgm:t>
    </dgm:pt>
    <dgm:pt modelId="{3DC73464-AC54-4DBC-B420-7214D4B8F679}">
      <dgm:prSet phldrT="[Text]"/>
      <dgm:spPr/>
      <dgm:t>
        <a:bodyPr/>
        <a:lstStyle/>
        <a:p>
          <a:r>
            <a:rPr lang="en-US" b="1" smtClean="0">
              <a:solidFill>
                <a:schemeClr val="tx1"/>
              </a:solidFill>
              <a:latin typeface="Times New Roman" panose="02020603050405020304" pitchFamily="18" charset="0"/>
              <a:cs typeface="Times New Roman" panose="02020603050405020304" pitchFamily="18" charset="0"/>
            </a:rPr>
            <a:t>ĐÁNH GIÁ CHUẨN XÁC</a:t>
          </a:r>
          <a:endParaRPr lang="en-US" b="1">
            <a:solidFill>
              <a:schemeClr val="tx1"/>
            </a:solidFill>
            <a:latin typeface="Times New Roman" panose="02020603050405020304" pitchFamily="18" charset="0"/>
            <a:cs typeface="Times New Roman" panose="02020603050405020304" pitchFamily="18" charset="0"/>
          </a:endParaRPr>
        </a:p>
      </dgm:t>
    </dgm:pt>
    <dgm:pt modelId="{0E4E9432-028D-49C3-8AA7-B3DD79B20B3B}" type="parTrans" cxnId="{DA4E82B5-08DA-4228-B090-3CFCA91BC89D}">
      <dgm:prSet/>
      <dgm:spPr/>
      <dgm:t>
        <a:bodyPr/>
        <a:lstStyle/>
        <a:p>
          <a:endParaRPr lang="en-US"/>
        </a:p>
      </dgm:t>
    </dgm:pt>
    <dgm:pt modelId="{171D834D-17B9-42ED-9AC7-22F7DBD15AC3}" type="sibTrans" cxnId="{DA4E82B5-08DA-4228-B090-3CFCA91BC89D}">
      <dgm:prSet/>
      <dgm:spPr/>
      <dgm:t>
        <a:bodyPr/>
        <a:lstStyle/>
        <a:p>
          <a:endParaRPr lang="en-US"/>
        </a:p>
      </dgm:t>
    </dgm:pt>
    <dgm:pt modelId="{C4E20526-7993-4E52-BA32-294E159BB4E6}" type="pres">
      <dgm:prSet presAssocID="{0091C04C-5389-4C75-8794-154EE68A77B0}" presName="cycle" presStyleCnt="0">
        <dgm:presLayoutVars>
          <dgm:dir/>
          <dgm:resizeHandles val="exact"/>
        </dgm:presLayoutVars>
      </dgm:prSet>
      <dgm:spPr/>
    </dgm:pt>
    <dgm:pt modelId="{10FB449F-059A-4D66-AD0F-027FC61B654D}" type="pres">
      <dgm:prSet presAssocID="{143A523C-012C-4C98-9520-6F4160F1F67B}" presName="node" presStyleLbl="node1" presStyleIdx="0" presStyleCnt="4" custScaleX="97923">
        <dgm:presLayoutVars>
          <dgm:bulletEnabled val="1"/>
        </dgm:presLayoutVars>
      </dgm:prSet>
      <dgm:spPr/>
      <dgm:t>
        <a:bodyPr/>
        <a:lstStyle/>
        <a:p>
          <a:endParaRPr lang="en-US"/>
        </a:p>
      </dgm:t>
    </dgm:pt>
    <dgm:pt modelId="{81148E7E-6695-432C-A88E-E09A48AD3B32}" type="pres">
      <dgm:prSet presAssocID="{143A523C-012C-4C98-9520-6F4160F1F67B}" presName="spNode" presStyleCnt="0"/>
      <dgm:spPr/>
    </dgm:pt>
    <dgm:pt modelId="{8FA1B01D-7D4B-49EA-81F8-094E6872AF5B}" type="pres">
      <dgm:prSet presAssocID="{C68D4212-A059-4455-8EBC-AE9B6A16E03A}" presName="sibTrans" presStyleLbl="sibTrans1D1" presStyleIdx="0" presStyleCnt="4"/>
      <dgm:spPr/>
    </dgm:pt>
    <dgm:pt modelId="{380AD8A2-6B97-4165-9F05-581303CE28B4}" type="pres">
      <dgm:prSet presAssocID="{87AB08EE-0EC7-42A8-B532-AFDBBACBD382}" presName="node" presStyleLbl="node1" presStyleIdx="1" presStyleCnt="4">
        <dgm:presLayoutVars>
          <dgm:bulletEnabled val="1"/>
        </dgm:presLayoutVars>
      </dgm:prSet>
      <dgm:spPr/>
      <dgm:t>
        <a:bodyPr/>
        <a:lstStyle/>
        <a:p>
          <a:endParaRPr lang="en-US"/>
        </a:p>
      </dgm:t>
    </dgm:pt>
    <dgm:pt modelId="{E2CF0232-4285-40C9-9280-594F4FA46400}" type="pres">
      <dgm:prSet presAssocID="{87AB08EE-0EC7-42A8-B532-AFDBBACBD382}" presName="spNode" presStyleCnt="0"/>
      <dgm:spPr/>
    </dgm:pt>
    <dgm:pt modelId="{A9DA221D-9468-40D6-9FE4-3A79436A57F6}" type="pres">
      <dgm:prSet presAssocID="{06480AA6-9E62-4401-A04D-EDA35CB2990B}" presName="sibTrans" presStyleLbl="sibTrans1D1" presStyleIdx="1" presStyleCnt="4"/>
      <dgm:spPr/>
    </dgm:pt>
    <dgm:pt modelId="{36C45E1B-6FF1-43EF-9E18-A979D8DD74A3}" type="pres">
      <dgm:prSet presAssocID="{175B8F43-6796-425C-B284-1D56FF2EC6BC}" presName="node" presStyleLbl="node1" presStyleIdx="2" presStyleCnt="4">
        <dgm:presLayoutVars>
          <dgm:bulletEnabled val="1"/>
        </dgm:presLayoutVars>
      </dgm:prSet>
      <dgm:spPr/>
      <dgm:t>
        <a:bodyPr/>
        <a:lstStyle/>
        <a:p>
          <a:endParaRPr lang="en-US"/>
        </a:p>
      </dgm:t>
    </dgm:pt>
    <dgm:pt modelId="{54D1FD78-67F7-4E8F-AB2F-F7741D47402E}" type="pres">
      <dgm:prSet presAssocID="{175B8F43-6796-425C-B284-1D56FF2EC6BC}" presName="spNode" presStyleCnt="0"/>
      <dgm:spPr/>
    </dgm:pt>
    <dgm:pt modelId="{FDECE0EE-235F-4191-9236-7F5208EB4638}" type="pres">
      <dgm:prSet presAssocID="{02C10307-E6B7-4C8E-9436-81597ECAD4A9}" presName="sibTrans" presStyleLbl="sibTrans1D1" presStyleIdx="2" presStyleCnt="4"/>
      <dgm:spPr/>
    </dgm:pt>
    <dgm:pt modelId="{30F097E1-5299-4031-9E28-B0F92B2E0AA2}" type="pres">
      <dgm:prSet presAssocID="{3DC73464-AC54-4DBC-B420-7214D4B8F679}" presName="node" presStyleLbl="node1" presStyleIdx="3" presStyleCnt="4">
        <dgm:presLayoutVars>
          <dgm:bulletEnabled val="1"/>
        </dgm:presLayoutVars>
      </dgm:prSet>
      <dgm:spPr/>
      <dgm:t>
        <a:bodyPr/>
        <a:lstStyle/>
        <a:p>
          <a:endParaRPr lang="en-US"/>
        </a:p>
      </dgm:t>
    </dgm:pt>
    <dgm:pt modelId="{AC440949-09FA-4967-9BE5-E0AEC76C2425}" type="pres">
      <dgm:prSet presAssocID="{3DC73464-AC54-4DBC-B420-7214D4B8F679}" presName="spNode" presStyleCnt="0"/>
      <dgm:spPr/>
    </dgm:pt>
    <dgm:pt modelId="{8BA515BE-5B3F-47DC-9A33-B830289E48AC}" type="pres">
      <dgm:prSet presAssocID="{171D834D-17B9-42ED-9AC7-22F7DBD15AC3}" presName="sibTrans" presStyleLbl="sibTrans1D1" presStyleIdx="3" presStyleCnt="4"/>
      <dgm:spPr/>
    </dgm:pt>
  </dgm:ptLst>
  <dgm:cxnLst>
    <dgm:cxn modelId="{DA4E82B5-08DA-4228-B090-3CFCA91BC89D}" srcId="{0091C04C-5389-4C75-8794-154EE68A77B0}" destId="{3DC73464-AC54-4DBC-B420-7214D4B8F679}" srcOrd="3" destOrd="0" parTransId="{0E4E9432-028D-49C3-8AA7-B3DD79B20B3B}" sibTransId="{171D834D-17B9-42ED-9AC7-22F7DBD15AC3}"/>
    <dgm:cxn modelId="{DC88848D-0B09-4296-B454-2CC653768F49}" type="presOf" srcId="{06480AA6-9E62-4401-A04D-EDA35CB2990B}" destId="{A9DA221D-9468-40D6-9FE4-3A79436A57F6}" srcOrd="0" destOrd="0" presId="urn:microsoft.com/office/officeart/2005/8/layout/cycle6"/>
    <dgm:cxn modelId="{08861492-C71D-43AE-8CF2-7A69DF269F76}" type="presOf" srcId="{175B8F43-6796-425C-B284-1D56FF2EC6BC}" destId="{36C45E1B-6FF1-43EF-9E18-A979D8DD74A3}" srcOrd="0" destOrd="0" presId="urn:microsoft.com/office/officeart/2005/8/layout/cycle6"/>
    <dgm:cxn modelId="{AFEC3702-8B65-47C1-98FE-56ED30B35A72}" type="presOf" srcId="{171D834D-17B9-42ED-9AC7-22F7DBD15AC3}" destId="{8BA515BE-5B3F-47DC-9A33-B830289E48AC}" srcOrd="0" destOrd="0" presId="urn:microsoft.com/office/officeart/2005/8/layout/cycle6"/>
    <dgm:cxn modelId="{66BBF329-BE01-4F20-AED6-9E0A0CB348A0}" type="presOf" srcId="{3DC73464-AC54-4DBC-B420-7214D4B8F679}" destId="{30F097E1-5299-4031-9E28-B0F92B2E0AA2}" srcOrd="0" destOrd="0" presId="urn:microsoft.com/office/officeart/2005/8/layout/cycle6"/>
    <dgm:cxn modelId="{775AB22B-DFF2-45DF-97EE-D52441CE2028}" srcId="{0091C04C-5389-4C75-8794-154EE68A77B0}" destId="{143A523C-012C-4C98-9520-6F4160F1F67B}" srcOrd="0" destOrd="0" parTransId="{A66BB5D3-81CF-40CA-A5EF-3902749245B4}" sibTransId="{C68D4212-A059-4455-8EBC-AE9B6A16E03A}"/>
    <dgm:cxn modelId="{9731634A-855C-4988-9B08-66A7C4471803}" type="presOf" srcId="{143A523C-012C-4C98-9520-6F4160F1F67B}" destId="{10FB449F-059A-4D66-AD0F-027FC61B654D}" srcOrd="0" destOrd="0" presId="urn:microsoft.com/office/officeart/2005/8/layout/cycle6"/>
    <dgm:cxn modelId="{4A98C811-4885-4144-BACD-EBFAF47EFE11}" srcId="{0091C04C-5389-4C75-8794-154EE68A77B0}" destId="{87AB08EE-0EC7-42A8-B532-AFDBBACBD382}" srcOrd="1" destOrd="0" parTransId="{908470C0-BBD5-4592-A14E-D2AFE19FFD7A}" sibTransId="{06480AA6-9E62-4401-A04D-EDA35CB2990B}"/>
    <dgm:cxn modelId="{0517A023-F437-48DC-8F34-9122A621DAE9}" type="presOf" srcId="{87AB08EE-0EC7-42A8-B532-AFDBBACBD382}" destId="{380AD8A2-6B97-4165-9F05-581303CE28B4}" srcOrd="0" destOrd="0" presId="urn:microsoft.com/office/officeart/2005/8/layout/cycle6"/>
    <dgm:cxn modelId="{BB2CD355-F6C6-4A27-B137-7EA587026D79}" srcId="{0091C04C-5389-4C75-8794-154EE68A77B0}" destId="{175B8F43-6796-425C-B284-1D56FF2EC6BC}" srcOrd="2" destOrd="0" parTransId="{566C5E47-C3DF-4C5C-9209-7A60B08AB78E}" sibTransId="{02C10307-E6B7-4C8E-9436-81597ECAD4A9}"/>
    <dgm:cxn modelId="{BDA767C9-6DEC-4CF3-A049-26DFAA122E8B}" type="presOf" srcId="{C68D4212-A059-4455-8EBC-AE9B6A16E03A}" destId="{8FA1B01D-7D4B-49EA-81F8-094E6872AF5B}" srcOrd="0" destOrd="0" presId="urn:microsoft.com/office/officeart/2005/8/layout/cycle6"/>
    <dgm:cxn modelId="{F956C0A0-C997-4B5D-A94B-3B2678746B22}" type="presOf" srcId="{0091C04C-5389-4C75-8794-154EE68A77B0}" destId="{C4E20526-7993-4E52-BA32-294E159BB4E6}" srcOrd="0" destOrd="0" presId="urn:microsoft.com/office/officeart/2005/8/layout/cycle6"/>
    <dgm:cxn modelId="{B4520D8E-AC33-4448-ABB0-1A21DB923C1A}" type="presOf" srcId="{02C10307-E6B7-4C8E-9436-81597ECAD4A9}" destId="{FDECE0EE-235F-4191-9236-7F5208EB4638}" srcOrd="0" destOrd="0" presId="urn:microsoft.com/office/officeart/2005/8/layout/cycle6"/>
    <dgm:cxn modelId="{D89DB0BE-D97E-4EE7-AD8D-EB0A31B31F20}" type="presParOf" srcId="{C4E20526-7993-4E52-BA32-294E159BB4E6}" destId="{10FB449F-059A-4D66-AD0F-027FC61B654D}" srcOrd="0" destOrd="0" presId="urn:microsoft.com/office/officeart/2005/8/layout/cycle6"/>
    <dgm:cxn modelId="{53D3306A-BAD5-4905-A97A-6C3BFB1A670F}" type="presParOf" srcId="{C4E20526-7993-4E52-BA32-294E159BB4E6}" destId="{81148E7E-6695-432C-A88E-E09A48AD3B32}" srcOrd="1" destOrd="0" presId="urn:microsoft.com/office/officeart/2005/8/layout/cycle6"/>
    <dgm:cxn modelId="{F0B0106B-4B58-4908-9B2B-45D0D818E8F9}" type="presParOf" srcId="{C4E20526-7993-4E52-BA32-294E159BB4E6}" destId="{8FA1B01D-7D4B-49EA-81F8-094E6872AF5B}" srcOrd="2" destOrd="0" presId="urn:microsoft.com/office/officeart/2005/8/layout/cycle6"/>
    <dgm:cxn modelId="{1A6FED63-D5B9-4A59-A3F6-19638CA1938D}" type="presParOf" srcId="{C4E20526-7993-4E52-BA32-294E159BB4E6}" destId="{380AD8A2-6B97-4165-9F05-581303CE28B4}" srcOrd="3" destOrd="0" presId="urn:microsoft.com/office/officeart/2005/8/layout/cycle6"/>
    <dgm:cxn modelId="{130B13BB-859F-4705-B1C7-5F22463D6087}" type="presParOf" srcId="{C4E20526-7993-4E52-BA32-294E159BB4E6}" destId="{E2CF0232-4285-40C9-9280-594F4FA46400}" srcOrd="4" destOrd="0" presId="urn:microsoft.com/office/officeart/2005/8/layout/cycle6"/>
    <dgm:cxn modelId="{866CFDE8-B683-459D-8CC3-EDED2F4C4FFB}" type="presParOf" srcId="{C4E20526-7993-4E52-BA32-294E159BB4E6}" destId="{A9DA221D-9468-40D6-9FE4-3A79436A57F6}" srcOrd="5" destOrd="0" presId="urn:microsoft.com/office/officeart/2005/8/layout/cycle6"/>
    <dgm:cxn modelId="{F45BEB26-B24F-41F6-AFC3-1B837E7D9E62}" type="presParOf" srcId="{C4E20526-7993-4E52-BA32-294E159BB4E6}" destId="{36C45E1B-6FF1-43EF-9E18-A979D8DD74A3}" srcOrd="6" destOrd="0" presId="urn:microsoft.com/office/officeart/2005/8/layout/cycle6"/>
    <dgm:cxn modelId="{32F2D07E-064D-4993-A756-F93C01E658F2}" type="presParOf" srcId="{C4E20526-7993-4E52-BA32-294E159BB4E6}" destId="{54D1FD78-67F7-4E8F-AB2F-F7741D47402E}" srcOrd="7" destOrd="0" presId="urn:microsoft.com/office/officeart/2005/8/layout/cycle6"/>
    <dgm:cxn modelId="{EC3FA266-DF2C-4D23-A32D-1826A8597BA9}" type="presParOf" srcId="{C4E20526-7993-4E52-BA32-294E159BB4E6}" destId="{FDECE0EE-235F-4191-9236-7F5208EB4638}" srcOrd="8" destOrd="0" presId="urn:microsoft.com/office/officeart/2005/8/layout/cycle6"/>
    <dgm:cxn modelId="{E181687F-6209-45FB-90B4-D95C06343B4B}" type="presParOf" srcId="{C4E20526-7993-4E52-BA32-294E159BB4E6}" destId="{30F097E1-5299-4031-9E28-B0F92B2E0AA2}" srcOrd="9" destOrd="0" presId="urn:microsoft.com/office/officeart/2005/8/layout/cycle6"/>
    <dgm:cxn modelId="{994C325B-7878-4B93-8685-F534666B73C8}" type="presParOf" srcId="{C4E20526-7993-4E52-BA32-294E159BB4E6}" destId="{AC440949-09FA-4967-9BE5-E0AEC76C2425}" srcOrd="10" destOrd="0" presId="urn:microsoft.com/office/officeart/2005/8/layout/cycle6"/>
    <dgm:cxn modelId="{89C125E7-F4E9-493C-95E0-F1C5BDD7502D}" type="presParOf" srcId="{C4E20526-7993-4E52-BA32-294E159BB4E6}" destId="{8BA515BE-5B3F-47DC-9A33-B830289E48AC}"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B70C1-B15C-40DE-AD2D-9A24F01EAC2C}">
      <dsp:nvSpPr>
        <dsp:cNvPr id="0" name=""/>
        <dsp:cNvSpPr/>
      </dsp:nvSpPr>
      <dsp:spPr>
        <a:xfrm rot="5400000">
          <a:off x="-239947" y="242155"/>
          <a:ext cx="1599652" cy="1119756"/>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err="1" smtClean="0">
              <a:latin typeface="Times New Roman" panose="02020603050405020304" pitchFamily="18" charset="0"/>
              <a:cs typeface="Times New Roman" panose="02020603050405020304" pitchFamily="18" charset="0"/>
            </a:rPr>
            <a:t>Tiếp</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thị</a:t>
          </a:r>
          <a:endParaRPr lang="en-US" sz="1700" kern="1200">
            <a:latin typeface="Times New Roman" panose="02020603050405020304" pitchFamily="18" charset="0"/>
            <a:cs typeface="Times New Roman" panose="02020603050405020304" pitchFamily="18" charset="0"/>
          </a:endParaRPr>
        </a:p>
      </dsp:txBody>
      <dsp:txXfrm rot="-5400000">
        <a:off x="1" y="562085"/>
        <a:ext cx="1119756" cy="479896"/>
      </dsp:txXfrm>
    </dsp:sp>
    <dsp:sp modelId="{92AD3152-6280-48E6-B6BC-20FB28C72361}">
      <dsp:nvSpPr>
        <dsp:cNvPr id="0" name=""/>
        <dsp:cNvSpPr/>
      </dsp:nvSpPr>
      <dsp:spPr>
        <a:xfrm rot="5400000">
          <a:off x="3507091" y="-2385127"/>
          <a:ext cx="1039774" cy="581444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Quản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trị</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chiến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dịch</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tiếp</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thị</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smtClean="0">
              <a:latin typeface="Times New Roman" panose="02020603050405020304" pitchFamily="18" charset="0"/>
              <a:cs typeface="Times New Roman" panose="02020603050405020304" pitchFamily="18" charset="0"/>
            </a:rPr>
            <a:t>E-Marketing</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Các</a:t>
          </a:r>
          <a:r>
            <a:rPr lang="en-US" sz="1800" kern="1200" smtClean="0">
              <a:latin typeface="Times New Roman" panose="02020603050405020304" pitchFamily="18" charset="0"/>
              <a:cs typeface="Times New Roman" panose="02020603050405020304" pitchFamily="18" charset="0"/>
            </a:rPr>
            <a:t> công </a:t>
          </a:r>
          <a:r>
            <a:rPr lang="en-US" sz="1800" kern="1200" err="1" smtClean="0">
              <a:latin typeface="Times New Roman" panose="02020603050405020304" pitchFamily="18" charset="0"/>
              <a:cs typeface="Times New Roman" panose="02020603050405020304" pitchFamily="18" charset="0"/>
            </a:rPr>
            <a:t>cụ</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khác</a:t>
          </a:r>
          <a:endParaRPr lang="en-US" sz="1800" kern="1200">
            <a:latin typeface="Times New Roman" panose="02020603050405020304" pitchFamily="18" charset="0"/>
            <a:cs typeface="Times New Roman" panose="02020603050405020304" pitchFamily="18" charset="0"/>
          </a:endParaRPr>
        </a:p>
      </dsp:txBody>
      <dsp:txXfrm rot="-5400000">
        <a:off x="1119757" y="52965"/>
        <a:ext cx="5763685" cy="938258"/>
      </dsp:txXfrm>
    </dsp:sp>
    <dsp:sp modelId="{D2831A99-5BEC-4F4D-AAFA-F88C52A559D3}">
      <dsp:nvSpPr>
        <dsp:cNvPr id="0" name=""/>
        <dsp:cNvSpPr/>
      </dsp:nvSpPr>
      <dsp:spPr>
        <a:xfrm rot="5400000">
          <a:off x="-239947" y="1647728"/>
          <a:ext cx="1599652" cy="1119756"/>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err="1" smtClean="0">
              <a:latin typeface="Times New Roman" panose="02020603050405020304" pitchFamily="18" charset="0"/>
              <a:cs typeface="Times New Roman" panose="02020603050405020304" pitchFamily="18" charset="0"/>
            </a:rPr>
            <a:t>Bán</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hàng</a:t>
          </a:r>
          <a:endParaRPr lang="en-US" sz="1700" kern="1200">
            <a:latin typeface="Times New Roman" panose="02020603050405020304" pitchFamily="18" charset="0"/>
            <a:cs typeface="Times New Roman" panose="02020603050405020304" pitchFamily="18" charset="0"/>
          </a:endParaRPr>
        </a:p>
      </dsp:txBody>
      <dsp:txXfrm rot="-5400000">
        <a:off x="1" y="1967658"/>
        <a:ext cx="1119756" cy="479896"/>
      </dsp:txXfrm>
    </dsp:sp>
    <dsp:sp modelId="{32F818D1-536C-4BE6-9B06-309D18F3754D}">
      <dsp:nvSpPr>
        <dsp:cNvPr id="0" name=""/>
        <dsp:cNvSpPr/>
      </dsp:nvSpPr>
      <dsp:spPr>
        <a:xfrm rot="5400000">
          <a:off x="3507091" y="-979554"/>
          <a:ext cx="1039774" cy="581444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Tự</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động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hóa</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lực</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lượng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bán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hàng</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Trung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tâm</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trả</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lời</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khác</a:t>
          </a:r>
          <a:r>
            <a:rPr lang="en-US" sz="1800" kern="1200" smtClean="0">
              <a:latin typeface="Times New Roman" panose="02020603050405020304" pitchFamily="18" charset="0"/>
              <a:cs typeface="Times New Roman" panose="02020603050405020304" pitchFamily="18" charset="0"/>
            </a:rPr>
            <a:t> hang</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Quản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trị</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dây</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truyền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cung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ứng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và</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quan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hệ</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với</a:t>
          </a:r>
          <a:r>
            <a:rPr lang="en-US" sz="1800" kern="1200" smtClean="0">
              <a:latin typeface="Times New Roman" panose="02020603050405020304" pitchFamily="18" charset="0"/>
              <a:cs typeface="Times New Roman" panose="02020603050405020304" pitchFamily="18" charset="0"/>
            </a:rPr>
            <a:t> đại </a:t>
          </a:r>
          <a:r>
            <a:rPr lang="en-US" sz="1800" kern="1200" err="1" smtClean="0">
              <a:latin typeface="Times New Roman" panose="02020603050405020304" pitchFamily="18" charset="0"/>
              <a:cs typeface="Times New Roman" panose="02020603050405020304" pitchFamily="18" charset="0"/>
            </a:rPr>
            <a:t>lý</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đôi</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tác</a:t>
          </a:r>
          <a:endParaRPr lang="en-US" sz="1800" kern="1200">
            <a:latin typeface="Times New Roman" panose="02020603050405020304" pitchFamily="18" charset="0"/>
            <a:cs typeface="Times New Roman" panose="02020603050405020304" pitchFamily="18" charset="0"/>
          </a:endParaRPr>
        </a:p>
      </dsp:txBody>
      <dsp:txXfrm rot="-5400000">
        <a:off x="1119757" y="1458538"/>
        <a:ext cx="5763685" cy="938258"/>
      </dsp:txXfrm>
    </dsp:sp>
    <dsp:sp modelId="{1156489C-737C-497F-B1BF-7B86DB8437B2}">
      <dsp:nvSpPr>
        <dsp:cNvPr id="0" name=""/>
        <dsp:cNvSpPr/>
      </dsp:nvSpPr>
      <dsp:spPr>
        <a:xfrm rot="5400000">
          <a:off x="-239947" y="3053301"/>
          <a:ext cx="1599652" cy="1119756"/>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err="1" smtClean="0">
              <a:latin typeface="Times New Roman" panose="02020603050405020304" pitchFamily="18" charset="0"/>
              <a:cs typeface="Times New Roman" panose="02020603050405020304" pitchFamily="18" charset="0"/>
            </a:rPr>
            <a:t>Dịch</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vụ</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khách</a:t>
          </a:r>
          <a:r>
            <a:rPr lang="en-US" sz="1700" kern="1200" smtClean="0">
              <a:latin typeface="Times New Roman" panose="02020603050405020304" pitchFamily="18" charset="0"/>
              <a:cs typeface="Times New Roman" panose="02020603050405020304" pitchFamily="18" charset="0"/>
            </a:rPr>
            <a:t> </a:t>
          </a:r>
          <a:r>
            <a:rPr lang="en-US" sz="1700" kern="1200" err="1" smtClean="0">
              <a:latin typeface="Times New Roman" panose="02020603050405020304" pitchFamily="18" charset="0"/>
              <a:cs typeface="Times New Roman" panose="02020603050405020304" pitchFamily="18" charset="0"/>
            </a:rPr>
            <a:t>hàng</a:t>
          </a:r>
          <a:endParaRPr lang="en-US" sz="1700" kern="1200">
            <a:latin typeface="Times New Roman" panose="02020603050405020304" pitchFamily="18" charset="0"/>
            <a:cs typeface="Times New Roman" panose="02020603050405020304" pitchFamily="18" charset="0"/>
          </a:endParaRPr>
        </a:p>
      </dsp:txBody>
      <dsp:txXfrm rot="-5400000">
        <a:off x="1" y="3373231"/>
        <a:ext cx="1119756" cy="479896"/>
      </dsp:txXfrm>
    </dsp:sp>
    <dsp:sp modelId="{CAED4391-7F65-4CE8-837F-8ABA58ADD3D1}">
      <dsp:nvSpPr>
        <dsp:cNvPr id="0" name=""/>
        <dsp:cNvSpPr/>
      </dsp:nvSpPr>
      <dsp:spPr>
        <a:xfrm rot="5400000">
          <a:off x="3507091" y="426018"/>
          <a:ext cx="1039774" cy="581444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Quản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trị</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dịch</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vụ</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hỗ</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trợ</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Đường</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dây</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nóng</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err="1" smtClean="0">
              <a:latin typeface="Times New Roman" panose="02020603050405020304" pitchFamily="18" charset="0"/>
              <a:cs typeface="Times New Roman" panose="02020603050405020304" pitchFamily="18" charset="0"/>
            </a:rPr>
            <a:t>Quản</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trị</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hỗ</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trợ</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trực</a:t>
          </a:r>
          <a:r>
            <a:rPr lang="en-US" sz="1800" kern="1200" smtClean="0">
              <a:latin typeface="Times New Roman" panose="02020603050405020304" pitchFamily="18" charset="0"/>
              <a:cs typeface="Times New Roman" panose="02020603050405020304" pitchFamily="18" charset="0"/>
            </a:rPr>
            <a:t> </a:t>
          </a:r>
          <a:r>
            <a:rPr lang="en-US" sz="1800" kern="1200" err="1" smtClean="0">
              <a:latin typeface="Times New Roman" panose="02020603050405020304" pitchFamily="18" charset="0"/>
              <a:cs typeface="Times New Roman" panose="02020603050405020304" pitchFamily="18" charset="0"/>
            </a:rPr>
            <a:t>tiếp</a:t>
          </a:r>
          <a:endParaRPr lang="en-US" sz="1800" kern="1200">
            <a:latin typeface="Times New Roman" panose="02020603050405020304" pitchFamily="18" charset="0"/>
            <a:cs typeface="Times New Roman" panose="02020603050405020304" pitchFamily="18" charset="0"/>
          </a:endParaRPr>
        </a:p>
      </dsp:txBody>
      <dsp:txXfrm rot="-5400000">
        <a:off x="1119757" y="2864110"/>
        <a:ext cx="5763685" cy="9382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C3476-4D1A-4B6A-AF22-09F7843D8C18}">
      <dsp:nvSpPr>
        <dsp:cNvPr id="0" name=""/>
        <dsp:cNvSpPr/>
      </dsp:nvSpPr>
      <dsp:spPr>
        <a:xfrm rot="5400000">
          <a:off x="-222429" y="225592"/>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smtClean="0"/>
            <a:t>1</a:t>
          </a:r>
          <a:endParaRPr lang="en-US" sz="3000" kern="1200"/>
        </a:p>
      </dsp:txBody>
      <dsp:txXfrm rot="-5400000">
        <a:off x="0" y="522165"/>
        <a:ext cx="1038004" cy="444858"/>
      </dsp:txXfrm>
    </dsp:sp>
    <dsp:sp modelId="{E0AE6BB6-90E4-4D37-A661-65C321E72D64}">
      <dsp:nvSpPr>
        <dsp:cNvPr id="0" name=""/>
        <dsp:cNvSpPr/>
      </dsp:nvSpPr>
      <dsp:spPr>
        <a:xfrm rot="5400000">
          <a:off x="3161271" y="-2120104"/>
          <a:ext cx="963860" cy="52103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err="1" smtClean="0">
              <a:latin typeface="Times New Roman" panose="02020603050405020304" pitchFamily="18" charset="0"/>
              <a:cs typeface="Times New Roman" panose="02020603050405020304" pitchFamily="18" charset="0"/>
            </a:rPr>
            <a:t>Tác</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động</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của</a:t>
          </a:r>
          <a:r>
            <a:rPr lang="en-US" sz="2400" kern="1200" smtClean="0">
              <a:latin typeface="Times New Roman" panose="02020603050405020304" pitchFamily="18" charset="0"/>
              <a:cs typeface="Times New Roman" panose="02020603050405020304" pitchFamily="18" charset="0"/>
            </a:rPr>
            <a:t> CNTT </a:t>
          </a:r>
          <a:r>
            <a:rPr lang="en-US" sz="2400" kern="1200" err="1" smtClean="0">
              <a:latin typeface="Times New Roman" panose="02020603050405020304" pitchFamily="18" charset="0"/>
              <a:cs typeface="Times New Roman" panose="02020603050405020304" pitchFamily="18" charset="0"/>
            </a:rPr>
            <a:t>với</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doanh</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nghiệp</a:t>
          </a:r>
          <a:r>
            <a:rPr lang="en-US" sz="2400" kern="1200" smtClean="0">
              <a:latin typeface="Times New Roman" panose="02020603050405020304" pitchFamily="18" charset="0"/>
              <a:cs typeface="Times New Roman" panose="02020603050405020304" pitchFamily="18" charset="0"/>
            </a:rPr>
            <a:t>. </a:t>
          </a:r>
          <a:endParaRPr lang="en-US" sz="2400" kern="1200">
            <a:latin typeface="Times New Roman" panose="02020603050405020304" pitchFamily="18" charset="0"/>
            <a:cs typeface="Times New Roman" panose="02020603050405020304" pitchFamily="18" charset="0"/>
          </a:endParaRPr>
        </a:p>
      </dsp:txBody>
      <dsp:txXfrm rot="-5400000">
        <a:off x="1038004" y="50215"/>
        <a:ext cx="5163343" cy="869756"/>
      </dsp:txXfrm>
    </dsp:sp>
    <dsp:sp modelId="{F60B748C-6260-45C3-82E2-E675B09E9C19}">
      <dsp:nvSpPr>
        <dsp:cNvPr id="0" name=""/>
        <dsp:cNvSpPr/>
      </dsp:nvSpPr>
      <dsp:spPr>
        <a:xfrm rot="5400000">
          <a:off x="-222429" y="1512997"/>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smtClean="0"/>
            <a:t>2</a:t>
          </a:r>
          <a:endParaRPr lang="en-US" sz="3000" kern="1200"/>
        </a:p>
      </dsp:txBody>
      <dsp:txXfrm rot="-5400000">
        <a:off x="0" y="1809570"/>
        <a:ext cx="1038004" cy="444858"/>
      </dsp:txXfrm>
    </dsp:sp>
    <dsp:sp modelId="{223AB6D4-7655-412F-8612-7C700BE1FB5E}">
      <dsp:nvSpPr>
        <dsp:cNvPr id="0" name=""/>
        <dsp:cNvSpPr/>
      </dsp:nvSpPr>
      <dsp:spPr>
        <a:xfrm rot="5400000">
          <a:off x="3161271" y="-832698"/>
          <a:ext cx="963860" cy="52103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0" kern="1200" err="1" smtClean="0">
              <a:latin typeface="Times New Roman" panose="02020603050405020304" pitchFamily="18" charset="0"/>
              <a:cs typeface="Times New Roman" panose="02020603050405020304" pitchFamily="18" charset="0"/>
            </a:rPr>
            <a:t>Hiệu</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năng</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của</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các</a:t>
          </a:r>
          <a:r>
            <a:rPr lang="en-US" sz="2400" b="0" kern="1200" smtClean="0">
              <a:latin typeface="Times New Roman" panose="02020603050405020304" pitchFamily="18" charset="0"/>
              <a:cs typeface="Times New Roman" panose="02020603050405020304" pitchFamily="18" charset="0"/>
            </a:rPr>
            <a:t> HTTT </a:t>
          </a:r>
          <a:r>
            <a:rPr lang="en-US" sz="2400" b="0" kern="1200" err="1" smtClean="0">
              <a:latin typeface="Times New Roman" panose="02020603050405020304" pitchFamily="18" charset="0"/>
              <a:cs typeface="Times New Roman" panose="02020603050405020304" pitchFamily="18" charset="0"/>
            </a:rPr>
            <a:t>được</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triển</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khai</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và</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nâng</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cao</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hiệu</a:t>
          </a:r>
          <a:r>
            <a:rPr lang="en-US" sz="2400" b="0" kern="1200" smtClean="0">
              <a:latin typeface="Times New Roman" panose="02020603050405020304" pitchFamily="18" charset="0"/>
              <a:cs typeface="Times New Roman" panose="02020603050405020304" pitchFamily="18" charset="0"/>
            </a:rPr>
            <a:t>  </a:t>
          </a:r>
          <a:r>
            <a:rPr lang="en-US" sz="2400" b="0" kern="1200" err="1" smtClean="0">
              <a:latin typeface="Times New Roman" panose="02020603050405020304" pitchFamily="18" charset="0"/>
              <a:cs typeface="Times New Roman" panose="02020603050405020304" pitchFamily="18" charset="0"/>
            </a:rPr>
            <a:t>năng</a:t>
          </a:r>
          <a:endParaRPr lang="en-US" sz="2400" b="0" kern="1200">
            <a:latin typeface="Times New Roman" panose="02020603050405020304" pitchFamily="18" charset="0"/>
            <a:cs typeface="Times New Roman" panose="02020603050405020304" pitchFamily="18" charset="0"/>
          </a:endParaRPr>
        </a:p>
      </dsp:txBody>
      <dsp:txXfrm rot="-5400000">
        <a:off x="1038004" y="1337621"/>
        <a:ext cx="5163343" cy="869756"/>
      </dsp:txXfrm>
    </dsp:sp>
    <dsp:sp modelId="{1958A93C-BD05-4592-A77B-B97C0389AB24}">
      <dsp:nvSpPr>
        <dsp:cNvPr id="0" name=""/>
        <dsp:cNvSpPr/>
      </dsp:nvSpPr>
      <dsp:spPr>
        <a:xfrm rot="5400000">
          <a:off x="-222429" y="2800403"/>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smtClean="0"/>
            <a:t>3</a:t>
          </a:r>
          <a:endParaRPr lang="en-US" sz="3000" kern="1200"/>
        </a:p>
      </dsp:txBody>
      <dsp:txXfrm rot="-5400000">
        <a:off x="0" y="3096976"/>
        <a:ext cx="1038004" cy="444858"/>
      </dsp:txXfrm>
    </dsp:sp>
    <dsp:sp modelId="{D695BDFF-055F-4542-875F-2E0AD69AB554}">
      <dsp:nvSpPr>
        <dsp:cNvPr id="0" name=""/>
        <dsp:cNvSpPr/>
      </dsp:nvSpPr>
      <dsp:spPr>
        <a:xfrm rot="5400000">
          <a:off x="3161271" y="454706"/>
          <a:ext cx="963860" cy="52103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err="1" smtClean="0">
              <a:latin typeface="Times New Roman" panose="02020603050405020304" pitchFamily="18" charset="0"/>
              <a:cs typeface="Times New Roman" panose="02020603050405020304" pitchFamily="18" charset="0"/>
            </a:rPr>
            <a:t>Hoạch</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định</a:t>
          </a:r>
          <a:r>
            <a:rPr lang="en-US" sz="2400" kern="1200" smtClean="0">
              <a:latin typeface="Times New Roman" panose="02020603050405020304" pitchFamily="18" charset="0"/>
              <a:cs typeface="Times New Roman" panose="02020603050405020304" pitchFamily="18" charset="0"/>
            </a:rPr>
            <a:t> HTTT, </a:t>
          </a:r>
          <a:r>
            <a:rPr lang="en-US" sz="2400" kern="1200" err="1" smtClean="0">
              <a:latin typeface="Times New Roman" panose="02020603050405020304" pitchFamily="18" charset="0"/>
              <a:cs typeface="Times New Roman" panose="02020603050405020304" pitchFamily="18" charset="0"/>
            </a:rPr>
            <a:t>quản</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trị</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và</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triển</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khai</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dự</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án</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và</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thuyết</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phục</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người</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dùng</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sử</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dụng</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hệ</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thống</a:t>
          </a:r>
          <a:r>
            <a:rPr lang="en-US" sz="2400" kern="1200" smtClean="0">
              <a:latin typeface="Times New Roman" panose="02020603050405020304" pitchFamily="18" charset="0"/>
              <a:cs typeface="Times New Roman" panose="02020603050405020304" pitchFamily="18" charset="0"/>
            </a:rPr>
            <a:t> </a:t>
          </a:r>
          <a:r>
            <a:rPr lang="en-US" sz="2400" kern="1200" err="1" smtClean="0">
              <a:latin typeface="Times New Roman" panose="02020603050405020304" pitchFamily="18" charset="0"/>
              <a:cs typeface="Times New Roman" panose="02020603050405020304" pitchFamily="18" charset="0"/>
            </a:rPr>
            <a:t>mới</a:t>
          </a:r>
          <a:endParaRPr lang="en-US" sz="2400" kern="1200">
            <a:latin typeface="Times New Roman" panose="02020603050405020304" pitchFamily="18" charset="0"/>
            <a:cs typeface="Times New Roman" panose="02020603050405020304" pitchFamily="18" charset="0"/>
          </a:endParaRPr>
        </a:p>
      </dsp:txBody>
      <dsp:txXfrm rot="-5400000">
        <a:off x="1038004" y="2625025"/>
        <a:ext cx="5163343" cy="869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890FD-E356-469B-9809-9E2991847860}">
      <dsp:nvSpPr>
        <dsp:cNvPr id="0" name=""/>
        <dsp:cNvSpPr/>
      </dsp:nvSpPr>
      <dsp:spPr>
        <a:xfrm>
          <a:off x="410728" y="392242"/>
          <a:ext cx="1630560" cy="1425315"/>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12700" rIns="25400" bIns="12700" numCol="1" spcCol="1270" anchor="ctr" anchorCtr="0">
          <a:noAutofit/>
        </a:bodyPr>
        <a:lstStyle/>
        <a:p>
          <a:pPr lvl="0" algn="ctr" defTabSz="889000">
            <a:lnSpc>
              <a:spcPct val="90000"/>
            </a:lnSpc>
            <a:spcBef>
              <a:spcPct val="0"/>
            </a:spcBef>
            <a:spcAft>
              <a:spcPct val="35000"/>
            </a:spcAft>
          </a:pPr>
          <a:r>
            <a:rPr lang="en-US" sz="2000" kern="1200" smtClean="0">
              <a:latin typeface="Times New Roman" panose="02020603050405020304" pitchFamily="18" charset="0"/>
              <a:cs typeface="Times New Roman" panose="02020603050405020304" pitchFamily="18" charset="0"/>
            </a:rPr>
            <a:t>QUY MÔ</a:t>
          </a:r>
          <a:endParaRPr lang="en-US" sz="2000" kern="1200">
            <a:latin typeface="Times New Roman" panose="02020603050405020304" pitchFamily="18" charset="0"/>
            <a:cs typeface="Times New Roman" panose="02020603050405020304" pitchFamily="18" charset="0"/>
          </a:endParaRPr>
        </a:p>
      </dsp:txBody>
      <dsp:txXfrm>
        <a:off x="818368" y="606039"/>
        <a:ext cx="794898" cy="997721"/>
      </dsp:txXfrm>
    </dsp:sp>
    <dsp:sp modelId="{26F0EF60-B600-48F5-A8D7-153D38592039}">
      <dsp:nvSpPr>
        <dsp:cNvPr id="0" name=""/>
        <dsp:cNvSpPr/>
      </dsp:nvSpPr>
      <dsp:spPr>
        <a:xfrm>
          <a:off x="3088" y="697259"/>
          <a:ext cx="815280" cy="8152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smtClean="0"/>
            <a:t>1</a:t>
          </a:r>
          <a:endParaRPr lang="en-US" sz="3900" kern="1200"/>
        </a:p>
      </dsp:txBody>
      <dsp:txXfrm>
        <a:off x="122483" y="816654"/>
        <a:ext cx="576490" cy="576490"/>
      </dsp:txXfrm>
    </dsp:sp>
    <dsp:sp modelId="{F0A9DF79-6360-48E7-B571-51F5CD070161}">
      <dsp:nvSpPr>
        <dsp:cNvPr id="0" name=""/>
        <dsp:cNvSpPr/>
      </dsp:nvSpPr>
      <dsp:spPr>
        <a:xfrm>
          <a:off x="2550839" y="392242"/>
          <a:ext cx="1630560" cy="1425315"/>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24130" bIns="12065" numCol="1" spcCol="1270" anchor="ctr" anchorCtr="0">
          <a:noAutofit/>
        </a:bodyPr>
        <a:lstStyle/>
        <a:p>
          <a:pPr lvl="0" algn="ctr" defTabSz="844550">
            <a:lnSpc>
              <a:spcPct val="90000"/>
            </a:lnSpc>
            <a:spcBef>
              <a:spcPct val="0"/>
            </a:spcBef>
            <a:spcAft>
              <a:spcPct val="35000"/>
            </a:spcAft>
          </a:pPr>
          <a:r>
            <a:rPr lang="en-US" sz="1900" b="0" kern="1200" smtClean="0">
              <a:latin typeface="Times New Roman" panose="02020603050405020304" pitchFamily="18" charset="0"/>
              <a:cs typeface="Times New Roman" panose="02020603050405020304" pitchFamily="18" charset="0"/>
            </a:rPr>
            <a:t>KHÓ KHĂN</a:t>
          </a:r>
          <a:endParaRPr lang="en-US" sz="1900" b="0" kern="1200">
            <a:latin typeface="Times New Roman" panose="02020603050405020304" pitchFamily="18" charset="0"/>
            <a:cs typeface="Times New Roman" panose="02020603050405020304" pitchFamily="18" charset="0"/>
          </a:endParaRPr>
        </a:p>
      </dsp:txBody>
      <dsp:txXfrm>
        <a:off x="2958479" y="606039"/>
        <a:ext cx="794898" cy="997721"/>
      </dsp:txXfrm>
    </dsp:sp>
    <dsp:sp modelId="{E889921B-A31D-45E0-AFD0-D7AE2661EE8F}">
      <dsp:nvSpPr>
        <dsp:cNvPr id="0" name=""/>
        <dsp:cNvSpPr/>
      </dsp:nvSpPr>
      <dsp:spPr>
        <a:xfrm>
          <a:off x="2143199" y="697259"/>
          <a:ext cx="815280" cy="8152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smtClean="0"/>
            <a:t>2</a:t>
          </a:r>
          <a:endParaRPr lang="en-US" sz="3900" kern="1200"/>
        </a:p>
      </dsp:txBody>
      <dsp:txXfrm>
        <a:off x="2262594" y="816654"/>
        <a:ext cx="576490" cy="576490"/>
      </dsp:txXfrm>
    </dsp:sp>
    <dsp:sp modelId="{A375CB75-CAC6-46D4-BB43-2C364201811E}">
      <dsp:nvSpPr>
        <dsp:cNvPr id="0" name=""/>
        <dsp:cNvSpPr/>
      </dsp:nvSpPr>
      <dsp:spPr>
        <a:xfrm>
          <a:off x="4690950" y="392242"/>
          <a:ext cx="1630560" cy="1425315"/>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24130" bIns="12065" numCol="1" spcCol="1270" anchor="ctr" anchorCtr="0">
          <a:noAutofit/>
        </a:bodyPr>
        <a:lstStyle/>
        <a:p>
          <a:pPr lvl="0" algn="ctr" defTabSz="844550">
            <a:lnSpc>
              <a:spcPct val="90000"/>
            </a:lnSpc>
            <a:spcBef>
              <a:spcPct val="0"/>
            </a:spcBef>
            <a:spcAft>
              <a:spcPct val="35000"/>
            </a:spcAft>
          </a:pPr>
          <a:r>
            <a:rPr lang="en-US" sz="1900" kern="1200" smtClean="0">
              <a:latin typeface="Times New Roman" panose="02020603050405020304" pitchFamily="18" charset="0"/>
              <a:cs typeface="Times New Roman" panose="02020603050405020304" pitchFamily="18" charset="0"/>
            </a:rPr>
            <a:t>TỐN</a:t>
          </a:r>
          <a:r>
            <a:rPr lang="en-US" sz="1900" kern="1200" smtClean="0"/>
            <a:t> </a:t>
          </a:r>
          <a:r>
            <a:rPr lang="en-US" sz="1900" kern="1200" smtClean="0">
              <a:latin typeface="Times New Roman" panose="02020603050405020304" pitchFamily="18" charset="0"/>
              <a:cs typeface="Times New Roman" panose="02020603050405020304" pitchFamily="18" charset="0"/>
            </a:rPr>
            <a:t>KÉM</a:t>
          </a:r>
          <a:endParaRPr lang="en-US" sz="1900" kern="1200">
            <a:latin typeface="Times New Roman" panose="02020603050405020304" pitchFamily="18" charset="0"/>
            <a:cs typeface="Times New Roman" panose="02020603050405020304" pitchFamily="18" charset="0"/>
          </a:endParaRPr>
        </a:p>
      </dsp:txBody>
      <dsp:txXfrm>
        <a:off x="5098591" y="606039"/>
        <a:ext cx="794898" cy="997721"/>
      </dsp:txXfrm>
    </dsp:sp>
    <dsp:sp modelId="{3738E060-6DD9-4B84-9B55-888554BD57AE}">
      <dsp:nvSpPr>
        <dsp:cNvPr id="0" name=""/>
        <dsp:cNvSpPr/>
      </dsp:nvSpPr>
      <dsp:spPr>
        <a:xfrm>
          <a:off x="4283310" y="697259"/>
          <a:ext cx="815280" cy="8152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smtClean="0"/>
            <a:t>3</a:t>
          </a:r>
          <a:endParaRPr lang="en-US" sz="3900" kern="1200"/>
        </a:p>
      </dsp:txBody>
      <dsp:txXfrm>
        <a:off x="4402705" y="816654"/>
        <a:ext cx="576490" cy="5764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65F673-9E23-4AFB-B1E0-037B974415B4}">
      <dsp:nvSpPr>
        <dsp:cNvPr id="0" name=""/>
        <dsp:cNvSpPr/>
      </dsp:nvSpPr>
      <dsp:spPr>
        <a:xfrm>
          <a:off x="0" y="2243"/>
          <a:ext cx="6096000" cy="6385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smtClean="0">
              <a:solidFill>
                <a:schemeClr val="tx1"/>
              </a:solidFill>
              <a:latin typeface="Times New Roman" panose="02020603050405020304" pitchFamily="18" charset="0"/>
              <a:cs typeface="Times New Roman" panose="02020603050405020304" pitchFamily="18" charset="0"/>
            </a:rPr>
            <a:t>Lập kế hoạch </a:t>
          </a:r>
          <a:endParaRPr lang="en-US" sz="2400" kern="1200">
            <a:solidFill>
              <a:schemeClr val="tx1"/>
            </a:solidFill>
            <a:latin typeface="Times New Roman" panose="02020603050405020304" pitchFamily="18" charset="0"/>
            <a:cs typeface="Times New Roman" panose="02020603050405020304" pitchFamily="18" charset="0"/>
          </a:endParaRPr>
        </a:p>
      </dsp:txBody>
      <dsp:txXfrm>
        <a:off x="31173" y="33416"/>
        <a:ext cx="6033654" cy="576233"/>
      </dsp:txXfrm>
    </dsp:sp>
    <dsp:sp modelId="{F5798179-8FA4-4261-A68D-557A522E7604}">
      <dsp:nvSpPr>
        <dsp:cNvPr id="0" name=""/>
        <dsp:cNvSpPr/>
      </dsp:nvSpPr>
      <dsp:spPr>
        <a:xfrm>
          <a:off x="0" y="640823"/>
          <a:ext cx="6096000" cy="1099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2860" rIns="128016" bIns="22860" numCol="1" spcCol="1270" anchor="t" anchorCtr="0">
          <a:noAutofit/>
        </a:bodyPr>
        <a:lstStyle/>
        <a:p>
          <a:pPr marL="171450" lvl="1" indent="-171450" algn="l" defTabSz="800100">
            <a:lnSpc>
              <a:spcPct val="90000"/>
            </a:lnSpc>
            <a:spcBef>
              <a:spcPct val="0"/>
            </a:spcBef>
            <a:spcAft>
              <a:spcPct val="20000"/>
            </a:spcAft>
            <a:buChar char="••"/>
          </a:pPr>
          <a:endParaRPr lang="en-US" sz="1800" kern="1200">
            <a:solidFill>
              <a:schemeClr val="tx1"/>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kern="1200" smtClean="0">
              <a:solidFill>
                <a:schemeClr val="tx1"/>
              </a:solidFill>
              <a:latin typeface="Times New Roman" panose="02020603050405020304" pitchFamily="18" charset="0"/>
              <a:cs typeface="Times New Roman" panose="02020603050405020304" pitchFamily="18" charset="0"/>
            </a:rPr>
            <a:t>Xác định mục tiêu, nhiệm vụ của hoạt động. </a:t>
          </a:r>
          <a:endParaRPr lang="en-US" sz="1800" kern="1200">
            <a:solidFill>
              <a:schemeClr val="tx1"/>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20000"/>
            </a:spcAft>
            <a:buChar char="••"/>
          </a:pPr>
          <a:r>
            <a:rPr lang="en-US" sz="1800" kern="1200" smtClean="0">
              <a:solidFill>
                <a:schemeClr val="tx1"/>
              </a:solidFill>
              <a:latin typeface="Times New Roman" panose="02020603050405020304" pitchFamily="18" charset="0"/>
              <a:cs typeface="Times New Roman" panose="02020603050405020304" pitchFamily="18" charset="0"/>
            </a:rPr>
            <a:t>Hoạch định các kế hoạch thực hiện các mục tiêu và nhiệm vụ đó trên các cấp độ chiến lược, chiến thuật, và thực hiện.</a:t>
          </a:r>
          <a:endParaRPr lang="en-US" sz="1800" kern="1200">
            <a:solidFill>
              <a:schemeClr val="tx1"/>
            </a:solidFill>
            <a:latin typeface="Times New Roman" panose="02020603050405020304" pitchFamily="18" charset="0"/>
            <a:cs typeface="Times New Roman" panose="02020603050405020304" pitchFamily="18" charset="0"/>
          </a:endParaRPr>
        </a:p>
      </dsp:txBody>
      <dsp:txXfrm>
        <a:off x="0" y="640823"/>
        <a:ext cx="6096000" cy="1099259"/>
      </dsp:txXfrm>
    </dsp:sp>
    <dsp:sp modelId="{8CBF9FB0-7244-4C49-905A-09937FE05F3B}">
      <dsp:nvSpPr>
        <dsp:cNvPr id="0" name=""/>
        <dsp:cNvSpPr/>
      </dsp:nvSpPr>
      <dsp:spPr>
        <a:xfrm>
          <a:off x="0" y="1828801"/>
          <a:ext cx="6096000" cy="6385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solidFill>
                <a:schemeClr val="tx1"/>
              </a:solidFill>
              <a:latin typeface="Times New Roman" panose="02020603050405020304" pitchFamily="18" charset="0"/>
              <a:cs typeface="Times New Roman" panose="02020603050405020304" pitchFamily="18" charset="0"/>
            </a:rPr>
            <a:t>Quản trị dự án dựa theo kế hoạch</a:t>
          </a:r>
          <a:endParaRPr lang="en-US" sz="2800" kern="1200">
            <a:solidFill>
              <a:schemeClr val="tx1"/>
            </a:solidFill>
            <a:latin typeface="Times New Roman" panose="02020603050405020304" pitchFamily="18" charset="0"/>
            <a:cs typeface="Times New Roman" panose="02020603050405020304" pitchFamily="18" charset="0"/>
          </a:endParaRPr>
        </a:p>
      </dsp:txBody>
      <dsp:txXfrm>
        <a:off x="31173" y="1859974"/>
        <a:ext cx="6033654" cy="576233"/>
      </dsp:txXfrm>
    </dsp:sp>
    <dsp:sp modelId="{B2AE61BF-6D7E-452E-8B05-92F4486BB187}">
      <dsp:nvSpPr>
        <dsp:cNvPr id="0" name=""/>
        <dsp:cNvSpPr/>
      </dsp:nvSpPr>
      <dsp:spPr>
        <a:xfrm>
          <a:off x="0" y="2378663"/>
          <a:ext cx="6096000" cy="895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a:solidFill>
              <a:schemeClr val="tx1"/>
            </a:solidFill>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20000"/>
            </a:spcAft>
            <a:buChar char="••"/>
          </a:pPr>
          <a:r>
            <a:rPr lang="en-US" sz="2000" kern="1200" smtClean="0">
              <a:solidFill>
                <a:schemeClr val="tx1"/>
              </a:solidFill>
              <a:latin typeface="Times New Roman" panose="02020603050405020304" pitchFamily="18" charset="0"/>
              <a:cs typeface="Times New Roman" panose="02020603050405020304" pitchFamily="18" charset="0"/>
            </a:rPr>
            <a:t>triển khai TỪ TRÊN XUỐNG lần lượt giải quyết các mục tiêu chiến lược, chiến thuật, thực hiện</a:t>
          </a:r>
          <a:endParaRPr lang="en-US" sz="2000" kern="1200">
            <a:solidFill>
              <a:schemeClr val="tx1"/>
            </a:solidFill>
            <a:latin typeface="Times New Roman" panose="02020603050405020304" pitchFamily="18" charset="0"/>
            <a:cs typeface="Times New Roman" panose="02020603050405020304" pitchFamily="18" charset="0"/>
          </a:endParaRPr>
        </a:p>
      </dsp:txBody>
      <dsp:txXfrm>
        <a:off x="0" y="2378663"/>
        <a:ext cx="6096000" cy="8956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B449F-059A-4D66-AD0F-027FC61B654D}">
      <dsp:nvSpPr>
        <dsp:cNvPr id="0" name=""/>
        <dsp:cNvSpPr/>
      </dsp:nvSpPr>
      <dsp:spPr>
        <a:xfrm>
          <a:off x="2185350" y="2350"/>
          <a:ext cx="1420498" cy="942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latin typeface="Times New Roman" panose="02020603050405020304" pitchFamily="18" charset="0"/>
              <a:cs typeface="Times New Roman" panose="02020603050405020304" pitchFamily="18" charset="0"/>
            </a:rPr>
            <a:t>KẾ HOẠCH TỐT</a:t>
          </a:r>
          <a:endParaRPr lang="en-US" sz="1800" b="1" kern="1200">
            <a:solidFill>
              <a:schemeClr val="tx1"/>
            </a:solidFill>
            <a:latin typeface="Times New Roman" panose="02020603050405020304" pitchFamily="18" charset="0"/>
            <a:cs typeface="Times New Roman" panose="02020603050405020304" pitchFamily="18" charset="0"/>
          </a:endParaRPr>
        </a:p>
      </dsp:txBody>
      <dsp:txXfrm>
        <a:off x="2231379" y="48379"/>
        <a:ext cx="1328440" cy="850850"/>
      </dsp:txXfrm>
    </dsp:sp>
    <dsp:sp modelId="{8FA1B01D-7D4B-49EA-81F8-094E6872AF5B}">
      <dsp:nvSpPr>
        <dsp:cNvPr id="0" name=""/>
        <dsp:cNvSpPr/>
      </dsp:nvSpPr>
      <dsp:spPr>
        <a:xfrm>
          <a:off x="1337404" y="473804"/>
          <a:ext cx="3116391" cy="3116391"/>
        </a:xfrm>
        <a:custGeom>
          <a:avLst/>
          <a:gdLst/>
          <a:ahLst/>
          <a:cxnLst/>
          <a:rect l="0" t="0" r="0" b="0"/>
          <a:pathLst>
            <a:path>
              <a:moveTo>
                <a:pt x="2279099" y="176793"/>
              </a:moveTo>
              <a:arcTo wR="1558195" hR="1558195" stAng="17853505" swAng="266333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0AD8A2-6B97-4165-9F05-581303CE28B4}">
      <dsp:nvSpPr>
        <dsp:cNvPr id="0" name=""/>
        <dsp:cNvSpPr/>
      </dsp:nvSpPr>
      <dsp:spPr>
        <a:xfrm>
          <a:off x="3728481" y="1560545"/>
          <a:ext cx="1450627" cy="942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latin typeface="Times New Roman" panose="02020603050405020304" pitchFamily="18" charset="0"/>
              <a:cs typeface="Times New Roman" panose="02020603050405020304" pitchFamily="18" charset="0"/>
            </a:rPr>
            <a:t>GIÁM SÁT TỐT</a:t>
          </a:r>
          <a:endParaRPr lang="en-US" sz="1800" b="1" kern="1200">
            <a:solidFill>
              <a:schemeClr val="tx1"/>
            </a:solidFill>
            <a:latin typeface="Times New Roman" panose="02020603050405020304" pitchFamily="18" charset="0"/>
            <a:cs typeface="Times New Roman" panose="02020603050405020304" pitchFamily="18" charset="0"/>
          </a:endParaRPr>
        </a:p>
      </dsp:txBody>
      <dsp:txXfrm>
        <a:off x="3774510" y="1606574"/>
        <a:ext cx="1358569" cy="850850"/>
      </dsp:txXfrm>
    </dsp:sp>
    <dsp:sp modelId="{A9DA221D-9468-40D6-9FE4-3A79436A57F6}">
      <dsp:nvSpPr>
        <dsp:cNvPr id="0" name=""/>
        <dsp:cNvSpPr/>
      </dsp:nvSpPr>
      <dsp:spPr>
        <a:xfrm>
          <a:off x="1337404" y="473804"/>
          <a:ext cx="3116391" cy="3116391"/>
        </a:xfrm>
        <a:custGeom>
          <a:avLst/>
          <a:gdLst/>
          <a:ahLst/>
          <a:cxnLst/>
          <a:rect l="0" t="0" r="0" b="0"/>
          <a:pathLst>
            <a:path>
              <a:moveTo>
                <a:pt x="3039732" y="2040918"/>
              </a:moveTo>
              <a:arcTo wR="1558195" hR="1558195" stAng="1082816" swAng="262657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C45E1B-6FF1-43EF-9E18-A979D8DD74A3}">
      <dsp:nvSpPr>
        <dsp:cNvPr id="0" name=""/>
        <dsp:cNvSpPr/>
      </dsp:nvSpPr>
      <dsp:spPr>
        <a:xfrm>
          <a:off x="2170286" y="3118741"/>
          <a:ext cx="1450627" cy="942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latin typeface="Times New Roman" panose="02020603050405020304" pitchFamily="18" charset="0"/>
              <a:cs typeface="Times New Roman" panose="02020603050405020304" pitchFamily="18" charset="0"/>
            </a:rPr>
            <a:t>PHÒNG NGỬA RỦI RO TỐT</a:t>
          </a:r>
          <a:endParaRPr lang="en-US" sz="1800" b="1" kern="1200">
            <a:solidFill>
              <a:schemeClr val="tx1"/>
            </a:solidFill>
            <a:latin typeface="Times New Roman" panose="02020603050405020304" pitchFamily="18" charset="0"/>
            <a:cs typeface="Times New Roman" panose="02020603050405020304" pitchFamily="18" charset="0"/>
          </a:endParaRPr>
        </a:p>
      </dsp:txBody>
      <dsp:txXfrm>
        <a:off x="2216315" y="3164770"/>
        <a:ext cx="1358569" cy="850850"/>
      </dsp:txXfrm>
    </dsp:sp>
    <dsp:sp modelId="{FDECE0EE-235F-4191-9236-7F5208EB4638}">
      <dsp:nvSpPr>
        <dsp:cNvPr id="0" name=""/>
        <dsp:cNvSpPr/>
      </dsp:nvSpPr>
      <dsp:spPr>
        <a:xfrm>
          <a:off x="1337404" y="473804"/>
          <a:ext cx="3116391" cy="3116391"/>
        </a:xfrm>
        <a:custGeom>
          <a:avLst/>
          <a:gdLst/>
          <a:ahLst/>
          <a:cxnLst/>
          <a:rect l="0" t="0" r="0" b="0"/>
          <a:pathLst>
            <a:path>
              <a:moveTo>
                <a:pt x="822426" y="2931737"/>
              </a:moveTo>
              <a:arcTo wR="1558195" hR="1558195" stAng="7090605" swAng="262657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F097E1-5299-4031-9E28-B0F92B2E0AA2}">
      <dsp:nvSpPr>
        <dsp:cNvPr id="0" name=""/>
        <dsp:cNvSpPr/>
      </dsp:nvSpPr>
      <dsp:spPr>
        <a:xfrm>
          <a:off x="612090" y="1560545"/>
          <a:ext cx="1450627" cy="9429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latin typeface="Times New Roman" panose="02020603050405020304" pitchFamily="18" charset="0"/>
              <a:cs typeface="Times New Roman" panose="02020603050405020304" pitchFamily="18" charset="0"/>
            </a:rPr>
            <a:t>ĐÁNH GIÁ CHUẨN XÁC</a:t>
          </a:r>
          <a:endParaRPr lang="en-US" sz="1800" b="1" kern="1200">
            <a:solidFill>
              <a:schemeClr val="tx1"/>
            </a:solidFill>
            <a:latin typeface="Times New Roman" panose="02020603050405020304" pitchFamily="18" charset="0"/>
            <a:cs typeface="Times New Roman" panose="02020603050405020304" pitchFamily="18" charset="0"/>
          </a:endParaRPr>
        </a:p>
      </dsp:txBody>
      <dsp:txXfrm>
        <a:off x="658119" y="1606574"/>
        <a:ext cx="1358569" cy="850850"/>
      </dsp:txXfrm>
    </dsp:sp>
    <dsp:sp modelId="{8BA515BE-5B3F-47DC-9A33-B830289E48AC}">
      <dsp:nvSpPr>
        <dsp:cNvPr id="0" name=""/>
        <dsp:cNvSpPr/>
      </dsp:nvSpPr>
      <dsp:spPr>
        <a:xfrm>
          <a:off x="1337404" y="473804"/>
          <a:ext cx="3116391" cy="3116391"/>
        </a:xfrm>
        <a:custGeom>
          <a:avLst/>
          <a:gdLst/>
          <a:ahLst/>
          <a:cxnLst/>
          <a:rect l="0" t="0" r="0" b="0"/>
          <a:pathLst>
            <a:path>
              <a:moveTo>
                <a:pt x="76707" y="1075323"/>
              </a:moveTo>
              <a:arcTo wR="1558195" hR="1558195" stAng="11883162" swAng="2663333"/>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94E0C-EEE7-43E7-A099-096DAF51F41D}" type="datetimeFigureOut">
              <a:rPr lang="en-US" smtClean="0"/>
              <a:t>08/09/2014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B58C5-B5CE-4551-8341-08C7F7A547B7}" type="slidenum">
              <a:rPr lang="en-US" smtClean="0"/>
              <a:t>‹#›</a:t>
            </a:fld>
            <a:endParaRPr lang="en-US"/>
          </a:p>
        </p:txBody>
      </p:sp>
    </p:spTree>
    <p:extLst>
      <p:ext uri="{BB962C8B-B14F-4D97-AF65-F5344CB8AC3E}">
        <p14:creationId xmlns:p14="http://schemas.microsoft.com/office/powerpoint/2010/main" val="64022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EB58C5-B5CE-4551-8341-08C7F7A547B7}" type="slidenum">
              <a:rPr lang="en-US" smtClean="0"/>
              <a:t>30</a:t>
            </a:fld>
            <a:endParaRPr lang="en-US"/>
          </a:p>
        </p:txBody>
      </p:sp>
    </p:spTree>
    <p:extLst>
      <p:ext uri="{BB962C8B-B14F-4D97-AF65-F5344CB8AC3E}">
        <p14:creationId xmlns:p14="http://schemas.microsoft.com/office/powerpoint/2010/main" val="497636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219200"/>
            <a:ext cx="6096000" cy="838200"/>
          </a:xfrm>
        </p:spPr>
        <p:txBody>
          <a:bodyPr anchor="b" anchorCtr="0"/>
          <a:lstStyle>
            <a:lvl1pPr algn="l">
              <a:defRPr sz="4000">
                <a:solidFill>
                  <a:schemeClr val="tx2"/>
                </a:solidFill>
              </a:defRPr>
            </a:lvl1pPr>
          </a:lstStyle>
          <a:p>
            <a:r>
              <a:rPr lang="en-US" smtClean="0"/>
              <a:t>Click to edit Master title style</a:t>
            </a:r>
            <a:endParaRPr lang="en-US" dirty="0"/>
          </a:p>
        </p:txBody>
      </p:sp>
      <p:sp>
        <p:nvSpPr>
          <p:cNvPr id="7171" name="Rectangle 3"/>
          <p:cNvSpPr>
            <a:spLocks noGrp="1" noChangeArrowheads="1"/>
          </p:cNvSpPr>
          <p:nvPr>
            <p:ph type="subTitle" idx="1"/>
          </p:nvPr>
        </p:nvSpPr>
        <p:spPr>
          <a:xfrm>
            <a:off x="457200" y="2000592"/>
            <a:ext cx="6096000" cy="457200"/>
          </a:xfrm>
        </p:spPr>
        <p:txBody>
          <a:bodyPr/>
          <a:lstStyle>
            <a:lvl1pPr marL="0" indent="0">
              <a:buFontTx/>
              <a:buNone/>
              <a:defRPr sz="1800">
                <a:solidFill>
                  <a:schemeClr val="tx2"/>
                </a:solidFill>
              </a:defRPr>
            </a:lvl1pPr>
          </a:lstStyle>
          <a:p>
            <a:r>
              <a:rPr lang="en-US" smtClean="0"/>
              <a:t>Click to edit Master subtitle style</a:t>
            </a:r>
            <a:endParaRPr lang="en-US" dirty="0" smtClean="0"/>
          </a:p>
        </p:txBody>
      </p:sp>
      <p:sp>
        <p:nvSpPr>
          <p:cNvPr id="7172" name="Rectangle 4"/>
          <p:cNvSpPr>
            <a:spLocks noGrp="1" noChangeArrowheads="1"/>
          </p:cNvSpPr>
          <p:nvPr>
            <p:ph type="dt" sz="half" idx="2"/>
          </p:nvPr>
        </p:nvSpPr>
        <p:spPr/>
        <p:txBody>
          <a:bodyPr/>
          <a:lstStyle>
            <a:lvl1pPr>
              <a:defRPr/>
            </a:lvl1pPr>
          </a:lstStyle>
          <a:p>
            <a:endParaRPr lang="en-US"/>
          </a:p>
        </p:txBody>
      </p:sp>
      <p:sp>
        <p:nvSpPr>
          <p:cNvPr id="7173" name="Rectangle 5"/>
          <p:cNvSpPr>
            <a:spLocks noGrp="1" noChangeArrowheads="1"/>
          </p:cNvSpPr>
          <p:nvPr>
            <p:ph type="ftr" sz="quarter" idx="3"/>
          </p:nvPr>
        </p:nvSpPr>
        <p:spPr/>
        <p:txBody>
          <a:bodyPr/>
          <a:lstStyle>
            <a:lvl1pPr>
              <a:defRPr/>
            </a:lvl1pPr>
          </a:lstStyle>
          <a:p>
            <a:endParaRPr lang="en-US"/>
          </a:p>
        </p:txBody>
      </p:sp>
      <p:sp>
        <p:nvSpPr>
          <p:cNvPr id="7174" name="Rectangle 6"/>
          <p:cNvSpPr>
            <a:spLocks noGrp="1" noChangeArrowheads="1"/>
          </p:cNvSpPr>
          <p:nvPr>
            <p:ph type="sldNum" sz="quarter" idx="4"/>
          </p:nvPr>
        </p:nvSpPr>
        <p:spPr/>
        <p:txBody>
          <a:bodyPr/>
          <a:lstStyle>
            <a:lvl1pPr>
              <a:defRPr/>
            </a:lvl1pPr>
          </a:lstStyle>
          <a:p>
            <a:fld id="{BA0CDCD4-CD15-4862-B1EC-A0830985C37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90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990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7BEEB80-B944-460A-8974-680B94F5861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C4754B-EBAD-441D-9215-DC4567C7D4B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5450" y="838200"/>
            <a:ext cx="15811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838200"/>
            <a:ext cx="4876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CDB937-FF70-458F-9A54-326C4DD28C3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1447800"/>
            <a:ext cx="54864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238500" y="2743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3238500" y="3886200"/>
            <a:ext cx="30861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0EFE7876-85AD-4479-9C81-C1386789C95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6F38E5-157D-44DF-8C40-B0224E59B71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A01226-8442-42ED-B1D2-7090889D8AC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95700" y="1828800"/>
            <a:ext cx="30861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0797D1-C824-4779-9D82-17BA43A78EB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400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199" y="1535113"/>
            <a:ext cx="320039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199" y="2174875"/>
            <a:ext cx="320039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33800" y="1535113"/>
            <a:ext cx="3124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733800" y="2174875"/>
            <a:ext cx="3124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2665466-53CE-45C9-8063-F153F075CEF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9775FEC-4C04-4A63-A9AD-7EEEA99AE2E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0333B50-9CB4-4DFF-884B-2AB146F79BB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2580ED7-4E65-440D-9621-BA14847477E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0"/>
            <a:ext cx="6324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style</a:t>
            </a:r>
          </a:p>
        </p:txBody>
      </p:sp>
      <p:sp>
        <p:nvSpPr>
          <p:cNvPr id="1027" name="Rectangle 3"/>
          <p:cNvSpPr>
            <a:spLocks noGrp="1" noChangeArrowheads="1"/>
          </p:cNvSpPr>
          <p:nvPr>
            <p:ph type="body" idx="1"/>
          </p:nvPr>
        </p:nvSpPr>
        <p:spPr bwMode="auto">
          <a:xfrm>
            <a:off x="457200" y="1676400"/>
            <a:ext cx="63246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E66DC7F-F594-478E-9152-650489D137D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rtl="0" eaLnBrk="1" fontAlgn="base" hangingPunct="1">
        <a:spcBef>
          <a:spcPct val="0"/>
        </a:spcBef>
        <a:spcAft>
          <a:spcPct val="0"/>
        </a:spcAft>
        <a:defRPr sz="2800">
          <a:solidFill>
            <a:schemeClr val="tx1"/>
          </a:solidFill>
          <a:latin typeface="+mj-lt"/>
          <a:ea typeface="+mj-ea"/>
          <a:cs typeface="+mj-cs"/>
        </a:defRPr>
      </a:lvl1pPr>
      <a:lvl2pPr algn="ctr" rtl="0" eaLnBrk="1" fontAlgn="base" hangingPunct="1">
        <a:spcBef>
          <a:spcPct val="0"/>
        </a:spcBef>
        <a:spcAft>
          <a:spcPct val="0"/>
        </a:spcAft>
        <a:defRPr sz="2800">
          <a:solidFill>
            <a:schemeClr val="tx1"/>
          </a:solidFill>
          <a:latin typeface="Eras Bold ITC" pitchFamily="34" charset="0"/>
        </a:defRPr>
      </a:lvl2pPr>
      <a:lvl3pPr algn="ctr" rtl="0" eaLnBrk="1" fontAlgn="base" hangingPunct="1">
        <a:spcBef>
          <a:spcPct val="0"/>
        </a:spcBef>
        <a:spcAft>
          <a:spcPct val="0"/>
        </a:spcAft>
        <a:defRPr sz="2800">
          <a:solidFill>
            <a:schemeClr val="tx1"/>
          </a:solidFill>
          <a:latin typeface="Eras Bold ITC" pitchFamily="34" charset="0"/>
        </a:defRPr>
      </a:lvl3pPr>
      <a:lvl4pPr algn="ctr" rtl="0" eaLnBrk="1" fontAlgn="base" hangingPunct="1">
        <a:spcBef>
          <a:spcPct val="0"/>
        </a:spcBef>
        <a:spcAft>
          <a:spcPct val="0"/>
        </a:spcAft>
        <a:defRPr sz="2800">
          <a:solidFill>
            <a:schemeClr val="tx1"/>
          </a:solidFill>
          <a:latin typeface="Eras Bold ITC" pitchFamily="34" charset="0"/>
        </a:defRPr>
      </a:lvl4pPr>
      <a:lvl5pPr algn="ctr" rtl="0" eaLnBrk="1" fontAlgn="base" hangingPunct="1">
        <a:spcBef>
          <a:spcPct val="0"/>
        </a:spcBef>
        <a:spcAft>
          <a:spcPct val="0"/>
        </a:spcAft>
        <a:defRPr sz="2800">
          <a:solidFill>
            <a:schemeClr val="tx1"/>
          </a:solidFill>
          <a:latin typeface="Eras Bold ITC" pitchFamily="34" charset="0"/>
        </a:defRPr>
      </a:lvl5pPr>
      <a:lvl6pPr marL="457200" algn="ctr" rtl="0" eaLnBrk="1" fontAlgn="base" hangingPunct="1">
        <a:spcBef>
          <a:spcPct val="0"/>
        </a:spcBef>
        <a:spcAft>
          <a:spcPct val="0"/>
        </a:spcAft>
        <a:defRPr sz="2800">
          <a:solidFill>
            <a:schemeClr val="tx1"/>
          </a:solidFill>
          <a:latin typeface="Eras Bold ITC" pitchFamily="34" charset="0"/>
        </a:defRPr>
      </a:lvl6pPr>
      <a:lvl7pPr marL="914400" algn="ctr" rtl="0" eaLnBrk="1" fontAlgn="base" hangingPunct="1">
        <a:spcBef>
          <a:spcPct val="0"/>
        </a:spcBef>
        <a:spcAft>
          <a:spcPct val="0"/>
        </a:spcAft>
        <a:defRPr sz="2800">
          <a:solidFill>
            <a:schemeClr val="tx1"/>
          </a:solidFill>
          <a:latin typeface="Eras Bold ITC" pitchFamily="34" charset="0"/>
        </a:defRPr>
      </a:lvl7pPr>
      <a:lvl8pPr marL="1371600" algn="ctr" rtl="0" eaLnBrk="1" fontAlgn="base" hangingPunct="1">
        <a:spcBef>
          <a:spcPct val="0"/>
        </a:spcBef>
        <a:spcAft>
          <a:spcPct val="0"/>
        </a:spcAft>
        <a:defRPr sz="2800">
          <a:solidFill>
            <a:schemeClr val="tx1"/>
          </a:solidFill>
          <a:latin typeface="Eras Bold ITC" pitchFamily="34" charset="0"/>
        </a:defRPr>
      </a:lvl8pPr>
      <a:lvl9pPr marL="1828800" algn="ctr" rtl="0" eaLnBrk="1" fontAlgn="base" hangingPunct="1">
        <a:spcBef>
          <a:spcPct val="0"/>
        </a:spcBef>
        <a:spcAft>
          <a:spcPct val="0"/>
        </a:spcAft>
        <a:defRPr sz="2800">
          <a:solidFill>
            <a:schemeClr val="tx1"/>
          </a:solidFill>
          <a:latin typeface="Eras Bold ITC"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jp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2.jp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9.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8.gif"/><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8.gif"/><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30.gi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8.gif"/><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30.gi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28.gif"/><Relationship Id="rId3" Type="http://schemas.openxmlformats.org/officeDocument/2006/relationships/diagramLayout" Target="../diagrams/layout8.xml"/><Relationship Id="rId7" Type="http://schemas.openxmlformats.org/officeDocument/2006/relationships/image" Target="../media/image31.gif"/><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32.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0.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8.gif"/></Relationships>
</file>

<file path=ppt/slides/_rels/slide31.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28.gi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30.gi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10.jpg"/><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33969" y="3124200"/>
            <a:ext cx="6096000" cy="838200"/>
          </a:xfrm>
        </p:spPr>
        <p:txBody>
          <a:bodyPr/>
          <a:lstStyle/>
          <a:p>
            <a:pPr algn="ct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Đầu</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tư</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CNTT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nâng</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cao</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hiệu</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smtClean="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hoạt</a:t>
            </a:r>
            <a:r>
              <a:rPr lang="en-MY" b="1" smtClean="0">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động</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của</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doanh</a:t>
            </a:r>
            <a:r>
              <a:rPr lang="en-MY" b="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MY" b="1" err="1">
                <a:solidFill>
                  <a:schemeClr val="tx2">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nghiệp</a:t>
            </a:r>
            <a:endParaRPr lang="en-US">
              <a:effectLst>
                <a:outerShdw blurRad="38100" dist="38100" dir="2700000" algn="tl">
                  <a:srgbClr val="000000">
                    <a:alpha val="43137"/>
                  </a:srgbClr>
                </a:outerShdw>
              </a:effectLst>
            </a:endParaRPr>
          </a:p>
        </p:txBody>
      </p:sp>
      <p:sp>
        <p:nvSpPr>
          <p:cNvPr id="3" name="TextBox 2"/>
          <p:cNvSpPr txBox="1"/>
          <p:nvPr/>
        </p:nvSpPr>
        <p:spPr>
          <a:xfrm>
            <a:off x="381000" y="5334000"/>
            <a:ext cx="2209800" cy="369332"/>
          </a:xfrm>
          <a:prstGeom prst="rect">
            <a:avLst/>
          </a:prstGeom>
          <a:noFill/>
        </p:spPr>
        <p:txBody>
          <a:bodyPr wrap="square" rtlCol="0">
            <a:spAutoFit/>
          </a:bodyPr>
          <a:lstStyle/>
          <a:p>
            <a:r>
              <a:rPr lang="en-US" err="1" smtClean="0"/>
              <a:t>Nhóm</a:t>
            </a:r>
            <a:r>
              <a:rPr lang="en-US" smtClean="0"/>
              <a:t> 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304800" y="152400"/>
            <a:ext cx="4572000" cy="609600"/>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white"/>
                </a:solidFill>
                <a:effectLst/>
                <a:uLnTx/>
                <a:uFillTx/>
                <a:latin typeface="Times New Roman"/>
              </a:rPr>
              <a:t>CÁC</a:t>
            </a:r>
            <a:r>
              <a:rPr kumimoji="0" lang="en-US" sz="1800" b="0" i="0" u="none" strike="noStrike" kern="0" cap="none" spc="0" normalizeH="0" noProof="0" smtClean="0">
                <a:ln>
                  <a:noFill/>
                </a:ln>
                <a:solidFill>
                  <a:prstClr val="white"/>
                </a:solidFill>
                <a:effectLst/>
                <a:uLnTx/>
                <a:uFillTx/>
                <a:latin typeface="Times New Roman"/>
              </a:rPr>
              <a:t> HỆ THỐNG THÔNG TIN QUẢN LÝ TÍCH HỢP</a:t>
            </a:r>
            <a:endParaRPr kumimoji="0" lang="en-US" sz="1800" b="0" i="0" u="none" strike="noStrike" kern="0" cap="none" spc="0" normalizeH="0" baseline="0" noProof="0" smtClean="0">
              <a:ln>
                <a:noFill/>
              </a:ln>
              <a:solidFill>
                <a:prstClr val="white"/>
              </a:solidFill>
              <a:effectLst/>
              <a:uLnTx/>
              <a:uFillTx/>
              <a:latin typeface="Times New Roman"/>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042" y="5515349"/>
            <a:ext cx="1886758" cy="134265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458438"/>
            <a:ext cx="2667000" cy="130037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238" y="1877494"/>
            <a:ext cx="3011836" cy="208597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800" y="4156811"/>
            <a:ext cx="2928048" cy="1391808"/>
          </a:xfrm>
          <a:prstGeom prst="rect">
            <a:avLst/>
          </a:prstGeom>
        </p:spPr>
      </p:pic>
      <p:sp>
        <p:nvSpPr>
          <p:cNvPr id="12" name="TextBox 11"/>
          <p:cNvSpPr txBox="1"/>
          <p:nvPr/>
        </p:nvSpPr>
        <p:spPr>
          <a:xfrm>
            <a:off x="932377" y="1231163"/>
            <a:ext cx="5328617" cy="646331"/>
          </a:xfrm>
          <a:prstGeom prst="rect">
            <a:avLst/>
          </a:prstGeom>
          <a:noFill/>
          <a:effectLst>
            <a:glow rad="139700">
              <a:schemeClr val="accent4">
                <a:satMod val="175000"/>
                <a:alpha val="40000"/>
              </a:schemeClr>
            </a:glow>
            <a:reflection blurRad="6350" stA="52000" endA="300" endPos="35000" dir="5400000" sy="-100000" algn="bl" rotWithShape="0"/>
            <a:softEdge rad="63500"/>
          </a:effectLst>
          <a:scene3d>
            <a:camera prst="orthographicFront"/>
            <a:lightRig rig="threePt" dir="t"/>
          </a:scene3d>
          <a:sp3d extrusionH="76200">
            <a:bevelT w="152400" h="50800" prst="softRound"/>
            <a:bevelB w="101600" prst="riblet"/>
            <a:extrusionClr>
              <a:srgbClr val="C00000"/>
            </a:extrusionClr>
          </a:sp3d>
        </p:spPr>
        <p:txBody>
          <a:bodyPr wrap="square" rtlCol="0">
            <a:spAutoFit/>
          </a:bodyPr>
          <a:lstStyle/>
          <a:p>
            <a:r>
              <a:rPr lang="en-US" sz="3600" smtClean="0"/>
              <a:t>HTTT </a:t>
            </a:r>
            <a:r>
              <a:rPr lang="en-US" sz="3600" err="1" smtClean="0"/>
              <a:t>Quản</a:t>
            </a:r>
            <a:r>
              <a:rPr lang="en-US" sz="3600" smtClean="0"/>
              <a:t> </a:t>
            </a:r>
            <a:r>
              <a:rPr lang="en-US" sz="3600" err="1" smtClean="0"/>
              <a:t>lý</a:t>
            </a:r>
            <a:r>
              <a:rPr lang="en-US" sz="3600" smtClean="0"/>
              <a:t> </a:t>
            </a:r>
            <a:r>
              <a:rPr lang="en-US" sz="3600" err="1" smtClean="0"/>
              <a:t>tích</a:t>
            </a:r>
            <a:r>
              <a:rPr lang="en-US" sz="3600" smtClean="0"/>
              <a:t> </a:t>
            </a:r>
            <a:r>
              <a:rPr lang="en-US" sz="3600" err="1" smtClean="0"/>
              <a:t>hợp</a:t>
            </a:r>
            <a:endParaRPr lang="en-US" sz="3600"/>
          </a:p>
        </p:txBody>
      </p:sp>
    </p:spTree>
    <p:extLst>
      <p:ext uri="{BB962C8B-B14F-4D97-AF65-F5344CB8AC3E}">
        <p14:creationId xmlns:p14="http://schemas.microsoft.com/office/powerpoint/2010/main" val="465455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4572000" cy="609600"/>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white"/>
                </a:solidFill>
                <a:effectLst/>
                <a:uLnTx/>
                <a:uFillTx/>
                <a:latin typeface="Times New Roman"/>
              </a:rPr>
              <a:t>CÁC</a:t>
            </a:r>
            <a:r>
              <a:rPr kumimoji="0" lang="en-US" sz="1800" b="0" i="0" u="none" strike="noStrike" kern="0" cap="none" spc="0" normalizeH="0" noProof="0" smtClean="0">
                <a:ln>
                  <a:noFill/>
                </a:ln>
                <a:solidFill>
                  <a:prstClr val="white"/>
                </a:solidFill>
                <a:effectLst/>
                <a:uLnTx/>
                <a:uFillTx/>
                <a:latin typeface="Times New Roman"/>
              </a:rPr>
              <a:t> HỆ THỐNG THÔNG TIN QUẢN LÝ TÍCH HỢP</a:t>
            </a:r>
            <a:endParaRPr kumimoji="0" lang="en-US" sz="1800" b="0" i="0" u="none" strike="noStrike" kern="0" cap="none" spc="0" normalizeH="0" baseline="0" noProof="0" smtClean="0">
              <a:ln>
                <a:noFill/>
              </a:ln>
              <a:solidFill>
                <a:prstClr val="white"/>
              </a:solidFill>
              <a:effectLst/>
              <a:uLnTx/>
              <a:uFillTx/>
              <a:latin typeface="Times New Roman"/>
            </a:endParaRPr>
          </a:p>
        </p:txBody>
      </p:sp>
      <p:sp>
        <p:nvSpPr>
          <p:cNvPr id="8" name="TextBox 7"/>
          <p:cNvSpPr txBox="1"/>
          <p:nvPr/>
        </p:nvSpPr>
        <p:spPr>
          <a:xfrm>
            <a:off x="1828800" y="5943600"/>
            <a:ext cx="4876800" cy="369332"/>
          </a:xfrm>
          <a:prstGeom prst="rect">
            <a:avLst/>
          </a:prstGeom>
          <a:noFill/>
        </p:spPr>
        <p:txBody>
          <a:bodyPr wrap="square" rtlCol="0">
            <a:spAutoFit/>
          </a:bodyPr>
          <a:lstStyle/>
          <a:p>
            <a:r>
              <a:rPr lang="en-US" err="1" smtClean="0"/>
              <a:t>Chức</a:t>
            </a:r>
            <a:r>
              <a:rPr lang="en-US" smtClean="0"/>
              <a:t> </a:t>
            </a:r>
            <a:r>
              <a:rPr lang="en-US" err="1" smtClean="0"/>
              <a:t>năng</a:t>
            </a:r>
            <a:r>
              <a:rPr lang="en-US" smtClean="0"/>
              <a:t> </a:t>
            </a:r>
            <a:r>
              <a:rPr lang="en-US" err="1" smtClean="0"/>
              <a:t>của</a:t>
            </a:r>
            <a:r>
              <a:rPr lang="en-US" smtClean="0"/>
              <a:t> </a:t>
            </a:r>
            <a:r>
              <a:rPr lang="en-US" err="1" smtClean="0"/>
              <a:t>một</a:t>
            </a:r>
            <a:r>
              <a:rPr lang="en-US" smtClean="0"/>
              <a:t> </a:t>
            </a:r>
            <a:r>
              <a:rPr lang="en-US" err="1" smtClean="0"/>
              <a:t>số</a:t>
            </a:r>
            <a:r>
              <a:rPr lang="en-US" smtClean="0"/>
              <a:t> HTT </a:t>
            </a:r>
            <a:r>
              <a:rPr lang="en-US" err="1" smtClean="0"/>
              <a:t>quản</a:t>
            </a:r>
            <a:r>
              <a:rPr lang="en-US" smtClean="0"/>
              <a:t> </a:t>
            </a:r>
            <a:r>
              <a:rPr lang="en-US" err="1" smtClean="0"/>
              <a:t>lý</a:t>
            </a:r>
            <a:r>
              <a:rPr lang="en-US" smtClean="0"/>
              <a:t> </a:t>
            </a:r>
            <a:r>
              <a:rPr lang="en-US" err="1" smtClean="0"/>
              <a:t>tích</a:t>
            </a:r>
            <a:r>
              <a:rPr lang="en-US" smtClean="0"/>
              <a:t> </a:t>
            </a:r>
            <a:r>
              <a:rPr lang="en-US" err="1" smtClean="0"/>
              <a:t>hợp</a:t>
            </a: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14400"/>
            <a:ext cx="7086600" cy="4800600"/>
          </a:xfrm>
          <a:prstGeom prst="rect">
            <a:avLst/>
          </a:prstGeom>
        </p:spPr>
      </p:pic>
    </p:spTree>
    <p:extLst>
      <p:ext uri="{BB962C8B-B14F-4D97-AF65-F5344CB8AC3E}">
        <p14:creationId xmlns:p14="http://schemas.microsoft.com/office/powerpoint/2010/main" val="731549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2501587" cy="1574603"/>
          </a:xfrm>
          <a:prstGeom prst="rect">
            <a:avLst/>
          </a:prstGeom>
        </p:spPr>
      </p:pic>
      <p:graphicFrame>
        <p:nvGraphicFramePr>
          <p:cNvPr id="7" name="Diagram 6"/>
          <p:cNvGraphicFramePr/>
          <p:nvPr>
            <p:extLst>
              <p:ext uri="{D42A27DB-BD31-4B8C-83A1-F6EECF244321}">
                <p14:modId xmlns:p14="http://schemas.microsoft.com/office/powerpoint/2010/main" val="530743789"/>
              </p:ext>
            </p:extLst>
          </p:nvPr>
        </p:nvGraphicFramePr>
        <p:xfrm>
          <a:off x="838200" y="175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3095717" y="152400"/>
            <a:ext cx="3076483" cy="584775"/>
          </a:xfrm>
          <a:prstGeom prst="rect">
            <a:avLst/>
          </a:prstGeom>
          <a:noFill/>
        </p:spPr>
        <p:txBody>
          <a:bodyPr wrap="none" rtlCol="0">
            <a:spAutoFit/>
          </a:bodyPr>
          <a:lstStyle/>
          <a:p>
            <a:r>
              <a:rPr lang="en-US" sz="3200" err="1" smtClean="0">
                <a:solidFill>
                  <a:srgbClr val="FF0000"/>
                </a:solidFill>
              </a:rPr>
              <a:t>C</a:t>
            </a:r>
            <a:r>
              <a:rPr lang="en-US" sz="3200" err="1" smtClean="0">
                <a:solidFill>
                  <a:srgbClr val="0070C0"/>
                </a:solidFill>
              </a:rPr>
              <a:t>á</a:t>
            </a:r>
            <a:r>
              <a:rPr lang="en-US" sz="3200" err="1" smtClean="0">
                <a:solidFill>
                  <a:srgbClr val="FF0000"/>
                </a:solidFill>
              </a:rPr>
              <a:t>c</a:t>
            </a:r>
            <a:r>
              <a:rPr lang="en-US" sz="3200" smtClean="0">
                <a:solidFill>
                  <a:srgbClr val="FF0000"/>
                </a:solidFill>
              </a:rPr>
              <a:t> </a:t>
            </a:r>
            <a:r>
              <a:rPr lang="en-US" sz="3200" err="1" smtClean="0">
                <a:solidFill>
                  <a:srgbClr val="FF0000"/>
                </a:solidFill>
              </a:rPr>
              <a:t>th</a:t>
            </a:r>
            <a:r>
              <a:rPr lang="en-US" sz="3200" err="1" smtClean="0">
                <a:solidFill>
                  <a:srgbClr val="0070C0"/>
                </a:solidFill>
              </a:rPr>
              <a:t>àn</a:t>
            </a:r>
            <a:r>
              <a:rPr lang="en-US" sz="3200" err="1" smtClean="0">
                <a:solidFill>
                  <a:srgbClr val="FF0000"/>
                </a:solidFill>
              </a:rPr>
              <a:t>h</a:t>
            </a:r>
            <a:r>
              <a:rPr lang="en-US" sz="3200" smtClean="0">
                <a:solidFill>
                  <a:srgbClr val="FF0000"/>
                </a:solidFill>
              </a:rPr>
              <a:t> </a:t>
            </a:r>
            <a:r>
              <a:rPr lang="en-US" sz="3200" err="1" smtClean="0">
                <a:solidFill>
                  <a:srgbClr val="FF0000"/>
                </a:solidFill>
              </a:rPr>
              <a:t>p</a:t>
            </a:r>
            <a:r>
              <a:rPr lang="en-US" sz="3200" err="1" smtClean="0">
                <a:solidFill>
                  <a:srgbClr val="0070C0"/>
                </a:solidFill>
              </a:rPr>
              <a:t>h</a:t>
            </a:r>
            <a:r>
              <a:rPr lang="en-US" sz="3200" err="1" smtClean="0">
                <a:solidFill>
                  <a:srgbClr val="FF0000"/>
                </a:solidFill>
              </a:rPr>
              <a:t>ần</a:t>
            </a:r>
            <a:endParaRPr lang="en-US" sz="3200">
              <a:solidFill>
                <a:srgbClr val="FF0000"/>
              </a:solidFill>
            </a:endParaRPr>
          </a:p>
        </p:txBody>
      </p:sp>
    </p:spTree>
    <p:extLst>
      <p:ext uri="{BB962C8B-B14F-4D97-AF65-F5344CB8AC3E}">
        <p14:creationId xmlns:p14="http://schemas.microsoft.com/office/powerpoint/2010/main" val="2025576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2501587" cy="1574603"/>
          </a:xfrm>
          <a:prstGeom prst="rect">
            <a:avLst/>
          </a:prstGeom>
        </p:spPr>
      </p:pic>
      <p:sp>
        <p:nvSpPr>
          <p:cNvPr id="5" name="TextBox 4"/>
          <p:cNvSpPr txBox="1"/>
          <p:nvPr/>
        </p:nvSpPr>
        <p:spPr>
          <a:xfrm>
            <a:off x="2819400" y="113759"/>
            <a:ext cx="3899213" cy="707886"/>
          </a:xfrm>
          <a:prstGeom prst="rect">
            <a:avLst/>
          </a:prstGeom>
          <a:noFill/>
        </p:spPr>
        <p:txBody>
          <a:bodyPr wrap="square" rtlCol="0">
            <a:spAutoFit/>
          </a:bodyPr>
          <a:lstStyle/>
          <a:p>
            <a:r>
              <a:rPr lang="en-US" sz="4000" b="1" smtClean="0">
                <a:solidFill>
                  <a:srgbClr val="FF0000"/>
                </a:solidFill>
              </a:rPr>
              <a:t>T</a:t>
            </a:r>
            <a:r>
              <a:rPr lang="en-US" sz="4000" b="1" smtClean="0">
                <a:solidFill>
                  <a:srgbClr val="0070C0"/>
                </a:solidFill>
              </a:rPr>
              <a:t>R</a:t>
            </a:r>
            <a:r>
              <a:rPr lang="en-US" sz="4000" b="1" smtClean="0">
                <a:solidFill>
                  <a:srgbClr val="FF0000"/>
                </a:solidFill>
              </a:rPr>
              <a:t>I</a:t>
            </a:r>
            <a:r>
              <a:rPr lang="en-US" sz="4000" b="1" smtClean="0">
                <a:solidFill>
                  <a:srgbClr val="0070C0"/>
                </a:solidFill>
              </a:rPr>
              <a:t>Ể</a:t>
            </a:r>
            <a:r>
              <a:rPr lang="en-US" sz="4000" b="1" smtClean="0">
                <a:solidFill>
                  <a:srgbClr val="FF0000"/>
                </a:solidFill>
              </a:rPr>
              <a:t>N K</a:t>
            </a:r>
            <a:r>
              <a:rPr lang="en-US" sz="4000" b="1" smtClean="0">
                <a:solidFill>
                  <a:srgbClr val="0070C0"/>
                </a:solidFill>
              </a:rPr>
              <a:t>H</a:t>
            </a:r>
            <a:r>
              <a:rPr lang="en-US" sz="4000" b="1" smtClean="0">
                <a:solidFill>
                  <a:srgbClr val="FF0000"/>
                </a:solidFill>
              </a:rPr>
              <a:t>A</a:t>
            </a:r>
            <a:r>
              <a:rPr lang="en-US" sz="4000" b="1" smtClean="0">
                <a:solidFill>
                  <a:srgbClr val="0070C0"/>
                </a:solidFill>
              </a:rPr>
              <a:t>I</a:t>
            </a:r>
          </a:p>
        </p:txBody>
      </p:sp>
      <p:sp>
        <p:nvSpPr>
          <p:cNvPr id="9" name="TextBox 8"/>
          <p:cNvSpPr txBox="1"/>
          <p:nvPr/>
        </p:nvSpPr>
        <p:spPr>
          <a:xfrm>
            <a:off x="5334000" y="2895600"/>
            <a:ext cx="2438400" cy="369332"/>
          </a:xfrm>
          <a:prstGeom prst="rect">
            <a:avLst/>
          </a:prstGeom>
          <a:noFill/>
        </p:spPr>
        <p:txBody>
          <a:bodyPr wrap="square" rtlCol="0">
            <a:spAutoFit/>
          </a:bodyPr>
          <a:lstStyle/>
          <a:p>
            <a:r>
              <a:rPr lang="en-US" b="1" smtClean="0">
                <a:solidFill>
                  <a:srgbClr val="0070C0"/>
                </a:solidFill>
              </a:rPr>
              <a:t>KHÁCH HÀNG</a:t>
            </a:r>
            <a:endParaRPr lang="en-US" b="1">
              <a:solidFill>
                <a:srgbClr val="0070C0"/>
              </a:solidFill>
            </a:endParaRPr>
          </a:p>
        </p:txBody>
      </p:sp>
      <p:graphicFrame>
        <p:nvGraphicFramePr>
          <p:cNvPr id="10" name="Diagram 9"/>
          <p:cNvGraphicFramePr/>
          <p:nvPr>
            <p:extLst>
              <p:ext uri="{D42A27DB-BD31-4B8C-83A1-F6EECF244321}">
                <p14:modId xmlns:p14="http://schemas.microsoft.com/office/powerpoint/2010/main" val="3271922396"/>
              </p:ext>
            </p:extLst>
          </p:nvPr>
        </p:nvGraphicFramePr>
        <p:xfrm>
          <a:off x="533400" y="1686166"/>
          <a:ext cx="5181600" cy="3580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1600200" y="5421868"/>
            <a:ext cx="4114800" cy="369332"/>
          </a:xfrm>
          <a:prstGeom prst="rect">
            <a:avLst/>
          </a:prstGeom>
          <a:noFill/>
        </p:spPr>
        <p:txBody>
          <a:bodyPr wrap="square" rtlCol="0">
            <a:spAutoFit/>
          </a:bodyPr>
          <a:lstStyle/>
          <a:p>
            <a:r>
              <a:rPr lang="en-US" err="1" smtClean="0"/>
              <a:t>Quá</a:t>
            </a:r>
            <a:r>
              <a:rPr lang="en-US" smtClean="0"/>
              <a:t> </a:t>
            </a:r>
            <a:r>
              <a:rPr lang="en-US" err="1" smtClean="0"/>
              <a:t>trình</a:t>
            </a:r>
            <a:r>
              <a:rPr lang="en-US" smtClean="0"/>
              <a:t> ERP </a:t>
            </a:r>
            <a:r>
              <a:rPr lang="en-US" err="1" smtClean="0"/>
              <a:t>đến</a:t>
            </a:r>
            <a:r>
              <a:rPr lang="en-US" smtClean="0"/>
              <a:t> </a:t>
            </a:r>
            <a:r>
              <a:rPr lang="en-US" err="1" smtClean="0"/>
              <a:t>với</a:t>
            </a:r>
            <a:r>
              <a:rPr lang="en-US" smtClean="0"/>
              <a:t> </a:t>
            </a:r>
            <a:r>
              <a:rPr lang="en-US" err="1" smtClean="0"/>
              <a:t>khách</a:t>
            </a:r>
            <a:r>
              <a:rPr lang="en-US" smtClean="0"/>
              <a:t> </a:t>
            </a:r>
            <a:r>
              <a:rPr lang="en-US" err="1" smtClean="0"/>
              <a:t>hàng</a:t>
            </a:r>
            <a:endParaRPr lang="en-US"/>
          </a:p>
        </p:txBody>
      </p:sp>
    </p:spTree>
    <p:extLst>
      <p:ext uri="{BB962C8B-B14F-4D97-AF65-F5344CB8AC3E}">
        <p14:creationId xmlns:p14="http://schemas.microsoft.com/office/powerpoint/2010/main" val="4264247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2501587" cy="1574603"/>
          </a:xfrm>
          <a:prstGeom prst="rect">
            <a:avLst/>
          </a:prstGeom>
        </p:spPr>
      </p:pic>
      <p:sp>
        <p:nvSpPr>
          <p:cNvPr id="5" name="TextBox 4"/>
          <p:cNvSpPr txBox="1"/>
          <p:nvPr/>
        </p:nvSpPr>
        <p:spPr>
          <a:xfrm>
            <a:off x="2819400" y="113759"/>
            <a:ext cx="3899213" cy="707886"/>
          </a:xfrm>
          <a:prstGeom prst="rect">
            <a:avLst/>
          </a:prstGeom>
          <a:noFill/>
        </p:spPr>
        <p:txBody>
          <a:bodyPr wrap="square" rtlCol="0">
            <a:spAutoFit/>
          </a:bodyPr>
          <a:lstStyle/>
          <a:p>
            <a:r>
              <a:rPr lang="en-US" sz="4000" b="1" smtClean="0">
                <a:solidFill>
                  <a:srgbClr val="FF0000"/>
                </a:solidFill>
              </a:rPr>
              <a:t>T</a:t>
            </a:r>
            <a:r>
              <a:rPr lang="en-US" sz="4000" b="1" smtClean="0">
                <a:solidFill>
                  <a:srgbClr val="0070C0"/>
                </a:solidFill>
              </a:rPr>
              <a:t>R</a:t>
            </a:r>
            <a:r>
              <a:rPr lang="en-US" sz="4000" b="1" smtClean="0">
                <a:solidFill>
                  <a:srgbClr val="FF0000"/>
                </a:solidFill>
              </a:rPr>
              <a:t>I</a:t>
            </a:r>
            <a:r>
              <a:rPr lang="en-US" sz="4000" b="1" smtClean="0">
                <a:solidFill>
                  <a:srgbClr val="0070C0"/>
                </a:solidFill>
              </a:rPr>
              <a:t>Ể</a:t>
            </a:r>
            <a:r>
              <a:rPr lang="en-US" sz="4000" b="1" smtClean="0">
                <a:solidFill>
                  <a:srgbClr val="FF0000"/>
                </a:solidFill>
              </a:rPr>
              <a:t>N K</a:t>
            </a:r>
            <a:r>
              <a:rPr lang="en-US" sz="4000" b="1" smtClean="0">
                <a:solidFill>
                  <a:srgbClr val="0070C0"/>
                </a:solidFill>
              </a:rPr>
              <a:t>H</a:t>
            </a:r>
            <a:r>
              <a:rPr lang="en-US" sz="4000" b="1" smtClean="0">
                <a:solidFill>
                  <a:srgbClr val="FF0000"/>
                </a:solidFill>
              </a:rPr>
              <a:t>A</a:t>
            </a:r>
            <a:r>
              <a:rPr lang="en-US" sz="4000" b="1" smtClean="0">
                <a:solidFill>
                  <a:srgbClr val="0070C0"/>
                </a:solidFill>
              </a:rPr>
              <a:t>I</a:t>
            </a:r>
          </a:p>
        </p:txBody>
      </p:sp>
      <p:sp>
        <p:nvSpPr>
          <p:cNvPr id="6" name="Round Diagonal Corner Rectangle 5"/>
          <p:cNvSpPr/>
          <p:nvPr/>
        </p:nvSpPr>
        <p:spPr>
          <a:xfrm>
            <a:off x="685800" y="1845059"/>
            <a:ext cx="2133600" cy="838200"/>
          </a:xfrm>
          <a:prstGeom prst="round2Diag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anose="02020603050405020304" pitchFamily="18" charset="0"/>
                <a:cs typeface="Times New Roman" panose="02020603050405020304" pitchFamily="18" charset="0"/>
              </a:rPr>
              <a:t>KHÁCH HÀNG</a:t>
            </a:r>
            <a:endParaRPr lang="en-US" b="1">
              <a:latin typeface="Times New Roman" panose="02020603050405020304" pitchFamily="18" charset="0"/>
              <a:cs typeface="Times New Roman" panose="02020603050405020304" pitchFamily="18" charset="0"/>
            </a:endParaRPr>
          </a:p>
        </p:txBody>
      </p:sp>
      <p:sp>
        <p:nvSpPr>
          <p:cNvPr id="7" name="Round Diagonal Corner Rectangle 6"/>
          <p:cNvSpPr/>
          <p:nvPr/>
        </p:nvSpPr>
        <p:spPr>
          <a:xfrm>
            <a:off x="4596819" y="1828800"/>
            <a:ext cx="2133600" cy="838200"/>
          </a:xfrm>
          <a:prstGeom prst="round2Diag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latin typeface="Times New Roman" panose="02020603050405020304" pitchFamily="18" charset="0"/>
                <a:cs typeface="Times New Roman" panose="02020603050405020304" pitchFamily="18" charset="0"/>
              </a:rPr>
              <a:t>NHÀ TRIỂN KHAI</a:t>
            </a:r>
            <a:endParaRPr lang="en-US" b="1">
              <a:latin typeface="Times New Roman" panose="02020603050405020304" pitchFamily="18" charset="0"/>
              <a:cs typeface="Times New Roman" panose="02020603050405020304" pitchFamily="18" charset="0"/>
            </a:endParaRPr>
          </a:p>
        </p:txBody>
      </p:sp>
      <p:sp>
        <p:nvSpPr>
          <p:cNvPr id="8" name="Oval 7"/>
          <p:cNvSpPr/>
          <p:nvPr/>
        </p:nvSpPr>
        <p:spPr>
          <a:xfrm>
            <a:off x="2782777" y="2852109"/>
            <a:ext cx="1524000" cy="1219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latin typeface="Times New Roman" panose="02020603050405020304" pitchFamily="18" charset="0"/>
                <a:cs typeface="Times New Roman" panose="02020603050405020304" pitchFamily="18" charset="0"/>
              </a:rPr>
              <a:t>Ban </a:t>
            </a:r>
            <a:r>
              <a:rPr lang="en-US" sz="2000" b="1" err="1" smtClean="0">
                <a:solidFill>
                  <a:schemeClr val="tx1"/>
                </a:solidFill>
                <a:latin typeface="Times New Roman" panose="02020603050405020304" pitchFamily="18" charset="0"/>
                <a:cs typeface="Times New Roman" panose="02020603050405020304" pitchFamily="18" charset="0"/>
              </a:rPr>
              <a:t>chỉ</a:t>
            </a:r>
            <a:r>
              <a:rPr lang="en-US" sz="2000" b="1" smtClean="0">
                <a:solidFill>
                  <a:schemeClr val="tx1"/>
                </a:solidFill>
                <a:latin typeface="Times New Roman" panose="02020603050405020304" pitchFamily="18" charset="0"/>
                <a:cs typeface="Times New Roman" panose="02020603050405020304" pitchFamily="18" charset="0"/>
              </a:rPr>
              <a:t> </a:t>
            </a:r>
            <a:r>
              <a:rPr lang="en-US" sz="2000" b="1" err="1" smtClean="0">
                <a:solidFill>
                  <a:schemeClr val="tx1"/>
                </a:solidFill>
                <a:latin typeface="Times New Roman" panose="02020603050405020304" pitchFamily="18" charset="0"/>
                <a:cs typeface="Times New Roman" panose="02020603050405020304" pitchFamily="18" charset="0"/>
              </a:rPr>
              <a:t>đạo</a:t>
            </a:r>
            <a:endParaRPr lang="en-US" sz="2000" b="1">
              <a:solidFill>
                <a:schemeClr val="tx1"/>
              </a:solidFill>
              <a:latin typeface="Times New Roman" panose="02020603050405020304" pitchFamily="18" charset="0"/>
              <a:cs typeface="Times New Roman" panose="02020603050405020304" pitchFamily="18" charset="0"/>
            </a:endParaRPr>
          </a:p>
        </p:txBody>
      </p:sp>
      <p:sp>
        <p:nvSpPr>
          <p:cNvPr id="9" name="Round Same Side Corner Rectangle 8"/>
          <p:cNvSpPr/>
          <p:nvPr/>
        </p:nvSpPr>
        <p:spPr>
          <a:xfrm>
            <a:off x="613358" y="3571601"/>
            <a:ext cx="1371600" cy="609600"/>
          </a:xfrm>
          <a:prstGeom prst="round2Same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Chủ</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nhiệm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dự</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án</a:t>
            </a:r>
            <a:endParaRPr lang="en-US">
              <a:latin typeface="Times New Roman" panose="02020603050405020304" pitchFamily="18" charset="0"/>
              <a:cs typeface="Times New Roman" panose="02020603050405020304" pitchFamily="18" charset="0"/>
            </a:endParaRPr>
          </a:p>
        </p:txBody>
      </p:sp>
      <p:sp>
        <p:nvSpPr>
          <p:cNvPr id="11" name="Round Same Side Corner Rectangle 10"/>
          <p:cNvSpPr/>
          <p:nvPr/>
        </p:nvSpPr>
        <p:spPr>
          <a:xfrm>
            <a:off x="1889204" y="4547812"/>
            <a:ext cx="1371600" cy="609600"/>
          </a:xfrm>
          <a:prstGeom prst="round2Same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Người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dùng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hạt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giống</a:t>
            </a:r>
            <a:endParaRPr lang="en-US">
              <a:latin typeface="Times New Roman" panose="02020603050405020304" pitchFamily="18" charset="0"/>
              <a:cs typeface="Times New Roman" panose="02020603050405020304" pitchFamily="18" charset="0"/>
            </a:endParaRPr>
          </a:p>
        </p:txBody>
      </p:sp>
      <p:sp>
        <p:nvSpPr>
          <p:cNvPr id="12" name="Round Same Side Corner Rectangle 11"/>
          <p:cNvSpPr/>
          <p:nvPr/>
        </p:nvSpPr>
        <p:spPr>
          <a:xfrm>
            <a:off x="5447293" y="4352904"/>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Tư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chính</a:t>
            </a:r>
            <a:endParaRPr lang="en-US">
              <a:latin typeface="Times New Roman" panose="02020603050405020304" pitchFamily="18" charset="0"/>
              <a:cs typeface="Times New Roman" panose="02020603050405020304" pitchFamily="18" charset="0"/>
            </a:endParaRPr>
          </a:p>
        </p:txBody>
      </p:sp>
      <p:sp>
        <p:nvSpPr>
          <p:cNvPr id="13" name="Round Same Side Corner Rectangle 12"/>
          <p:cNvSpPr/>
          <p:nvPr/>
        </p:nvSpPr>
        <p:spPr>
          <a:xfrm>
            <a:off x="5663619" y="5649873"/>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Tư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lý</a:t>
            </a:r>
            <a:endParaRPr lang="en-US">
              <a:latin typeface="Times New Roman" panose="02020603050405020304" pitchFamily="18" charset="0"/>
              <a:cs typeface="Times New Roman" panose="02020603050405020304" pitchFamily="18" charset="0"/>
            </a:endParaRPr>
          </a:p>
        </p:txBody>
      </p:sp>
      <p:sp>
        <p:nvSpPr>
          <p:cNvPr id="14" name="Round Same Side Corner Rectangle 13"/>
          <p:cNvSpPr/>
          <p:nvPr/>
        </p:nvSpPr>
        <p:spPr>
          <a:xfrm>
            <a:off x="2438400" y="5671678"/>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Tư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tin </a:t>
            </a:r>
            <a:r>
              <a:rPr lang="en-US" err="1" smtClean="0">
                <a:latin typeface="Times New Roman" panose="02020603050405020304" pitchFamily="18" charset="0"/>
                <a:cs typeface="Times New Roman" panose="02020603050405020304" pitchFamily="18" charset="0"/>
              </a:rPr>
              <a:t>học</a:t>
            </a:r>
            <a:endParaRPr lang="en-US">
              <a:latin typeface="Times New Roman" panose="02020603050405020304" pitchFamily="18" charset="0"/>
              <a:cs typeface="Times New Roman" panose="02020603050405020304" pitchFamily="18" charset="0"/>
            </a:endParaRPr>
          </a:p>
        </p:txBody>
      </p:sp>
      <p:sp>
        <p:nvSpPr>
          <p:cNvPr id="15" name="Round Same Side Corner Rectangle 14"/>
          <p:cNvSpPr/>
          <p:nvPr/>
        </p:nvSpPr>
        <p:spPr>
          <a:xfrm>
            <a:off x="4083206" y="5649873"/>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Tư</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vấn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kỹ</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thuật</a:t>
            </a:r>
            <a:endParaRPr lang="en-US">
              <a:latin typeface="Times New Roman" panose="02020603050405020304" pitchFamily="18" charset="0"/>
              <a:cs typeface="Times New Roman" panose="02020603050405020304" pitchFamily="18" charset="0"/>
            </a:endParaRPr>
          </a:p>
        </p:txBody>
      </p:sp>
      <p:sp>
        <p:nvSpPr>
          <p:cNvPr id="16" name="Round Same Side Corner Rectangle 15"/>
          <p:cNvSpPr/>
          <p:nvPr/>
        </p:nvSpPr>
        <p:spPr>
          <a:xfrm>
            <a:off x="3620977" y="4181201"/>
            <a:ext cx="1371600" cy="609600"/>
          </a:xfrm>
          <a:prstGeom prst="round2Same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Phụ</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trách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chất</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lượng</a:t>
            </a:r>
            <a:endParaRPr lang="en-US">
              <a:latin typeface="Times New Roman" panose="02020603050405020304" pitchFamily="18" charset="0"/>
              <a:cs typeface="Times New Roman" panose="02020603050405020304" pitchFamily="18" charset="0"/>
            </a:endParaRPr>
          </a:p>
        </p:txBody>
      </p:sp>
      <p:cxnSp>
        <p:nvCxnSpPr>
          <p:cNvPr id="18" name="Curved Connector 17"/>
          <p:cNvCxnSpPr>
            <a:endCxn id="9" idx="3"/>
          </p:cNvCxnSpPr>
          <p:nvPr/>
        </p:nvCxnSpPr>
        <p:spPr>
          <a:xfrm rot="5400000">
            <a:off x="1067830" y="2924929"/>
            <a:ext cx="878001" cy="41534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6" idx="1"/>
            <a:endCxn id="11" idx="3"/>
          </p:cNvCxnSpPr>
          <p:nvPr/>
        </p:nvCxnSpPr>
        <p:spPr>
          <a:xfrm rot="16200000" flipH="1">
            <a:off x="1231526" y="3204333"/>
            <a:ext cx="1864553" cy="82240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7" idx="1"/>
            <a:endCxn id="12" idx="3"/>
          </p:cNvCxnSpPr>
          <p:nvPr/>
        </p:nvCxnSpPr>
        <p:spPr>
          <a:xfrm rot="16200000" flipH="1">
            <a:off x="5055404" y="3275215"/>
            <a:ext cx="1685904" cy="46947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7" idx="1"/>
            <a:endCxn id="16" idx="3"/>
          </p:cNvCxnSpPr>
          <p:nvPr/>
        </p:nvCxnSpPr>
        <p:spPr>
          <a:xfrm rot="5400000">
            <a:off x="4228098" y="2745679"/>
            <a:ext cx="1514201" cy="1356842"/>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2" idx="1"/>
            <a:endCxn id="13" idx="3"/>
          </p:cNvCxnSpPr>
          <p:nvPr/>
        </p:nvCxnSpPr>
        <p:spPr>
          <a:xfrm rot="16200000" flipH="1">
            <a:off x="5897572" y="5198025"/>
            <a:ext cx="687369" cy="21632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2" idx="1"/>
            <a:endCxn id="15" idx="3"/>
          </p:cNvCxnSpPr>
          <p:nvPr/>
        </p:nvCxnSpPr>
        <p:spPr>
          <a:xfrm rot="5400000">
            <a:off x="5107366" y="4624145"/>
            <a:ext cx="687369" cy="136408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2" idx="1"/>
            <a:endCxn id="14" idx="3"/>
          </p:cNvCxnSpPr>
          <p:nvPr/>
        </p:nvCxnSpPr>
        <p:spPr>
          <a:xfrm rot="5400000">
            <a:off x="4274060" y="3812645"/>
            <a:ext cx="709174" cy="300889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7" idx="2"/>
            <a:endCxn id="8" idx="0"/>
          </p:cNvCxnSpPr>
          <p:nvPr/>
        </p:nvCxnSpPr>
        <p:spPr>
          <a:xfrm rot="10800000" flipV="1">
            <a:off x="3544777" y="2247899"/>
            <a:ext cx="1052042" cy="60420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6" idx="0"/>
            <a:endCxn id="8" idx="0"/>
          </p:cNvCxnSpPr>
          <p:nvPr/>
        </p:nvCxnSpPr>
        <p:spPr>
          <a:xfrm>
            <a:off x="2819400" y="2264159"/>
            <a:ext cx="725377" cy="587950"/>
          </a:xfrm>
          <a:prstGeom prst="curved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533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2501587" cy="1574603"/>
          </a:xfrm>
          <a:prstGeom prst="rect">
            <a:avLst/>
          </a:prstGeom>
        </p:spPr>
      </p:pic>
      <p:sp>
        <p:nvSpPr>
          <p:cNvPr id="5" name="TextBox 4"/>
          <p:cNvSpPr txBox="1"/>
          <p:nvPr/>
        </p:nvSpPr>
        <p:spPr>
          <a:xfrm>
            <a:off x="2819400" y="113759"/>
            <a:ext cx="3899213" cy="707886"/>
          </a:xfrm>
          <a:prstGeom prst="rect">
            <a:avLst/>
          </a:prstGeom>
          <a:noFill/>
        </p:spPr>
        <p:txBody>
          <a:bodyPr wrap="square" rtlCol="0">
            <a:spAutoFit/>
          </a:bodyPr>
          <a:lstStyle/>
          <a:p>
            <a:r>
              <a:rPr lang="en-US" sz="4000" b="1" smtClean="0">
                <a:solidFill>
                  <a:srgbClr val="FF0000"/>
                </a:solidFill>
              </a:rPr>
              <a:t>T</a:t>
            </a:r>
            <a:r>
              <a:rPr lang="en-US" sz="4000" b="1" smtClean="0">
                <a:solidFill>
                  <a:srgbClr val="0070C0"/>
                </a:solidFill>
              </a:rPr>
              <a:t>R</a:t>
            </a:r>
            <a:r>
              <a:rPr lang="en-US" sz="4000" b="1" smtClean="0">
                <a:solidFill>
                  <a:srgbClr val="FF0000"/>
                </a:solidFill>
              </a:rPr>
              <a:t>I</a:t>
            </a:r>
            <a:r>
              <a:rPr lang="en-US" sz="4000" b="1" smtClean="0">
                <a:solidFill>
                  <a:srgbClr val="0070C0"/>
                </a:solidFill>
              </a:rPr>
              <a:t>Ể</a:t>
            </a:r>
            <a:r>
              <a:rPr lang="en-US" sz="4000" b="1" smtClean="0">
                <a:solidFill>
                  <a:srgbClr val="FF0000"/>
                </a:solidFill>
              </a:rPr>
              <a:t>N K</a:t>
            </a:r>
            <a:r>
              <a:rPr lang="en-US" sz="4000" b="1" smtClean="0">
                <a:solidFill>
                  <a:srgbClr val="0070C0"/>
                </a:solidFill>
              </a:rPr>
              <a:t>H</a:t>
            </a:r>
            <a:r>
              <a:rPr lang="en-US" sz="4000" b="1" smtClean="0">
                <a:solidFill>
                  <a:srgbClr val="FF0000"/>
                </a:solidFill>
              </a:rPr>
              <a:t>A</a:t>
            </a:r>
            <a:r>
              <a:rPr lang="en-US" sz="4000" b="1" smtClean="0">
                <a:solidFill>
                  <a:srgbClr val="0070C0"/>
                </a:solidFill>
              </a:rPr>
              <a:t>I</a:t>
            </a:r>
          </a:p>
        </p:txBody>
      </p:sp>
      <p:graphicFrame>
        <p:nvGraphicFramePr>
          <p:cNvPr id="6" name="Diagram 5"/>
          <p:cNvGraphicFramePr/>
          <p:nvPr>
            <p:extLst>
              <p:ext uri="{D42A27DB-BD31-4B8C-83A1-F6EECF244321}">
                <p14:modId xmlns:p14="http://schemas.microsoft.com/office/powerpoint/2010/main" val="3564452896"/>
              </p:ext>
            </p:extLst>
          </p:nvPr>
        </p:nvGraphicFramePr>
        <p:xfrm>
          <a:off x="533400" y="1203138"/>
          <a:ext cx="6096000" cy="3597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971800" y="4267200"/>
            <a:ext cx="2595582" cy="369332"/>
          </a:xfrm>
          <a:prstGeom prst="rect">
            <a:avLst/>
          </a:prstGeom>
          <a:noFill/>
        </p:spPr>
        <p:txBody>
          <a:bodyPr wrap="none" rtlCol="0">
            <a:spAutoFit/>
          </a:bodyPr>
          <a:lstStyle/>
          <a:p>
            <a:r>
              <a:rPr lang="en-US" err="1" smtClean="0"/>
              <a:t>Các</a:t>
            </a:r>
            <a:r>
              <a:rPr lang="en-US" smtClean="0"/>
              <a:t> </a:t>
            </a:r>
            <a:r>
              <a:rPr lang="en-US" err="1" smtClean="0"/>
              <a:t>giai</a:t>
            </a:r>
            <a:r>
              <a:rPr lang="en-US" smtClean="0"/>
              <a:t> </a:t>
            </a:r>
            <a:r>
              <a:rPr lang="en-US" err="1" smtClean="0"/>
              <a:t>đoạn</a:t>
            </a:r>
            <a:r>
              <a:rPr lang="en-US" smtClean="0"/>
              <a:t> </a:t>
            </a:r>
            <a:r>
              <a:rPr lang="en-US" err="1" smtClean="0"/>
              <a:t>triển</a:t>
            </a:r>
            <a:r>
              <a:rPr lang="en-US" smtClean="0"/>
              <a:t> </a:t>
            </a:r>
            <a:r>
              <a:rPr lang="en-US" err="1" smtClean="0"/>
              <a:t>khai</a:t>
            </a:r>
            <a:endParaRPr lang="en-US"/>
          </a:p>
        </p:txBody>
      </p:sp>
      <p:sp>
        <p:nvSpPr>
          <p:cNvPr id="8" name="TextBox 7"/>
          <p:cNvSpPr txBox="1"/>
          <p:nvPr/>
        </p:nvSpPr>
        <p:spPr>
          <a:xfrm>
            <a:off x="1905000" y="5334000"/>
            <a:ext cx="4343400" cy="646331"/>
          </a:xfrm>
          <a:prstGeom prst="rect">
            <a:avLst/>
          </a:prstGeom>
          <a:noFill/>
        </p:spPr>
        <p:txBody>
          <a:bodyPr wrap="square" rtlCol="0">
            <a:spAutoFit/>
          </a:bodyPr>
          <a:lstStyle/>
          <a:p>
            <a:r>
              <a:rPr lang="en-US" smtClean="0"/>
              <a:t>=&gt; </a:t>
            </a:r>
            <a:r>
              <a:rPr lang="en-US" err="1" smtClean="0"/>
              <a:t>Các</a:t>
            </a:r>
            <a:r>
              <a:rPr lang="en-US" smtClean="0"/>
              <a:t> </a:t>
            </a:r>
            <a:r>
              <a:rPr lang="en-US" err="1" smtClean="0"/>
              <a:t>doanh</a:t>
            </a:r>
            <a:r>
              <a:rPr lang="en-US" smtClean="0"/>
              <a:t> </a:t>
            </a:r>
            <a:r>
              <a:rPr lang="en-US" err="1" smtClean="0"/>
              <a:t>nghiệp</a:t>
            </a:r>
            <a:r>
              <a:rPr lang="en-US" smtClean="0"/>
              <a:t> </a:t>
            </a:r>
            <a:r>
              <a:rPr lang="en-US" err="1" smtClean="0"/>
              <a:t>Việt</a:t>
            </a:r>
            <a:r>
              <a:rPr lang="en-US" smtClean="0"/>
              <a:t> Nam </a:t>
            </a:r>
            <a:r>
              <a:rPr lang="en-US" err="1" smtClean="0"/>
              <a:t>cần</a:t>
            </a:r>
            <a:r>
              <a:rPr lang="en-US" smtClean="0"/>
              <a:t> </a:t>
            </a:r>
            <a:r>
              <a:rPr lang="en-US" err="1" smtClean="0"/>
              <a:t>có</a:t>
            </a:r>
            <a:r>
              <a:rPr lang="en-US" smtClean="0"/>
              <a:t> </a:t>
            </a:r>
            <a:r>
              <a:rPr lang="en-US" err="1" smtClean="0"/>
              <a:t>chiến</a:t>
            </a:r>
            <a:r>
              <a:rPr lang="en-US" smtClean="0"/>
              <a:t> </a:t>
            </a:r>
            <a:r>
              <a:rPr lang="en-US" err="1" smtClean="0"/>
              <a:t>lược</a:t>
            </a:r>
            <a:r>
              <a:rPr lang="en-US"/>
              <a:t> </a:t>
            </a:r>
            <a:r>
              <a:rPr lang="en-US" err="1" smtClean="0"/>
              <a:t>rành</a:t>
            </a:r>
            <a:r>
              <a:rPr lang="en-US" smtClean="0"/>
              <a:t> </a:t>
            </a:r>
            <a:r>
              <a:rPr lang="en-US" err="1" smtClean="0"/>
              <a:t>mạch</a:t>
            </a:r>
            <a:r>
              <a:rPr lang="en-US" smtClean="0"/>
              <a:t> </a:t>
            </a:r>
            <a:r>
              <a:rPr lang="en-US" err="1" smtClean="0"/>
              <a:t>khi</a:t>
            </a:r>
            <a:r>
              <a:rPr lang="en-US" smtClean="0"/>
              <a:t> </a:t>
            </a:r>
            <a:r>
              <a:rPr lang="en-US" err="1" smtClean="0"/>
              <a:t>triển</a:t>
            </a:r>
            <a:r>
              <a:rPr lang="en-US" smtClean="0"/>
              <a:t> </a:t>
            </a:r>
            <a:r>
              <a:rPr lang="en-US" err="1" smtClean="0"/>
              <a:t>khai</a:t>
            </a:r>
            <a:r>
              <a:rPr lang="en-US" smtClean="0"/>
              <a:t> ERP</a:t>
            </a:r>
            <a:endParaRPr lang="en-US"/>
          </a:p>
        </p:txBody>
      </p:sp>
    </p:spTree>
    <p:extLst>
      <p:ext uri="{BB962C8B-B14F-4D97-AF65-F5344CB8AC3E}">
        <p14:creationId xmlns:p14="http://schemas.microsoft.com/office/powerpoint/2010/main" val="1207240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1017"/>
            <a:ext cx="2667000" cy="1300370"/>
          </a:xfrm>
          <a:prstGeom prst="rect">
            <a:avLst/>
          </a:prstGeom>
        </p:spPr>
      </p:pic>
      <p:sp>
        <p:nvSpPr>
          <p:cNvPr id="9" name="Rectangle 8"/>
          <p:cNvSpPr/>
          <p:nvPr/>
        </p:nvSpPr>
        <p:spPr>
          <a:xfrm>
            <a:off x="4572000" y="1981200"/>
            <a:ext cx="1447800" cy="591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solidFill>
                  <a:schemeClr val="tx1"/>
                </a:solidFill>
                <a:latin typeface="Times New Roman" panose="02020603050405020304" pitchFamily="18" charset="0"/>
                <a:cs typeface="Times New Roman" panose="02020603050405020304" pitchFamily="18" charset="0"/>
              </a:rPr>
              <a:t>Phân</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tích</a:t>
            </a:r>
            <a:endParaRPr lang="en-US">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676400" y="1981200"/>
            <a:ext cx="1600200" cy="59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Web </a:t>
            </a:r>
            <a:r>
              <a:rPr lang="en-US" err="1" smtClean="0">
                <a:solidFill>
                  <a:schemeClr val="tx1"/>
                </a:solidFill>
                <a:latin typeface="Times New Roman" panose="02020603050405020304" pitchFamily="18" charset="0"/>
                <a:cs typeface="Times New Roman" panose="02020603050405020304" pitchFamily="18" charset="0"/>
              </a:rPr>
              <a:t>và</a:t>
            </a:r>
            <a:r>
              <a:rPr lang="en-US" smtClean="0">
                <a:solidFill>
                  <a:schemeClr val="tx1"/>
                </a:solidFill>
                <a:latin typeface="Times New Roman" panose="02020603050405020304" pitchFamily="18" charset="0"/>
                <a:cs typeface="Times New Roman" panose="02020603050405020304" pitchFamily="18" charset="0"/>
              </a:rPr>
              <a:t> E-mail</a:t>
            </a:r>
            <a:endParaRPr lang="en-US">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495300" y="2989068"/>
            <a:ext cx="838200" cy="1490347"/>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solidFill>
                  <a:schemeClr val="tx1"/>
                </a:solidFill>
                <a:latin typeface="Times New Roman" panose="02020603050405020304" pitchFamily="18" charset="0"/>
                <a:cs typeface="Times New Roman" panose="02020603050405020304" pitchFamily="18" charset="0"/>
              </a:rPr>
              <a:t>Khách</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hàng</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4572000" y="4789923"/>
            <a:ext cx="1295399" cy="666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Marketing</a:t>
            </a:r>
            <a:endParaRPr lang="en-US">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5867400" y="2971800"/>
            <a:ext cx="990600" cy="150761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CSDL </a:t>
            </a:r>
            <a:r>
              <a:rPr lang="en-US" err="1" smtClean="0">
                <a:solidFill>
                  <a:schemeClr val="tx1"/>
                </a:solidFill>
                <a:latin typeface="Times New Roman" panose="02020603050405020304" pitchFamily="18" charset="0"/>
                <a:cs typeface="Times New Roman" panose="02020603050405020304" pitchFamily="18" charset="0"/>
              </a:rPr>
              <a:t>thông</a:t>
            </a:r>
            <a:r>
              <a:rPr lang="en-US" smtClean="0">
                <a:solidFill>
                  <a:schemeClr val="tx1"/>
                </a:solidFill>
                <a:latin typeface="Times New Roman" panose="02020603050405020304" pitchFamily="18" charset="0"/>
                <a:cs typeface="Times New Roman" panose="02020603050405020304" pitchFamily="18" charset="0"/>
              </a:rPr>
              <a:t> tin </a:t>
            </a:r>
            <a:r>
              <a:rPr lang="en-US" err="1" smtClean="0">
                <a:solidFill>
                  <a:schemeClr val="tx1"/>
                </a:solidFill>
                <a:latin typeface="Times New Roman" panose="02020603050405020304" pitchFamily="18" charset="0"/>
                <a:cs typeface="Times New Roman" panose="02020603050405020304" pitchFamily="18" charset="0"/>
              </a:rPr>
              <a:t>khách</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hàng</a:t>
            </a:r>
            <a:endParaRPr lang="en-US">
              <a:solidFill>
                <a:schemeClr val="tx1"/>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3657600" y="2983871"/>
            <a:ext cx="914400" cy="149554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CSDL </a:t>
            </a:r>
            <a:r>
              <a:rPr lang="en-US" err="1" smtClean="0">
                <a:solidFill>
                  <a:schemeClr val="tx1"/>
                </a:solidFill>
                <a:latin typeface="Times New Roman" panose="02020603050405020304" pitchFamily="18" charset="0"/>
                <a:cs typeface="Times New Roman" panose="02020603050405020304" pitchFamily="18" charset="0"/>
              </a:rPr>
              <a:t>Thông</a:t>
            </a:r>
            <a:r>
              <a:rPr lang="en-US" smtClean="0">
                <a:solidFill>
                  <a:schemeClr val="tx1"/>
                </a:solidFill>
                <a:latin typeface="Times New Roman" panose="02020603050405020304" pitchFamily="18" charset="0"/>
                <a:cs typeface="Times New Roman" panose="02020603050405020304" pitchFamily="18" charset="0"/>
              </a:rPr>
              <a:t> tin </a:t>
            </a:r>
            <a:r>
              <a:rPr lang="en-US" err="1" smtClean="0">
                <a:solidFill>
                  <a:schemeClr val="tx1"/>
                </a:solidFill>
                <a:latin typeface="Times New Roman" panose="02020603050405020304" pitchFamily="18" charset="0"/>
                <a:cs typeface="Times New Roman" panose="02020603050405020304" pitchFamily="18" charset="0"/>
              </a:rPr>
              <a:t>khách</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hàng</a:t>
            </a:r>
            <a:endParaRPr lang="en-US">
              <a:solidFill>
                <a:schemeClr val="tx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676400" y="4810315"/>
            <a:ext cx="1600200" cy="666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solidFill>
                  <a:schemeClr val="tx1"/>
                </a:solidFill>
                <a:latin typeface="Times New Roman" panose="02020603050405020304" pitchFamily="18" charset="0"/>
                <a:cs typeface="Times New Roman" panose="02020603050405020304" pitchFamily="18" charset="0"/>
              </a:rPr>
              <a:t>Đối</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tác</a:t>
            </a:r>
            <a:endParaRPr lang="en-US">
              <a:solidFill>
                <a:schemeClr val="tx1"/>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676400" y="3925690"/>
            <a:ext cx="1600200" cy="553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Chi </a:t>
            </a:r>
            <a:r>
              <a:rPr lang="en-US" err="1" smtClean="0">
                <a:solidFill>
                  <a:schemeClr val="tx1"/>
                </a:solidFill>
                <a:latin typeface="Times New Roman" panose="02020603050405020304" pitchFamily="18" charset="0"/>
                <a:cs typeface="Times New Roman" panose="02020603050405020304" pitchFamily="18" charset="0"/>
              </a:rPr>
              <a:t>nhánh</a:t>
            </a:r>
            <a:endParaRPr lang="en-US">
              <a:solidFill>
                <a:schemeClr val="tx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676400" y="2989069"/>
            <a:ext cx="1600200" cy="520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solidFill>
                  <a:schemeClr val="tx1"/>
                </a:solidFill>
                <a:latin typeface="Times New Roman" panose="02020603050405020304" pitchFamily="18" charset="0"/>
                <a:cs typeface="Times New Roman" panose="02020603050405020304" pitchFamily="18" charset="0"/>
              </a:rPr>
              <a:t>Trung</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tâm</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điện</a:t>
            </a:r>
            <a:r>
              <a:rPr lang="en-US" smtClean="0">
                <a:solidFill>
                  <a:schemeClr val="tx1"/>
                </a:solidFill>
                <a:latin typeface="Times New Roman" panose="02020603050405020304" pitchFamily="18" charset="0"/>
                <a:cs typeface="Times New Roman" panose="02020603050405020304" pitchFamily="18" charset="0"/>
              </a:rPr>
              <a:t> </a:t>
            </a:r>
            <a:r>
              <a:rPr lang="en-US" err="1" smtClean="0">
                <a:solidFill>
                  <a:schemeClr val="tx1"/>
                </a:solidFill>
                <a:latin typeface="Times New Roman" panose="02020603050405020304" pitchFamily="18" charset="0"/>
                <a:cs typeface="Times New Roman" panose="02020603050405020304" pitchFamily="18" charset="0"/>
              </a:rPr>
              <a:t>thoại</a:t>
            </a:r>
            <a:endParaRPr lang="en-US">
              <a:solidFill>
                <a:schemeClr val="tx1"/>
              </a:solidFill>
              <a:latin typeface="Times New Roman" panose="02020603050405020304" pitchFamily="18" charset="0"/>
              <a:cs typeface="Times New Roman" panose="02020603050405020304" pitchFamily="18" charset="0"/>
            </a:endParaRPr>
          </a:p>
        </p:txBody>
      </p:sp>
      <p:cxnSp>
        <p:nvCxnSpPr>
          <p:cNvPr id="31" name="Straight Arrow Connector 30"/>
          <p:cNvCxnSpPr>
            <a:stCxn id="16" idx="1"/>
          </p:cNvCxnSpPr>
          <p:nvPr/>
        </p:nvCxnSpPr>
        <p:spPr>
          <a:xfrm flipH="1">
            <a:off x="1358334" y="4202553"/>
            <a:ext cx="318066" cy="12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1"/>
          </p:cNvCxnSpPr>
          <p:nvPr/>
        </p:nvCxnSpPr>
        <p:spPr>
          <a:xfrm flipH="1" flipV="1">
            <a:off x="1358334" y="3243070"/>
            <a:ext cx="318066" cy="63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a:off x="3200400" y="2277173"/>
            <a:ext cx="838200" cy="7066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10800000" flipV="1">
            <a:off x="4143004" y="2277172"/>
            <a:ext cx="352796" cy="69462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3200400" y="4479416"/>
            <a:ext cx="838200" cy="66428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1"/>
            <a:endCxn id="14" idx="3"/>
          </p:cNvCxnSpPr>
          <p:nvPr/>
        </p:nvCxnSpPr>
        <p:spPr>
          <a:xfrm flipH="1">
            <a:off x="4572000" y="3725608"/>
            <a:ext cx="1295400" cy="603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9" idx="3"/>
          </p:cNvCxnSpPr>
          <p:nvPr/>
        </p:nvCxnSpPr>
        <p:spPr>
          <a:xfrm>
            <a:off x="6019800" y="2277173"/>
            <a:ext cx="342900" cy="69462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2" idx="3"/>
          </p:cNvCxnSpPr>
          <p:nvPr/>
        </p:nvCxnSpPr>
        <p:spPr>
          <a:xfrm flipV="1">
            <a:off x="5867399" y="4479415"/>
            <a:ext cx="495301" cy="6438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10800000">
            <a:off x="4191000" y="4495800"/>
            <a:ext cx="457200" cy="64389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6" idx="3"/>
          </p:cNvCxnSpPr>
          <p:nvPr/>
        </p:nvCxnSpPr>
        <p:spPr>
          <a:xfrm>
            <a:off x="3276600" y="4202553"/>
            <a:ext cx="380999" cy="12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7" idx="3"/>
          </p:cNvCxnSpPr>
          <p:nvPr/>
        </p:nvCxnSpPr>
        <p:spPr>
          <a:xfrm flipV="1">
            <a:off x="3276600" y="3243070"/>
            <a:ext cx="381000" cy="63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5" idx="1"/>
            <a:endCxn id="11" idx="2"/>
          </p:cNvCxnSpPr>
          <p:nvPr/>
        </p:nvCxnSpPr>
        <p:spPr>
          <a:xfrm rot="10800000">
            <a:off x="914400" y="4479415"/>
            <a:ext cx="762000" cy="66429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10" idx="1"/>
            <a:endCxn id="11" idx="0"/>
          </p:cNvCxnSpPr>
          <p:nvPr/>
        </p:nvCxnSpPr>
        <p:spPr>
          <a:xfrm rot="10800000" flipV="1">
            <a:off x="914400" y="2277172"/>
            <a:ext cx="762000" cy="71189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505200" y="415997"/>
            <a:ext cx="2633847" cy="523220"/>
          </a:xfrm>
          <a:prstGeom prst="rect">
            <a:avLst/>
          </a:prstGeom>
          <a:noFill/>
        </p:spPr>
        <p:txBody>
          <a:bodyPr wrap="square" rtlCol="0">
            <a:spAutoFit/>
          </a:bodyPr>
          <a:lstStyle/>
          <a:p>
            <a:r>
              <a:rPr lang="en-US" sz="2800" b="1" smtClean="0">
                <a:solidFill>
                  <a:srgbClr val="FF0000"/>
                </a:solidFill>
              </a:rPr>
              <a:t>HO</a:t>
            </a:r>
            <a:r>
              <a:rPr lang="en-US" sz="2800" b="1" smtClean="0">
                <a:solidFill>
                  <a:schemeClr val="accent2">
                    <a:lumMod val="60000"/>
                    <a:lumOff val="40000"/>
                  </a:schemeClr>
                </a:solidFill>
              </a:rPr>
              <a:t>Ạ</a:t>
            </a:r>
            <a:r>
              <a:rPr lang="en-US" sz="2800" b="1" smtClean="0">
                <a:solidFill>
                  <a:srgbClr val="FF0000"/>
                </a:solidFill>
              </a:rPr>
              <a:t>T </a:t>
            </a:r>
            <a:r>
              <a:rPr lang="en-US" sz="2800" b="1" smtClean="0">
                <a:solidFill>
                  <a:schemeClr val="accent2">
                    <a:lumMod val="60000"/>
                    <a:lumOff val="40000"/>
                  </a:schemeClr>
                </a:solidFill>
              </a:rPr>
              <a:t>ĐỘ</a:t>
            </a:r>
            <a:r>
              <a:rPr lang="en-US" sz="2800" b="1" smtClean="0">
                <a:solidFill>
                  <a:srgbClr val="FF0000"/>
                </a:solidFill>
              </a:rPr>
              <a:t>NG</a:t>
            </a:r>
            <a:endParaRPr lang="en-US" sz="2800" b="1">
              <a:solidFill>
                <a:srgbClr val="FF0000"/>
              </a:solidFill>
            </a:endParaRPr>
          </a:p>
        </p:txBody>
      </p:sp>
    </p:spTree>
    <p:extLst>
      <p:ext uri="{BB962C8B-B14F-4D97-AF65-F5344CB8AC3E}">
        <p14:creationId xmlns:p14="http://schemas.microsoft.com/office/powerpoint/2010/main" val="3763283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1017"/>
            <a:ext cx="2667000" cy="1300370"/>
          </a:xfrm>
          <a:prstGeom prst="rect">
            <a:avLst/>
          </a:prstGeom>
        </p:spPr>
      </p:pic>
      <p:sp>
        <p:nvSpPr>
          <p:cNvPr id="5" name="TextBox 4"/>
          <p:cNvSpPr txBox="1"/>
          <p:nvPr/>
        </p:nvSpPr>
        <p:spPr>
          <a:xfrm>
            <a:off x="3505200" y="415997"/>
            <a:ext cx="2633847" cy="523220"/>
          </a:xfrm>
          <a:prstGeom prst="rect">
            <a:avLst/>
          </a:prstGeom>
          <a:noFill/>
        </p:spPr>
        <p:txBody>
          <a:bodyPr wrap="square" rtlCol="0">
            <a:spAutoFit/>
          </a:bodyPr>
          <a:lstStyle/>
          <a:p>
            <a:r>
              <a:rPr lang="en-US" sz="2800" b="1" smtClean="0">
                <a:solidFill>
                  <a:srgbClr val="FF0000"/>
                </a:solidFill>
              </a:rPr>
              <a:t>C</a:t>
            </a:r>
            <a:r>
              <a:rPr lang="en-US" sz="2800" b="1" smtClean="0">
                <a:solidFill>
                  <a:schemeClr val="accent2">
                    <a:lumMod val="60000"/>
                    <a:lumOff val="40000"/>
                  </a:schemeClr>
                </a:solidFill>
              </a:rPr>
              <a:t>Ấ</a:t>
            </a:r>
            <a:r>
              <a:rPr lang="en-US" sz="2800" b="1" smtClean="0">
                <a:solidFill>
                  <a:srgbClr val="FF0000"/>
                </a:solidFill>
              </a:rPr>
              <a:t>U T</a:t>
            </a:r>
            <a:r>
              <a:rPr lang="en-US" sz="2800" b="1" smtClean="0">
                <a:solidFill>
                  <a:schemeClr val="accent2">
                    <a:lumMod val="60000"/>
                    <a:lumOff val="40000"/>
                  </a:schemeClr>
                </a:solidFill>
              </a:rPr>
              <a:t>R</a:t>
            </a:r>
            <a:r>
              <a:rPr lang="en-US" sz="2800" b="1" smtClean="0">
                <a:solidFill>
                  <a:srgbClr val="FF0000"/>
                </a:solidFill>
              </a:rPr>
              <a:t>Ú</a:t>
            </a:r>
            <a:r>
              <a:rPr lang="en-US" sz="2800" b="1" smtClean="0">
                <a:solidFill>
                  <a:schemeClr val="accent2">
                    <a:lumMod val="60000"/>
                    <a:lumOff val="40000"/>
                  </a:schemeClr>
                </a:solidFill>
              </a:rPr>
              <a:t>C</a:t>
            </a:r>
            <a:endParaRPr lang="en-US" sz="2800" b="1">
              <a:solidFill>
                <a:schemeClr val="accent2">
                  <a:lumMod val="60000"/>
                  <a:lumOff val="40000"/>
                </a:schemeClr>
              </a:solidFill>
            </a:endParaRPr>
          </a:p>
        </p:txBody>
      </p:sp>
      <p:graphicFrame>
        <p:nvGraphicFramePr>
          <p:cNvPr id="6" name="Diagram 5"/>
          <p:cNvGraphicFramePr/>
          <p:nvPr>
            <p:extLst>
              <p:ext uri="{D42A27DB-BD31-4B8C-83A1-F6EECF244321}">
                <p14:modId xmlns:p14="http://schemas.microsoft.com/office/powerpoint/2010/main" val="2927538074"/>
              </p:ext>
            </p:extLst>
          </p:nvPr>
        </p:nvGraphicFramePr>
        <p:xfrm>
          <a:off x="381000" y="1401387"/>
          <a:ext cx="6934200" cy="4415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143000" y="5943600"/>
            <a:ext cx="6096000" cy="400110"/>
          </a:xfrm>
          <a:prstGeom prst="rect">
            <a:avLst/>
          </a:prstGeom>
          <a:noFill/>
        </p:spPr>
        <p:txBody>
          <a:bodyPr wrap="square" rtlCol="0">
            <a:spAutoFit/>
          </a:bodyPr>
          <a:lstStyle/>
          <a:p>
            <a:r>
              <a:rPr lang="en-US" sz="2000" smtClean="0"/>
              <a:t>=&gt; CIO </a:t>
            </a:r>
            <a:r>
              <a:rPr lang="en-US" sz="2000" err="1" smtClean="0"/>
              <a:t>có</a:t>
            </a:r>
            <a:r>
              <a:rPr lang="en-US" sz="2000" smtClean="0"/>
              <a:t> </a:t>
            </a:r>
            <a:r>
              <a:rPr lang="en-US" sz="2000" err="1" smtClean="0"/>
              <a:t>vai</a:t>
            </a:r>
            <a:r>
              <a:rPr lang="en-US" sz="2000" smtClean="0"/>
              <a:t> </a:t>
            </a:r>
            <a:r>
              <a:rPr lang="en-US" sz="2000" err="1" smtClean="0"/>
              <a:t>trò</a:t>
            </a:r>
            <a:r>
              <a:rPr lang="en-US" sz="2000" smtClean="0"/>
              <a:t> </a:t>
            </a:r>
            <a:r>
              <a:rPr lang="en-US" sz="2000" err="1" smtClean="0"/>
              <a:t>quan</a:t>
            </a:r>
            <a:r>
              <a:rPr lang="en-US" sz="2000" smtClean="0"/>
              <a:t> </a:t>
            </a:r>
            <a:r>
              <a:rPr lang="en-US" sz="2000" err="1" smtClean="0"/>
              <a:t>trọng</a:t>
            </a:r>
            <a:r>
              <a:rPr lang="en-US" sz="2000" smtClean="0"/>
              <a:t> </a:t>
            </a:r>
            <a:r>
              <a:rPr lang="en-US" sz="2000" err="1" smtClean="0"/>
              <a:t>trong</a:t>
            </a:r>
            <a:r>
              <a:rPr lang="en-US" sz="2000" smtClean="0"/>
              <a:t> </a:t>
            </a:r>
            <a:r>
              <a:rPr lang="en-US" sz="2000" err="1" smtClean="0"/>
              <a:t>triển</a:t>
            </a:r>
            <a:r>
              <a:rPr lang="en-US" sz="2000" smtClean="0"/>
              <a:t> </a:t>
            </a:r>
            <a:r>
              <a:rPr lang="en-US" sz="2000" err="1" smtClean="0"/>
              <a:t>khai</a:t>
            </a:r>
            <a:r>
              <a:rPr lang="en-US" sz="2000" smtClean="0"/>
              <a:t> ERP</a:t>
            </a:r>
            <a:endParaRPr lang="en-US" sz="2000"/>
          </a:p>
        </p:txBody>
      </p:sp>
    </p:spTree>
    <p:extLst>
      <p:ext uri="{BB962C8B-B14F-4D97-AF65-F5344CB8AC3E}">
        <p14:creationId xmlns:p14="http://schemas.microsoft.com/office/powerpoint/2010/main" val="3146201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97766"/>
            <a:ext cx="4572000" cy="609600"/>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smtClean="0">
                <a:solidFill>
                  <a:prstClr val="white"/>
                </a:solidFill>
                <a:latin typeface="Times New Roman"/>
              </a:rPr>
              <a:t>ĐẦU TƯ CNTT BIẾN ĐỔI DOANH NGHIỆP TẠO LỢI THẾ CẠNH TRANH</a:t>
            </a:r>
            <a:endParaRPr kumimoji="0" lang="en-US" sz="1800" b="0" i="0" u="none" strike="noStrike" kern="0" cap="none" spc="0" normalizeH="0" baseline="0" noProof="0" smtClean="0">
              <a:ln>
                <a:noFill/>
              </a:ln>
              <a:solidFill>
                <a:prstClr val="white"/>
              </a:solidFill>
              <a:effectLst/>
              <a:uLnTx/>
              <a:uFillTx/>
              <a:latin typeface="Times New Roman"/>
            </a:endParaRPr>
          </a:p>
        </p:txBody>
      </p:sp>
      <p:sp>
        <p:nvSpPr>
          <p:cNvPr id="5" name="TextBox 4"/>
          <p:cNvSpPr txBox="1"/>
          <p:nvPr/>
        </p:nvSpPr>
        <p:spPr>
          <a:xfrm>
            <a:off x="990600" y="1295400"/>
            <a:ext cx="4191000" cy="646331"/>
          </a:xfrm>
          <a:prstGeom prst="rect">
            <a:avLst/>
          </a:prstGeom>
          <a:noFill/>
        </p:spPr>
        <p:txBody>
          <a:bodyPr wrap="square" rtlCol="0">
            <a:spAutoFit/>
          </a:bodyPr>
          <a:lstStyle/>
          <a:p>
            <a:r>
              <a:rPr lang="en-US" smtClean="0"/>
              <a:t>CNTT </a:t>
            </a:r>
            <a:r>
              <a:rPr lang="en-US" err="1" smtClean="0"/>
              <a:t>là</a:t>
            </a:r>
            <a:r>
              <a:rPr lang="en-US" smtClean="0"/>
              <a:t> công </a:t>
            </a:r>
            <a:r>
              <a:rPr lang="en-US" err="1" smtClean="0"/>
              <a:t>cụ</a:t>
            </a:r>
            <a:r>
              <a:rPr lang="en-US" smtClean="0"/>
              <a:t> </a:t>
            </a:r>
            <a:r>
              <a:rPr lang="en-US" err="1" smtClean="0"/>
              <a:t>đắc</a:t>
            </a:r>
            <a:r>
              <a:rPr lang="en-US" smtClean="0"/>
              <a:t> </a:t>
            </a:r>
            <a:r>
              <a:rPr lang="en-US" err="1" smtClean="0"/>
              <a:t>lực</a:t>
            </a:r>
            <a:r>
              <a:rPr lang="en-US" smtClean="0"/>
              <a:t> </a:t>
            </a:r>
            <a:r>
              <a:rPr lang="en-US" err="1" smtClean="0"/>
              <a:t>hỗ</a:t>
            </a:r>
            <a:r>
              <a:rPr lang="en-US" smtClean="0"/>
              <a:t> </a:t>
            </a:r>
            <a:r>
              <a:rPr lang="en-US" err="1" smtClean="0"/>
              <a:t>trợ</a:t>
            </a:r>
            <a:r>
              <a:rPr lang="en-US" smtClean="0"/>
              <a:t> </a:t>
            </a:r>
            <a:r>
              <a:rPr lang="en-US" err="1" smtClean="0"/>
              <a:t>các</a:t>
            </a:r>
            <a:r>
              <a:rPr lang="en-US" smtClean="0"/>
              <a:t> </a:t>
            </a:r>
            <a:r>
              <a:rPr lang="en-US" err="1" smtClean="0"/>
              <a:t>chiến</a:t>
            </a:r>
            <a:r>
              <a:rPr lang="en-US" smtClean="0"/>
              <a:t> </a:t>
            </a:r>
            <a:r>
              <a:rPr lang="en-US" err="1" smtClean="0"/>
              <a:t>lược</a:t>
            </a:r>
            <a:r>
              <a:rPr lang="en-US" smtClean="0"/>
              <a:t> </a:t>
            </a:r>
            <a:r>
              <a:rPr lang="en-US" err="1" smtClean="0"/>
              <a:t>kinh</a:t>
            </a:r>
            <a:r>
              <a:rPr lang="en-US" smtClean="0"/>
              <a:t> </a:t>
            </a:r>
            <a:r>
              <a:rPr lang="en-US" err="1" smtClean="0"/>
              <a:t>doanh</a:t>
            </a:r>
            <a:endParaRPr lang="en-US"/>
          </a:p>
        </p:txBody>
      </p:sp>
      <p:sp>
        <p:nvSpPr>
          <p:cNvPr id="6" name="TextBox 5"/>
          <p:cNvSpPr txBox="1"/>
          <p:nvPr/>
        </p:nvSpPr>
        <p:spPr>
          <a:xfrm>
            <a:off x="1981200" y="2057400"/>
            <a:ext cx="3581400" cy="1938992"/>
          </a:xfrm>
          <a:prstGeom prst="rect">
            <a:avLst/>
          </a:prstGeom>
          <a:noFill/>
        </p:spPr>
        <p:txBody>
          <a:bodyPr wrap="square" rtlCol="0">
            <a:spAutoFit/>
          </a:bodyPr>
          <a:lstStyle/>
          <a:p>
            <a:pPr marL="285750" indent="-285750">
              <a:buFontTx/>
              <a:buChar char="-"/>
            </a:pPr>
            <a:r>
              <a:rPr lang="en-US" sz="2400" err="1" smtClean="0"/>
              <a:t>Giá</a:t>
            </a:r>
            <a:r>
              <a:rPr lang="en-US" sz="2400" smtClean="0"/>
              <a:t> </a:t>
            </a:r>
            <a:r>
              <a:rPr lang="en-US" sz="2400" err="1" smtClean="0"/>
              <a:t>thành</a:t>
            </a:r>
            <a:endParaRPr lang="en-US" sz="2400" smtClean="0"/>
          </a:p>
          <a:p>
            <a:pPr marL="285750" indent="-285750">
              <a:buFontTx/>
              <a:buChar char="-"/>
            </a:pPr>
            <a:r>
              <a:rPr lang="en-US" sz="2400" err="1" smtClean="0"/>
              <a:t>Tạo</a:t>
            </a:r>
            <a:r>
              <a:rPr lang="en-US" sz="2400" smtClean="0"/>
              <a:t> </a:t>
            </a:r>
            <a:r>
              <a:rPr lang="en-US" sz="2400" err="1" smtClean="0"/>
              <a:t>sự</a:t>
            </a:r>
            <a:r>
              <a:rPr lang="en-US" sz="2400" smtClean="0"/>
              <a:t> </a:t>
            </a:r>
            <a:r>
              <a:rPr lang="en-US" sz="2400" err="1" smtClean="0"/>
              <a:t>khác</a:t>
            </a:r>
            <a:r>
              <a:rPr lang="en-US" sz="2400" smtClean="0"/>
              <a:t> </a:t>
            </a:r>
            <a:r>
              <a:rPr lang="en-US" sz="2400" err="1" smtClean="0"/>
              <a:t>biệt</a:t>
            </a:r>
            <a:endParaRPr lang="en-US" sz="2400" smtClean="0"/>
          </a:p>
          <a:p>
            <a:pPr marL="285750" indent="-285750">
              <a:buFontTx/>
              <a:buChar char="-"/>
            </a:pPr>
            <a:r>
              <a:rPr lang="en-US" sz="2400" err="1" smtClean="0"/>
              <a:t>Sự</a:t>
            </a:r>
            <a:r>
              <a:rPr lang="en-US" sz="2400" smtClean="0"/>
              <a:t> </a:t>
            </a:r>
            <a:r>
              <a:rPr lang="en-US" sz="2400" err="1" smtClean="0"/>
              <a:t>sáng</a:t>
            </a:r>
            <a:r>
              <a:rPr lang="en-US" sz="2400" smtClean="0"/>
              <a:t> </a:t>
            </a:r>
            <a:r>
              <a:rPr lang="en-US" sz="2400" err="1" smtClean="0"/>
              <a:t>tạo</a:t>
            </a:r>
            <a:endParaRPr lang="en-US" sz="2400" smtClean="0"/>
          </a:p>
          <a:p>
            <a:pPr marL="285750" indent="-285750">
              <a:buFontTx/>
              <a:buChar char="-"/>
            </a:pPr>
            <a:r>
              <a:rPr lang="en-US" sz="2400" err="1" smtClean="0"/>
              <a:t>Sự</a:t>
            </a:r>
            <a:r>
              <a:rPr lang="en-US" sz="2400" smtClean="0"/>
              <a:t> </a:t>
            </a:r>
            <a:r>
              <a:rPr lang="en-US" sz="2400" err="1" smtClean="0"/>
              <a:t>tăng</a:t>
            </a:r>
            <a:r>
              <a:rPr lang="en-US" sz="2400" smtClean="0"/>
              <a:t> </a:t>
            </a:r>
            <a:r>
              <a:rPr lang="en-US" sz="2400" err="1" smtClean="0"/>
              <a:t>trưởng</a:t>
            </a:r>
            <a:endParaRPr lang="en-US" sz="2400" smtClean="0"/>
          </a:p>
          <a:p>
            <a:pPr marL="285750" indent="-285750">
              <a:buFontTx/>
              <a:buChar char="-"/>
            </a:pPr>
            <a:r>
              <a:rPr lang="en-US" sz="2400" err="1" smtClean="0"/>
              <a:t>Sự</a:t>
            </a:r>
            <a:r>
              <a:rPr lang="en-US" sz="2400" smtClean="0"/>
              <a:t> </a:t>
            </a:r>
            <a:r>
              <a:rPr lang="en-US" sz="2400" err="1" smtClean="0"/>
              <a:t>liên</a:t>
            </a:r>
            <a:r>
              <a:rPr lang="en-US" sz="2400" smtClean="0"/>
              <a:t> </a:t>
            </a:r>
            <a:r>
              <a:rPr lang="en-US" sz="2400" err="1" smtClean="0"/>
              <a:t>kết</a:t>
            </a:r>
            <a:endParaRPr lang="en-US" sz="2400" smtClean="0"/>
          </a:p>
        </p:txBody>
      </p:sp>
      <p:sp>
        <p:nvSpPr>
          <p:cNvPr id="7" name="TextBox 6"/>
          <p:cNvSpPr txBox="1"/>
          <p:nvPr/>
        </p:nvSpPr>
        <p:spPr>
          <a:xfrm>
            <a:off x="1524000" y="4419600"/>
            <a:ext cx="4876800" cy="923330"/>
          </a:xfrm>
          <a:prstGeom prst="rect">
            <a:avLst/>
          </a:prstGeom>
          <a:noFill/>
        </p:spPr>
        <p:txBody>
          <a:bodyPr wrap="square" rtlCol="0">
            <a:spAutoFit/>
          </a:bodyPr>
          <a:lstStyle/>
          <a:p>
            <a:r>
              <a:rPr lang="en-US" smtClean="0"/>
              <a:t>=&gt; </a:t>
            </a:r>
            <a:r>
              <a:rPr lang="en-US" err="1" smtClean="0"/>
              <a:t>Các</a:t>
            </a:r>
            <a:r>
              <a:rPr lang="en-US" smtClean="0"/>
              <a:t> </a:t>
            </a:r>
            <a:r>
              <a:rPr lang="en-US" err="1" smtClean="0"/>
              <a:t>chiến</a:t>
            </a:r>
            <a:r>
              <a:rPr lang="en-US" smtClean="0"/>
              <a:t> </a:t>
            </a:r>
            <a:r>
              <a:rPr lang="en-US" err="1" smtClean="0"/>
              <a:t>lược</a:t>
            </a:r>
            <a:r>
              <a:rPr lang="en-US" smtClean="0"/>
              <a:t> </a:t>
            </a:r>
            <a:r>
              <a:rPr lang="en-US" err="1" smtClean="0"/>
              <a:t>khác</a:t>
            </a:r>
            <a:r>
              <a:rPr lang="en-US" smtClean="0"/>
              <a:t>: “</a:t>
            </a:r>
            <a:r>
              <a:rPr lang="en-US" err="1" smtClean="0"/>
              <a:t>Giữ</a:t>
            </a:r>
            <a:r>
              <a:rPr lang="en-US" smtClean="0"/>
              <a:t> </a:t>
            </a:r>
            <a:r>
              <a:rPr lang="en-US" err="1" smtClean="0"/>
              <a:t>khách</a:t>
            </a:r>
            <a:r>
              <a:rPr lang="en-US" smtClean="0"/>
              <a:t> hang </a:t>
            </a:r>
            <a:r>
              <a:rPr lang="en-US" err="1" smtClean="0"/>
              <a:t>và</a:t>
            </a:r>
            <a:r>
              <a:rPr lang="en-US" smtClean="0"/>
              <a:t> </a:t>
            </a:r>
            <a:r>
              <a:rPr lang="en-US" err="1" smtClean="0"/>
              <a:t>nhà</a:t>
            </a:r>
            <a:r>
              <a:rPr lang="en-US" smtClean="0"/>
              <a:t> </a:t>
            </a:r>
            <a:r>
              <a:rPr lang="en-US" err="1" smtClean="0"/>
              <a:t>cung</a:t>
            </a:r>
            <a:r>
              <a:rPr lang="en-US" smtClean="0"/>
              <a:t> </a:t>
            </a:r>
            <a:r>
              <a:rPr lang="en-US" err="1" smtClean="0"/>
              <a:t>ứng</a:t>
            </a:r>
            <a:r>
              <a:rPr lang="en-US" smtClean="0"/>
              <a:t>”, “</a:t>
            </a:r>
            <a:r>
              <a:rPr lang="en-US" err="1" smtClean="0"/>
              <a:t>Giá</a:t>
            </a:r>
            <a:r>
              <a:rPr lang="en-US" smtClean="0"/>
              <a:t> </a:t>
            </a:r>
            <a:r>
              <a:rPr lang="en-US" err="1" smtClean="0"/>
              <a:t>cho</a:t>
            </a:r>
            <a:r>
              <a:rPr lang="en-US" smtClean="0"/>
              <a:t> </a:t>
            </a:r>
            <a:r>
              <a:rPr lang="en-US" err="1" smtClean="0"/>
              <a:t>sự</a:t>
            </a:r>
            <a:r>
              <a:rPr lang="en-US" smtClean="0"/>
              <a:t> </a:t>
            </a:r>
            <a:r>
              <a:rPr lang="en-US" err="1" smtClean="0"/>
              <a:t>chuyển</a:t>
            </a:r>
            <a:r>
              <a:rPr lang="en-US" smtClean="0"/>
              <a:t> </a:t>
            </a:r>
            <a:r>
              <a:rPr lang="en-US" err="1" smtClean="0"/>
              <a:t>hướng</a:t>
            </a:r>
            <a:r>
              <a:rPr lang="en-US" smtClean="0"/>
              <a:t>”, “</a:t>
            </a:r>
            <a:r>
              <a:rPr lang="en-US" err="1" smtClean="0"/>
              <a:t>Đẩy</a:t>
            </a:r>
            <a:r>
              <a:rPr lang="en-US" smtClean="0"/>
              <a:t> </a:t>
            </a:r>
            <a:r>
              <a:rPr lang="en-US" err="1" smtClean="0"/>
              <a:t>cao</a:t>
            </a:r>
            <a:r>
              <a:rPr lang="en-US" smtClean="0"/>
              <a:t> </a:t>
            </a:r>
            <a:r>
              <a:rPr lang="en-US" err="1" smtClean="0"/>
              <a:t>các</a:t>
            </a:r>
            <a:r>
              <a:rPr lang="en-US" smtClean="0"/>
              <a:t> </a:t>
            </a:r>
            <a:r>
              <a:rPr lang="en-US" err="1" smtClean="0"/>
              <a:t>rào</a:t>
            </a:r>
            <a:r>
              <a:rPr lang="en-US" smtClean="0"/>
              <a:t> </a:t>
            </a:r>
            <a:r>
              <a:rPr lang="en-US" err="1" smtClean="0"/>
              <a:t>cản</a:t>
            </a:r>
            <a:r>
              <a:rPr lang="en-US" smtClean="0"/>
              <a:t>”</a:t>
            </a:r>
            <a:endParaRPr lang="en-US"/>
          </a:p>
        </p:txBody>
      </p:sp>
    </p:spTree>
    <p:extLst>
      <p:ext uri="{BB962C8B-B14F-4D97-AF65-F5344CB8AC3E}">
        <p14:creationId xmlns:p14="http://schemas.microsoft.com/office/powerpoint/2010/main" val="2778526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76200"/>
            <a:ext cx="4087831" cy="1651242"/>
          </a:xfrm>
          <a:prstGeom prst="rect">
            <a:avLst/>
          </a:prstGeom>
        </p:spPr>
      </p:pic>
      <p:sp>
        <p:nvSpPr>
          <p:cNvPr id="5" name="TextBox 4"/>
          <p:cNvSpPr txBox="1"/>
          <p:nvPr/>
        </p:nvSpPr>
        <p:spPr>
          <a:xfrm>
            <a:off x="1143000" y="2209800"/>
            <a:ext cx="4572000" cy="369332"/>
          </a:xfrm>
          <a:prstGeom prst="rect">
            <a:avLst/>
          </a:prstGeom>
          <a:noFill/>
        </p:spPr>
        <p:txBody>
          <a:bodyPr wrap="square" rtlCol="0">
            <a:spAutoFit/>
          </a:bodyPr>
          <a:lstStyle/>
          <a:p>
            <a:r>
              <a:rPr lang="en-US" smtClean="0"/>
              <a:t>- </a:t>
            </a:r>
            <a:r>
              <a:rPr lang="en-US" err="1" smtClean="0"/>
              <a:t>Tái</a:t>
            </a:r>
            <a:r>
              <a:rPr lang="en-US" smtClean="0"/>
              <a:t> </a:t>
            </a:r>
            <a:r>
              <a:rPr lang="en-US" err="1" smtClean="0"/>
              <a:t>kỹ</a:t>
            </a:r>
            <a:r>
              <a:rPr lang="en-US" smtClean="0"/>
              <a:t> </a:t>
            </a:r>
            <a:r>
              <a:rPr lang="en-US" err="1" smtClean="0"/>
              <a:t>nghệ</a:t>
            </a:r>
            <a:r>
              <a:rPr lang="en-US" smtClean="0"/>
              <a:t> </a:t>
            </a:r>
            <a:r>
              <a:rPr lang="en-US" err="1" smtClean="0"/>
              <a:t>quy</a:t>
            </a:r>
            <a:r>
              <a:rPr lang="en-US" smtClean="0"/>
              <a:t> </a:t>
            </a:r>
            <a:r>
              <a:rPr lang="en-US" err="1" smtClean="0"/>
              <a:t>trình</a:t>
            </a:r>
            <a:r>
              <a:rPr lang="en-US" smtClean="0"/>
              <a:t> </a:t>
            </a:r>
            <a:r>
              <a:rPr lang="en-US" err="1" smtClean="0"/>
              <a:t>kinh</a:t>
            </a:r>
            <a:r>
              <a:rPr lang="en-US" smtClean="0"/>
              <a:t> </a:t>
            </a:r>
            <a:r>
              <a:rPr lang="en-US" err="1" smtClean="0"/>
              <a:t>doanh</a:t>
            </a:r>
            <a:endParaRPr lang="en-US"/>
          </a:p>
        </p:txBody>
      </p:sp>
      <p:sp>
        <p:nvSpPr>
          <p:cNvPr id="6" name="TextBox 5"/>
          <p:cNvSpPr txBox="1"/>
          <p:nvPr/>
        </p:nvSpPr>
        <p:spPr>
          <a:xfrm>
            <a:off x="1143000" y="3163669"/>
            <a:ext cx="4572000" cy="646331"/>
          </a:xfrm>
          <a:prstGeom prst="rect">
            <a:avLst/>
          </a:prstGeom>
          <a:noFill/>
        </p:spPr>
        <p:txBody>
          <a:bodyPr wrap="square" rtlCol="0">
            <a:spAutoFit/>
          </a:bodyPr>
          <a:lstStyle/>
          <a:p>
            <a:r>
              <a:rPr lang="en-US" smtClean="0"/>
              <a:t>- </a:t>
            </a:r>
            <a:r>
              <a:rPr lang="en-US" err="1" smtClean="0"/>
              <a:t>Các</a:t>
            </a:r>
            <a:r>
              <a:rPr lang="en-US" smtClean="0"/>
              <a:t> </a:t>
            </a:r>
            <a:r>
              <a:rPr lang="en-US" err="1" smtClean="0"/>
              <a:t>doanh</a:t>
            </a:r>
            <a:r>
              <a:rPr lang="en-US" smtClean="0"/>
              <a:t> </a:t>
            </a:r>
            <a:r>
              <a:rPr lang="en-US" err="1" smtClean="0"/>
              <a:t>nghiệp</a:t>
            </a:r>
            <a:r>
              <a:rPr lang="en-US" smtClean="0"/>
              <a:t> </a:t>
            </a:r>
            <a:r>
              <a:rPr lang="en-US" err="1" smtClean="0"/>
              <a:t>dần</a:t>
            </a:r>
            <a:r>
              <a:rPr lang="en-US" smtClean="0"/>
              <a:t> </a:t>
            </a:r>
            <a:r>
              <a:rPr lang="en-US" err="1" smtClean="0"/>
              <a:t>tiến</a:t>
            </a:r>
            <a:r>
              <a:rPr lang="en-US" smtClean="0"/>
              <a:t> qua </a:t>
            </a:r>
            <a:r>
              <a:rPr lang="en-US" err="1" smtClean="0"/>
              <a:t>kinh</a:t>
            </a:r>
            <a:r>
              <a:rPr lang="en-US" smtClean="0"/>
              <a:t> </a:t>
            </a:r>
            <a:r>
              <a:rPr lang="en-US" err="1" smtClean="0"/>
              <a:t>doanh</a:t>
            </a:r>
            <a:r>
              <a:rPr lang="en-US" smtClean="0"/>
              <a:t> </a:t>
            </a:r>
            <a:r>
              <a:rPr lang="en-US" err="1" smtClean="0"/>
              <a:t>điện</a:t>
            </a:r>
            <a:r>
              <a:rPr lang="en-US" smtClean="0"/>
              <a:t> </a:t>
            </a:r>
            <a:r>
              <a:rPr lang="en-US" err="1" smtClean="0"/>
              <a:t>tử</a:t>
            </a:r>
            <a:endParaRPr lang="en-US"/>
          </a:p>
        </p:txBody>
      </p:sp>
      <p:sp>
        <p:nvSpPr>
          <p:cNvPr id="7" name="TextBox 6"/>
          <p:cNvSpPr txBox="1"/>
          <p:nvPr/>
        </p:nvSpPr>
        <p:spPr>
          <a:xfrm>
            <a:off x="1153732" y="4191000"/>
            <a:ext cx="4572000" cy="646331"/>
          </a:xfrm>
          <a:prstGeom prst="rect">
            <a:avLst/>
          </a:prstGeom>
          <a:noFill/>
        </p:spPr>
        <p:txBody>
          <a:bodyPr wrap="square" rtlCol="0">
            <a:spAutoFit/>
          </a:bodyPr>
          <a:lstStyle/>
          <a:p>
            <a:r>
              <a:rPr lang="en-US" smtClean="0"/>
              <a:t>- </a:t>
            </a:r>
            <a:r>
              <a:rPr lang="en-US" err="1" smtClean="0"/>
              <a:t>Kinh</a:t>
            </a:r>
            <a:r>
              <a:rPr lang="en-US" smtClean="0"/>
              <a:t> </a:t>
            </a:r>
            <a:r>
              <a:rPr lang="en-US" err="1" smtClean="0"/>
              <a:t>doanh</a:t>
            </a:r>
            <a:r>
              <a:rPr lang="en-US" smtClean="0"/>
              <a:t> </a:t>
            </a:r>
            <a:r>
              <a:rPr lang="en-US" err="1" smtClean="0"/>
              <a:t>điện</a:t>
            </a:r>
            <a:r>
              <a:rPr lang="en-US" smtClean="0"/>
              <a:t> </a:t>
            </a:r>
            <a:r>
              <a:rPr lang="en-US" err="1" smtClean="0"/>
              <a:t>tử</a:t>
            </a:r>
            <a:r>
              <a:rPr lang="en-US" smtClean="0"/>
              <a:t> </a:t>
            </a:r>
            <a:r>
              <a:rPr lang="en-US" err="1" smtClean="0"/>
              <a:t>và</a:t>
            </a:r>
            <a:r>
              <a:rPr lang="en-US" smtClean="0"/>
              <a:t> </a:t>
            </a:r>
            <a:r>
              <a:rPr lang="en-US" err="1" smtClean="0"/>
              <a:t>thương</a:t>
            </a:r>
            <a:r>
              <a:rPr lang="en-US" smtClean="0"/>
              <a:t> </a:t>
            </a:r>
            <a:r>
              <a:rPr lang="en-US" err="1" smtClean="0"/>
              <a:t>mại</a:t>
            </a:r>
            <a:r>
              <a:rPr lang="en-US" smtClean="0"/>
              <a:t> </a:t>
            </a:r>
            <a:r>
              <a:rPr lang="en-US" err="1" smtClean="0"/>
              <a:t>điện</a:t>
            </a:r>
            <a:r>
              <a:rPr lang="en-US" smtClean="0"/>
              <a:t> </a:t>
            </a:r>
            <a:r>
              <a:rPr lang="en-US" err="1" smtClean="0"/>
              <a:t>tử</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3623311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b="1" smtClean="0">
                <a:latin typeface="Times New Roman" panose="02020603050405020304" pitchFamily="18" charset="0"/>
                <a:cs typeface="Times New Roman" panose="02020603050405020304" pitchFamily="18" charset="0"/>
              </a:rPr>
              <a:t>NỘI DUNG CHÍNH</a:t>
            </a:r>
            <a:endParaRPr lang="en-US" b="1">
              <a:latin typeface="Times New Roman" panose="02020603050405020304" pitchFamily="18" charset="0"/>
              <a:cs typeface="Times New Roman" panose="02020603050405020304" pitchFamily="18" charset="0"/>
            </a:endParaRPr>
          </a:p>
        </p:txBody>
      </p:sp>
      <p:sp>
        <p:nvSpPr>
          <p:cNvPr id="22531" name="Rectangle 3"/>
          <p:cNvSpPr>
            <a:spLocks noGrp="1" noChangeArrowheads="1"/>
          </p:cNvSpPr>
          <p:nvPr>
            <p:ph idx="1"/>
          </p:nvPr>
        </p:nvSpPr>
        <p:spPr>
          <a:xfrm>
            <a:off x="152400" y="2743200"/>
            <a:ext cx="6629400" cy="4419600"/>
          </a:xfrm>
        </p:spPr>
        <p:txBody>
          <a:bodyPr/>
          <a:lstStyle/>
          <a:p>
            <a:r>
              <a:rPr lang="en-US" smtClean="0">
                <a:latin typeface="Times New Roman" panose="02020603050405020304" pitchFamily="18" charset="0"/>
                <a:cs typeface="Times New Roman" panose="02020603050405020304" pitchFamily="18" charset="0"/>
              </a:rPr>
              <a:t>CÔNG </a:t>
            </a:r>
            <a:r>
              <a:rPr lang="en-US">
                <a:latin typeface="Times New Roman" panose="02020603050405020304" pitchFamily="18" charset="0"/>
                <a:cs typeface="Times New Roman" panose="02020603050405020304" pitchFamily="18" charset="0"/>
              </a:rPr>
              <a:t>NGHÊ THÔNG TIN TRUYỀN </a:t>
            </a:r>
            <a:r>
              <a:rPr lang="en-US" smtClean="0">
                <a:latin typeface="Times New Roman" panose="02020603050405020304" pitchFamily="18" charset="0"/>
                <a:cs typeface="Times New Roman" panose="02020603050405020304" pitchFamily="18" charset="0"/>
              </a:rPr>
              <a:t>THÔNG</a:t>
            </a:r>
          </a:p>
          <a:p>
            <a:r>
              <a:rPr lang="en-US" smtClean="0">
                <a:latin typeface="Times New Roman" panose="02020603050405020304" pitchFamily="18" charset="0"/>
                <a:cs typeface="Times New Roman" panose="02020603050405020304" pitchFamily="18" charset="0"/>
              </a:rPr>
              <a:t>CÁC GIAI ĐOẠN PHÁT TRIỂN CỦA DOANH NGIỆP VÀ CNTT-TT</a:t>
            </a:r>
          </a:p>
          <a:p>
            <a:r>
              <a:rPr lang="en-US" smtClean="0">
                <a:latin typeface="Times New Roman" panose="02020603050405020304" pitchFamily="18" charset="0"/>
                <a:cs typeface="Times New Roman" panose="02020603050405020304" pitchFamily="18" charset="0"/>
              </a:rPr>
              <a:t>MỘT </a:t>
            </a:r>
            <a:r>
              <a:rPr lang="en-US">
                <a:latin typeface="Times New Roman" panose="02020603050405020304" pitchFamily="18" charset="0"/>
                <a:cs typeface="Times New Roman" panose="02020603050405020304" pitchFamily="18" charset="0"/>
              </a:rPr>
              <a:t>SỐ VẤN ĐỀ QUẢN LÝ THÔNG TIN TRONG DOANH NGHIỆP</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2454518" cy="923330"/>
          </a:xfrm>
          <a:prstGeom prst="rect">
            <a:avLst/>
          </a:prstGeom>
          <a:ln>
            <a:noFill/>
          </a:ln>
          <a:effectLst>
            <a:outerShdw blurRad="225425" dist="50800" dir="5220000" algn="ctr">
              <a:srgbClr val="000000">
                <a:alpha val="33000"/>
              </a:srgbClr>
            </a:outerShdw>
          </a:effectLst>
          <a:scene3d>
            <a:camera prst="orthographicFront"/>
            <a:lightRig rig="harsh" dir="t">
              <a:rot lat="0" lon="0" rev="3000000"/>
            </a:lightRig>
          </a:scene3d>
          <a:sp3d extrusionH="254000" contourW="19050">
            <a:bevelT w="82550" h="44450" prst="angle"/>
            <a:bevelB w="82550" h="44450" prst="angle"/>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wrap="none" lIns="91440" tIns="45720" rIns="91440" bIns="45720">
            <a:spAutoFit/>
          </a:bodyPr>
          <a:lstStyle/>
          <a:p>
            <a:pPr algn="ctr"/>
            <a:r>
              <a:rPr lang="en-US" sz="5400" b="1" cap="none" spc="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Phần</a:t>
            </a:r>
            <a:r>
              <a:rPr lang="en-US" sz="54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3</a:t>
            </a:r>
            <a:endPar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Horizontal Scroll 5"/>
          <p:cNvSpPr/>
          <p:nvPr/>
        </p:nvSpPr>
        <p:spPr>
          <a:xfrm>
            <a:off x="914400" y="1447800"/>
            <a:ext cx="5715000" cy="16002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Một</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số</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vấn</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đề</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về</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CNTT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trong</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doanh</a:t>
            </a:r>
            <a:r>
              <a:rPr lang="en-US" sz="24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i="1"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nghiệp</a:t>
            </a:r>
            <a:r>
              <a:rPr lang="en-US" sz="2400" i="1">
                <a:ln w="0"/>
                <a:solidFill>
                  <a:schemeClr val="tx1"/>
                </a:solidFill>
                <a:effectLst>
                  <a:outerShdw blurRad="38100" dist="19050" dir="2700000" algn="tl" rotWithShape="0">
                    <a:schemeClr val="dk1">
                      <a:alpha val="40000"/>
                    </a:schemeClr>
                  </a:outerShdw>
                </a:effectLst>
              </a:rPr>
              <a:t>.</a:t>
            </a:r>
            <a:endParaRPr lang="en-US" sz="2400" i="1">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68300" y="3343870"/>
            <a:ext cx="266700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n-US" sz="4000" b="1" cap="none" spc="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Chương</a:t>
            </a:r>
            <a:r>
              <a:rPr lang="en-US" sz="40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7</a:t>
            </a:r>
            <a:endParaRPr lang="en-US" sz="40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9" name="Horizontal Scroll 8"/>
          <p:cNvSpPr/>
          <p:nvPr/>
        </p:nvSpPr>
        <p:spPr>
          <a:xfrm>
            <a:off x="914400" y="4648200"/>
            <a:ext cx="5562600" cy="14478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ỨNG </a:t>
            </a:r>
            <a:r>
              <a:rPr lang="en-US" sz="20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DỤNG CNTT VÀ QUẢN TRỊ DỰ ÁN HTTT TRONG DOANH NGHIỆP</a:t>
            </a:r>
            <a:endParaRPr lang="en-US" sz="2000" i="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228601"/>
            <a:ext cx="3714750" cy="114300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3206978"/>
            <a:ext cx="3714750" cy="114300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3827338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4800" y="304800"/>
            <a:ext cx="579120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n-US" sz="4000" b="1" cap="none" spc="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Nội</a:t>
            </a:r>
            <a:r>
              <a:rPr lang="en-US" sz="40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Dung </a:t>
            </a:r>
            <a:r>
              <a:rPr lang="en-US" sz="4000" b="1" cap="none" spc="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Tổng</a:t>
            </a:r>
            <a:r>
              <a:rPr lang="en-US" sz="40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4000" b="1" cap="none" spc="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Quát</a:t>
            </a:r>
            <a:r>
              <a:rPr lang="en-US" sz="4000" b="1" cap="none" spc="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endParaRPr lang="en-US" sz="40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13" name="Diagram 12"/>
          <p:cNvGraphicFramePr/>
          <p:nvPr>
            <p:extLst>
              <p:ext uri="{D42A27DB-BD31-4B8C-83A1-F6EECF244321}">
                <p14:modId xmlns:p14="http://schemas.microsoft.com/office/powerpoint/2010/main" val="473499308"/>
              </p:ext>
            </p:extLst>
          </p:nvPr>
        </p:nvGraphicFramePr>
        <p:xfrm>
          <a:off x="609600" y="1524000"/>
          <a:ext cx="6248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5943600"/>
            <a:ext cx="1066800" cy="762000"/>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43200" y="5930900"/>
            <a:ext cx="1066800" cy="762000"/>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8600" y="5943600"/>
            <a:ext cx="1066800" cy="762000"/>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18100" y="5943600"/>
            <a:ext cx="1066800" cy="762000"/>
          </a:xfrm>
          <a:prstGeom prst="rect">
            <a:avLst/>
          </a:prstGeom>
        </p:spPr>
      </p:pic>
    </p:spTree>
    <p:extLst>
      <p:ext uri="{BB962C8B-B14F-4D97-AF65-F5344CB8AC3E}">
        <p14:creationId xmlns:p14="http://schemas.microsoft.com/office/powerpoint/2010/main" val="37187194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006480730"/>
              </p:ext>
            </p:extLst>
          </p:nvPr>
        </p:nvGraphicFramePr>
        <p:xfrm>
          <a:off x="457200" y="1676400"/>
          <a:ext cx="6324600"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28600" y="297766"/>
            <a:ext cx="61722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a:solidFill>
                  <a:schemeClr val="bg1"/>
                </a:solidFill>
                <a:latin typeface="Times New Roman" panose="02020603050405020304" pitchFamily="18" charset="0"/>
                <a:cs typeface="Times New Roman" panose="02020603050405020304" pitchFamily="18" charset="0"/>
              </a:rPr>
              <a:t>Sự ảnh hưởng của quy mô công ty với việc ứng dụng CNTT</a:t>
            </a:r>
            <a:endParaRPr kumimoji="0" lang="en-US" sz="24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8" name="Right Arrow 7"/>
          <p:cNvSpPr/>
          <p:nvPr/>
        </p:nvSpPr>
        <p:spPr>
          <a:xfrm>
            <a:off x="762000" y="4953000"/>
            <a:ext cx="685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orizontal Scroll 8"/>
          <p:cNvSpPr/>
          <p:nvPr/>
        </p:nvSpPr>
        <p:spPr>
          <a:xfrm>
            <a:off x="1524000" y="4191000"/>
            <a:ext cx="5029200" cy="1828800"/>
          </a:xfrm>
          <a:prstGeom prst="horizontalScroll">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mtClean="0">
              <a:solidFill>
                <a:schemeClr val="tx1"/>
              </a:solidFill>
              <a:latin typeface="Times New Roman" panose="02020603050405020304" pitchFamily="18" charset="0"/>
              <a:cs typeface="Times New Roman" panose="02020603050405020304" pitchFamily="18" charset="0"/>
            </a:endParaRPr>
          </a:p>
          <a:p>
            <a:pPr algn="ctr"/>
            <a:r>
              <a:rPr lang="en-US" sz="2000" smtClean="0">
                <a:solidFill>
                  <a:schemeClr val="tx1"/>
                </a:solidFill>
                <a:latin typeface="Times New Roman" panose="02020603050405020304" pitchFamily="18" charset="0"/>
                <a:cs typeface="Times New Roman" panose="02020603050405020304" pitchFamily="18" charset="0"/>
              </a:rPr>
              <a:t>Để </a:t>
            </a:r>
            <a:r>
              <a:rPr lang="en-US" sz="2000">
                <a:solidFill>
                  <a:schemeClr val="tx1"/>
                </a:solidFill>
                <a:latin typeface="Times New Roman" panose="02020603050405020304" pitchFamily="18" charset="0"/>
                <a:cs typeface="Times New Roman" panose="02020603050405020304" pitchFamily="18" charset="0"/>
              </a:rPr>
              <a:t>đầu tư mang lại hiệu quả, nâng cao được </a:t>
            </a:r>
            <a:r>
              <a:rPr lang="en-US" sz="2000" b="1">
                <a:solidFill>
                  <a:schemeClr val="tx1"/>
                </a:solidFill>
                <a:latin typeface="Times New Roman" panose="02020603050405020304" pitchFamily="18" charset="0"/>
                <a:cs typeface="Times New Roman" panose="02020603050405020304" pitchFamily="18" charset="0"/>
              </a:rPr>
              <a:t>HIỆU NĂNG</a:t>
            </a:r>
            <a:r>
              <a:rPr lang="en-US" sz="2000">
                <a:solidFill>
                  <a:schemeClr val="tx1"/>
                </a:solidFill>
                <a:latin typeface="Times New Roman" panose="02020603050405020304" pitchFamily="18" charset="0"/>
                <a:cs typeface="Times New Roman" panose="02020603050405020304" pitchFamily="18" charset="0"/>
              </a:rPr>
              <a:t> thì cần phải đầu tư cả </a:t>
            </a:r>
            <a:r>
              <a:rPr lang="en-US" sz="2000" b="1">
                <a:solidFill>
                  <a:schemeClr val="tx1"/>
                </a:solidFill>
                <a:latin typeface="Times New Roman" panose="02020603050405020304" pitchFamily="18" charset="0"/>
                <a:cs typeface="Times New Roman" panose="02020603050405020304" pitchFamily="18" charset="0"/>
              </a:rPr>
              <a:t>TRÍ TUỆ </a:t>
            </a:r>
            <a:r>
              <a:rPr lang="en-US" sz="2000">
                <a:solidFill>
                  <a:schemeClr val="tx1"/>
                </a:solidFill>
                <a:latin typeface="Times New Roman" panose="02020603050405020304" pitchFamily="18" charset="0"/>
                <a:cs typeface="Times New Roman" panose="02020603050405020304" pitchFamily="18" charset="0"/>
              </a:rPr>
              <a:t>vào quản lý chúng, không phải tất cả DN đều làm dc điều đó. </a:t>
            </a:r>
          </a:p>
          <a:p>
            <a:pPr algn="ctr"/>
            <a:endParaRPr lang="en-US"/>
          </a:p>
        </p:txBody>
      </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3827330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smtClean="0">
                <a:solidFill>
                  <a:schemeClr val="bg1"/>
                </a:solidFill>
                <a:latin typeface="Times New Roman" panose="02020603050405020304" pitchFamily="18" charset="0"/>
                <a:cs typeface="Times New Roman" panose="02020603050405020304" pitchFamily="18" charset="0"/>
              </a:rPr>
              <a:t>Vấn đề bất lợi thường gặp</a:t>
            </a:r>
            <a:endParaRPr kumimoji="0" lang="en-US" sz="2800" b="0" i="0" u="none" strike="noStrike" kern="0" cap="none" spc="0" normalizeH="0" baseline="0" noProof="0" smtClean="0">
              <a:ln>
                <a:noFill/>
              </a:ln>
              <a:solidFill>
                <a:schemeClr val="bg1"/>
              </a:solidFill>
              <a:effectLst/>
              <a:uLnTx/>
              <a:uFillTx/>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057400"/>
            <a:ext cx="457200" cy="4572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 y="3236843"/>
            <a:ext cx="457200" cy="4572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 y="4233109"/>
            <a:ext cx="457200" cy="457200"/>
          </a:xfrm>
          <a:prstGeom prst="rect">
            <a:avLst/>
          </a:prstGeom>
        </p:spPr>
      </p:pic>
      <p:sp>
        <p:nvSpPr>
          <p:cNvPr id="8" name="TextBox 7"/>
          <p:cNvSpPr txBox="1"/>
          <p:nvPr/>
        </p:nvSpPr>
        <p:spPr>
          <a:xfrm>
            <a:off x="1219200" y="2209800"/>
            <a:ext cx="47244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CNTT không được sử dụng một cách thực sự trong các công ty </a:t>
            </a:r>
            <a:endParaRPr lang="en-US" sz="2000" b="1" i="1">
              <a:latin typeface="Times New Roman" panose="02020603050405020304" pitchFamily="18" charset="0"/>
              <a:cs typeface="Times New Roman" panose="02020603050405020304" pitchFamily="18" charset="0"/>
            </a:endParaRPr>
          </a:p>
        </p:txBody>
      </p:sp>
      <p:sp>
        <p:nvSpPr>
          <p:cNvPr id="10" name="TextBox 9"/>
          <p:cNvSpPr txBox="1"/>
          <p:nvPr/>
        </p:nvSpPr>
        <p:spPr>
          <a:xfrm>
            <a:off x="1219200" y="3352800"/>
            <a:ext cx="45720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CNTT không được sử dụng một cách hiệu quả</a:t>
            </a:r>
            <a:endParaRPr lang="en-US" sz="2000" b="1" i="1">
              <a:latin typeface="Times New Roman" panose="02020603050405020304" pitchFamily="18" charset="0"/>
              <a:cs typeface="Times New Roman" panose="02020603050405020304" pitchFamily="18" charset="0"/>
            </a:endParaRPr>
          </a:p>
        </p:txBody>
      </p:sp>
      <p:sp>
        <p:nvSpPr>
          <p:cNvPr id="11" name="TextBox 10"/>
          <p:cNvSpPr txBox="1"/>
          <p:nvPr/>
        </p:nvSpPr>
        <p:spPr>
          <a:xfrm>
            <a:off x="1219200" y="4381500"/>
            <a:ext cx="45720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CNTT không </a:t>
            </a:r>
            <a:r>
              <a:rPr lang="en-US" sz="2000" b="1" i="1">
                <a:latin typeface="Times New Roman" panose="02020603050405020304" pitchFamily="18" charset="0"/>
                <a:cs typeface="Times New Roman" panose="02020603050405020304" pitchFamily="18" charset="0"/>
              </a:rPr>
              <a:t>được </a:t>
            </a:r>
            <a:r>
              <a:rPr lang="en-US" sz="2000" b="1" i="1" smtClean="0">
                <a:latin typeface="Times New Roman" panose="02020603050405020304" pitchFamily="18" charset="0"/>
                <a:cs typeface="Times New Roman" panose="02020603050405020304" pitchFamily="18" charset="0"/>
              </a:rPr>
              <a:t>sử dụng </a:t>
            </a:r>
            <a:r>
              <a:rPr lang="en-US" sz="2000" b="1" i="1">
                <a:latin typeface="Times New Roman" panose="02020603050405020304" pitchFamily="18" charset="0"/>
                <a:cs typeface="Times New Roman" panose="02020603050405020304" pitchFamily="18" charset="0"/>
              </a:rPr>
              <a:t>một cách tinh tế trong nhiều trương hợp</a:t>
            </a:r>
            <a:endParaRPr lang="en-US" sz="2000" b="1" i="1">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562108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Quy trình quản trị các nguồn lực thông tin:</a:t>
            </a:r>
          </a:p>
          <a:p>
            <a:pPr marL="0" indent="0">
              <a:buNone/>
            </a:pPr>
            <a:endParaRPr lang="en-US">
              <a:latin typeface="Times New Roman" panose="02020603050405020304" pitchFamily="18" charset="0"/>
              <a:cs typeface="Times New Roman" panose="02020603050405020304" pitchFamily="18" charset="0"/>
            </a:endParaRPr>
          </a:p>
        </p:txBody>
      </p:sp>
      <p:sp>
        <p:nvSpPr>
          <p:cNvPr id="4" name="Rectangle 3"/>
          <p:cNvSpPr/>
          <p:nvPr/>
        </p:nvSpPr>
        <p:spPr>
          <a:xfrm>
            <a:off x="152400" y="2286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a:solidFill>
                  <a:schemeClr val="bg1"/>
                </a:solidFill>
                <a:latin typeface="Times New Roman" panose="02020603050405020304" pitchFamily="18" charset="0"/>
                <a:cs typeface="Times New Roman" panose="02020603050405020304" pitchFamily="18" charset="0"/>
              </a:rPr>
              <a:t>Ứng dụng CNTT và các tác động thực tế tới doanh nghiệp</a:t>
            </a:r>
          </a:p>
        </p:txBody>
      </p:sp>
      <p:graphicFrame>
        <p:nvGraphicFramePr>
          <p:cNvPr id="5" name="Diagram 4"/>
          <p:cNvGraphicFramePr/>
          <p:nvPr>
            <p:extLst>
              <p:ext uri="{D42A27DB-BD31-4B8C-83A1-F6EECF244321}">
                <p14:modId xmlns:p14="http://schemas.microsoft.com/office/powerpoint/2010/main" val="1154995605"/>
              </p:ext>
            </p:extLst>
          </p:nvPr>
        </p:nvGraphicFramePr>
        <p:xfrm>
          <a:off x="685800" y="2438400"/>
          <a:ext cx="60960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1213399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5028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Mục tiêu của quản lý dự án HTTT</a:t>
            </a:r>
            <a:endParaRPr lang="en-US" sz="2400" b="1">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38200" y="1600200"/>
            <a:ext cx="5562600" cy="1292662"/>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Việc quản trị dự án HTTT là triển khai các hoạt động nhằm đảm bảo thành công của dự án đó. Cụ thể làm cho dự án:</a:t>
            </a:r>
          </a:p>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59143"/>
            <a:ext cx="457200" cy="4572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62547"/>
            <a:ext cx="457200" cy="45720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744829"/>
            <a:ext cx="457200" cy="457200"/>
          </a:xfrm>
          <a:prstGeom prst="rect">
            <a:avLst/>
          </a:prstGeom>
        </p:spPr>
      </p:pic>
      <p:sp>
        <p:nvSpPr>
          <p:cNvPr id="12" name="TextBox 11"/>
          <p:cNvSpPr txBox="1"/>
          <p:nvPr/>
        </p:nvSpPr>
        <p:spPr>
          <a:xfrm>
            <a:off x="1447800" y="3200400"/>
            <a:ext cx="4648200"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Đạt được các mục đích đã đặt ra</a:t>
            </a:r>
            <a:endParaRPr lang="en-US" sz="2000" b="1" i="1">
              <a:latin typeface="Times New Roman" panose="02020603050405020304" pitchFamily="18" charset="0"/>
              <a:cs typeface="Times New Roman" panose="02020603050405020304" pitchFamily="18" charset="0"/>
            </a:endParaRPr>
          </a:p>
        </p:txBody>
      </p:sp>
      <p:sp>
        <p:nvSpPr>
          <p:cNvPr id="13" name="TextBox 12"/>
          <p:cNvSpPr txBox="1"/>
          <p:nvPr/>
        </p:nvSpPr>
        <p:spPr>
          <a:xfrm>
            <a:off x="1447800" y="3962400"/>
            <a:ext cx="44958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Được thực hiện và hoàn thành trong thời gian đã định hoặc cho phép </a:t>
            </a:r>
            <a:endParaRPr lang="en-US" sz="2000" b="1" i="1">
              <a:latin typeface="Times New Roman" panose="02020603050405020304" pitchFamily="18" charset="0"/>
              <a:cs typeface="Times New Roman" panose="02020603050405020304" pitchFamily="18" charset="0"/>
            </a:endParaRPr>
          </a:p>
        </p:txBody>
      </p:sp>
      <p:sp>
        <p:nvSpPr>
          <p:cNvPr id="14" name="TextBox 13"/>
          <p:cNvSpPr txBox="1"/>
          <p:nvPr/>
        </p:nvSpPr>
        <p:spPr>
          <a:xfrm>
            <a:off x="1447800" y="4927600"/>
            <a:ext cx="46482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Tổng chi phí không được vượt quá giá trị đã định</a:t>
            </a:r>
            <a:endParaRPr lang="en-US" sz="2000" b="1" i="1">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17531378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411860345"/>
              </p:ext>
            </p:extLst>
          </p:nvPr>
        </p:nvGraphicFramePr>
        <p:xfrm>
          <a:off x="685800" y="1676400"/>
          <a:ext cx="5791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Bốn yếu tố quyết định thành công của dự án</a:t>
            </a:r>
            <a:endParaRPr lang="en-US" sz="2400" b="1">
              <a:solidFill>
                <a:schemeClr val="bg1"/>
              </a:solidFill>
              <a:latin typeface="Times New Roman" panose="02020603050405020304" pitchFamily="18" charset="0"/>
              <a:cs typeface="Times New Roman" panose="02020603050405020304" pitchFamily="18" charset="0"/>
            </a:endParaRPr>
          </a:p>
        </p:txBody>
      </p:sp>
      <p:sp>
        <p:nvSpPr>
          <p:cNvPr id="7" name="Oval 6"/>
          <p:cNvSpPr/>
          <p:nvPr/>
        </p:nvSpPr>
        <p:spPr>
          <a:xfrm>
            <a:off x="3048000" y="3200400"/>
            <a:ext cx="1143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90900" y="3505200"/>
            <a:ext cx="457200" cy="457200"/>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3016480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Triển khai dự án ( 2 kiểu tiến trình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
        <p:nvSpPr>
          <p:cNvPr id="9" name="Rectangular Callout 8"/>
          <p:cNvSpPr/>
          <p:nvPr/>
        </p:nvSpPr>
        <p:spPr>
          <a:xfrm>
            <a:off x="1219200" y="1371600"/>
            <a:ext cx="5257800" cy="1828800"/>
          </a:xfrm>
          <a:prstGeom prst="wedgeRectCallout">
            <a:avLst>
              <a:gd name="adj1" fmla="val -55857"/>
              <a:gd name="adj2" fmla="val 854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solidFill>
                  <a:schemeClr val="tx1"/>
                </a:solidFill>
                <a:latin typeface="Times New Roman" panose="02020603050405020304" pitchFamily="18" charset="0"/>
                <a:cs typeface="Times New Roman" panose="02020603050405020304" pitchFamily="18" charset="0"/>
              </a:rPr>
              <a:t>1. Tiến </a:t>
            </a:r>
            <a:r>
              <a:rPr lang="en-US" sz="2000">
                <a:solidFill>
                  <a:schemeClr val="tx1"/>
                </a:solidFill>
                <a:latin typeface="Times New Roman" panose="02020603050405020304" pitchFamily="18" charset="0"/>
                <a:cs typeface="Times New Roman" panose="02020603050405020304" pitchFamily="18" charset="0"/>
              </a:rPr>
              <a:t>trình thực hiện dự án có thể là một chuỗi các bước tiếp theo, </a:t>
            </a:r>
            <a:r>
              <a:rPr lang="en-US" sz="2000">
                <a:solidFill>
                  <a:schemeClr val="tx1"/>
                </a:solidFill>
                <a:latin typeface="Times New Roman" panose="02020603050405020304" pitchFamily="18" charset="0"/>
                <a:cs typeface="Times New Roman" panose="02020603050405020304" pitchFamily="18" charset="0"/>
              </a:rPr>
              <a:t>bước </a:t>
            </a:r>
            <a:r>
              <a:rPr lang="en-US" sz="2000" smtClean="0">
                <a:solidFill>
                  <a:schemeClr val="tx1"/>
                </a:solidFill>
                <a:latin typeface="Times New Roman" panose="02020603050405020304" pitchFamily="18" charset="0"/>
                <a:cs typeface="Times New Roman" panose="02020603050405020304" pitchFamily="18" charset="0"/>
              </a:rPr>
              <a:t>nọ </a:t>
            </a:r>
            <a:r>
              <a:rPr lang="en-US" sz="2000">
                <a:solidFill>
                  <a:schemeClr val="tx1"/>
                </a:solidFill>
                <a:latin typeface="Times New Roman" panose="02020603050405020304" pitchFamily="18" charset="0"/>
                <a:cs typeface="Times New Roman" panose="02020603050405020304" pitchFamily="18" charset="0"/>
              </a:rPr>
              <a:t>chuẩn bị cho bước kia, xong bước nọ mới thực hiện bước kia. Cứ thế tiến tới kết thúc dự án</a:t>
            </a:r>
            <a:r>
              <a:rPr lang="en-US" sz="2000">
                <a:solidFill>
                  <a:schemeClr val="tx1"/>
                </a:solidFill>
                <a:latin typeface="Times New Roman" panose="02020603050405020304" pitchFamily="18" charset="0"/>
                <a:cs typeface="Times New Roman" panose="02020603050405020304" pitchFamily="18" charset="0"/>
              </a:rPr>
              <a:t>. </a:t>
            </a:r>
            <a:endParaRPr lang="en-US" sz="2000" smtClean="0">
              <a:solidFill>
                <a:schemeClr val="tx1"/>
              </a:solidFill>
              <a:latin typeface="Times New Roman" panose="02020603050405020304" pitchFamily="18" charset="0"/>
              <a:cs typeface="Times New Roman" panose="02020603050405020304" pitchFamily="18" charset="0"/>
            </a:endParaRPr>
          </a:p>
          <a:p>
            <a:r>
              <a:rPr lang="en-US" sz="2000" smtClean="0">
                <a:solidFill>
                  <a:schemeClr val="tx1"/>
                </a:solidFill>
                <a:latin typeface="Times New Roman" panose="02020603050405020304" pitchFamily="18" charset="0"/>
                <a:cs typeface="Times New Roman" panose="02020603050405020304" pitchFamily="18" charset="0"/>
              </a:rPr>
              <a:t>Đây </a:t>
            </a:r>
            <a:r>
              <a:rPr lang="en-US" sz="2000">
                <a:solidFill>
                  <a:schemeClr val="tx1"/>
                </a:solidFill>
                <a:latin typeface="Times New Roman" panose="02020603050405020304" pitchFamily="18" charset="0"/>
                <a:cs typeface="Times New Roman" panose="02020603050405020304" pitchFamily="18" charset="0"/>
              </a:rPr>
              <a:t>là kiểu mô hình tuyến tính tuần </a:t>
            </a:r>
            <a:r>
              <a:rPr lang="en-US" sz="2000">
                <a:solidFill>
                  <a:schemeClr val="tx1"/>
                </a:solidFill>
                <a:latin typeface="Times New Roman" panose="02020603050405020304" pitchFamily="18" charset="0"/>
                <a:cs typeface="Times New Roman" panose="02020603050405020304" pitchFamily="18" charset="0"/>
              </a:rPr>
              <a:t>tự</a:t>
            </a:r>
            <a:r>
              <a:rPr lang="en-US" sz="2000" smtClean="0">
                <a:solidFill>
                  <a:schemeClr val="tx1"/>
                </a:solidFill>
                <a:latin typeface="Times New Roman" panose="02020603050405020304" pitchFamily="18" charset="0"/>
                <a:cs typeface="Times New Roman" panose="02020603050405020304" pitchFamily="18" charset="0"/>
              </a:rPr>
              <a:t>.</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10" name="Rectangular Callout 9"/>
          <p:cNvSpPr/>
          <p:nvPr/>
        </p:nvSpPr>
        <p:spPr>
          <a:xfrm>
            <a:off x="1219200" y="4045634"/>
            <a:ext cx="5334000" cy="1593166"/>
          </a:xfrm>
          <a:prstGeom prst="wedgeRectCallout">
            <a:avLst>
              <a:gd name="adj1" fmla="val -59639"/>
              <a:gd name="adj2" fmla="val -5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solidFill>
                  <a:schemeClr val="tx1"/>
                </a:solidFill>
                <a:latin typeface="Times New Roman" panose="02020603050405020304" pitchFamily="18" charset="0"/>
                <a:cs typeface="Times New Roman" panose="02020603050405020304" pitchFamily="18" charset="0"/>
              </a:rPr>
              <a:t>2. Cho </a:t>
            </a:r>
            <a:r>
              <a:rPr lang="en-US">
                <a:solidFill>
                  <a:schemeClr val="tx1"/>
                </a:solidFill>
                <a:latin typeface="Times New Roman" panose="02020603050405020304" pitchFamily="18" charset="0"/>
                <a:cs typeface="Times New Roman" panose="02020603050405020304" pitchFamily="18" charset="0"/>
              </a:rPr>
              <a:t>phép hoành thành mục tiêu qua từng vòng theo kiểu xoáy ốc. Như trên gồm các bước nhưng trong vòng sau có thể thực hiện lại bước đã qua với những chi tiết cập nhật</a:t>
            </a: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931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Triển khai dự án ( 2 kiểu tiến trình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1524000"/>
            <a:ext cx="6667500" cy="4191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149358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Quản trị sau triển khai HTTT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099234"/>
            <a:ext cx="457200" cy="457200"/>
          </a:xfrm>
          <a:prstGeom prst="rect">
            <a:avLst/>
          </a:prstGeom>
        </p:spPr>
      </p:pic>
      <p:sp>
        <p:nvSpPr>
          <p:cNvPr id="7" name="TextBox 6"/>
          <p:cNvSpPr txBox="1"/>
          <p:nvPr/>
        </p:nvSpPr>
        <p:spPr>
          <a:xfrm>
            <a:off x="1447800" y="1295400"/>
            <a:ext cx="4800600" cy="707886"/>
          </a:xfrm>
          <a:prstGeom prst="rect">
            <a:avLst/>
          </a:prstGeom>
          <a:noFill/>
        </p:spPr>
        <p:txBody>
          <a:bodyPr wrap="square" rtlCol="0">
            <a:spAutoFit/>
          </a:bodyPr>
          <a:lstStyle/>
          <a:p>
            <a:r>
              <a:rPr lang="en-US" sz="2000" smtClean="0">
                <a:latin typeface="Times New Roman" panose="02020603050405020304" pitchFamily="18" charset="0"/>
                <a:cs typeface="Times New Roman" panose="02020603050405020304" pitchFamily="18" charset="0"/>
              </a:rPr>
              <a:t>Để doanh nghiệp làm quen hệ thống mới, ta có sơ đồ chuyển đổi như sau:</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24852"/>
            <a:ext cx="6143625" cy="4313296"/>
          </a:xfrm>
          <a:prstGeom prst="rect">
            <a:avLst/>
          </a:prstGeom>
        </p:spPr>
      </p:pic>
    </p:spTree>
    <p:extLst>
      <p:ext uri="{BB962C8B-B14F-4D97-AF65-F5344CB8AC3E}">
        <p14:creationId xmlns:p14="http://schemas.microsoft.com/office/powerpoint/2010/main" val="351629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12454"/>
            <a:ext cx="1870706" cy="137856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2213527"/>
            <a:ext cx="2564039" cy="13785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4876800"/>
            <a:ext cx="2065013" cy="129940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3107" y="4853189"/>
            <a:ext cx="2600529" cy="121146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0124" y="2916255"/>
            <a:ext cx="2713165" cy="2014525"/>
          </a:xfrm>
          <a:prstGeom prst="rect">
            <a:avLst/>
          </a:prstGeom>
        </p:spPr>
      </p:pic>
      <p:sp>
        <p:nvSpPr>
          <p:cNvPr id="10" name="Rectangle 9"/>
          <p:cNvSpPr/>
          <p:nvPr/>
        </p:nvSpPr>
        <p:spPr>
          <a:xfrm>
            <a:off x="457200" y="152400"/>
            <a:ext cx="4953000" cy="641128"/>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err="1" smtClean="0">
                <a:latin typeface="Times New Roman" panose="02020603050405020304" pitchFamily="18" charset="0"/>
                <a:cs typeface="Times New Roman" panose="02020603050405020304" pitchFamily="18" charset="0"/>
              </a:rPr>
              <a:t>Công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nghệ</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r>
              <a:rPr lang="en-US" sz="2400" smtClean="0">
                <a:latin typeface="Times New Roman" panose="02020603050405020304" pitchFamily="18" charset="0"/>
                <a:cs typeface="Times New Roman" panose="02020603050405020304" pitchFamily="18" charset="0"/>
              </a:rPr>
              <a:t> tin </a:t>
            </a:r>
            <a:r>
              <a:rPr lang="en-US" sz="2400" err="1" smtClean="0">
                <a:latin typeface="Times New Roman" panose="02020603050405020304" pitchFamily="18" charset="0"/>
                <a:cs typeface="Times New Roman" panose="02020603050405020304" pitchFamily="18" charset="0"/>
              </a:rPr>
              <a:t>truyền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558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endParaRPr lang="en-US" sz="2400" b="1" smtClean="0">
              <a:solidFill>
                <a:schemeClr val="bg1"/>
              </a:solidFill>
              <a:latin typeface="Times New Roman" panose="02020603050405020304" pitchFamily="18" charset="0"/>
              <a:cs typeface="Times New Roman" panose="02020603050405020304" pitchFamily="18" charset="0"/>
            </a:endParaRPr>
          </a:p>
          <a:p>
            <a:pPr lvl="0"/>
            <a:r>
              <a:rPr lang="en-US" sz="2400" b="1" smtClean="0">
                <a:solidFill>
                  <a:schemeClr val="bg1"/>
                </a:solidFill>
                <a:latin typeface="Times New Roman" panose="02020603050405020304" pitchFamily="18" charset="0"/>
                <a:cs typeface="Times New Roman" panose="02020603050405020304" pitchFamily="18" charset="0"/>
              </a:rPr>
              <a:t>Chìa khóa cho sự thành công của chuyển đổi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752600"/>
            <a:ext cx="504825" cy="800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6" y="2809875"/>
            <a:ext cx="504825" cy="8001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96" y="3867150"/>
            <a:ext cx="504825" cy="8001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6" y="4924425"/>
            <a:ext cx="504825" cy="800100"/>
          </a:xfrm>
          <a:prstGeom prst="rect">
            <a:avLst/>
          </a:prstGeom>
        </p:spPr>
      </p:pic>
      <p:sp>
        <p:nvSpPr>
          <p:cNvPr id="9" name="TextBox 8"/>
          <p:cNvSpPr txBox="1"/>
          <p:nvPr/>
        </p:nvSpPr>
        <p:spPr>
          <a:xfrm>
            <a:off x="1350960" y="1811725"/>
            <a:ext cx="4752979"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Cách thức </a:t>
            </a:r>
            <a:r>
              <a:rPr lang="en-US" sz="2000" b="1" i="1">
                <a:latin typeface="Times New Roman" panose="02020603050405020304" pitchFamily="18" charset="0"/>
                <a:cs typeface="Times New Roman" panose="02020603050405020304" pitchFamily="18" charset="0"/>
              </a:rPr>
              <a:t>chuyển </a:t>
            </a:r>
            <a:r>
              <a:rPr lang="en-US" sz="2000" b="1" i="1" smtClean="0">
                <a:latin typeface="Times New Roman" panose="02020603050405020304" pitchFamily="18" charset="0"/>
                <a:cs typeface="Times New Roman" panose="02020603050405020304" pitchFamily="18" charset="0"/>
              </a:rPr>
              <a:t>đổi: tùy quy mô</a:t>
            </a:r>
            <a:endParaRPr lang="en-US" sz="2000" b="1" i="1">
              <a:latin typeface="Times New Roman" panose="02020603050405020304" pitchFamily="18" charset="0"/>
              <a:cs typeface="Times New Roman" panose="02020603050405020304" pitchFamily="18" charset="0"/>
            </a:endParaRPr>
          </a:p>
        </p:txBody>
      </p:sp>
      <p:sp>
        <p:nvSpPr>
          <p:cNvPr id="10" name="TextBox 9"/>
          <p:cNvSpPr txBox="1"/>
          <p:nvPr/>
        </p:nvSpPr>
        <p:spPr>
          <a:xfrm>
            <a:off x="1350960" y="2800698"/>
            <a:ext cx="45593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Lịch trình </a:t>
            </a:r>
            <a:r>
              <a:rPr lang="en-US" sz="2000" b="1" i="1">
                <a:latin typeface="Times New Roman" panose="02020603050405020304" pitchFamily="18" charset="0"/>
                <a:cs typeface="Times New Roman" panose="02020603050405020304" pitchFamily="18" charset="0"/>
              </a:rPr>
              <a:t>triển </a:t>
            </a:r>
            <a:r>
              <a:rPr lang="en-US" sz="2000" b="1" i="1" smtClean="0">
                <a:latin typeface="Times New Roman" panose="02020603050405020304" pitchFamily="18" charset="0"/>
                <a:cs typeface="Times New Roman" panose="02020603050405020304" pitchFamily="18" charset="0"/>
              </a:rPr>
              <a:t>khai: </a:t>
            </a:r>
            <a:r>
              <a:rPr lang="en-US" sz="2000" b="1" i="1">
                <a:latin typeface="Times New Roman" panose="02020603050405020304" pitchFamily="18" charset="0"/>
                <a:cs typeface="Times New Roman" panose="02020603050405020304" pitchFamily="18" charset="0"/>
              </a:rPr>
              <a:t>Chỉ ra việc triển khai sẽ được áp dụng như </a:t>
            </a:r>
            <a:r>
              <a:rPr lang="en-US" sz="2000" b="1" i="1">
                <a:latin typeface="Times New Roman" panose="02020603050405020304" pitchFamily="18" charset="0"/>
                <a:cs typeface="Times New Roman" panose="02020603050405020304" pitchFamily="18" charset="0"/>
              </a:rPr>
              <a:t>thế </a:t>
            </a:r>
            <a:r>
              <a:rPr lang="en-US" sz="2000" b="1" i="1" smtClean="0">
                <a:latin typeface="Times New Roman" panose="02020603050405020304" pitchFamily="18" charset="0"/>
                <a:cs typeface="Times New Roman" panose="02020603050405020304" pitchFamily="18" charset="0"/>
              </a:rPr>
              <a:t>nào.</a:t>
            </a:r>
            <a:endParaRPr lang="en-US" sz="2000" b="1" i="1">
              <a:latin typeface="Times New Roman" panose="02020603050405020304" pitchFamily="18" charset="0"/>
              <a:cs typeface="Times New Roman" panose="02020603050405020304" pitchFamily="18" charset="0"/>
            </a:endParaRPr>
          </a:p>
        </p:txBody>
      </p:sp>
      <p:sp>
        <p:nvSpPr>
          <p:cNvPr id="11" name="TextBox 10"/>
          <p:cNvSpPr txBox="1"/>
          <p:nvPr/>
        </p:nvSpPr>
        <p:spPr>
          <a:xfrm>
            <a:off x="1350960" y="3867150"/>
            <a:ext cx="4752979"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Kế hoạch nhiệm vụ chi tiết</a:t>
            </a:r>
            <a:endParaRPr lang="en-US" sz="2000" b="1" i="1">
              <a:latin typeface="Times New Roman" panose="02020603050405020304" pitchFamily="18" charset="0"/>
              <a:cs typeface="Times New Roman" panose="02020603050405020304" pitchFamily="18" charset="0"/>
            </a:endParaRPr>
          </a:p>
        </p:txBody>
      </p:sp>
      <p:sp>
        <p:nvSpPr>
          <p:cNvPr id="12" name="TextBox 11"/>
          <p:cNvSpPr txBox="1"/>
          <p:nvPr/>
        </p:nvSpPr>
        <p:spPr>
          <a:xfrm>
            <a:off x="1350960" y="4924425"/>
            <a:ext cx="4287840" cy="1015663"/>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Giai đoạn ổn định hóa và tiêu chuẩn chấp nhận chính thức của người sử dụng</a:t>
            </a:r>
            <a:endParaRPr lang="en-US" sz="2000" b="1" i="1">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599192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
        <p:nvSpPr>
          <p:cNvPr id="12" name="Rectangle 11"/>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r>
              <a:rPr lang="en-US" sz="2400" b="1" smtClean="0">
                <a:solidFill>
                  <a:schemeClr val="bg1"/>
                </a:solidFill>
                <a:latin typeface="Times New Roman" panose="02020603050405020304" pitchFamily="18" charset="0"/>
                <a:cs typeface="Times New Roman" panose="02020603050405020304" pitchFamily="18" charset="0"/>
              </a:rPr>
              <a:t>Những công việc cần làm vì yêu cầu người dùng cuối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52600"/>
            <a:ext cx="428625" cy="50482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92155"/>
            <a:ext cx="428625" cy="504825"/>
          </a:xfrm>
          <a:prstGeom prst="rect">
            <a:avLst/>
          </a:prstGeom>
        </p:spPr>
      </p:pic>
      <p:sp>
        <p:nvSpPr>
          <p:cNvPr id="16" name="TextBox 15"/>
          <p:cNvSpPr txBox="1"/>
          <p:nvPr/>
        </p:nvSpPr>
        <p:spPr>
          <a:xfrm>
            <a:off x="1447800" y="1752600"/>
            <a:ext cx="5029200"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T</a:t>
            </a:r>
            <a:r>
              <a:rPr lang="en-US" sz="2000" b="1" i="1" smtClean="0">
                <a:latin typeface="Times New Roman" panose="02020603050405020304" pitchFamily="18" charset="0"/>
                <a:cs typeface="Times New Roman" panose="02020603050405020304" pitchFamily="18" charset="0"/>
              </a:rPr>
              <a:t>ham </a:t>
            </a:r>
            <a:r>
              <a:rPr lang="en-US" sz="2000" b="1" i="1">
                <a:latin typeface="Times New Roman" panose="02020603050405020304" pitchFamily="18" charset="0"/>
                <a:cs typeface="Times New Roman" panose="02020603050405020304" pitchFamily="18" charset="0"/>
              </a:rPr>
              <a:t>gia vào xây dựng các tài liệu hệ thống</a:t>
            </a:r>
            <a:endParaRPr lang="en-US" sz="2000" b="1" i="1">
              <a:latin typeface="Times New Roman" panose="02020603050405020304" pitchFamily="18" charset="0"/>
              <a:cs typeface="Times New Roman" panose="02020603050405020304" pitchFamily="18" charset="0"/>
            </a:endParaRPr>
          </a:p>
        </p:txBody>
      </p:sp>
      <p:sp>
        <p:nvSpPr>
          <p:cNvPr id="17" name="TextBox 16"/>
          <p:cNvSpPr txBox="1"/>
          <p:nvPr/>
        </p:nvSpPr>
        <p:spPr>
          <a:xfrm>
            <a:off x="1447800" y="2492155"/>
            <a:ext cx="4660900" cy="400110"/>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T</a:t>
            </a:r>
            <a:r>
              <a:rPr lang="en-US" sz="2000" b="1" i="1" smtClean="0">
                <a:latin typeface="Times New Roman" panose="02020603050405020304" pitchFamily="18" charset="0"/>
                <a:cs typeface="Times New Roman" panose="02020603050405020304" pitchFamily="18" charset="0"/>
              </a:rPr>
              <a:t>ham </a:t>
            </a:r>
            <a:r>
              <a:rPr lang="en-US" sz="2000" b="1" i="1">
                <a:latin typeface="Times New Roman" panose="02020603050405020304" pitchFamily="18" charset="0"/>
                <a:cs typeface="Times New Roman" panose="02020603050405020304" pitchFamily="18" charset="0"/>
              </a:rPr>
              <a:t>gia vào đào tạo, chuyển đổi.</a:t>
            </a:r>
            <a:endParaRPr lang="en-US" sz="2000" b="1" i="1">
              <a:latin typeface="Times New Roman" panose="02020603050405020304" pitchFamily="18" charset="0"/>
              <a:cs typeface="Times New Roman" panose="02020603050405020304" pitchFamily="18" charset="0"/>
            </a:endParaRPr>
          </a:p>
        </p:txBody>
      </p:sp>
      <p:sp>
        <p:nvSpPr>
          <p:cNvPr id="18" name="Rectangular Callout 17"/>
          <p:cNvSpPr/>
          <p:nvPr/>
        </p:nvSpPr>
        <p:spPr>
          <a:xfrm>
            <a:off x="838200" y="3124200"/>
            <a:ext cx="5486400" cy="2819400"/>
          </a:xfrm>
          <a:prstGeom prst="wedgeRectCallout">
            <a:avLst>
              <a:gd name="adj1" fmla="val -43055"/>
              <a:gd name="adj2" fmla="val 656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smtClean="0">
                <a:solidFill>
                  <a:schemeClr val="tx1"/>
                </a:solidFill>
                <a:latin typeface="Times New Roman" panose="02020603050405020304" pitchFamily="18" charset="0"/>
                <a:cs typeface="Times New Roman" panose="02020603050405020304" pitchFamily="18" charset="0"/>
              </a:rPr>
              <a:t>QUAN TRỌNG!!!!!!</a:t>
            </a:r>
          </a:p>
          <a:p>
            <a:endParaRPr lang="en-US" sz="2400" b="1" i="1" smtClean="0">
              <a:solidFill>
                <a:schemeClr val="tx1"/>
              </a:solidFill>
              <a:latin typeface="Times New Roman" panose="02020603050405020304" pitchFamily="18" charset="0"/>
              <a:cs typeface="Times New Roman" panose="02020603050405020304" pitchFamily="18" charset="0"/>
            </a:endParaRPr>
          </a:p>
          <a:p>
            <a:r>
              <a:rPr lang="en-US" b="1" i="1" smtClean="0">
                <a:solidFill>
                  <a:schemeClr val="tx1"/>
                </a:solidFill>
                <a:latin typeface="Times New Roman" panose="02020603050405020304" pitchFamily="18" charset="0"/>
                <a:cs typeface="Times New Roman" panose="02020603050405020304" pitchFamily="18" charset="0"/>
              </a:rPr>
              <a:t>+ </a:t>
            </a:r>
            <a:r>
              <a:rPr lang="en-US" b="1" i="1">
                <a:solidFill>
                  <a:schemeClr val="tx1"/>
                </a:solidFill>
                <a:latin typeface="Times New Roman" panose="02020603050405020304" pitchFamily="18" charset="0"/>
                <a:cs typeface="Times New Roman" panose="02020603050405020304" pitchFamily="18" charset="0"/>
              </a:rPr>
              <a:t>Thứ nhất, đây là “bản đặc tả yêu cầu hệ thống” sẽ là cơ sở  pháp lý để giải quyết các vấn đề tranh chấp giữa nhà cung cấp và doanh nghiệp nếu như xảy ra</a:t>
            </a:r>
            <a:r>
              <a:rPr lang="en-US" b="1" i="1">
                <a:solidFill>
                  <a:schemeClr val="tx1"/>
                </a:solidFill>
                <a:latin typeface="Times New Roman" panose="02020603050405020304" pitchFamily="18" charset="0"/>
                <a:cs typeface="Times New Roman" panose="02020603050405020304" pitchFamily="18" charset="0"/>
              </a:rPr>
              <a:t>. </a:t>
            </a:r>
            <a:endParaRPr lang="en-US" b="1" i="1" smtClean="0">
              <a:solidFill>
                <a:schemeClr val="tx1"/>
              </a:solidFill>
              <a:latin typeface="Times New Roman" panose="02020603050405020304" pitchFamily="18" charset="0"/>
              <a:cs typeface="Times New Roman" panose="02020603050405020304" pitchFamily="18" charset="0"/>
            </a:endParaRPr>
          </a:p>
          <a:p>
            <a:endParaRPr lang="en-US" b="1" i="1">
              <a:solidFill>
                <a:schemeClr val="tx1"/>
              </a:solidFill>
              <a:latin typeface="Times New Roman" panose="02020603050405020304" pitchFamily="18" charset="0"/>
              <a:cs typeface="Times New Roman" panose="02020603050405020304" pitchFamily="18" charset="0"/>
            </a:endParaRPr>
          </a:p>
          <a:p>
            <a:r>
              <a:rPr lang="en-US" b="1" i="1">
                <a:solidFill>
                  <a:schemeClr val="tx1"/>
                </a:solidFill>
                <a:latin typeface="Times New Roman" panose="02020603050405020304" pitchFamily="18" charset="0"/>
                <a:cs typeface="Times New Roman" panose="02020603050405020304" pitchFamily="18" charset="0"/>
              </a:rPr>
              <a:t>+ Thứ hai, các tài liêu cho người dùng hệ thống, đặc biệt là “HƯỚNG DẪN SỬ DỤNG” và “HƯỚNG DẪN CÀI ĐẶT HỆ THỐNG” </a:t>
            </a:r>
          </a:p>
        </p:txBody>
      </p:sp>
    </p:spTree>
    <p:extLst>
      <p:ext uri="{BB962C8B-B14F-4D97-AF65-F5344CB8AC3E}">
        <p14:creationId xmlns:p14="http://schemas.microsoft.com/office/powerpoint/2010/main" val="411935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endParaRPr lang="en-US" sz="2400" b="1" smtClean="0">
              <a:solidFill>
                <a:schemeClr val="bg1"/>
              </a:solidFill>
              <a:latin typeface="Times New Roman" panose="02020603050405020304" pitchFamily="18" charset="0"/>
              <a:cs typeface="Times New Roman" panose="02020603050405020304" pitchFamily="18" charset="0"/>
            </a:endParaRPr>
          </a:p>
          <a:p>
            <a:r>
              <a:rPr lang="en-US" sz="2400" b="1" smtClean="0">
                <a:solidFill>
                  <a:schemeClr val="bg1"/>
                </a:solidFill>
                <a:latin typeface="Times New Roman" panose="02020603050405020304" pitchFamily="18" charset="0"/>
                <a:cs typeface="Times New Roman" panose="02020603050405020304" pitchFamily="18" charset="0"/>
              </a:rPr>
              <a:t>Tiêu </a:t>
            </a:r>
            <a:r>
              <a:rPr lang="en-US" sz="2400" b="1">
                <a:solidFill>
                  <a:schemeClr val="bg1"/>
                </a:solidFill>
                <a:latin typeface="Times New Roman" panose="02020603050405020304" pitchFamily="18" charset="0"/>
                <a:cs typeface="Times New Roman" panose="02020603050405020304" pitchFamily="18" charset="0"/>
              </a:rPr>
              <a:t>cực của hệ thống mới đưa vào doanh nghiệp</a:t>
            </a:r>
          </a:p>
          <a:p>
            <a:pPr lvl="0"/>
            <a:r>
              <a:rPr lang="en-US" sz="2400" b="1" smtClean="0">
                <a:solidFill>
                  <a:schemeClr val="bg1"/>
                </a:solidFill>
                <a:latin typeface="Times New Roman" panose="02020603050405020304" pitchFamily="18" charset="0"/>
                <a:cs typeface="Times New Roman" panose="02020603050405020304" pitchFamily="18" charset="0"/>
              </a:rPr>
              <a:t>	</a:t>
            </a:r>
            <a:endParaRPr lang="en-US" sz="2400" b="1">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22717"/>
            <a:ext cx="457200" cy="4572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616578"/>
            <a:ext cx="457200" cy="4572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133921"/>
            <a:ext cx="457200" cy="457200"/>
          </a:xfrm>
          <a:prstGeom prst="rect">
            <a:avLst/>
          </a:prstGeom>
        </p:spPr>
      </p:pic>
      <p:sp>
        <p:nvSpPr>
          <p:cNvPr id="8" name="TextBox 7"/>
          <p:cNvSpPr txBox="1"/>
          <p:nvPr/>
        </p:nvSpPr>
        <p:spPr>
          <a:xfrm>
            <a:off x="1282700" y="1390849"/>
            <a:ext cx="5181600" cy="1323439"/>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Người dùng hay ngại áp dụng hoặc áp dụng một cách miễn cưỡng hệ thống mới. Có thể khắc phục bằng cách tính đến đầy đủ yếu tố con người trong phần đầu chương.</a:t>
            </a:r>
            <a:endParaRPr lang="en-US" sz="2000" b="1" i="1">
              <a:latin typeface="Times New Roman" panose="02020603050405020304" pitchFamily="18" charset="0"/>
              <a:cs typeface="Times New Roman" panose="02020603050405020304" pitchFamily="18" charset="0"/>
            </a:endParaRPr>
          </a:p>
        </p:txBody>
      </p:sp>
      <p:sp>
        <p:nvSpPr>
          <p:cNvPr id="9" name="TextBox 8"/>
          <p:cNvSpPr txBox="1"/>
          <p:nvPr/>
        </p:nvSpPr>
        <p:spPr>
          <a:xfrm>
            <a:off x="1219200" y="2876685"/>
            <a:ext cx="4724400" cy="1323439"/>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Có thể đụng chạm đến các vấn đề mang tính xã hội hoặc “đạo đức”. Đó là những người bị mất việc do hệ thống mới làm mất đi vị trí của họ trong hệ thống cũ. </a:t>
            </a:r>
            <a:endParaRPr lang="en-US" sz="2000" b="1" i="1">
              <a:latin typeface="Times New Roman" panose="02020603050405020304" pitchFamily="18" charset="0"/>
              <a:cs typeface="Times New Roman" panose="02020603050405020304" pitchFamily="18" charset="0"/>
            </a:endParaRPr>
          </a:p>
        </p:txBody>
      </p:sp>
      <p:sp>
        <p:nvSpPr>
          <p:cNvPr id="10" name="TextBox 9"/>
          <p:cNvSpPr txBox="1"/>
          <p:nvPr/>
        </p:nvSpPr>
        <p:spPr>
          <a:xfrm>
            <a:off x="1219200" y="4358945"/>
            <a:ext cx="47117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Ảnh hưởng của hệ thống thông tin tới sức khỏe, sự riêng tư, tới vấn đề tự do cá nhân</a:t>
            </a:r>
            <a:endParaRPr lang="en-US" sz="2000" b="1" i="1">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5045182"/>
            <a:ext cx="457200" cy="457200"/>
          </a:xfrm>
          <a:prstGeom prst="rect">
            <a:avLst/>
          </a:prstGeom>
        </p:spPr>
      </p:pic>
      <p:sp>
        <p:nvSpPr>
          <p:cNvPr id="12" name="TextBox 11"/>
          <p:cNvSpPr txBox="1"/>
          <p:nvPr/>
        </p:nvSpPr>
        <p:spPr>
          <a:xfrm>
            <a:off x="1231900" y="5233534"/>
            <a:ext cx="4343400" cy="707886"/>
          </a:xfrm>
          <a:prstGeom prst="rect">
            <a:avLst/>
          </a:prstGeom>
          <a:noFill/>
        </p:spPr>
        <p:txBody>
          <a:bodyPr wrap="square" rtlCol="0">
            <a:spAutoFit/>
          </a:bodyPr>
          <a:lstStyle/>
          <a:p>
            <a:r>
              <a:rPr lang="en-US" sz="2000" b="1" i="1">
                <a:latin typeface="Times New Roman" panose="02020603050405020304" pitchFamily="18" charset="0"/>
                <a:cs typeface="Times New Roman" panose="02020603050405020304" pitchFamily="18" charset="0"/>
              </a:rPr>
              <a:t>Có sự xuất hiện của tội phạm máy tính thường đi kèm với việc phổ cập CNTT</a:t>
            </a:r>
            <a:endParaRPr lang="en-US" sz="2000" b="1" i="1">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6694935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6248400" cy="921434"/>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lvl="0" algn="ctr"/>
            <a:r>
              <a:rPr lang="en-US" sz="2400" b="1" smtClean="0">
                <a:solidFill>
                  <a:schemeClr val="bg1"/>
                </a:solidFill>
                <a:latin typeface="Times New Roman" panose="02020603050405020304" pitchFamily="18" charset="0"/>
                <a:cs typeface="Times New Roman" panose="02020603050405020304" pitchFamily="18" charset="0"/>
              </a:rPr>
              <a:t>IN THE END</a:t>
            </a:r>
            <a:endParaRPr lang="en-US" sz="2400" b="1">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09600" y="1981200"/>
            <a:ext cx="5867400" cy="1938992"/>
          </a:xfrm>
          <a:prstGeom prst="rect">
            <a:avLst/>
          </a:prstGeom>
          <a:noFill/>
        </p:spPr>
        <p:txBody>
          <a:bodyPr wrap="square" rtlCol="0">
            <a:spAutoFit/>
          </a:bodyPr>
          <a:lstStyle/>
          <a:p>
            <a:r>
              <a:rPr lang="en-US" sz="2400" b="1" i="1">
                <a:latin typeface="Times New Roman" panose="02020603050405020304" pitchFamily="18" charset="0"/>
                <a:cs typeface="Times New Roman" panose="02020603050405020304" pitchFamily="18" charset="0"/>
              </a:rPr>
              <a:t>CHỈ CÓ MỘT ĐIỀU CHẮC CHẮN RẰNG: CÔNG NGHỆ THÔNG TIN ĐƯA LẠI CHO DOANH NGHIỆP, CÁ NHÂN NHIỀU HƠN NHIỀU SO VỚI NHỮNG CÁI HỌ MẤT ĐI. VÀ CHÚNG TA CẦN THAY ĐỔI</a:t>
            </a:r>
            <a:endParaRPr lang="en-US" sz="2400" b="1" i="1">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6172200"/>
            <a:ext cx="1066800" cy="53340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6172200"/>
            <a:ext cx="1066800" cy="520700"/>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6172200"/>
            <a:ext cx="1066800" cy="533400"/>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8100" y="6172200"/>
            <a:ext cx="1066800" cy="533400"/>
          </a:xfrm>
          <a:prstGeom prst="rect">
            <a:avLst/>
          </a:prstGeom>
        </p:spPr>
      </p:pic>
    </p:spTree>
    <p:extLst>
      <p:ext uri="{BB962C8B-B14F-4D97-AF65-F5344CB8AC3E}">
        <p14:creationId xmlns:p14="http://schemas.microsoft.com/office/powerpoint/2010/main" val="261179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63665" y="137533"/>
            <a:ext cx="4953000" cy="641128"/>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err="1" smtClean="0">
                <a:latin typeface="Times New Roman" panose="02020603050405020304" pitchFamily="18" charset="0"/>
                <a:cs typeface="Times New Roman" panose="02020603050405020304" pitchFamily="18" charset="0"/>
              </a:rPr>
              <a:t>Công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nghệ</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r>
              <a:rPr lang="en-US" sz="2400" smtClean="0">
                <a:latin typeface="Times New Roman" panose="02020603050405020304" pitchFamily="18" charset="0"/>
                <a:cs typeface="Times New Roman" panose="02020603050405020304" pitchFamily="18" charset="0"/>
              </a:rPr>
              <a:t> tin </a:t>
            </a:r>
            <a:r>
              <a:rPr lang="en-US" sz="2400" err="1" smtClean="0">
                <a:latin typeface="Times New Roman" panose="02020603050405020304" pitchFamily="18" charset="0"/>
                <a:cs typeface="Times New Roman" panose="02020603050405020304" pitchFamily="18" charset="0"/>
              </a:rPr>
              <a:t>truyền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thông</a:t>
            </a:r>
            <a:endParaRPr lang="en-US" sz="2400">
              <a:latin typeface="Times New Roman" panose="02020603050405020304" pitchFamily="18" charset="0"/>
              <a:cs typeface="Times New Roman" panose="02020603050405020304" pitchFamily="18" charset="0"/>
            </a:endParaRPr>
          </a:p>
        </p:txBody>
      </p:sp>
      <p:sp>
        <p:nvSpPr>
          <p:cNvPr id="17" name="Oval Callout 16"/>
          <p:cNvSpPr/>
          <p:nvPr/>
        </p:nvSpPr>
        <p:spPr>
          <a:xfrm>
            <a:off x="330632" y="1066800"/>
            <a:ext cx="8458200" cy="4191000"/>
          </a:xfrm>
          <a:prstGeom prst="wedgeEllipseCallou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5334000"/>
            <a:ext cx="2979862" cy="141119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2832" y="1618570"/>
            <a:ext cx="1312708" cy="874071"/>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9585" y="1589206"/>
            <a:ext cx="1720462" cy="925016"/>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72831" y="3726959"/>
            <a:ext cx="1476711" cy="865353"/>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78821" y="3711390"/>
            <a:ext cx="1361225" cy="782911"/>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5076" y="2387153"/>
            <a:ext cx="1946524" cy="1445294"/>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3664" y="137532"/>
            <a:ext cx="6318135" cy="853067"/>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smtClean="0">
                <a:latin typeface="Times New Roman" panose="02020603050405020304" pitchFamily="18" charset="0"/>
                <a:cs typeface="Times New Roman" panose="02020603050405020304" pitchFamily="18" charset="0"/>
              </a:rPr>
              <a:t>Chiến lược &amp; các nguyên tắc cơ bản đầu tư CNTT</a:t>
            </a:r>
            <a:endParaRPr lang="en-US" sz="2400">
              <a:latin typeface="Times New Roman" panose="02020603050405020304" pitchFamily="18" charset="0"/>
              <a:cs typeface="Times New Roman" panose="02020603050405020304" pitchFamily="18" charset="0"/>
            </a:endParaRPr>
          </a:p>
        </p:txBody>
      </p:sp>
      <p:pic>
        <p:nvPicPr>
          <p:cNvPr id="5" name="Picture 4" descr="C:\Users\Tien\Desktop\tập đoàn bảo việt 1.jpg"/>
          <p:cNvPicPr/>
          <p:nvPr/>
        </p:nvPicPr>
        <p:blipFill>
          <a:blip r:embed="rId2">
            <a:extLst>
              <a:ext uri="{28A0092B-C50C-407E-A947-70E740481C1C}">
                <a14:useLocalDpi xmlns:a14="http://schemas.microsoft.com/office/drawing/2010/main" val="0"/>
              </a:ext>
            </a:extLst>
          </a:blip>
          <a:srcRect/>
          <a:stretch>
            <a:fillRect/>
          </a:stretch>
        </p:blipFill>
        <p:spPr bwMode="auto">
          <a:xfrm>
            <a:off x="650931" y="1447800"/>
            <a:ext cx="5943600" cy="2201545"/>
          </a:xfrm>
          <a:prstGeom prst="rect">
            <a:avLst/>
          </a:prstGeom>
          <a:noFill/>
          <a:ln>
            <a:noFill/>
          </a:ln>
        </p:spPr>
      </p:pic>
      <p:pic>
        <p:nvPicPr>
          <p:cNvPr id="6" name="Picture 5" descr="C:\Users\Tien\Desktop\tập đoàn bảo việt 2.jpg"/>
          <p:cNvPicPr/>
          <p:nvPr/>
        </p:nvPicPr>
        <p:blipFill>
          <a:blip r:embed="rId3">
            <a:extLst>
              <a:ext uri="{28A0092B-C50C-407E-A947-70E740481C1C}">
                <a14:useLocalDpi xmlns:a14="http://schemas.microsoft.com/office/drawing/2010/main" val="0"/>
              </a:ext>
            </a:extLst>
          </a:blip>
          <a:srcRect/>
          <a:stretch>
            <a:fillRect/>
          </a:stretch>
        </p:blipFill>
        <p:spPr bwMode="auto">
          <a:xfrm>
            <a:off x="1527231" y="3886200"/>
            <a:ext cx="4191000" cy="2790825"/>
          </a:xfrm>
          <a:prstGeom prst="rect">
            <a:avLst/>
          </a:prstGeom>
          <a:noFill/>
          <a:ln>
            <a:noFill/>
          </a:ln>
        </p:spPr>
      </p:pic>
    </p:spTree>
    <p:extLst>
      <p:ext uri="{BB962C8B-B14F-4D97-AF65-F5344CB8AC3E}">
        <p14:creationId xmlns:p14="http://schemas.microsoft.com/office/powerpoint/2010/main" val="222413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9200"/>
            <a:ext cx="5943600" cy="762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r>
              <a:rPr lang="en-US" sz="2400" b="1" smtClean="0">
                <a:latin typeface="Times New Roman" panose="02020603050405020304" pitchFamily="18" charset="0"/>
                <a:cs typeface="Times New Roman" panose="02020603050405020304" pitchFamily="18" charset="0"/>
              </a:rPr>
              <a:t>Các nguyên tắc cơ bản trong đầu tư CNTT</a:t>
            </a:r>
            <a:endParaRPr lang="en-US" sz="2400" b="1">
              <a:latin typeface="Times New Roman" panose="02020603050405020304" pitchFamily="18" charset="0"/>
              <a:cs typeface="Times New Roman" panose="02020603050405020304" pitchFamily="18" charset="0"/>
            </a:endParaRPr>
          </a:p>
        </p:txBody>
      </p:sp>
      <p:sp>
        <p:nvSpPr>
          <p:cNvPr id="18" name="Rectangle 17"/>
          <p:cNvSpPr/>
          <p:nvPr/>
        </p:nvSpPr>
        <p:spPr>
          <a:xfrm>
            <a:off x="685800" y="159689"/>
            <a:ext cx="6130867" cy="853067"/>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smtClean="0">
                <a:latin typeface="Times New Roman" panose="02020603050405020304" pitchFamily="18" charset="0"/>
                <a:cs typeface="Times New Roman" panose="02020603050405020304" pitchFamily="18" charset="0"/>
              </a:rPr>
              <a:t>Chiến lược &amp; các nguyên tắc cơ bản đầu tư CNTT</a:t>
            </a:r>
            <a:endParaRPr lang="en-US" sz="2400">
              <a:latin typeface="Times New Roman" panose="02020603050405020304" pitchFamily="18" charset="0"/>
              <a:cs typeface="Times New Roman" panose="02020603050405020304" pitchFamily="18" charset="0"/>
            </a:endParaRPr>
          </a:p>
        </p:txBody>
      </p:sp>
      <p:sp>
        <p:nvSpPr>
          <p:cNvPr id="19" name="Rectangle 18"/>
          <p:cNvSpPr/>
          <p:nvPr/>
        </p:nvSpPr>
        <p:spPr>
          <a:xfrm>
            <a:off x="685800" y="1981200"/>
            <a:ext cx="6130867" cy="838200"/>
          </a:xfrm>
          <a:prstGeom prst="rect">
            <a:avLst/>
          </a:prstGeom>
          <a:solidFill>
            <a:schemeClr val="accent3"/>
          </a:solidFill>
          <a:ln/>
        </p:spPr>
        <p:style>
          <a:lnRef idx="1">
            <a:schemeClr val="accent2"/>
          </a:lnRef>
          <a:fillRef idx="2">
            <a:schemeClr val="accent2"/>
          </a:fillRef>
          <a:effectRef idx="1">
            <a:schemeClr val="accent2"/>
          </a:effectRef>
          <a:fontRef idx="minor">
            <a:schemeClr val="dk1"/>
          </a:fontRef>
        </p:style>
        <p:txBody>
          <a:bodyPr rtlCol="0" anchor="b"/>
          <a:lstStyle/>
          <a:p>
            <a:pPr lvl="0"/>
            <a:r>
              <a:rPr lang="en-US" sz="2000" b="1">
                <a:latin typeface="Times New Roman" panose="02020603050405020304" pitchFamily="18" charset="0"/>
                <a:cs typeface="Times New Roman" panose="02020603050405020304" pitchFamily="18" charset="0"/>
              </a:rPr>
              <a:t>Phải phù hợp với mục đích đầu tư của doanh nghiệp</a:t>
            </a:r>
          </a:p>
          <a:p>
            <a:endParaRPr lang="en-US" sz="2000" b="1">
              <a:latin typeface="Times New Roman" panose="02020603050405020304" pitchFamily="18" charset="0"/>
              <a:cs typeface="Times New Roman" panose="02020603050405020304" pitchFamily="18" charset="0"/>
            </a:endParaRPr>
          </a:p>
        </p:txBody>
      </p:sp>
      <p:sp>
        <p:nvSpPr>
          <p:cNvPr id="20" name="Rectangle 19"/>
          <p:cNvSpPr/>
          <p:nvPr/>
        </p:nvSpPr>
        <p:spPr>
          <a:xfrm>
            <a:off x="685800" y="3162300"/>
            <a:ext cx="6130867" cy="838200"/>
          </a:xfrm>
          <a:prstGeom prst="rect">
            <a:avLst/>
          </a:prstGeom>
          <a:solidFill>
            <a:schemeClr val="bg1"/>
          </a:solidFill>
          <a:ln/>
        </p:spPr>
        <p:style>
          <a:lnRef idx="1">
            <a:schemeClr val="accent2"/>
          </a:lnRef>
          <a:fillRef idx="2">
            <a:schemeClr val="accent2"/>
          </a:fillRef>
          <a:effectRef idx="1">
            <a:schemeClr val="accent2"/>
          </a:effectRef>
          <a:fontRef idx="minor">
            <a:schemeClr val="dk1"/>
          </a:fontRef>
        </p:style>
        <p:txBody>
          <a:bodyPr rtlCol="0" anchor="b"/>
          <a:lstStyle/>
          <a:p>
            <a:pPr lvl="0"/>
            <a:r>
              <a:rPr lang="en-US" sz="2000" b="1">
                <a:latin typeface="Times New Roman" panose="02020603050405020304" pitchFamily="18" charset="0"/>
                <a:cs typeface="Times New Roman" panose="02020603050405020304" pitchFamily="18" charset="0"/>
              </a:rPr>
              <a:t>Phải đầu tư đem lại hiệu quả</a:t>
            </a:r>
          </a:p>
          <a:p>
            <a:pPr algn="ctr"/>
            <a:endParaRPr lang="en-US"/>
          </a:p>
        </p:txBody>
      </p:sp>
      <p:sp>
        <p:nvSpPr>
          <p:cNvPr id="21" name="Rectangle 20"/>
          <p:cNvSpPr/>
          <p:nvPr/>
        </p:nvSpPr>
        <p:spPr>
          <a:xfrm>
            <a:off x="685800" y="4343400"/>
            <a:ext cx="6130867" cy="1260292"/>
          </a:xfrm>
          <a:prstGeom prst="rect">
            <a:avLst/>
          </a:prstGeom>
          <a:solidFill>
            <a:schemeClr val="accent2">
              <a:lumMod val="20000"/>
              <a:lumOff val="80000"/>
            </a:schemeClr>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2000" b="1">
                <a:latin typeface="Times New Roman" panose="02020603050405020304" pitchFamily="18" charset="0"/>
                <a:cs typeface="Times New Roman" panose="02020603050405020304" pitchFamily="18" charset="0"/>
              </a:rPr>
              <a:t>Đầu tư cho con đủ để sử dụng và phát huy các đầu tư cho CNTT</a:t>
            </a:r>
          </a:p>
        </p:txBody>
      </p:sp>
    </p:spTree>
    <p:extLst>
      <p:ext uri="{BB962C8B-B14F-4D97-AF65-F5344CB8AC3E}">
        <p14:creationId xmlns:p14="http://schemas.microsoft.com/office/powerpoint/2010/main" val="1378514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19200"/>
            <a:ext cx="5943600" cy="762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r>
              <a:rPr lang="en-US" sz="2400" b="1" smtClean="0">
                <a:latin typeface="Times New Roman" panose="02020603050405020304" pitchFamily="18" charset="0"/>
                <a:cs typeface="Times New Roman" panose="02020603050405020304" pitchFamily="18" charset="0"/>
              </a:rPr>
              <a:t>Các giai đoạn đầu tư CNTT</a:t>
            </a:r>
            <a:endParaRPr lang="en-US" sz="2400" b="1">
              <a:latin typeface="Times New Roman" panose="02020603050405020304" pitchFamily="18" charset="0"/>
              <a:cs typeface="Times New Roman" panose="02020603050405020304" pitchFamily="18" charset="0"/>
            </a:endParaRPr>
          </a:p>
        </p:txBody>
      </p:sp>
      <p:sp>
        <p:nvSpPr>
          <p:cNvPr id="18" name="Rectangle 17"/>
          <p:cNvSpPr/>
          <p:nvPr/>
        </p:nvSpPr>
        <p:spPr>
          <a:xfrm>
            <a:off x="685800" y="159689"/>
            <a:ext cx="6130867" cy="853067"/>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smtClean="0">
                <a:latin typeface="Times New Roman" panose="02020603050405020304" pitchFamily="18" charset="0"/>
                <a:cs typeface="Times New Roman" panose="02020603050405020304" pitchFamily="18" charset="0"/>
              </a:rPr>
              <a:t>Chiến lược &amp; các nguyên tắc cơ bản đầu tư CNTT</a:t>
            </a:r>
            <a:endParaRPr lang="en-US" sz="2400">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908162" y="2271050"/>
            <a:ext cx="2644521" cy="1401501"/>
            <a:chOff x="2743199" y="76203"/>
            <a:chExt cx="2641600" cy="962025"/>
          </a:xfrm>
        </p:grpSpPr>
        <p:sp>
          <p:nvSpPr>
            <p:cNvPr id="22" name="Rounded Rectangle 21"/>
            <p:cNvSpPr/>
            <p:nvPr/>
          </p:nvSpPr>
          <p:spPr>
            <a:xfrm>
              <a:off x="2743199" y="76203"/>
              <a:ext cx="2641600" cy="962025"/>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Rounded Rectangle 4"/>
            <p:cNvSpPr/>
            <p:nvPr/>
          </p:nvSpPr>
          <p:spPr>
            <a:xfrm>
              <a:off x="2790161" y="123165"/>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smtClean="0">
                  <a:latin typeface="Times New Roman" panose="02020603050405020304" pitchFamily="18" charset="0"/>
                  <a:cs typeface="Times New Roman" panose="02020603050405020304" pitchFamily="18" charset="0"/>
                </a:rPr>
                <a:t>Đầu tư cơ sở</a:t>
              </a:r>
              <a:endParaRPr lang="en-US" sz="2000" b="1" kern="1200">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3813779" y="2267904"/>
            <a:ext cx="2641600" cy="1404647"/>
            <a:chOff x="2743199" y="1524001"/>
            <a:chExt cx="2641600" cy="962025"/>
          </a:xfrm>
        </p:grpSpPr>
        <p:sp>
          <p:nvSpPr>
            <p:cNvPr id="16" name="Rounded Rectangle 15"/>
            <p:cNvSpPr/>
            <p:nvPr/>
          </p:nvSpPr>
          <p:spPr>
            <a:xfrm>
              <a:off x="2743199" y="1524001"/>
              <a:ext cx="2641600" cy="962025"/>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2790161" y="1570963"/>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smtClean="0">
                  <a:latin typeface="Times New Roman" panose="02020603050405020304" pitchFamily="18" charset="0"/>
                  <a:cs typeface="Times New Roman" panose="02020603050405020304" pitchFamily="18" charset="0"/>
                </a:rPr>
                <a:t>Đầu tư nâng cao hiệu suất hoạt động của các bộ phận</a:t>
              </a:r>
              <a:endParaRPr lang="en-US" sz="2000" b="1" kern="1200">
                <a:latin typeface="Times New Roman" panose="02020603050405020304" pitchFamily="18" charset="0"/>
                <a:cs typeface="Times New Roman" panose="02020603050405020304" pitchFamily="18" charset="0"/>
              </a:endParaRPr>
            </a:p>
          </p:txBody>
        </p:sp>
      </p:grpSp>
      <p:grpSp>
        <p:nvGrpSpPr>
          <p:cNvPr id="24" name="Group 23"/>
          <p:cNvGrpSpPr/>
          <p:nvPr/>
        </p:nvGrpSpPr>
        <p:grpSpPr>
          <a:xfrm>
            <a:off x="838200" y="3962400"/>
            <a:ext cx="2714483" cy="1447800"/>
            <a:chOff x="2623354" y="1281113"/>
            <a:chExt cx="2714483" cy="1447800"/>
          </a:xfrm>
        </p:grpSpPr>
        <p:sp>
          <p:nvSpPr>
            <p:cNvPr id="25" name="Rounded Rectangle 24"/>
            <p:cNvSpPr/>
            <p:nvPr/>
          </p:nvSpPr>
          <p:spPr>
            <a:xfrm>
              <a:off x="2623354" y="1281113"/>
              <a:ext cx="2641600" cy="1447800"/>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ounded Rectangle 6"/>
            <p:cNvSpPr/>
            <p:nvPr/>
          </p:nvSpPr>
          <p:spPr>
            <a:xfrm>
              <a:off x="2790161" y="1570963"/>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a:r>
                <a:rPr lang="en-US" sz="2000" b="1">
                  <a:latin typeface="Times New Roman" panose="02020603050405020304" pitchFamily="18" charset="0"/>
                  <a:cs typeface="Times New Roman" panose="02020603050405020304" pitchFamily="18" charset="0"/>
                </a:rPr>
                <a:t>Đầu tư nâng cao hiệu suất làm việc của toàn </a:t>
              </a:r>
              <a:r>
                <a:rPr lang="en-US" sz="2000" b="1" smtClean="0">
                  <a:latin typeface="Times New Roman" panose="02020603050405020304" pitchFamily="18" charset="0"/>
                  <a:cs typeface="Times New Roman" panose="02020603050405020304" pitchFamily="18" charset="0"/>
                </a:rPr>
                <a:t>doanh </a:t>
              </a:r>
              <a:r>
                <a:rPr lang="en-US" sz="2000" b="1">
                  <a:latin typeface="Times New Roman" panose="02020603050405020304" pitchFamily="18" charset="0"/>
                  <a:cs typeface="Times New Roman" panose="02020603050405020304" pitchFamily="18" charset="0"/>
                </a:rPr>
                <a:t>nghiệp</a:t>
              </a:r>
            </a:p>
          </p:txBody>
        </p:sp>
      </p:grpSp>
      <p:grpSp>
        <p:nvGrpSpPr>
          <p:cNvPr id="27" name="Group 26"/>
          <p:cNvGrpSpPr/>
          <p:nvPr/>
        </p:nvGrpSpPr>
        <p:grpSpPr>
          <a:xfrm>
            <a:off x="3775240" y="3962400"/>
            <a:ext cx="2641600" cy="1447800"/>
            <a:chOff x="2790161" y="1281113"/>
            <a:chExt cx="2641600" cy="1447800"/>
          </a:xfrm>
        </p:grpSpPr>
        <p:sp>
          <p:nvSpPr>
            <p:cNvPr id="28" name="Rounded Rectangle 27"/>
            <p:cNvSpPr/>
            <p:nvPr/>
          </p:nvSpPr>
          <p:spPr>
            <a:xfrm>
              <a:off x="2790161" y="1281113"/>
              <a:ext cx="2641600" cy="1447800"/>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Rounded Rectangle 6"/>
            <p:cNvSpPr/>
            <p:nvPr/>
          </p:nvSpPr>
          <p:spPr>
            <a:xfrm>
              <a:off x="2790161" y="1570963"/>
              <a:ext cx="2547676" cy="8681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a:r>
                <a:rPr lang="en-US" sz="2000" b="1">
                  <a:latin typeface="Times New Roman" panose="02020603050405020304" pitchFamily="18" charset="0"/>
                  <a:cs typeface="Times New Roman" panose="02020603050405020304" pitchFamily="18" charset="0"/>
                </a:rPr>
                <a:t>Đầu tư để biến đổi doanh nghiệp và tạo lợi thế cạnh tranh</a:t>
              </a:r>
            </a:p>
          </p:txBody>
        </p:sp>
      </p:grpSp>
    </p:spTree>
    <p:extLst>
      <p:ext uri="{BB962C8B-B14F-4D97-AF65-F5344CB8AC3E}">
        <p14:creationId xmlns:p14="http://schemas.microsoft.com/office/powerpoint/2010/main" val="258473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3664" y="137532"/>
            <a:ext cx="6318135" cy="853067"/>
          </a:xfrm>
          <a:prstGeom prst="rect">
            <a:avLst/>
          </a:prstGeom>
          <a:solidFill>
            <a:srgbClr val="26BE12"/>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err="1" smtClean="0">
                <a:latin typeface="Times New Roman" panose="02020603050405020304" pitchFamily="18" charset="0"/>
                <a:cs typeface="Times New Roman" panose="02020603050405020304" pitchFamily="18" charset="0"/>
              </a:rPr>
              <a:t>Chiến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lược</a:t>
            </a:r>
            <a:r>
              <a:rPr lang="en-US" sz="2400" smtClean="0">
                <a:latin typeface="Times New Roman" panose="02020603050405020304" pitchFamily="18" charset="0"/>
                <a:cs typeface="Times New Roman" panose="02020603050405020304" pitchFamily="18" charset="0"/>
              </a:rPr>
              <a:t> &amp; </a:t>
            </a:r>
            <a:r>
              <a:rPr lang="en-US" sz="2400" err="1" smtClean="0">
                <a:latin typeface="Times New Roman" panose="02020603050405020304" pitchFamily="18" charset="0"/>
                <a:cs typeface="Times New Roman" panose="02020603050405020304" pitchFamily="18" charset="0"/>
              </a:rPr>
              <a:t>các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nguyên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tắc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cơ</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bản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đầu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tư</a:t>
            </a:r>
            <a:r>
              <a:rPr lang="en-US" sz="2400" smtClean="0">
                <a:latin typeface="Times New Roman" panose="02020603050405020304" pitchFamily="18" charset="0"/>
                <a:cs typeface="Times New Roman" panose="02020603050405020304" pitchFamily="18" charset="0"/>
              </a:rPr>
              <a:t> CNTT</a:t>
            </a:r>
            <a:endParaRPr lang="en-US" sz="2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2209800"/>
            <a:ext cx="1261106"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2971800"/>
            <a:ext cx="1261106" cy="907431"/>
          </a:xfrm>
          <a:prstGeom prst="rect">
            <a:avLst/>
          </a:prstGeom>
        </p:spPr>
      </p:pic>
      <p:sp>
        <p:nvSpPr>
          <p:cNvPr id="6" name="Rectangle 5"/>
          <p:cNvSpPr/>
          <p:nvPr/>
        </p:nvSpPr>
        <p:spPr>
          <a:xfrm>
            <a:off x="685800" y="1219200"/>
            <a:ext cx="5943600" cy="762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r>
              <a:rPr lang="en-US" sz="2400" b="1" err="1" smtClean="0">
                <a:latin typeface="Times New Roman" panose="02020603050405020304" pitchFamily="18" charset="0"/>
                <a:cs typeface="Times New Roman" panose="02020603050405020304" pitchFamily="18" charset="0"/>
              </a:rPr>
              <a:t>Những</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yêu</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cầu</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chính</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cần</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đạt</a:t>
            </a:r>
            <a:r>
              <a:rPr lang="en-US" sz="2400" b="1" smtClean="0">
                <a:latin typeface="Times New Roman" panose="02020603050405020304" pitchFamily="18" charset="0"/>
                <a:cs typeface="Times New Roman" panose="02020603050405020304" pitchFamily="18" charset="0"/>
              </a:rPr>
              <a:t> </a:t>
            </a:r>
            <a:r>
              <a:rPr lang="en-US" sz="2400" b="1" err="1" smtClean="0">
                <a:latin typeface="Times New Roman" panose="02020603050405020304" pitchFamily="18" charset="0"/>
                <a:cs typeface="Times New Roman" panose="02020603050405020304" pitchFamily="18" charset="0"/>
              </a:rPr>
              <a:t>được</a:t>
            </a:r>
            <a:endParaRPr lang="en-US" sz="2400" b="1">
              <a:latin typeface="Times New Roman" panose="02020603050405020304" pitchFamily="18" charset="0"/>
              <a:cs typeface="Times New Roman" panose="02020603050405020304" pitchFamily="18" charset="0"/>
            </a:endParaRPr>
          </a:p>
        </p:txBody>
      </p:sp>
      <p:sp>
        <p:nvSpPr>
          <p:cNvPr id="7" name="Rectangle 6"/>
          <p:cNvSpPr/>
          <p:nvPr/>
        </p:nvSpPr>
        <p:spPr>
          <a:xfrm>
            <a:off x="2175506" y="2590800"/>
            <a:ext cx="4267200" cy="6096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lvl="0" algn="just"/>
            <a:r>
              <a:rPr lang="en-US" sz="2400" b="1">
                <a:latin typeface="Times New Roman" panose="02020603050405020304" pitchFamily="18" charset="0"/>
                <a:cs typeface="Times New Roman" panose="02020603050405020304" pitchFamily="18" charset="0"/>
              </a:rPr>
              <a:t>T</a:t>
            </a:r>
            <a:r>
              <a:rPr lang="en-US" sz="2400" b="1" smtClean="0">
                <a:latin typeface="Times New Roman" panose="02020603050405020304" pitchFamily="18" charset="0"/>
                <a:cs typeface="Times New Roman" panose="02020603050405020304" pitchFamily="18" charset="0"/>
              </a:rPr>
              <a:t>rang </a:t>
            </a:r>
            <a:r>
              <a:rPr lang="en-US" sz="2400" b="1">
                <a:latin typeface="Times New Roman" panose="02020603050405020304" pitchFamily="18" charset="0"/>
                <a:cs typeface="Times New Roman" panose="02020603050405020304" pitchFamily="18" charset="0"/>
              </a:rPr>
              <a:t>bị đủ để triển khai một ứng dụng thường xuyên của doanh nghiệp</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400" y="4269890"/>
            <a:ext cx="1261106" cy="1064110"/>
          </a:xfrm>
          <a:prstGeom prst="rect">
            <a:avLst/>
          </a:prstGeom>
        </p:spPr>
      </p:pic>
      <p:sp>
        <p:nvSpPr>
          <p:cNvPr id="9" name="Rectangle 8"/>
          <p:cNvSpPr/>
          <p:nvPr/>
        </p:nvSpPr>
        <p:spPr>
          <a:xfrm>
            <a:off x="2175506" y="4420945"/>
            <a:ext cx="4453894" cy="76200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2400" b="1">
                <a:latin typeface="Times New Roman" panose="02020603050405020304" pitchFamily="18" charset="0"/>
                <a:cs typeface="Times New Roman" panose="02020603050405020304" pitchFamily="18" charset="0"/>
              </a:rPr>
              <a:t>Được đào tạo để sử dụng được các cơ sở hạ tầng trên một số hoạt động tác nghiệp hoặc quản lý của doanh nghiệp</a:t>
            </a:r>
          </a:p>
        </p:txBody>
      </p:sp>
    </p:spTree>
    <p:extLst>
      <p:ext uri="{BB962C8B-B14F-4D97-AF65-F5344CB8AC3E}">
        <p14:creationId xmlns:p14="http://schemas.microsoft.com/office/powerpoint/2010/main" val="2300890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81000"/>
            <a:ext cx="3657600" cy="457200"/>
          </a:xfrm>
          <a:prstGeom prst="rect">
            <a:avLst/>
          </a:prstGeom>
          <a:noFill/>
        </p:spPr>
        <p:txBody>
          <a:bodyPr wrap="square" rtlCol="0">
            <a:spAutoFit/>
          </a:bodyPr>
          <a:lstStyle/>
          <a:p>
            <a:endParaRPr lang="en-US"/>
          </a:p>
        </p:txBody>
      </p:sp>
      <p:sp>
        <p:nvSpPr>
          <p:cNvPr id="7" name="Rectangle 6"/>
          <p:cNvSpPr/>
          <p:nvPr/>
        </p:nvSpPr>
        <p:spPr>
          <a:xfrm>
            <a:off x="304800" y="152400"/>
            <a:ext cx="4572000" cy="609600"/>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white"/>
                </a:solidFill>
                <a:effectLst/>
                <a:uLnTx/>
                <a:uFillTx/>
                <a:latin typeface="Times New Roman"/>
              </a:rPr>
              <a:t>CÁC</a:t>
            </a:r>
            <a:r>
              <a:rPr kumimoji="0" lang="en-US" sz="1800" b="0" i="0" u="none" strike="noStrike" kern="0" cap="none" spc="0" normalizeH="0" noProof="0" smtClean="0">
                <a:ln>
                  <a:noFill/>
                </a:ln>
                <a:solidFill>
                  <a:prstClr val="white"/>
                </a:solidFill>
                <a:effectLst/>
                <a:uLnTx/>
                <a:uFillTx/>
                <a:latin typeface="Times New Roman"/>
              </a:rPr>
              <a:t> HỆ THỐNG THÔNG TIN QUẢN LÝ TÍCH HỢP</a:t>
            </a:r>
            <a:endParaRPr kumimoji="0" lang="en-US" sz="1800" b="0" i="0" u="none" strike="noStrike" kern="0" cap="none" spc="0" normalizeH="0" baseline="0" noProof="0" smtClean="0">
              <a:ln>
                <a:noFill/>
              </a:ln>
              <a:solidFill>
                <a:prstClr val="white"/>
              </a:solidFill>
              <a:effectLst/>
              <a:uLnTx/>
              <a:uFillTx/>
              <a:latin typeface="Times New Roman"/>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071" y="838200"/>
            <a:ext cx="2064258" cy="1600200"/>
          </a:xfrm>
          <a:prstGeom prst="rect">
            <a:avLst/>
          </a:prstGeom>
        </p:spPr>
      </p:pic>
      <p:sp>
        <p:nvSpPr>
          <p:cNvPr id="10" name="Hexagon 9"/>
          <p:cNvSpPr/>
          <p:nvPr/>
        </p:nvSpPr>
        <p:spPr>
          <a:xfrm>
            <a:off x="5464097" y="1100452"/>
            <a:ext cx="1295400" cy="107226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err="1" smtClean="0">
                <a:solidFill>
                  <a:schemeClr val="accent6">
                    <a:lumMod val="50000"/>
                  </a:schemeClr>
                </a:solidFill>
                <a:latin typeface="Times New Roman" panose="02020603050405020304" pitchFamily="18" charset="0"/>
                <a:cs typeface="Times New Roman" panose="02020603050405020304" pitchFamily="18" charset="0"/>
              </a:rPr>
              <a:t>Quản</a:t>
            </a:r>
            <a:r>
              <a:rPr lang="en-US" sz="2000" smtClean="0">
                <a:solidFill>
                  <a:schemeClr val="accent6">
                    <a:lumMod val="50000"/>
                  </a:schemeClr>
                </a:solidFill>
                <a:latin typeface="Times New Roman" panose="02020603050405020304" pitchFamily="18" charset="0"/>
                <a:cs typeface="Times New Roman" panose="02020603050405020304" pitchFamily="18" charset="0"/>
              </a:rPr>
              <a:t> </a:t>
            </a:r>
            <a:r>
              <a:rPr lang="en-US" sz="2000" err="1" smtClean="0">
                <a:solidFill>
                  <a:schemeClr val="accent6">
                    <a:lumMod val="50000"/>
                  </a:schemeClr>
                </a:solidFill>
                <a:latin typeface="Times New Roman" panose="02020603050405020304" pitchFamily="18" charset="0"/>
                <a:cs typeface="Times New Roman" panose="02020603050405020304" pitchFamily="18" charset="0"/>
              </a:rPr>
              <a:t>lý</a:t>
            </a:r>
            <a:r>
              <a:rPr lang="en-US" sz="2000">
                <a:solidFill>
                  <a:schemeClr val="accent6">
                    <a:lumMod val="50000"/>
                  </a:schemeClr>
                </a:solidFill>
                <a:latin typeface="Times New Roman" panose="02020603050405020304" pitchFamily="18" charset="0"/>
                <a:cs typeface="Times New Roman" panose="02020603050405020304" pitchFamily="18" charset="0"/>
              </a:rPr>
              <a:t> </a:t>
            </a:r>
            <a:r>
              <a:rPr lang="en-US" sz="2000" err="1" smtClean="0">
                <a:solidFill>
                  <a:schemeClr val="accent6">
                    <a:lumMod val="50000"/>
                  </a:schemeClr>
                </a:solidFill>
                <a:latin typeface="Times New Roman" panose="02020603050405020304" pitchFamily="18" charset="0"/>
                <a:cs typeface="Times New Roman" panose="02020603050405020304" pitchFamily="18" charset="0"/>
              </a:rPr>
              <a:t>Tồn</a:t>
            </a:r>
            <a:r>
              <a:rPr lang="en-US" sz="2000" smtClean="0">
                <a:solidFill>
                  <a:schemeClr val="accent6">
                    <a:lumMod val="50000"/>
                  </a:schemeClr>
                </a:solidFill>
                <a:latin typeface="Times New Roman" panose="02020603050405020304" pitchFamily="18" charset="0"/>
                <a:cs typeface="Times New Roman" panose="02020603050405020304" pitchFamily="18" charset="0"/>
              </a:rPr>
              <a:t> </a:t>
            </a:r>
            <a:r>
              <a:rPr lang="en-US" sz="2000" err="1" smtClean="0">
                <a:solidFill>
                  <a:schemeClr val="accent6">
                    <a:lumMod val="50000"/>
                  </a:schemeClr>
                </a:solidFill>
                <a:latin typeface="Times New Roman" panose="02020603050405020304" pitchFamily="18" charset="0"/>
                <a:cs typeface="Times New Roman" panose="02020603050405020304" pitchFamily="18" charset="0"/>
              </a:rPr>
              <a:t>kho</a:t>
            </a:r>
            <a:endParaRPr lang="en-US" sz="200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924" y="1232559"/>
            <a:ext cx="1899759" cy="1813012"/>
          </a:xfrm>
          <a:prstGeom prst="rect">
            <a:avLst/>
          </a:prstGeom>
        </p:spPr>
      </p:pic>
      <p:sp>
        <p:nvSpPr>
          <p:cNvPr id="13" name="TextBox 12"/>
          <p:cNvSpPr txBox="1"/>
          <p:nvPr/>
        </p:nvSpPr>
        <p:spPr>
          <a:xfrm>
            <a:off x="190717" y="997153"/>
            <a:ext cx="2176724" cy="338554"/>
          </a:xfrm>
          <a:prstGeom prst="rect">
            <a:avLst/>
          </a:prstGeom>
          <a:noFill/>
        </p:spPr>
        <p:txBody>
          <a:bodyPr wrap="square" rtlCol="0">
            <a:spAutoFit/>
          </a:bodyPr>
          <a:lstStyle/>
          <a:p>
            <a:r>
              <a:rPr lang="en-US" sz="1600" err="1" smtClean="0"/>
              <a:t>Quản</a:t>
            </a:r>
            <a:r>
              <a:rPr lang="en-US" sz="1600" smtClean="0"/>
              <a:t> </a:t>
            </a:r>
            <a:r>
              <a:rPr lang="en-US" sz="1600" err="1" smtClean="0"/>
              <a:t>lý</a:t>
            </a:r>
            <a:r>
              <a:rPr lang="en-US" sz="1600" smtClean="0"/>
              <a:t> </a:t>
            </a:r>
            <a:r>
              <a:rPr lang="en-US" sz="1600" err="1" smtClean="0"/>
              <a:t>giao</a:t>
            </a:r>
            <a:r>
              <a:rPr lang="en-US" sz="1600" smtClean="0"/>
              <a:t> </a:t>
            </a:r>
            <a:r>
              <a:rPr lang="en-US" sz="1600" err="1" smtClean="0"/>
              <a:t>nhận</a:t>
            </a:r>
            <a:endParaRPr lang="en-US" sz="1600"/>
          </a:p>
        </p:txBody>
      </p:sp>
      <p:sp>
        <p:nvSpPr>
          <p:cNvPr id="14" name="TextBox 13"/>
          <p:cNvSpPr txBox="1"/>
          <p:nvPr/>
        </p:nvSpPr>
        <p:spPr>
          <a:xfrm>
            <a:off x="-33051" y="1800511"/>
            <a:ext cx="2176724" cy="338554"/>
          </a:xfrm>
          <a:prstGeom prst="rect">
            <a:avLst/>
          </a:prstGeom>
          <a:noFill/>
        </p:spPr>
        <p:txBody>
          <a:bodyPr wrap="square" rtlCol="0">
            <a:spAutoFit/>
          </a:bodyPr>
          <a:lstStyle/>
          <a:p>
            <a:r>
              <a:rPr lang="en-US" sz="1600" err="1" smtClean="0">
                <a:solidFill>
                  <a:srgbClr val="FF0000"/>
                </a:solidFill>
              </a:rPr>
              <a:t>Quản</a:t>
            </a:r>
            <a:r>
              <a:rPr lang="en-US" sz="1600" smtClean="0">
                <a:solidFill>
                  <a:srgbClr val="FF0000"/>
                </a:solidFill>
              </a:rPr>
              <a:t> </a:t>
            </a:r>
            <a:r>
              <a:rPr lang="en-US" sz="1600" err="1" smtClean="0">
                <a:solidFill>
                  <a:srgbClr val="FF0000"/>
                </a:solidFill>
              </a:rPr>
              <a:t>lý</a:t>
            </a:r>
            <a:r>
              <a:rPr lang="en-US" sz="1600" smtClean="0">
                <a:solidFill>
                  <a:srgbClr val="FF0000"/>
                </a:solidFill>
              </a:rPr>
              <a:t> </a:t>
            </a:r>
            <a:r>
              <a:rPr lang="en-US" sz="1600" err="1" smtClean="0">
                <a:solidFill>
                  <a:srgbClr val="FF0000"/>
                </a:solidFill>
              </a:rPr>
              <a:t>tài</a:t>
            </a:r>
            <a:r>
              <a:rPr lang="en-US" sz="1600" smtClean="0">
                <a:solidFill>
                  <a:srgbClr val="FF0000"/>
                </a:solidFill>
              </a:rPr>
              <a:t> </a:t>
            </a:r>
            <a:r>
              <a:rPr lang="en-US" sz="1600" err="1" smtClean="0">
                <a:solidFill>
                  <a:srgbClr val="FF0000"/>
                </a:solidFill>
              </a:rPr>
              <a:t>sản</a:t>
            </a:r>
            <a:endParaRPr lang="en-US" sz="1600">
              <a:solidFill>
                <a:srgbClr val="FF0000"/>
              </a:solidFill>
            </a:endParaRPr>
          </a:p>
        </p:txBody>
      </p:sp>
      <p:sp>
        <p:nvSpPr>
          <p:cNvPr id="15" name="TextBox 14"/>
          <p:cNvSpPr txBox="1"/>
          <p:nvPr/>
        </p:nvSpPr>
        <p:spPr>
          <a:xfrm>
            <a:off x="4976157" y="2822532"/>
            <a:ext cx="2176724" cy="338554"/>
          </a:xfrm>
          <a:prstGeom prst="rect">
            <a:avLst/>
          </a:prstGeom>
          <a:noFill/>
        </p:spPr>
        <p:txBody>
          <a:bodyPr wrap="square" rtlCol="0">
            <a:spAutoFit/>
          </a:bodyPr>
          <a:lstStyle/>
          <a:p>
            <a:r>
              <a:rPr lang="en-US" sz="1600" err="1" smtClean="0"/>
              <a:t>Quản</a:t>
            </a:r>
            <a:r>
              <a:rPr lang="en-US" sz="1600" smtClean="0"/>
              <a:t> </a:t>
            </a:r>
            <a:r>
              <a:rPr lang="en-US" sz="1600" err="1" smtClean="0"/>
              <a:t>lý</a:t>
            </a:r>
            <a:r>
              <a:rPr lang="en-US" sz="1600" smtClean="0"/>
              <a:t> </a:t>
            </a:r>
            <a:r>
              <a:rPr lang="en-US" sz="1600" err="1" smtClean="0"/>
              <a:t>bán</a:t>
            </a:r>
            <a:r>
              <a:rPr lang="en-US" sz="1600" smtClean="0"/>
              <a:t> </a:t>
            </a:r>
            <a:r>
              <a:rPr lang="en-US" sz="1600" err="1" smtClean="0"/>
              <a:t>hàng</a:t>
            </a:r>
            <a:endParaRPr lang="en-US" sz="1600"/>
          </a:p>
        </p:txBody>
      </p:sp>
      <p:sp>
        <p:nvSpPr>
          <p:cNvPr id="16" name="TextBox 15"/>
          <p:cNvSpPr txBox="1"/>
          <p:nvPr/>
        </p:nvSpPr>
        <p:spPr>
          <a:xfrm>
            <a:off x="4080129" y="838200"/>
            <a:ext cx="2176724" cy="461665"/>
          </a:xfrm>
          <a:prstGeom prst="rect">
            <a:avLst/>
          </a:prstGeom>
          <a:noFill/>
        </p:spPr>
        <p:txBody>
          <a:bodyPr wrap="square" rtlCol="0">
            <a:spAutoFit/>
          </a:bodyPr>
          <a:lstStyle/>
          <a:p>
            <a:r>
              <a:rPr lang="en-US" sz="2400" err="1" smtClean="0">
                <a:solidFill>
                  <a:srgbClr val="FF6600"/>
                </a:solidFill>
                <a:latin typeface="Times New Roman" panose="02020603050405020304" pitchFamily="18" charset="0"/>
                <a:cs typeface="Times New Roman" panose="02020603050405020304" pitchFamily="18" charset="0"/>
              </a:rPr>
              <a:t>Quản</a:t>
            </a:r>
            <a:r>
              <a:rPr lang="en-US" sz="2400" smtClean="0">
                <a:solidFill>
                  <a:srgbClr val="FF6600"/>
                </a:solidFill>
                <a:latin typeface="Times New Roman" panose="02020603050405020304" pitchFamily="18" charset="0"/>
                <a:cs typeface="Times New Roman" panose="02020603050405020304" pitchFamily="18" charset="0"/>
              </a:rPr>
              <a:t> </a:t>
            </a:r>
            <a:r>
              <a:rPr lang="en-US" sz="2400" err="1" smtClean="0">
                <a:solidFill>
                  <a:srgbClr val="FF6600"/>
                </a:solidFill>
                <a:latin typeface="Times New Roman" panose="02020603050405020304" pitchFamily="18" charset="0"/>
                <a:cs typeface="Times New Roman" panose="02020603050405020304" pitchFamily="18" charset="0"/>
              </a:rPr>
              <a:t>lý</a:t>
            </a:r>
            <a:r>
              <a:rPr lang="en-US" sz="2400" smtClean="0">
                <a:solidFill>
                  <a:srgbClr val="FF6600"/>
                </a:solidFill>
                <a:latin typeface="Times New Roman" panose="02020603050405020304" pitchFamily="18" charset="0"/>
                <a:cs typeface="Times New Roman" panose="02020603050405020304" pitchFamily="18" charset="0"/>
              </a:rPr>
              <a:t> </a:t>
            </a:r>
            <a:r>
              <a:rPr lang="en-US" sz="2400" err="1" smtClean="0">
                <a:solidFill>
                  <a:srgbClr val="FF6600"/>
                </a:solidFill>
                <a:latin typeface="Times New Roman" panose="02020603050405020304" pitchFamily="18" charset="0"/>
                <a:cs typeface="Times New Roman" panose="02020603050405020304" pitchFamily="18" charset="0"/>
              </a:rPr>
              <a:t>dự</a:t>
            </a:r>
            <a:r>
              <a:rPr lang="en-US" sz="2400" smtClean="0">
                <a:solidFill>
                  <a:srgbClr val="FF6600"/>
                </a:solidFill>
                <a:latin typeface="Times New Roman" panose="02020603050405020304" pitchFamily="18" charset="0"/>
                <a:cs typeface="Times New Roman" panose="02020603050405020304" pitchFamily="18" charset="0"/>
              </a:rPr>
              <a:t> </a:t>
            </a:r>
            <a:r>
              <a:rPr lang="en-US" sz="2400" err="1" smtClean="0">
                <a:solidFill>
                  <a:srgbClr val="FF6600"/>
                </a:solidFill>
                <a:latin typeface="Times New Roman" panose="02020603050405020304" pitchFamily="18" charset="0"/>
                <a:cs typeface="Times New Roman" panose="02020603050405020304" pitchFamily="18" charset="0"/>
              </a:rPr>
              <a:t>án</a:t>
            </a:r>
            <a:endParaRPr lang="en-US" sz="2400">
              <a:solidFill>
                <a:srgbClr val="FF6600"/>
              </a:solidFill>
              <a:latin typeface="Times New Roman" panose="02020603050405020304" pitchFamily="18" charset="0"/>
              <a:cs typeface="Times New Roman" panose="02020603050405020304" pitchFamily="18" charset="0"/>
            </a:endParaRPr>
          </a:p>
        </p:txBody>
      </p:sp>
      <p:sp>
        <p:nvSpPr>
          <p:cNvPr id="18" name="Down Arrow 17"/>
          <p:cNvSpPr/>
          <p:nvPr/>
        </p:nvSpPr>
        <p:spPr>
          <a:xfrm>
            <a:off x="1340119" y="3157248"/>
            <a:ext cx="4724400" cy="6536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GIẢI PHÁP </a:t>
            </a:r>
            <a:br>
              <a:rPr lang="en-US" b="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b="1" err="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tạm</a:t>
            </a:r>
            <a:r>
              <a:rPr lang="en-US" b="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err="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thời</a:t>
            </a:r>
            <a:r>
              <a:rPr lang="en-US" b="1"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b="1">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0" name="Rounded Rectangle 19"/>
          <p:cNvSpPr/>
          <p:nvPr/>
        </p:nvSpPr>
        <p:spPr>
          <a:xfrm>
            <a:off x="142761" y="2319077"/>
            <a:ext cx="1263510" cy="56958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smtClean="0">
                <a:latin typeface="Times New Roman" panose="02020603050405020304" pitchFamily="18" charset="0"/>
                <a:cs typeface="Times New Roman" panose="02020603050405020304" pitchFamily="18" charset="0"/>
              </a:rPr>
              <a:t>Quản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lý</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mua</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hàng</a:t>
            </a:r>
            <a:endParaRPr lang="en-US">
              <a:latin typeface="Times New Roman" panose="02020603050405020304" pitchFamily="18" charset="0"/>
              <a:cs typeface="Times New Roman" panose="02020603050405020304" pitchFamily="18" charset="0"/>
            </a:endParaRPr>
          </a:p>
        </p:txBody>
      </p:sp>
      <p:sp>
        <p:nvSpPr>
          <p:cNvPr id="22" name="TextBox 21"/>
          <p:cNvSpPr txBox="1"/>
          <p:nvPr/>
        </p:nvSpPr>
        <p:spPr>
          <a:xfrm>
            <a:off x="1432882" y="2773823"/>
            <a:ext cx="1952956" cy="369332"/>
          </a:xfrm>
          <a:prstGeom prst="rect">
            <a:avLst/>
          </a:prstGeom>
          <a:noFill/>
        </p:spPr>
        <p:txBody>
          <a:bodyPr wrap="square" rtlCol="0">
            <a:spAutoFit/>
          </a:bodyPr>
          <a:lstStyle/>
          <a:p>
            <a:r>
              <a:rPr lang="en-US" err="1" smtClean="0">
                <a:solidFill>
                  <a:srgbClr val="990000"/>
                </a:solidFill>
              </a:rPr>
              <a:t>Quản</a:t>
            </a:r>
            <a:r>
              <a:rPr lang="en-US" smtClean="0">
                <a:solidFill>
                  <a:srgbClr val="990000"/>
                </a:solidFill>
              </a:rPr>
              <a:t> </a:t>
            </a:r>
            <a:r>
              <a:rPr lang="en-US" err="1" smtClean="0">
                <a:solidFill>
                  <a:srgbClr val="990000"/>
                </a:solidFill>
              </a:rPr>
              <a:t>lý</a:t>
            </a:r>
            <a:r>
              <a:rPr lang="en-US" smtClean="0">
                <a:solidFill>
                  <a:srgbClr val="990000"/>
                </a:solidFill>
              </a:rPr>
              <a:t> </a:t>
            </a:r>
            <a:r>
              <a:rPr lang="en-US" err="1" smtClean="0">
                <a:solidFill>
                  <a:srgbClr val="990000"/>
                </a:solidFill>
              </a:rPr>
              <a:t>tài</a:t>
            </a:r>
            <a:r>
              <a:rPr lang="en-US" smtClean="0">
                <a:solidFill>
                  <a:srgbClr val="990000"/>
                </a:solidFill>
              </a:rPr>
              <a:t> </a:t>
            </a:r>
            <a:r>
              <a:rPr lang="en-US" err="1" smtClean="0">
                <a:solidFill>
                  <a:srgbClr val="990000"/>
                </a:solidFill>
              </a:rPr>
              <a:t>liệu</a:t>
            </a:r>
            <a:endParaRPr lang="en-US">
              <a:solidFill>
                <a:srgbClr val="990000"/>
              </a:solidFill>
            </a:endParaRPr>
          </a:p>
        </p:txBody>
      </p:sp>
      <p:sp>
        <p:nvSpPr>
          <p:cNvPr id="24" name="Rounded Rectangle 23"/>
          <p:cNvSpPr/>
          <p:nvPr/>
        </p:nvSpPr>
        <p:spPr>
          <a:xfrm>
            <a:off x="1055311" y="3886200"/>
            <a:ext cx="1611689" cy="28194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bg1"/>
                </a:solidFill>
                <a:latin typeface="Times New Roman" panose="02020603050405020304" pitchFamily="18" charset="0"/>
              </a:rPr>
              <a:t>HỆ THỐNG CNTT CŨ CỦA DOANH NGHIỆP</a:t>
            </a:r>
            <a:endParaRPr lang="en-US" sz="2000" b="1">
              <a:solidFill>
                <a:schemeClr val="bg1"/>
              </a:solidFill>
              <a:latin typeface="Times New Roman" panose="02020603050405020304" pitchFamily="18" charset="0"/>
            </a:endParaRPr>
          </a:p>
        </p:txBody>
      </p:sp>
      <p:sp>
        <p:nvSpPr>
          <p:cNvPr id="27" name="TextBox 26"/>
          <p:cNvSpPr txBox="1"/>
          <p:nvPr/>
        </p:nvSpPr>
        <p:spPr>
          <a:xfrm>
            <a:off x="2985028" y="4114723"/>
            <a:ext cx="1891772" cy="338554"/>
          </a:xfrm>
          <a:prstGeom prst="rect">
            <a:avLst/>
          </a:prstGeom>
          <a:noFill/>
        </p:spPr>
        <p:txBody>
          <a:bodyPr wrap="square" rtlCol="0">
            <a:spAutoFit/>
          </a:bodyPr>
          <a:lstStyle/>
          <a:p>
            <a:r>
              <a:rPr lang="en-US" sz="1600" err="1" smtClean="0"/>
              <a:t>Phần</a:t>
            </a:r>
            <a:r>
              <a:rPr lang="en-US" sz="1600" smtClean="0"/>
              <a:t> </a:t>
            </a:r>
            <a:r>
              <a:rPr lang="en-US" sz="1600" err="1" smtClean="0"/>
              <a:t>mềm</a:t>
            </a:r>
            <a:r>
              <a:rPr lang="en-US" sz="1600" smtClean="0"/>
              <a:t> </a:t>
            </a:r>
            <a:r>
              <a:rPr lang="en-US" sz="1600" err="1" smtClean="0"/>
              <a:t>kế</a:t>
            </a:r>
            <a:r>
              <a:rPr lang="en-US" sz="1600" smtClean="0"/>
              <a:t> </a:t>
            </a:r>
            <a:r>
              <a:rPr lang="en-US" sz="1600" err="1" smtClean="0"/>
              <a:t>toán</a:t>
            </a:r>
            <a:endParaRPr lang="en-US" sz="1600"/>
          </a:p>
        </p:txBody>
      </p:sp>
      <p:sp>
        <p:nvSpPr>
          <p:cNvPr id="28" name="TextBox 27"/>
          <p:cNvSpPr txBox="1"/>
          <p:nvPr/>
        </p:nvSpPr>
        <p:spPr>
          <a:xfrm>
            <a:off x="3056153" y="4760383"/>
            <a:ext cx="1891772" cy="338554"/>
          </a:xfrm>
          <a:prstGeom prst="rect">
            <a:avLst/>
          </a:prstGeom>
          <a:noFill/>
        </p:spPr>
        <p:txBody>
          <a:bodyPr wrap="square" rtlCol="0">
            <a:spAutoFit/>
          </a:bodyPr>
          <a:lstStyle/>
          <a:p>
            <a:r>
              <a:rPr lang="en-US" sz="1600" err="1" smtClean="0"/>
              <a:t>Quản</a:t>
            </a:r>
            <a:r>
              <a:rPr lang="en-US" sz="1600" smtClean="0"/>
              <a:t> </a:t>
            </a:r>
            <a:r>
              <a:rPr lang="en-US" sz="1600" err="1" smtClean="0"/>
              <a:t>lý</a:t>
            </a:r>
            <a:r>
              <a:rPr lang="en-US" sz="1600" smtClean="0"/>
              <a:t> </a:t>
            </a:r>
            <a:r>
              <a:rPr lang="en-US" sz="1600" err="1" smtClean="0"/>
              <a:t>tài</a:t>
            </a:r>
            <a:r>
              <a:rPr lang="en-US" sz="1600" smtClean="0"/>
              <a:t> </a:t>
            </a:r>
            <a:r>
              <a:rPr lang="en-US" sz="1600" err="1" smtClean="0"/>
              <a:t>sản</a:t>
            </a:r>
            <a:endParaRPr lang="en-US" sz="1600"/>
          </a:p>
        </p:txBody>
      </p:sp>
      <p:sp>
        <p:nvSpPr>
          <p:cNvPr id="29" name="TextBox 28"/>
          <p:cNvSpPr txBox="1"/>
          <p:nvPr/>
        </p:nvSpPr>
        <p:spPr>
          <a:xfrm>
            <a:off x="2985028" y="5430444"/>
            <a:ext cx="1891772" cy="338554"/>
          </a:xfrm>
          <a:prstGeom prst="rect">
            <a:avLst/>
          </a:prstGeom>
          <a:noFill/>
        </p:spPr>
        <p:txBody>
          <a:bodyPr wrap="square" rtlCol="0">
            <a:spAutoFit/>
          </a:bodyPr>
          <a:lstStyle/>
          <a:p>
            <a:r>
              <a:rPr lang="en-US" sz="1600" err="1" smtClean="0"/>
              <a:t>Quản</a:t>
            </a:r>
            <a:r>
              <a:rPr lang="en-US" sz="1600" smtClean="0"/>
              <a:t> </a:t>
            </a:r>
            <a:r>
              <a:rPr lang="en-US" sz="1600" err="1" smtClean="0"/>
              <a:t>lý</a:t>
            </a:r>
            <a:r>
              <a:rPr lang="en-US" sz="1600" smtClean="0"/>
              <a:t> </a:t>
            </a:r>
            <a:r>
              <a:rPr lang="en-US" sz="1600" err="1" smtClean="0"/>
              <a:t>bán</a:t>
            </a:r>
            <a:r>
              <a:rPr lang="en-US" sz="1600" smtClean="0"/>
              <a:t> </a:t>
            </a:r>
            <a:r>
              <a:rPr lang="en-US" sz="1600" err="1" smtClean="0"/>
              <a:t>hàng</a:t>
            </a:r>
            <a:endParaRPr lang="en-US" sz="1600"/>
          </a:p>
        </p:txBody>
      </p:sp>
      <p:sp>
        <p:nvSpPr>
          <p:cNvPr id="30" name="TextBox 29"/>
          <p:cNvSpPr txBox="1"/>
          <p:nvPr/>
        </p:nvSpPr>
        <p:spPr>
          <a:xfrm>
            <a:off x="2985028" y="6076104"/>
            <a:ext cx="1891772" cy="338554"/>
          </a:xfrm>
          <a:prstGeom prst="rect">
            <a:avLst/>
          </a:prstGeom>
          <a:noFill/>
        </p:spPr>
        <p:txBody>
          <a:bodyPr wrap="square" rtlCol="0">
            <a:spAutoFit/>
          </a:bodyPr>
          <a:lstStyle/>
          <a:p>
            <a:r>
              <a:rPr lang="en-US" sz="1600" err="1" smtClean="0"/>
              <a:t>Quản</a:t>
            </a:r>
            <a:r>
              <a:rPr lang="en-US" sz="1600" smtClean="0"/>
              <a:t> </a:t>
            </a:r>
            <a:r>
              <a:rPr lang="en-US" sz="1600" err="1" smtClean="0"/>
              <a:t>lý</a:t>
            </a:r>
            <a:r>
              <a:rPr lang="en-US" sz="1600" smtClean="0"/>
              <a:t> </a:t>
            </a:r>
            <a:r>
              <a:rPr lang="en-US" sz="1600" err="1" smtClean="0"/>
              <a:t>tồn</a:t>
            </a:r>
            <a:r>
              <a:rPr lang="en-US" sz="1600" smtClean="0"/>
              <a:t> </a:t>
            </a:r>
            <a:r>
              <a:rPr lang="en-US" sz="1600" err="1" smtClean="0"/>
              <a:t>kho</a:t>
            </a:r>
            <a:endParaRPr lang="en-US" sz="1600"/>
          </a:p>
        </p:txBody>
      </p:sp>
      <p:cxnSp>
        <p:nvCxnSpPr>
          <p:cNvPr id="32" name="Curved Connector 31"/>
          <p:cNvCxnSpPr>
            <a:stCxn id="27" idx="0"/>
            <a:endCxn id="24" idx="3"/>
          </p:cNvCxnSpPr>
          <p:nvPr/>
        </p:nvCxnSpPr>
        <p:spPr>
          <a:xfrm rot="16200000" flipH="1" flipV="1">
            <a:off x="2708368" y="4073354"/>
            <a:ext cx="1181177" cy="1263914"/>
          </a:xfrm>
          <a:prstGeom prst="curvedConnector4">
            <a:avLst>
              <a:gd name="adj1" fmla="val -19354"/>
              <a:gd name="adj2" fmla="val 874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28" idx="0"/>
            <a:endCxn id="24" idx="3"/>
          </p:cNvCxnSpPr>
          <p:nvPr/>
        </p:nvCxnSpPr>
        <p:spPr>
          <a:xfrm rot="16200000" flipH="1" flipV="1">
            <a:off x="3066761" y="4360621"/>
            <a:ext cx="535517" cy="1335039"/>
          </a:xfrm>
          <a:prstGeom prst="curvedConnector4">
            <a:avLst>
              <a:gd name="adj1" fmla="val -42688"/>
              <a:gd name="adj2" fmla="val 85425"/>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0" idx="2"/>
            <a:endCxn id="24" idx="3"/>
          </p:cNvCxnSpPr>
          <p:nvPr/>
        </p:nvCxnSpPr>
        <p:spPr>
          <a:xfrm rot="5400000" flipH="1">
            <a:off x="2739578" y="5223322"/>
            <a:ext cx="1118758" cy="1263914"/>
          </a:xfrm>
          <a:prstGeom prst="curvedConnector4">
            <a:avLst>
              <a:gd name="adj1" fmla="val -20433"/>
              <a:gd name="adj2" fmla="val 87419"/>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29" idx="2"/>
          </p:cNvCxnSpPr>
          <p:nvPr/>
        </p:nvCxnSpPr>
        <p:spPr>
          <a:xfrm rot="5400000" flipH="1">
            <a:off x="3057864" y="4895949"/>
            <a:ext cx="558385" cy="1187714"/>
          </a:xfrm>
          <a:prstGeom prst="curvedConnector4">
            <a:avLst>
              <a:gd name="adj1" fmla="val -40939"/>
              <a:gd name="adj2" fmla="val 8982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ight Brace 44"/>
          <p:cNvSpPr/>
          <p:nvPr/>
        </p:nvSpPr>
        <p:spPr>
          <a:xfrm>
            <a:off x="4495800" y="3962400"/>
            <a:ext cx="990600" cy="2667000"/>
          </a:xfrm>
          <a:prstGeom prst="rightBrace">
            <a:avLst/>
          </a:prstGeom>
          <a:ln w="25400" cmpd="thickThin">
            <a:solidFill>
              <a:srgbClr val="FF0000"/>
            </a:solidFill>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5334000" y="4800600"/>
            <a:ext cx="1752601" cy="923330"/>
          </a:xfrm>
          <a:prstGeom prst="rect">
            <a:avLst/>
          </a:prstGeom>
          <a:noFill/>
        </p:spPr>
        <p:txBody>
          <a:bodyPr wrap="square" rtlCol="0">
            <a:spAutoFit/>
          </a:bodyPr>
          <a:lstStyle/>
          <a:p>
            <a:r>
              <a:rPr lang="en-US" sz="5400" smtClean="0"/>
              <a:t>EAIS</a:t>
            </a:r>
            <a:endParaRPr lang="en-US" sz="5400"/>
          </a:p>
        </p:txBody>
      </p:sp>
    </p:spTree>
    <p:extLst>
      <p:ext uri="{BB962C8B-B14F-4D97-AF65-F5344CB8AC3E}">
        <p14:creationId xmlns:p14="http://schemas.microsoft.com/office/powerpoint/2010/main" val="2318514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uter_era">
  <a:themeElements>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nancial_status">
      <a:majorFont>
        <a:latin typeface="Eras Bold ITC"/>
        <a:ea typeface=""/>
        <a:cs typeface=""/>
      </a:majorFont>
      <a:minorFont>
        <a:latin typeface="Eras Bold IT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ncial_stat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nancial_stat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nancial_stat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nancial_stat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nancial_stat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nancial_stat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nancial_statu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nancial_stat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nancial_stat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nancial_stat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nancial_stat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nancial_stat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854117D-F09A-4C85-B430-16B400B3E1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650</TotalTime>
  <Words>1483</Words>
  <Application>Microsoft Office PowerPoint</Application>
  <PresentationFormat>On-screen Show (4:3)</PresentationFormat>
  <Paragraphs>183</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Eras Bold ITC</vt:lpstr>
      <vt:lpstr>Times New Roman</vt:lpstr>
      <vt:lpstr>computer_era</vt:lpstr>
      <vt:lpstr>Đầu tư CNTT nâng cao hiệu quả hoạt động của doanh nghiệp</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Đầu tư CNTT nâng cao hiệu quả hoạt động của doanh nghiệp</dc:title>
  <dc:creator>Công Đại</dc:creator>
  <cp:keywords/>
  <cp:lastModifiedBy>The Death</cp:lastModifiedBy>
  <cp:revision>56</cp:revision>
  <dcterms:created xsi:type="dcterms:W3CDTF">2014-09-07T09:15:40Z</dcterms:created>
  <dcterms:modified xsi:type="dcterms:W3CDTF">2014-09-08T09:58:50Z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TC103367859990</vt:lpwstr>
  </property>
</Properties>
</file>