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2" r:id="rId3"/>
    <p:sldMasterId id="2147483676" r:id="rId4"/>
    <p:sldMasterId id="2147483690" r:id="rId5"/>
    <p:sldMasterId id="2147483704" r:id="rId6"/>
  </p:sldMasterIdLst>
  <p:notesMasterIdLst>
    <p:notesMasterId r:id="rId50"/>
  </p:notesMasterIdLst>
  <p:sldIdLst>
    <p:sldId id="256" r:id="rId7"/>
    <p:sldId id="257" r:id="rId8"/>
    <p:sldId id="264" r:id="rId9"/>
    <p:sldId id="261" r:id="rId10"/>
    <p:sldId id="265" r:id="rId11"/>
    <p:sldId id="268" r:id="rId12"/>
    <p:sldId id="271" r:id="rId13"/>
    <p:sldId id="270" r:id="rId14"/>
    <p:sldId id="297" r:id="rId15"/>
    <p:sldId id="298" r:id="rId16"/>
    <p:sldId id="299" r:id="rId17"/>
    <p:sldId id="300" r:id="rId18"/>
    <p:sldId id="301" r:id="rId19"/>
    <p:sldId id="303" r:id="rId20"/>
    <p:sldId id="305" r:id="rId21"/>
    <p:sldId id="306" r:id="rId22"/>
    <p:sldId id="307" r:id="rId23"/>
    <p:sldId id="272" r:id="rId24"/>
    <p:sldId id="273" r:id="rId25"/>
    <p:sldId id="274" r:id="rId26"/>
    <p:sldId id="275" r:id="rId27"/>
    <p:sldId id="276" r:id="rId28"/>
    <p:sldId id="277" r:id="rId29"/>
    <p:sldId id="278" r:id="rId30"/>
    <p:sldId id="279" r:id="rId31"/>
    <p:sldId id="280" r:id="rId32"/>
    <p:sldId id="281" r:id="rId33"/>
    <p:sldId id="282" r:id="rId34"/>
    <p:sldId id="284" r:id="rId35"/>
    <p:sldId id="283"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308"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Death" initials="TD" lastIdx="1" clrIdx="0">
    <p:extLst>
      <p:ext uri="{19B8F6BF-5375-455C-9EA6-DF929625EA0E}">
        <p15:presenceInfo xmlns:p15="http://schemas.microsoft.com/office/powerpoint/2012/main" userId="ba35f3fa38e98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990000"/>
    <a:srgbClr val="FF6600"/>
    <a:srgbClr val="6FA3C3"/>
    <a:srgbClr val="FEE2FD"/>
    <a:srgbClr val="CC04C2"/>
    <a:srgbClr val="26BE12"/>
    <a:srgbClr val="17730B"/>
    <a:srgbClr val="33333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94660"/>
  </p:normalViewPr>
  <p:slideViewPr>
    <p:cSldViewPr>
      <p:cViewPr varScale="1">
        <p:scale>
          <a:sx n="74" d="100"/>
          <a:sy n="74"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1.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77BA2-25CC-479A-B81E-C016E3809A23}" type="doc">
      <dgm:prSet loTypeId="urn:microsoft.com/office/officeart/2005/8/layout/equation2" loCatId="process" qsTypeId="urn:microsoft.com/office/officeart/2005/8/quickstyle/simple2" qsCatId="simple" csTypeId="urn:microsoft.com/office/officeart/2005/8/colors/colorful5" csCatId="colorful" phldr="1"/>
      <dgm:spPr/>
      <dgm:t>
        <a:bodyPr/>
        <a:lstStyle/>
        <a:p>
          <a:endParaRPr lang="en-US"/>
        </a:p>
      </dgm:t>
    </dgm:pt>
    <dgm:pt modelId="{DE604D8E-F796-49B5-BB37-094F6F98C6C4}">
      <dgm:prSet phldrT="[Text]"/>
      <dgm:spPr/>
      <dgm:t>
        <a:bodyPr/>
        <a:lstStyle/>
        <a:p>
          <a:r>
            <a:rPr lang="en-US" smtClean="0"/>
            <a:t>Nội bộ doanh nghiệp</a:t>
          </a:r>
          <a:endParaRPr lang="en-US"/>
        </a:p>
      </dgm:t>
    </dgm:pt>
    <dgm:pt modelId="{67BBDEFB-E6EF-4C1A-965A-B42154ED7AF9}" type="parTrans" cxnId="{6E863845-58E5-48A9-92BF-26DC29347D64}">
      <dgm:prSet/>
      <dgm:spPr/>
      <dgm:t>
        <a:bodyPr/>
        <a:lstStyle/>
        <a:p>
          <a:endParaRPr lang="en-US"/>
        </a:p>
      </dgm:t>
    </dgm:pt>
    <dgm:pt modelId="{E70AB907-49E3-4B0D-A796-4FEE4F1D106A}" type="sibTrans" cxnId="{6E863845-58E5-48A9-92BF-26DC29347D64}">
      <dgm:prSet/>
      <dgm:spPr/>
      <dgm:t>
        <a:bodyPr/>
        <a:lstStyle/>
        <a:p>
          <a:endParaRPr lang="en-US"/>
        </a:p>
      </dgm:t>
    </dgm:pt>
    <dgm:pt modelId="{2679DAFA-8B37-4B5A-A2E1-E0B203793B5C}">
      <dgm:prSet phldrT="[Text]"/>
      <dgm:spPr/>
      <dgm:t>
        <a:bodyPr/>
        <a:lstStyle/>
        <a:p>
          <a:r>
            <a:rPr lang="en-US" smtClean="0"/>
            <a:t>Các bức xúc trong quản lý doanh nghiệp</a:t>
          </a:r>
          <a:endParaRPr lang="en-US"/>
        </a:p>
      </dgm:t>
    </dgm:pt>
    <dgm:pt modelId="{081698AD-9AE8-4402-9371-65A784DC61EB}" type="sibTrans" cxnId="{12CA8108-A9E9-4E67-A21E-EDD36F570839}">
      <dgm:prSet/>
      <dgm:spPr/>
      <dgm:t>
        <a:bodyPr/>
        <a:lstStyle/>
        <a:p>
          <a:endParaRPr lang="en-US"/>
        </a:p>
      </dgm:t>
    </dgm:pt>
    <dgm:pt modelId="{E22AC56F-7E8D-4802-9866-AA01429CC5D0}" type="parTrans" cxnId="{12CA8108-A9E9-4E67-A21E-EDD36F570839}">
      <dgm:prSet/>
      <dgm:spPr/>
      <dgm:t>
        <a:bodyPr/>
        <a:lstStyle/>
        <a:p>
          <a:endParaRPr lang="en-US"/>
        </a:p>
      </dgm:t>
    </dgm:pt>
    <dgm:pt modelId="{0F18DB72-AC6E-46F6-9E7B-D416BF1CEC55}">
      <dgm:prSet phldrT="[Text]"/>
      <dgm:spPr/>
      <dgm:t>
        <a:bodyPr/>
        <a:lstStyle/>
        <a:p>
          <a:r>
            <a:rPr lang="en-US" dirty="0" err="1" smtClean="0"/>
            <a:t>Sự</a:t>
          </a:r>
          <a:r>
            <a:rPr lang="en-US" dirty="0" smtClean="0"/>
            <a:t> </a:t>
          </a:r>
          <a:r>
            <a:rPr lang="en-US" dirty="0" err="1" smtClean="0"/>
            <a:t>bất</a:t>
          </a:r>
          <a:r>
            <a:rPr lang="en-US" dirty="0" smtClean="0"/>
            <a:t> </a:t>
          </a:r>
          <a:r>
            <a:rPr lang="en-US" dirty="0" err="1" smtClean="0"/>
            <a:t>cập</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a:t>
          </a:r>
          <a:endParaRPr lang="en-US" dirty="0"/>
        </a:p>
      </dgm:t>
    </dgm:pt>
    <dgm:pt modelId="{D33A60C3-C927-4600-ADC1-74F0807E9842}" type="sibTrans" cxnId="{367EE83F-3FA9-4EE6-B8FE-19B6D5FCD5B8}">
      <dgm:prSet/>
      <dgm:spPr/>
      <dgm:t>
        <a:bodyPr/>
        <a:lstStyle/>
        <a:p>
          <a:endParaRPr lang="en-US"/>
        </a:p>
      </dgm:t>
    </dgm:pt>
    <dgm:pt modelId="{741285F1-91A7-4FAB-9958-AD5A6A946248}" type="parTrans" cxnId="{367EE83F-3FA9-4EE6-B8FE-19B6D5FCD5B8}">
      <dgm:prSet/>
      <dgm:spPr/>
      <dgm:t>
        <a:bodyPr/>
        <a:lstStyle/>
        <a:p>
          <a:endParaRPr lang="en-US"/>
        </a:p>
      </dgm:t>
    </dgm:pt>
    <dgm:pt modelId="{E92742D8-7BF5-41AC-8035-9E47090F80ED}">
      <dgm:prSet phldrT="[Text]"/>
      <dgm:spPr/>
      <dgm:t>
        <a:bodyPr/>
        <a:lstStyle/>
        <a:p>
          <a:r>
            <a:rPr lang="en-US" smtClean="0"/>
            <a:t>Sự xuất hiện cảu các đổi thủ cạnh tranh </a:t>
          </a:r>
          <a:endParaRPr lang="en-US"/>
        </a:p>
      </dgm:t>
    </dgm:pt>
    <dgm:pt modelId="{8BA9D13F-3793-4554-BD29-5AE733369530}" type="parTrans" cxnId="{F1E8501A-0051-4E6E-AACF-A008820F2D8E}">
      <dgm:prSet/>
      <dgm:spPr/>
      <dgm:t>
        <a:bodyPr/>
        <a:lstStyle/>
        <a:p>
          <a:endParaRPr lang="en-US"/>
        </a:p>
      </dgm:t>
    </dgm:pt>
    <dgm:pt modelId="{5E6C5B08-5B79-4311-8A69-3842C5FF059D}" type="sibTrans" cxnId="{F1E8501A-0051-4E6E-AACF-A008820F2D8E}">
      <dgm:prSet/>
      <dgm:spPr/>
      <dgm:t>
        <a:bodyPr/>
        <a:lstStyle/>
        <a:p>
          <a:endParaRPr lang="en-US"/>
        </a:p>
      </dgm:t>
    </dgm:pt>
    <dgm:pt modelId="{DE336682-F796-490F-ABD6-C8CE64DE56A0}" type="pres">
      <dgm:prSet presAssocID="{44677BA2-25CC-479A-B81E-C016E3809A23}" presName="Name0" presStyleCnt="0">
        <dgm:presLayoutVars>
          <dgm:dir/>
          <dgm:resizeHandles val="exact"/>
        </dgm:presLayoutVars>
      </dgm:prSet>
      <dgm:spPr/>
      <dgm:t>
        <a:bodyPr/>
        <a:lstStyle/>
        <a:p>
          <a:endParaRPr lang="en-US"/>
        </a:p>
      </dgm:t>
    </dgm:pt>
    <dgm:pt modelId="{4BE9BA21-6197-4D17-819A-1A8EF6D34A58}" type="pres">
      <dgm:prSet presAssocID="{44677BA2-25CC-479A-B81E-C016E3809A23}" presName="vNodes" presStyleCnt="0"/>
      <dgm:spPr/>
    </dgm:pt>
    <dgm:pt modelId="{959E69E9-FAB8-4534-90D9-5B4F0DE0EB5C}" type="pres">
      <dgm:prSet presAssocID="{DE604D8E-F796-49B5-BB37-094F6F98C6C4}" presName="node" presStyleLbl="node1" presStyleIdx="0" presStyleCnt="4" custLinFactY="4986" custLinFactNeighborX="-83917" custLinFactNeighborY="100000">
        <dgm:presLayoutVars>
          <dgm:bulletEnabled val="1"/>
        </dgm:presLayoutVars>
      </dgm:prSet>
      <dgm:spPr/>
      <dgm:t>
        <a:bodyPr/>
        <a:lstStyle/>
        <a:p>
          <a:endParaRPr lang="en-US"/>
        </a:p>
      </dgm:t>
    </dgm:pt>
    <dgm:pt modelId="{EAA61713-E6AC-443F-B0B2-99069A9BC8A1}" type="pres">
      <dgm:prSet presAssocID="{E70AB907-49E3-4B0D-A796-4FEE4F1D106A}" presName="spacerT" presStyleCnt="0"/>
      <dgm:spPr/>
    </dgm:pt>
    <dgm:pt modelId="{25486AD7-A278-4839-ADDA-0E10ED9B6E4B}" type="pres">
      <dgm:prSet presAssocID="{E70AB907-49E3-4B0D-A796-4FEE4F1D106A}" presName="sibTrans" presStyleLbl="sibTrans2D1" presStyleIdx="0" presStyleCnt="3" custLinFactNeighborX="-56749" custLinFactNeighborY="18984"/>
      <dgm:spPr/>
      <dgm:t>
        <a:bodyPr/>
        <a:lstStyle/>
        <a:p>
          <a:endParaRPr lang="en-US"/>
        </a:p>
      </dgm:t>
    </dgm:pt>
    <dgm:pt modelId="{E4895EE7-24A1-4CBE-BE07-6D5A83AFBFBD}" type="pres">
      <dgm:prSet presAssocID="{E70AB907-49E3-4B0D-A796-4FEE4F1D106A}" presName="spacerB" presStyleCnt="0"/>
      <dgm:spPr/>
    </dgm:pt>
    <dgm:pt modelId="{AFFAF152-F9F5-40DF-9F3F-14CDD7B2FA0B}" type="pres">
      <dgm:prSet presAssocID="{0F18DB72-AC6E-46F6-9E7B-D416BF1CEC55}" presName="node" presStyleLbl="node1" presStyleIdx="1" presStyleCnt="4" custScaleX="133233" custScaleY="112371">
        <dgm:presLayoutVars>
          <dgm:bulletEnabled val="1"/>
        </dgm:presLayoutVars>
      </dgm:prSet>
      <dgm:spPr/>
      <dgm:t>
        <a:bodyPr/>
        <a:lstStyle/>
        <a:p>
          <a:endParaRPr lang="en-US"/>
        </a:p>
      </dgm:t>
    </dgm:pt>
    <dgm:pt modelId="{0016A90C-D6EE-4D83-A57B-5F20353BB20E}" type="pres">
      <dgm:prSet presAssocID="{D33A60C3-C927-4600-ADC1-74F0807E9842}" presName="spacerT" presStyleCnt="0"/>
      <dgm:spPr/>
    </dgm:pt>
    <dgm:pt modelId="{363824E2-3593-4B7D-9DE7-3C472E24B069}" type="pres">
      <dgm:prSet presAssocID="{D33A60C3-C927-4600-ADC1-74F0807E9842}" presName="sibTrans" presStyleLbl="sibTrans2D1" presStyleIdx="1" presStyleCnt="3" custLinFactY="-139" custLinFactNeighborX="61425" custLinFactNeighborY="-100000"/>
      <dgm:spPr/>
      <dgm:t>
        <a:bodyPr/>
        <a:lstStyle/>
        <a:p>
          <a:endParaRPr lang="en-US"/>
        </a:p>
      </dgm:t>
    </dgm:pt>
    <dgm:pt modelId="{D57E1F17-9C37-49B1-B3FE-6283BC36A3BD}" type="pres">
      <dgm:prSet presAssocID="{D33A60C3-C927-4600-ADC1-74F0807E9842}" presName="spacerB" presStyleCnt="0"/>
      <dgm:spPr/>
    </dgm:pt>
    <dgm:pt modelId="{A943E583-AD9C-44AB-AC4B-A049BD1E646F}" type="pres">
      <dgm:prSet presAssocID="{E92742D8-7BF5-41AC-8035-9E47090F80ED}" presName="node" presStyleLbl="node1" presStyleIdx="2" presStyleCnt="4" custScaleX="192986" custScaleY="117590" custLinFactY="-10553" custLinFactNeighborX="70103" custLinFactNeighborY="-100000">
        <dgm:presLayoutVars>
          <dgm:bulletEnabled val="1"/>
        </dgm:presLayoutVars>
      </dgm:prSet>
      <dgm:spPr/>
      <dgm:t>
        <a:bodyPr/>
        <a:lstStyle/>
        <a:p>
          <a:endParaRPr lang="en-US"/>
        </a:p>
      </dgm:t>
    </dgm:pt>
    <dgm:pt modelId="{9392F4DC-0364-4315-B232-B421F455D75D}" type="pres">
      <dgm:prSet presAssocID="{44677BA2-25CC-479A-B81E-C016E3809A23}" presName="sibTransLast" presStyleLbl="sibTrans2D1" presStyleIdx="2" presStyleCnt="3"/>
      <dgm:spPr/>
      <dgm:t>
        <a:bodyPr/>
        <a:lstStyle/>
        <a:p>
          <a:endParaRPr lang="en-US"/>
        </a:p>
      </dgm:t>
    </dgm:pt>
    <dgm:pt modelId="{C7FF268D-ABB1-48EA-B008-F8E8D6341FD4}" type="pres">
      <dgm:prSet presAssocID="{44677BA2-25CC-479A-B81E-C016E3809A23}" presName="connectorText" presStyleLbl="sibTrans2D1" presStyleIdx="2" presStyleCnt="3"/>
      <dgm:spPr/>
      <dgm:t>
        <a:bodyPr/>
        <a:lstStyle/>
        <a:p>
          <a:endParaRPr lang="en-US"/>
        </a:p>
      </dgm:t>
    </dgm:pt>
    <dgm:pt modelId="{24BC53FD-6D29-4BC8-B776-AF6861021C83}" type="pres">
      <dgm:prSet presAssocID="{44677BA2-25CC-479A-B81E-C016E3809A23}" presName="lastNode" presStyleLbl="node1" presStyleIdx="3" presStyleCnt="4" custLinFactNeighborX="-5199" custLinFactNeighborY="-42530">
        <dgm:presLayoutVars>
          <dgm:bulletEnabled val="1"/>
        </dgm:presLayoutVars>
      </dgm:prSet>
      <dgm:spPr/>
      <dgm:t>
        <a:bodyPr/>
        <a:lstStyle/>
        <a:p>
          <a:endParaRPr lang="en-US"/>
        </a:p>
      </dgm:t>
    </dgm:pt>
  </dgm:ptLst>
  <dgm:cxnLst>
    <dgm:cxn modelId="{94C1727C-894F-4A2D-9F8E-043F59A72A6F}" type="presOf" srcId="{2679DAFA-8B37-4B5A-A2E1-E0B203793B5C}" destId="{24BC53FD-6D29-4BC8-B776-AF6861021C83}" srcOrd="0" destOrd="0" presId="urn:microsoft.com/office/officeart/2005/8/layout/equation2"/>
    <dgm:cxn modelId="{6E863845-58E5-48A9-92BF-26DC29347D64}" srcId="{44677BA2-25CC-479A-B81E-C016E3809A23}" destId="{DE604D8E-F796-49B5-BB37-094F6F98C6C4}" srcOrd="0" destOrd="0" parTransId="{67BBDEFB-E6EF-4C1A-965A-B42154ED7AF9}" sibTransId="{E70AB907-49E3-4B0D-A796-4FEE4F1D106A}"/>
    <dgm:cxn modelId="{7384B6F7-DBBD-4413-B57E-8E0B45BE6E28}" type="presOf" srcId="{5E6C5B08-5B79-4311-8A69-3842C5FF059D}" destId="{9392F4DC-0364-4315-B232-B421F455D75D}" srcOrd="0" destOrd="0" presId="urn:microsoft.com/office/officeart/2005/8/layout/equation2"/>
    <dgm:cxn modelId="{367EE83F-3FA9-4EE6-B8FE-19B6D5FCD5B8}" srcId="{44677BA2-25CC-479A-B81E-C016E3809A23}" destId="{0F18DB72-AC6E-46F6-9E7B-D416BF1CEC55}" srcOrd="1" destOrd="0" parTransId="{741285F1-91A7-4FAB-9958-AD5A6A946248}" sibTransId="{D33A60C3-C927-4600-ADC1-74F0807E9842}"/>
    <dgm:cxn modelId="{21A167B9-EF9C-4A32-8BD9-E1DA30A849E6}" type="presOf" srcId="{D33A60C3-C927-4600-ADC1-74F0807E9842}" destId="{363824E2-3593-4B7D-9DE7-3C472E24B069}" srcOrd="0" destOrd="0" presId="urn:microsoft.com/office/officeart/2005/8/layout/equation2"/>
    <dgm:cxn modelId="{6BB631CE-7CD2-4892-BA55-F3A7E7732C02}" type="presOf" srcId="{E70AB907-49E3-4B0D-A796-4FEE4F1D106A}" destId="{25486AD7-A278-4839-ADDA-0E10ED9B6E4B}" srcOrd="0" destOrd="0" presId="urn:microsoft.com/office/officeart/2005/8/layout/equation2"/>
    <dgm:cxn modelId="{C7B52BA3-7A03-4F10-A3AF-F69C3C37ADE1}" type="presOf" srcId="{DE604D8E-F796-49B5-BB37-094F6F98C6C4}" destId="{959E69E9-FAB8-4534-90D9-5B4F0DE0EB5C}" srcOrd="0" destOrd="0" presId="urn:microsoft.com/office/officeart/2005/8/layout/equation2"/>
    <dgm:cxn modelId="{F1E8501A-0051-4E6E-AACF-A008820F2D8E}" srcId="{44677BA2-25CC-479A-B81E-C016E3809A23}" destId="{E92742D8-7BF5-41AC-8035-9E47090F80ED}" srcOrd="2" destOrd="0" parTransId="{8BA9D13F-3793-4554-BD29-5AE733369530}" sibTransId="{5E6C5B08-5B79-4311-8A69-3842C5FF059D}"/>
    <dgm:cxn modelId="{12CA8108-A9E9-4E67-A21E-EDD36F570839}" srcId="{44677BA2-25CC-479A-B81E-C016E3809A23}" destId="{2679DAFA-8B37-4B5A-A2E1-E0B203793B5C}" srcOrd="3" destOrd="0" parTransId="{E22AC56F-7E8D-4802-9866-AA01429CC5D0}" sibTransId="{081698AD-9AE8-4402-9371-65A784DC61EB}"/>
    <dgm:cxn modelId="{B3423005-A738-4FCE-AB3D-171C90308998}" type="presOf" srcId="{44677BA2-25CC-479A-B81E-C016E3809A23}" destId="{DE336682-F796-490F-ABD6-C8CE64DE56A0}" srcOrd="0" destOrd="0" presId="urn:microsoft.com/office/officeart/2005/8/layout/equation2"/>
    <dgm:cxn modelId="{6D17592C-1328-4B6E-BAFD-E29C6D57F51E}" type="presOf" srcId="{E92742D8-7BF5-41AC-8035-9E47090F80ED}" destId="{A943E583-AD9C-44AB-AC4B-A049BD1E646F}" srcOrd="0" destOrd="0" presId="urn:microsoft.com/office/officeart/2005/8/layout/equation2"/>
    <dgm:cxn modelId="{4E6C5101-F012-442A-9F54-31E7859B4228}" type="presOf" srcId="{0F18DB72-AC6E-46F6-9E7B-D416BF1CEC55}" destId="{AFFAF152-F9F5-40DF-9F3F-14CDD7B2FA0B}" srcOrd="0" destOrd="0" presId="urn:microsoft.com/office/officeart/2005/8/layout/equation2"/>
    <dgm:cxn modelId="{0AE0E94F-6CC2-4305-9B1F-1719ED9A00C4}" type="presOf" srcId="{5E6C5B08-5B79-4311-8A69-3842C5FF059D}" destId="{C7FF268D-ABB1-48EA-B008-F8E8D6341FD4}" srcOrd="1" destOrd="0" presId="urn:microsoft.com/office/officeart/2005/8/layout/equation2"/>
    <dgm:cxn modelId="{50ED784B-CF34-4941-A2B1-5E9B53586494}" type="presParOf" srcId="{DE336682-F796-490F-ABD6-C8CE64DE56A0}" destId="{4BE9BA21-6197-4D17-819A-1A8EF6D34A58}" srcOrd="0" destOrd="0" presId="urn:microsoft.com/office/officeart/2005/8/layout/equation2"/>
    <dgm:cxn modelId="{CAF39A0F-5309-4139-B7C1-FA3810998D7E}" type="presParOf" srcId="{4BE9BA21-6197-4D17-819A-1A8EF6D34A58}" destId="{959E69E9-FAB8-4534-90D9-5B4F0DE0EB5C}" srcOrd="0" destOrd="0" presId="urn:microsoft.com/office/officeart/2005/8/layout/equation2"/>
    <dgm:cxn modelId="{533D3199-1FCC-4834-B591-F1F427413C96}" type="presParOf" srcId="{4BE9BA21-6197-4D17-819A-1A8EF6D34A58}" destId="{EAA61713-E6AC-443F-B0B2-99069A9BC8A1}" srcOrd="1" destOrd="0" presId="urn:microsoft.com/office/officeart/2005/8/layout/equation2"/>
    <dgm:cxn modelId="{6429FEBA-FD4C-42ED-83E2-F71BF4ADE229}" type="presParOf" srcId="{4BE9BA21-6197-4D17-819A-1A8EF6D34A58}" destId="{25486AD7-A278-4839-ADDA-0E10ED9B6E4B}" srcOrd="2" destOrd="0" presId="urn:microsoft.com/office/officeart/2005/8/layout/equation2"/>
    <dgm:cxn modelId="{B2E60083-170C-4600-82C9-6B223D38CC65}" type="presParOf" srcId="{4BE9BA21-6197-4D17-819A-1A8EF6D34A58}" destId="{E4895EE7-24A1-4CBE-BE07-6D5A83AFBFBD}" srcOrd="3" destOrd="0" presId="urn:microsoft.com/office/officeart/2005/8/layout/equation2"/>
    <dgm:cxn modelId="{7961BDEF-8724-482E-97A0-C554D05DC06E}" type="presParOf" srcId="{4BE9BA21-6197-4D17-819A-1A8EF6D34A58}" destId="{AFFAF152-F9F5-40DF-9F3F-14CDD7B2FA0B}" srcOrd="4" destOrd="0" presId="urn:microsoft.com/office/officeart/2005/8/layout/equation2"/>
    <dgm:cxn modelId="{6D2BB6A9-DFB7-4848-B13E-E0651B14AF91}" type="presParOf" srcId="{4BE9BA21-6197-4D17-819A-1A8EF6D34A58}" destId="{0016A90C-D6EE-4D83-A57B-5F20353BB20E}" srcOrd="5" destOrd="0" presId="urn:microsoft.com/office/officeart/2005/8/layout/equation2"/>
    <dgm:cxn modelId="{425AFA5F-203A-4244-9CB0-2B25FA217EBE}" type="presParOf" srcId="{4BE9BA21-6197-4D17-819A-1A8EF6D34A58}" destId="{363824E2-3593-4B7D-9DE7-3C472E24B069}" srcOrd="6" destOrd="0" presId="urn:microsoft.com/office/officeart/2005/8/layout/equation2"/>
    <dgm:cxn modelId="{2579E8F3-9714-457A-A0AB-7845DB9A21D0}" type="presParOf" srcId="{4BE9BA21-6197-4D17-819A-1A8EF6D34A58}" destId="{D57E1F17-9C37-49B1-B3FE-6283BC36A3BD}" srcOrd="7" destOrd="0" presId="urn:microsoft.com/office/officeart/2005/8/layout/equation2"/>
    <dgm:cxn modelId="{D5FCA3BE-2E2F-46A6-AF9E-25FFB677CB45}" type="presParOf" srcId="{4BE9BA21-6197-4D17-819A-1A8EF6D34A58}" destId="{A943E583-AD9C-44AB-AC4B-A049BD1E646F}" srcOrd="8" destOrd="0" presId="urn:microsoft.com/office/officeart/2005/8/layout/equation2"/>
    <dgm:cxn modelId="{8E1944B5-2670-4275-BA11-87567CB738F5}" type="presParOf" srcId="{DE336682-F796-490F-ABD6-C8CE64DE56A0}" destId="{9392F4DC-0364-4315-B232-B421F455D75D}" srcOrd="1" destOrd="0" presId="urn:microsoft.com/office/officeart/2005/8/layout/equation2"/>
    <dgm:cxn modelId="{CA5B8E02-C4E7-471B-8C69-A7AE4DA2BF05}" type="presParOf" srcId="{9392F4DC-0364-4315-B232-B421F455D75D}" destId="{C7FF268D-ABB1-48EA-B008-F8E8D6341FD4}" srcOrd="0" destOrd="0" presId="urn:microsoft.com/office/officeart/2005/8/layout/equation2"/>
    <dgm:cxn modelId="{173F1356-4228-4688-A9B6-D9148B6B3ECA}" type="presParOf" srcId="{DE336682-F796-490F-ABD6-C8CE64DE56A0}" destId="{24BC53FD-6D29-4BC8-B776-AF6861021C83}"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B7B17-8A00-4F4D-8B03-FA5B373BC9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BA40A8-807C-4EEA-8AAC-E0088F54B0D5}">
      <dgm:prSet phldrT="[Text]" custT="1"/>
      <dgm:spPr/>
      <dgm:t>
        <a:bodyPr/>
        <a:lstStyle/>
        <a:p>
          <a:r>
            <a:rPr lang="en-US" sz="2400" dirty="0" err="1" smtClean="0">
              <a:solidFill>
                <a:schemeClr val="tx1"/>
              </a:solidFill>
              <a:latin typeface="Times New Roman" panose="02020603050405020304" pitchFamily="18" charset="0"/>
              <a:cs typeface="Times New Roman" panose="02020603050405020304" pitchFamily="18" charset="0"/>
            </a:rPr>
            <a:t>Lập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kế</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hoạch</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dgm:t>
    </dgm:pt>
    <dgm:pt modelId="{D905E04B-3D19-428D-8950-DEF68CA0BB0C}" type="parTrans" cxnId="{8E037AEF-31EC-452C-AD97-E77DD6124AA1}">
      <dgm:prSet/>
      <dgm:spPr/>
      <dgm:t>
        <a:bodyPr/>
        <a:lstStyle/>
        <a:p>
          <a:endParaRPr lang="en-US"/>
        </a:p>
      </dgm:t>
    </dgm:pt>
    <dgm:pt modelId="{841F6990-343C-407F-BADB-C412D46F3FD4}" type="sibTrans" cxnId="{8E037AEF-31EC-452C-AD97-E77DD6124AA1}">
      <dgm:prSet/>
      <dgm:spPr/>
      <dgm:t>
        <a:bodyPr/>
        <a:lstStyle/>
        <a:p>
          <a:endParaRPr lang="en-US"/>
        </a:p>
      </dgm:t>
    </dgm:pt>
    <dgm:pt modelId="{5A76E8F5-38F0-42CE-ACC0-EA4CFB44E38B}">
      <dgm:prSet phldrT="[Text]" custT="1"/>
      <dgm:spPr/>
      <dgm:t>
        <a:bodyPr/>
        <a:lstStyle/>
        <a:p>
          <a:r>
            <a:rPr lang="en-US" sz="18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a:solidFill>
              <a:schemeClr val="tx1"/>
            </a:solidFill>
            <a:latin typeface="Times New Roman" panose="02020603050405020304" pitchFamily="18" charset="0"/>
            <a:cs typeface="Times New Roman" panose="02020603050405020304" pitchFamily="18" charset="0"/>
          </a:endParaRPr>
        </a:p>
      </dgm:t>
    </dgm:pt>
    <dgm:pt modelId="{FDF9E144-92FE-45EF-AD69-7E18D8004937}" type="parTrans" cxnId="{4E0BBFFA-5440-4B1D-B0E8-C2452205D0C4}">
      <dgm:prSet/>
      <dgm:spPr/>
      <dgm:t>
        <a:bodyPr/>
        <a:lstStyle/>
        <a:p>
          <a:endParaRPr lang="en-US"/>
        </a:p>
      </dgm:t>
    </dgm:pt>
    <dgm:pt modelId="{6E89F637-C876-46C4-962F-D09F57284C03}" type="sibTrans" cxnId="{4E0BBFFA-5440-4B1D-B0E8-C2452205D0C4}">
      <dgm:prSet/>
      <dgm:spPr/>
      <dgm:t>
        <a:bodyPr/>
        <a:lstStyle/>
        <a:p>
          <a:endParaRPr lang="en-US"/>
        </a:p>
      </dgm:t>
    </dgm:pt>
    <dgm:pt modelId="{66E8FB2D-991C-4A60-997D-4E455ED4D2A6}">
      <dgm:prSet phldrT="[Text]" custT="1"/>
      <dgm:spPr/>
      <dgm:t>
        <a:bodyPr/>
        <a:lstStyle/>
        <a:p>
          <a:r>
            <a:rPr lang="en-US" sz="28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a:solidFill>
              <a:schemeClr val="tx1"/>
            </a:solidFill>
            <a:latin typeface="Times New Roman" panose="02020603050405020304" pitchFamily="18" charset="0"/>
            <a:cs typeface="Times New Roman" panose="02020603050405020304" pitchFamily="18" charset="0"/>
          </a:endParaRPr>
        </a:p>
      </dgm:t>
    </dgm:pt>
    <dgm:pt modelId="{9DD76340-364F-4F5C-BC85-30C5DD976B1E}" type="parTrans" cxnId="{4ED5C8A1-20DF-4E62-943D-67CBD20509F8}">
      <dgm:prSet/>
      <dgm:spPr/>
      <dgm:t>
        <a:bodyPr/>
        <a:lstStyle/>
        <a:p>
          <a:endParaRPr lang="en-US"/>
        </a:p>
      </dgm:t>
    </dgm:pt>
    <dgm:pt modelId="{ACB6AC6A-E90D-41D0-834E-0FAA67E24C00}" type="sibTrans" cxnId="{4ED5C8A1-20DF-4E62-943D-67CBD20509F8}">
      <dgm:prSet/>
      <dgm:spPr/>
      <dgm:t>
        <a:bodyPr/>
        <a:lstStyle/>
        <a:p>
          <a:endParaRPr lang="en-US"/>
        </a:p>
      </dgm:t>
    </dgm:pt>
    <dgm:pt modelId="{F7E1403C-63F6-4899-AEE5-3FB9E01C641B}">
      <dgm:prSet phldrT="[Text]" custT="1"/>
      <dgm:spPr/>
      <dgm:t>
        <a:bodyPr/>
        <a:lstStyle/>
        <a:p>
          <a:r>
            <a:rPr lang="en-US" sz="20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a:solidFill>
              <a:schemeClr val="tx1"/>
            </a:solidFill>
            <a:latin typeface="Times New Roman" panose="02020603050405020304" pitchFamily="18" charset="0"/>
            <a:cs typeface="Times New Roman" panose="02020603050405020304" pitchFamily="18" charset="0"/>
          </a:endParaRPr>
        </a:p>
      </dgm:t>
    </dgm:pt>
    <dgm:pt modelId="{9C83F145-BE92-4F38-A3FD-3C608ACEBD11}" type="parTrans" cxnId="{B6AE9E7E-8298-4DD1-AD6A-69E58C69C85E}">
      <dgm:prSet/>
      <dgm:spPr/>
      <dgm:t>
        <a:bodyPr/>
        <a:lstStyle/>
        <a:p>
          <a:endParaRPr lang="en-US"/>
        </a:p>
      </dgm:t>
    </dgm:pt>
    <dgm:pt modelId="{B98B4F2D-278D-4A13-921F-D1D05586A9B2}" type="sibTrans" cxnId="{B6AE9E7E-8298-4DD1-AD6A-69E58C69C85E}">
      <dgm:prSet/>
      <dgm:spPr/>
      <dgm:t>
        <a:bodyPr/>
        <a:lstStyle/>
        <a:p>
          <a:endParaRPr lang="en-US"/>
        </a:p>
      </dgm:t>
    </dgm:pt>
    <dgm:pt modelId="{205E835F-E9B6-46E5-BD33-393BE96EB889}">
      <dgm:prSet custT="1"/>
      <dgm:spPr/>
      <dgm:t>
        <a:bodyPr/>
        <a:lstStyle/>
        <a:p>
          <a:r>
            <a:rPr lang="en-US" sz="1800" dirty="0" err="1" smtClean="0">
              <a:solidFill>
                <a:schemeClr val="tx1"/>
              </a:solidFill>
              <a:latin typeface="Times New Roman" panose="02020603050405020304" pitchFamily="18" charset="0"/>
              <a:cs typeface="Times New Roman" panose="02020603050405020304" pitchFamily="18" charset="0"/>
            </a:rPr>
            <a:t>Hoạch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định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các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kế</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hoạch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thực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hiện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các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mục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tiêu</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và</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nhiệm</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vụ</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đó</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trên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các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cấp</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độ</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chiến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lược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chiến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thuật</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và</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thực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hiện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dgm:t>
    </dgm:pt>
    <dgm:pt modelId="{CFDBB4DE-AE3B-4541-9541-A0D506CFE8AD}" type="parTrans" cxnId="{39B94E58-4998-422D-A6C2-CDF79B2634C1}">
      <dgm:prSet/>
      <dgm:spPr/>
      <dgm:t>
        <a:bodyPr/>
        <a:lstStyle/>
        <a:p>
          <a:endParaRPr lang="en-US"/>
        </a:p>
      </dgm:t>
    </dgm:pt>
    <dgm:pt modelId="{5703BF53-CFC6-4A83-9B0C-C23F959DB1DF}" type="sibTrans" cxnId="{39B94E58-4998-422D-A6C2-CDF79B2634C1}">
      <dgm:prSet/>
      <dgm:spPr/>
      <dgm:t>
        <a:bodyPr/>
        <a:lstStyle/>
        <a:p>
          <a:endParaRPr lang="en-US"/>
        </a:p>
      </dgm:t>
    </dgm:pt>
    <dgm:pt modelId="{C623DF1F-685C-4822-B94F-6C83BA9C2DFD}">
      <dgm:prSet phldrT="[Tex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54A69EB6-AB3A-4D87-B7DE-72E5009F77BF}" type="parTrans" cxnId="{334F1E52-E346-4EC9-801B-915884C94B0C}">
      <dgm:prSet/>
      <dgm:spPr/>
      <dgm:t>
        <a:bodyPr/>
        <a:lstStyle/>
        <a:p>
          <a:endParaRPr lang="en-US"/>
        </a:p>
      </dgm:t>
    </dgm:pt>
    <dgm:pt modelId="{47F9DE71-9501-4A01-B5F8-DB2775FFF8C2}" type="sibTrans" cxnId="{334F1E52-E346-4EC9-801B-915884C94B0C}">
      <dgm:prSet/>
      <dgm:spPr/>
      <dgm:t>
        <a:bodyPr/>
        <a:lstStyle/>
        <a:p>
          <a:endParaRPr lang="en-US"/>
        </a:p>
      </dgm:t>
    </dgm:pt>
    <dgm:pt modelId="{248C7B1C-0A55-4C31-9176-DBBF3170B29E}">
      <dgm:prSet phldrT="[Text]" custT="1"/>
      <dgm:spPr/>
      <dgm:t>
        <a:bodyPr/>
        <a:lstStyle/>
        <a:p>
          <a:endParaRPr lang="en-US" sz="1800">
            <a:solidFill>
              <a:schemeClr val="tx1"/>
            </a:solidFill>
            <a:latin typeface="Times New Roman" panose="02020603050405020304" pitchFamily="18" charset="0"/>
            <a:cs typeface="Times New Roman" panose="02020603050405020304" pitchFamily="18" charset="0"/>
          </a:endParaRPr>
        </a:p>
      </dgm:t>
    </dgm:pt>
    <dgm:pt modelId="{14466D5F-E636-4B5E-8CFF-6B5388D81D9B}" type="parTrans" cxnId="{2D728893-E651-4524-8AF5-D2C49558FAF2}">
      <dgm:prSet/>
      <dgm:spPr/>
      <dgm:t>
        <a:bodyPr/>
        <a:lstStyle/>
        <a:p>
          <a:endParaRPr lang="en-US"/>
        </a:p>
      </dgm:t>
    </dgm:pt>
    <dgm:pt modelId="{47F1ED36-B6C7-4925-B2FC-6406552DE08E}" type="sibTrans" cxnId="{2D728893-E651-4524-8AF5-D2C49558FAF2}">
      <dgm:prSet/>
      <dgm:spPr/>
      <dgm:t>
        <a:bodyPr/>
        <a:lstStyle/>
        <a:p>
          <a:endParaRPr lang="en-US"/>
        </a:p>
      </dgm:t>
    </dgm:pt>
    <dgm:pt modelId="{F602B505-3956-40DA-BD6B-32AD4191A66B}" type="pres">
      <dgm:prSet presAssocID="{6B1B7B17-8A00-4F4D-8B03-FA5B373BC974}" presName="linear" presStyleCnt="0">
        <dgm:presLayoutVars>
          <dgm:animLvl val="lvl"/>
          <dgm:resizeHandles val="exact"/>
        </dgm:presLayoutVars>
      </dgm:prSet>
      <dgm:spPr/>
      <dgm:t>
        <a:bodyPr/>
        <a:lstStyle/>
        <a:p>
          <a:endParaRPr lang="en-US"/>
        </a:p>
      </dgm:t>
    </dgm:pt>
    <dgm:pt modelId="{5C65F673-9E23-4AFB-B1E0-037B974415B4}" type="pres">
      <dgm:prSet presAssocID="{A3BA40A8-807C-4EEA-8AAC-E0088F54B0D5}" presName="parentText" presStyleLbl="node1" presStyleIdx="0" presStyleCnt="2">
        <dgm:presLayoutVars>
          <dgm:chMax val="0"/>
          <dgm:bulletEnabled val="1"/>
        </dgm:presLayoutVars>
      </dgm:prSet>
      <dgm:spPr/>
      <dgm:t>
        <a:bodyPr/>
        <a:lstStyle/>
        <a:p>
          <a:endParaRPr lang="en-US"/>
        </a:p>
      </dgm:t>
    </dgm:pt>
    <dgm:pt modelId="{F5798179-8FA4-4261-A68D-557A522E7604}" type="pres">
      <dgm:prSet presAssocID="{A3BA40A8-807C-4EEA-8AAC-E0088F54B0D5}" presName="childText" presStyleLbl="revTx" presStyleIdx="0" presStyleCnt="2">
        <dgm:presLayoutVars>
          <dgm:bulletEnabled val="1"/>
        </dgm:presLayoutVars>
      </dgm:prSet>
      <dgm:spPr/>
      <dgm:t>
        <a:bodyPr/>
        <a:lstStyle/>
        <a:p>
          <a:endParaRPr lang="en-US"/>
        </a:p>
      </dgm:t>
    </dgm:pt>
    <dgm:pt modelId="{8CBF9FB0-7244-4C49-905A-09937FE05F3B}" type="pres">
      <dgm:prSet presAssocID="{66E8FB2D-991C-4A60-997D-4E455ED4D2A6}" presName="parentText" presStyleLbl="node1" presStyleIdx="1" presStyleCnt="2" custLinFactNeighborY="9905">
        <dgm:presLayoutVars>
          <dgm:chMax val="0"/>
          <dgm:bulletEnabled val="1"/>
        </dgm:presLayoutVars>
      </dgm:prSet>
      <dgm:spPr/>
      <dgm:t>
        <a:bodyPr/>
        <a:lstStyle/>
        <a:p>
          <a:endParaRPr lang="en-US"/>
        </a:p>
      </dgm:t>
    </dgm:pt>
    <dgm:pt modelId="{B2AE61BF-6D7E-452E-8B05-92F4486BB187}" type="pres">
      <dgm:prSet presAssocID="{66E8FB2D-991C-4A60-997D-4E455ED4D2A6}" presName="childText" presStyleLbl="revTx" presStyleIdx="1" presStyleCnt="2">
        <dgm:presLayoutVars>
          <dgm:bulletEnabled val="1"/>
        </dgm:presLayoutVars>
      </dgm:prSet>
      <dgm:spPr/>
      <dgm:t>
        <a:bodyPr/>
        <a:lstStyle/>
        <a:p>
          <a:endParaRPr lang="en-US"/>
        </a:p>
      </dgm:t>
    </dgm:pt>
  </dgm:ptLst>
  <dgm:cxnLst>
    <dgm:cxn modelId="{39B94E58-4998-422D-A6C2-CDF79B2634C1}" srcId="{A3BA40A8-807C-4EEA-8AAC-E0088F54B0D5}" destId="{205E835F-E9B6-46E5-BD33-393BE96EB889}" srcOrd="2" destOrd="0" parTransId="{CFDBB4DE-AE3B-4541-9541-A0D506CFE8AD}" sibTransId="{5703BF53-CFC6-4A83-9B0C-C23F959DB1DF}"/>
    <dgm:cxn modelId="{2D728893-E651-4524-8AF5-D2C49558FAF2}" srcId="{A3BA40A8-807C-4EEA-8AAC-E0088F54B0D5}" destId="{248C7B1C-0A55-4C31-9176-DBBF3170B29E}" srcOrd="0" destOrd="0" parTransId="{14466D5F-E636-4B5E-8CFF-6B5388D81D9B}" sibTransId="{47F1ED36-B6C7-4925-B2FC-6406552DE08E}"/>
    <dgm:cxn modelId="{334F1E52-E346-4EC9-801B-915884C94B0C}" srcId="{66E8FB2D-991C-4A60-997D-4E455ED4D2A6}" destId="{C623DF1F-685C-4822-B94F-6C83BA9C2DFD}" srcOrd="0" destOrd="0" parTransId="{54A69EB6-AB3A-4D87-B7DE-72E5009F77BF}" sibTransId="{47F9DE71-9501-4A01-B5F8-DB2775FFF8C2}"/>
    <dgm:cxn modelId="{29B045D1-C823-40A4-8305-5EA8492FDDA3}" type="presOf" srcId="{F7E1403C-63F6-4899-AEE5-3FB9E01C641B}" destId="{B2AE61BF-6D7E-452E-8B05-92F4486BB187}" srcOrd="0" destOrd="1" presId="urn:microsoft.com/office/officeart/2005/8/layout/vList2"/>
    <dgm:cxn modelId="{4E0BBFFA-5440-4B1D-B0E8-C2452205D0C4}" srcId="{A3BA40A8-807C-4EEA-8AAC-E0088F54B0D5}" destId="{5A76E8F5-38F0-42CE-ACC0-EA4CFB44E38B}" srcOrd="1" destOrd="0" parTransId="{FDF9E144-92FE-45EF-AD69-7E18D8004937}" sibTransId="{6E89F637-C876-46C4-962F-D09F57284C03}"/>
    <dgm:cxn modelId="{40AEF7F6-304A-4DCD-AB53-270B36C7EFC5}" type="presOf" srcId="{248C7B1C-0A55-4C31-9176-DBBF3170B29E}" destId="{F5798179-8FA4-4261-A68D-557A522E7604}" srcOrd="0" destOrd="0" presId="urn:microsoft.com/office/officeart/2005/8/layout/vList2"/>
    <dgm:cxn modelId="{C8ADB9E4-4462-4D5D-B819-211950193884}" type="presOf" srcId="{C623DF1F-685C-4822-B94F-6C83BA9C2DFD}" destId="{B2AE61BF-6D7E-452E-8B05-92F4486BB187}" srcOrd="0" destOrd="0" presId="urn:microsoft.com/office/officeart/2005/8/layout/vList2"/>
    <dgm:cxn modelId="{4ED5C8A1-20DF-4E62-943D-67CBD20509F8}" srcId="{6B1B7B17-8A00-4F4D-8B03-FA5B373BC974}" destId="{66E8FB2D-991C-4A60-997D-4E455ED4D2A6}" srcOrd="1" destOrd="0" parTransId="{9DD76340-364F-4F5C-BC85-30C5DD976B1E}" sibTransId="{ACB6AC6A-E90D-41D0-834E-0FAA67E24C00}"/>
    <dgm:cxn modelId="{8E037AEF-31EC-452C-AD97-E77DD6124AA1}" srcId="{6B1B7B17-8A00-4F4D-8B03-FA5B373BC974}" destId="{A3BA40A8-807C-4EEA-8AAC-E0088F54B0D5}" srcOrd="0" destOrd="0" parTransId="{D905E04B-3D19-428D-8950-DEF68CA0BB0C}" sibTransId="{841F6990-343C-407F-BADB-C412D46F3FD4}"/>
    <dgm:cxn modelId="{5C12FCD9-7FBC-476F-B7FF-A688D04BF957}" type="presOf" srcId="{205E835F-E9B6-46E5-BD33-393BE96EB889}" destId="{F5798179-8FA4-4261-A68D-557A522E7604}" srcOrd="0" destOrd="2" presId="urn:microsoft.com/office/officeart/2005/8/layout/vList2"/>
    <dgm:cxn modelId="{0DEDA34F-DFA5-4F58-B88E-C1993D4C3058}" type="presOf" srcId="{66E8FB2D-991C-4A60-997D-4E455ED4D2A6}" destId="{8CBF9FB0-7244-4C49-905A-09937FE05F3B}" srcOrd="0" destOrd="0" presId="urn:microsoft.com/office/officeart/2005/8/layout/vList2"/>
    <dgm:cxn modelId="{86E15147-09C2-497B-BC5D-EDCEFFA6E64C}" type="presOf" srcId="{5A76E8F5-38F0-42CE-ACC0-EA4CFB44E38B}" destId="{F5798179-8FA4-4261-A68D-557A522E7604}" srcOrd="0" destOrd="1" presId="urn:microsoft.com/office/officeart/2005/8/layout/vList2"/>
    <dgm:cxn modelId="{89F5A057-D7F3-4D6B-B94E-E6C45E60E496}" type="presOf" srcId="{A3BA40A8-807C-4EEA-8AAC-E0088F54B0D5}" destId="{5C65F673-9E23-4AFB-B1E0-037B974415B4}" srcOrd="0" destOrd="0" presId="urn:microsoft.com/office/officeart/2005/8/layout/vList2"/>
    <dgm:cxn modelId="{B6AE9E7E-8298-4DD1-AD6A-69E58C69C85E}" srcId="{66E8FB2D-991C-4A60-997D-4E455ED4D2A6}" destId="{F7E1403C-63F6-4899-AEE5-3FB9E01C641B}" srcOrd="1" destOrd="0" parTransId="{9C83F145-BE92-4F38-A3FD-3C608ACEBD11}" sibTransId="{B98B4F2D-278D-4A13-921F-D1D05586A9B2}"/>
    <dgm:cxn modelId="{D93FAF9B-8AE0-466A-BD05-D603485C7CF4}" type="presOf" srcId="{6B1B7B17-8A00-4F4D-8B03-FA5B373BC974}" destId="{F602B505-3956-40DA-BD6B-32AD4191A66B}" srcOrd="0" destOrd="0" presId="urn:microsoft.com/office/officeart/2005/8/layout/vList2"/>
    <dgm:cxn modelId="{614870FD-9C76-48C5-80B0-337513ADCB1A}" type="presParOf" srcId="{F602B505-3956-40DA-BD6B-32AD4191A66B}" destId="{5C65F673-9E23-4AFB-B1E0-037B974415B4}" srcOrd="0" destOrd="0" presId="urn:microsoft.com/office/officeart/2005/8/layout/vList2"/>
    <dgm:cxn modelId="{FA614DF4-2483-4B05-B83C-DCFA988D3A61}" type="presParOf" srcId="{F602B505-3956-40DA-BD6B-32AD4191A66B}" destId="{F5798179-8FA4-4261-A68D-557A522E7604}" srcOrd="1" destOrd="0" presId="urn:microsoft.com/office/officeart/2005/8/layout/vList2"/>
    <dgm:cxn modelId="{39DBE923-F9F8-4EBE-B20A-0F3FE55992A2}" type="presParOf" srcId="{F602B505-3956-40DA-BD6B-32AD4191A66B}" destId="{8CBF9FB0-7244-4C49-905A-09937FE05F3B}" srcOrd="2" destOrd="0" presId="urn:microsoft.com/office/officeart/2005/8/layout/vList2"/>
    <dgm:cxn modelId="{A724C696-8777-41A7-A24E-4612DFC8532C}" type="presParOf" srcId="{F602B505-3956-40DA-BD6B-32AD4191A66B}" destId="{B2AE61BF-6D7E-452E-8B05-92F4486BB1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91C04C-5389-4C75-8794-154EE68A77B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43A523C-012C-4C98-9520-6F4160F1F67B}">
      <dgm:prSet phldrT="[Text]"/>
      <dgm:spPr/>
      <dgm:t>
        <a:bodyPr/>
        <a:lstStyle/>
        <a:p>
          <a:r>
            <a:rPr lang="en-US" b="1" dirty="0" smtClean="0">
              <a:solidFill>
                <a:schemeClr val="tx1"/>
              </a:solidFill>
              <a:latin typeface="Times New Roman" panose="02020603050405020304" pitchFamily="18" charset="0"/>
              <a:cs typeface="Times New Roman" panose="02020603050405020304" pitchFamily="18" charset="0"/>
            </a:rPr>
            <a:t>KẾ HOẠCH TỐT</a:t>
          </a:r>
          <a:endParaRPr lang="en-US" b="1" dirty="0">
            <a:solidFill>
              <a:schemeClr val="tx1"/>
            </a:solidFill>
            <a:latin typeface="Times New Roman" panose="02020603050405020304" pitchFamily="18" charset="0"/>
            <a:cs typeface="Times New Roman" panose="02020603050405020304" pitchFamily="18" charset="0"/>
          </a:endParaRPr>
        </a:p>
      </dgm:t>
    </dgm:pt>
    <dgm:pt modelId="{A66BB5D3-81CF-40CA-A5EF-3902749245B4}" type="parTrans" cxnId="{775AB22B-DFF2-45DF-97EE-D52441CE2028}">
      <dgm:prSet/>
      <dgm:spPr/>
      <dgm:t>
        <a:bodyPr/>
        <a:lstStyle/>
        <a:p>
          <a:endParaRPr lang="en-US"/>
        </a:p>
      </dgm:t>
    </dgm:pt>
    <dgm:pt modelId="{C68D4212-A059-4455-8EBC-AE9B6A16E03A}" type="sibTrans" cxnId="{775AB22B-DFF2-45DF-97EE-D52441CE2028}">
      <dgm:prSet/>
      <dgm:spPr/>
      <dgm:t>
        <a:bodyPr/>
        <a:lstStyle/>
        <a:p>
          <a:endParaRPr lang="en-US"/>
        </a:p>
      </dgm:t>
    </dgm:pt>
    <dgm:pt modelId="{87AB08EE-0EC7-42A8-B532-AFDBBACBD382}">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GIÁM SÁT TỐT</a:t>
          </a:r>
          <a:endParaRPr lang="en-US" b="1">
            <a:solidFill>
              <a:schemeClr val="tx1"/>
            </a:solidFill>
            <a:latin typeface="Times New Roman" panose="02020603050405020304" pitchFamily="18" charset="0"/>
            <a:cs typeface="Times New Roman" panose="02020603050405020304" pitchFamily="18" charset="0"/>
          </a:endParaRPr>
        </a:p>
      </dgm:t>
    </dgm:pt>
    <dgm:pt modelId="{908470C0-BBD5-4592-A14E-D2AFE19FFD7A}" type="parTrans" cxnId="{4A98C811-4885-4144-BACD-EBFAF47EFE11}">
      <dgm:prSet/>
      <dgm:spPr/>
      <dgm:t>
        <a:bodyPr/>
        <a:lstStyle/>
        <a:p>
          <a:endParaRPr lang="en-US"/>
        </a:p>
      </dgm:t>
    </dgm:pt>
    <dgm:pt modelId="{06480AA6-9E62-4401-A04D-EDA35CB2990B}" type="sibTrans" cxnId="{4A98C811-4885-4144-BACD-EBFAF47EFE11}">
      <dgm:prSet/>
      <dgm:spPr/>
      <dgm:t>
        <a:bodyPr/>
        <a:lstStyle/>
        <a:p>
          <a:endParaRPr lang="en-US"/>
        </a:p>
      </dgm:t>
    </dgm:pt>
    <dgm:pt modelId="{175B8F43-6796-425C-B284-1D56FF2EC6BC}">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PHÒNG NGỬA RỦI RO TỐT</a:t>
          </a:r>
          <a:endParaRPr lang="en-US" b="1">
            <a:solidFill>
              <a:schemeClr val="tx1"/>
            </a:solidFill>
            <a:latin typeface="Times New Roman" panose="02020603050405020304" pitchFamily="18" charset="0"/>
            <a:cs typeface="Times New Roman" panose="02020603050405020304" pitchFamily="18" charset="0"/>
          </a:endParaRPr>
        </a:p>
      </dgm:t>
    </dgm:pt>
    <dgm:pt modelId="{566C5E47-C3DF-4C5C-9209-7A60B08AB78E}" type="parTrans" cxnId="{BB2CD355-F6C6-4A27-B137-7EA587026D79}">
      <dgm:prSet/>
      <dgm:spPr/>
      <dgm:t>
        <a:bodyPr/>
        <a:lstStyle/>
        <a:p>
          <a:endParaRPr lang="en-US"/>
        </a:p>
      </dgm:t>
    </dgm:pt>
    <dgm:pt modelId="{02C10307-E6B7-4C8E-9436-81597ECAD4A9}" type="sibTrans" cxnId="{BB2CD355-F6C6-4A27-B137-7EA587026D79}">
      <dgm:prSet/>
      <dgm:spPr/>
      <dgm:t>
        <a:bodyPr/>
        <a:lstStyle/>
        <a:p>
          <a:endParaRPr lang="en-US"/>
        </a:p>
      </dgm:t>
    </dgm:pt>
    <dgm:pt modelId="{3DC73464-AC54-4DBC-B420-7214D4B8F679}">
      <dgm:prSet phldrT="[Text]"/>
      <dgm:spPr/>
      <dgm:t>
        <a:bodyPr/>
        <a:lstStyle/>
        <a:p>
          <a:r>
            <a:rPr lang="en-US" b="1" dirty="0" smtClean="0">
              <a:solidFill>
                <a:schemeClr val="tx1"/>
              </a:solidFill>
              <a:latin typeface="Times New Roman" panose="02020603050405020304" pitchFamily="18" charset="0"/>
              <a:cs typeface="Times New Roman" panose="02020603050405020304" pitchFamily="18" charset="0"/>
            </a:rPr>
            <a:t>ĐÁNH GIÁ CHUẨN XÁC</a:t>
          </a:r>
          <a:endParaRPr lang="en-US" b="1" dirty="0">
            <a:solidFill>
              <a:schemeClr val="tx1"/>
            </a:solidFill>
            <a:latin typeface="Times New Roman" panose="02020603050405020304" pitchFamily="18" charset="0"/>
            <a:cs typeface="Times New Roman" panose="02020603050405020304" pitchFamily="18" charset="0"/>
          </a:endParaRPr>
        </a:p>
      </dgm:t>
    </dgm:pt>
    <dgm:pt modelId="{0E4E9432-028D-49C3-8AA7-B3DD79B20B3B}" type="parTrans" cxnId="{DA4E82B5-08DA-4228-B090-3CFCA91BC89D}">
      <dgm:prSet/>
      <dgm:spPr/>
      <dgm:t>
        <a:bodyPr/>
        <a:lstStyle/>
        <a:p>
          <a:endParaRPr lang="en-US"/>
        </a:p>
      </dgm:t>
    </dgm:pt>
    <dgm:pt modelId="{171D834D-17B9-42ED-9AC7-22F7DBD15AC3}" type="sibTrans" cxnId="{DA4E82B5-08DA-4228-B090-3CFCA91BC89D}">
      <dgm:prSet/>
      <dgm:spPr/>
      <dgm:t>
        <a:bodyPr/>
        <a:lstStyle/>
        <a:p>
          <a:endParaRPr lang="en-US"/>
        </a:p>
      </dgm:t>
    </dgm:pt>
    <dgm:pt modelId="{C4E20526-7993-4E52-BA32-294E159BB4E6}" type="pres">
      <dgm:prSet presAssocID="{0091C04C-5389-4C75-8794-154EE68A77B0}" presName="cycle" presStyleCnt="0">
        <dgm:presLayoutVars>
          <dgm:dir/>
          <dgm:resizeHandles val="exact"/>
        </dgm:presLayoutVars>
      </dgm:prSet>
      <dgm:spPr/>
      <dgm:t>
        <a:bodyPr/>
        <a:lstStyle/>
        <a:p>
          <a:endParaRPr lang="en-US"/>
        </a:p>
      </dgm:t>
    </dgm:pt>
    <dgm:pt modelId="{10FB449F-059A-4D66-AD0F-027FC61B654D}" type="pres">
      <dgm:prSet presAssocID="{143A523C-012C-4C98-9520-6F4160F1F67B}" presName="node" presStyleLbl="node1" presStyleIdx="0" presStyleCnt="4" custScaleX="97923">
        <dgm:presLayoutVars>
          <dgm:bulletEnabled val="1"/>
        </dgm:presLayoutVars>
      </dgm:prSet>
      <dgm:spPr/>
      <dgm:t>
        <a:bodyPr/>
        <a:lstStyle/>
        <a:p>
          <a:endParaRPr lang="en-US"/>
        </a:p>
      </dgm:t>
    </dgm:pt>
    <dgm:pt modelId="{81148E7E-6695-432C-A88E-E09A48AD3B32}" type="pres">
      <dgm:prSet presAssocID="{143A523C-012C-4C98-9520-6F4160F1F67B}" presName="spNode" presStyleCnt="0"/>
      <dgm:spPr/>
    </dgm:pt>
    <dgm:pt modelId="{8FA1B01D-7D4B-49EA-81F8-094E6872AF5B}" type="pres">
      <dgm:prSet presAssocID="{C68D4212-A059-4455-8EBC-AE9B6A16E03A}" presName="sibTrans" presStyleLbl="sibTrans1D1" presStyleIdx="0" presStyleCnt="4"/>
      <dgm:spPr/>
      <dgm:t>
        <a:bodyPr/>
        <a:lstStyle/>
        <a:p>
          <a:endParaRPr lang="en-US"/>
        </a:p>
      </dgm:t>
    </dgm:pt>
    <dgm:pt modelId="{380AD8A2-6B97-4165-9F05-581303CE28B4}" type="pres">
      <dgm:prSet presAssocID="{87AB08EE-0EC7-42A8-B532-AFDBBACBD382}" presName="node" presStyleLbl="node1" presStyleIdx="1" presStyleCnt="4">
        <dgm:presLayoutVars>
          <dgm:bulletEnabled val="1"/>
        </dgm:presLayoutVars>
      </dgm:prSet>
      <dgm:spPr/>
      <dgm:t>
        <a:bodyPr/>
        <a:lstStyle/>
        <a:p>
          <a:endParaRPr lang="en-US"/>
        </a:p>
      </dgm:t>
    </dgm:pt>
    <dgm:pt modelId="{E2CF0232-4285-40C9-9280-594F4FA46400}" type="pres">
      <dgm:prSet presAssocID="{87AB08EE-0EC7-42A8-B532-AFDBBACBD382}" presName="spNode" presStyleCnt="0"/>
      <dgm:spPr/>
    </dgm:pt>
    <dgm:pt modelId="{A9DA221D-9468-40D6-9FE4-3A79436A57F6}" type="pres">
      <dgm:prSet presAssocID="{06480AA6-9E62-4401-A04D-EDA35CB2990B}" presName="sibTrans" presStyleLbl="sibTrans1D1" presStyleIdx="1" presStyleCnt="4"/>
      <dgm:spPr/>
      <dgm:t>
        <a:bodyPr/>
        <a:lstStyle/>
        <a:p>
          <a:endParaRPr lang="en-US"/>
        </a:p>
      </dgm:t>
    </dgm:pt>
    <dgm:pt modelId="{36C45E1B-6FF1-43EF-9E18-A979D8DD74A3}" type="pres">
      <dgm:prSet presAssocID="{175B8F43-6796-425C-B284-1D56FF2EC6BC}" presName="node" presStyleLbl="node1" presStyleIdx="2" presStyleCnt="4">
        <dgm:presLayoutVars>
          <dgm:bulletEnabled val="1"/>
        </dgm:presLayoutVars>
      </dgm:prSet>
      <dgm:spPr/>
      <dgm:t>
        <a:bodyPr/>
        <a:lstStyle/>
        <a:p>
          <a:endParaRPr lang="en-US"/>
        </a:p>
      </dgm:t>
    </dgm:pt>
    <dgm:pt modelId="{54D1FD78-67F7-4E8F-AB2F-F7741D47402E}" type="pres">
      <dgm:prSet presAssocID="{175B8F43-6796-425C-B284-1D56FF2EC6BC}" presName="spNode" presStyleCnt="0"/>
      <dgm:spPr/>
    </dgm:pt>
    <dgm:pt modelId="{FDECE0EE-235F-4191-9236-7F5208EB4638}" type="pres">
      <dgm:prSet presAssocID="{02C10307-E6B7-4C8E-9436-81597ECAD4A9}" presName="sibTrans" presStyleLbl="sibTrans1D1" presStyleIdx="2" presStyleCnt="4"/>
      <dgm:spPr/>
      <dgm:t>
        <a:bodyPr/>
        <a:lstStyle/>
        <a:p>
          <a:endParaRPr lang="en-US"/>
        </a:p>
      </dgm:t>
    </dgm:pt>
    <dgm:pt modelId="{30F097E1-5299-4031-9E28-B0F92B2E0AA2}" type="pres">
      <dgm:prSet presAssocID="{3DC73464-AC54-4DBC-B420-7214D4B8F679}" presName="node" presStyleLbl="node1" presStyleIdx="3" presStyleCnt="4">
        <dgm:presLayoutVars>
          <dgm:bulletEnabled val="1"/>
        </dgm:presLayoutVars>
      </dgm:prSet>
      <dgm:spPr/>
      <dgm:t>
        <a:bodyPr/>
        <a:lstStyle/>
        <a:p>
          <a:endParaRPr lang="en-US"/>
        </a:p>
      </dgm:t>
    </dgm:pt>
    <dgm:pt modelId="{AC440949-09FA-4967-9BE5-E0AEC76C2425}" type="pres">
      <dgm:prSet presAssocID="{3DC73464-AC54-4DBC-B420-7214D4B8F679}" presName="spNode" presStyleCnt="0"/>
      <dgm:spPr/>
    </dgm:pt>
    <dgm:pt modelId="{8BA515BE-5B3F-47DC-9A33-B830289E48AC}" type="pres">
      <dgm:prSet presAssocID="{171D834D-17B9-42ED-9AC7-22F7DBD15AC3}" presName="sibTrans" presStyleLbl="sibTrans1D1" presStyleIdx="3" presStyleCnt="4"/>
      <dgm:spPr/>
      <dgm:t>
        <a:bodyPr/>
        <a:lstStyle/>
        <a:p>
          <a:endParaRPr lang="en-US"/>
        </a:p>
      </dgm:t>
    </dgm:pt>
  </dgm:ptLst>
  <dgm:cxnLst>
    <dgm:cxn modelId="{66BBF329-BE01-4F20-AED6-9E0A0CB348A0}" type="presOf" srcId="{3DC73464-AC54-4DBC-B420-7214D4B8F679}" destId="{30F097E1-5299-4031-9E28-B0F92B2E0AA2}" srcOrd="0" destOrd="0" presId="urn:microsoft.com/office/officeart/2005/8/layout/cycle6"/>
    <dgm:cxn modelId="{BDA767C9-6DEC-4CF3-A049-26DFAA122E8B}" type="presOf" srcId="{C68D4212-A059-4455-8EBC-AE9B6A16E03A}" destId="{8FA1B01D-7D4B-49EA-81F8-094E6872AF5B}" srcOrd="0" destOrd="0" presId="urn:microsoft.com/office/officeart/2005/8/layout/cycle6"/>
    <dgm:cxn modelId="{08861492-C71D-43AE-8CF2-7A69DF269F76}" type="presOf" srcId="{175B8F43-6796-425C-B284-1D56FF2EC6BC}" destId="{36C45E1B-6FF1-43EF-9E18-A979D8DD74A3}" srcOrd="0" destOrd="0" presId="urn:microsoft.com/office/officeart/2005/8/layout/cycle6"/>
    <dgm:cxn modelId="{4A98C811-4885-4144-BACD-EBFAF47EFE11}" srcId="{0091C04C-5389-4C75-8794-154EE68A77B0}" destId="{87AB08EE-0EC7-42A8-B532-AFDBBACBD382}" srcOrd="1" destOrd="0" parTransId="{908470C0-BBD5-4592-A14E-D2AFE19FFD7A}" sibTransId="{06480AA6-9E62-4401-A04D-EDA35CB2990B}"/>
    <dgm:cxn modelId="{BB2CD355-F6C6-4A27-B137-7EA587026D79}" srcId="{0091C04C-5389-4C75-8794-154EE68A77B0}" destId="{175B8F43-6796-425C-B284-1D56FF2EC6BC}" srcOrd="2" destOrd="0" parTransId="{566C5E47-C3DF-4C5C-9209-7A60B08AB78E}" sibTransId="{02C10307-E6B7-4C8E-9436-81597ECAD4A9}"/>
    <dgm:cxn modelId="{F956C0A0-C997-4B5D-A94B-3B2678746B22}" type="presOf" srcId="{0091C04C-5389-4C75-8794-154EE68A77B0}" destId="{C4E20526-7993-4E52-BA32-294E159BB4E6}" srcOrd="0" destOrd="0" presId="urn:microsoft.com/office/officeart/2005/8/layout/cycle6"/>
    <dgm:cxn modelId="{9731634A-855C-4988-9B08-66A7C4471803}" type="presOf" srcId="{143A523C-012C-4C98-9520-6F4160F1F67B}" destId="{10FB449F-059A-4D66-AD0F-027FC61B654D}" srcOrd="0" destOrd="0" presId="urn:microsoft.com/office/officeart/2005/8/layout/cycle6"/>
    <dgm:cxn modelId="{0517A023-F437-48DC-8F34-9122A621DAE9}" type="presOf" srcId="{87AB08EE-0EC7-42A8-B532-AFDBBACBD382}" destId="{380AD8A2-6B97-4165-9F05-581303CE28B4}" srcOrd="0" destOrd="0" presId="urn:microsoft.com/office/officeart/2005/8/layout/cycle6"/>
    <dgm:cxn modelId="{B4520D8E-AC33-4448-ABB0-1A21DB923C1A}" type="presOf" srcId="{02C10307-E6B7-4C8E-9436-81597ECAD4A9}" destId="{FDECE0EE-235F-4191-9236-7F5208EB4638}" srcOrd="0" destOrd="0" presId="urn:microsoft.com/office/officeart/2005/8/layout/cycle6"/>
    <dgm:cxn modelId="{DC88848D-0B09-4296-B454-2CC653768F49}" type="presOf" srcId="{06480AA6-9E62-4401-A04D-EDA35CB2990B}" destId="{A9DA221D-9468-40D6-9FE4-3A79436A57F6}" srcOrd="0" destOrd="0" presId="urn:microsoft.com/office/officeart/2005/8/layout/cycle6"/>
    <dgm:cxn modelId="{DA4E82B5-08DA-4228-B090-3CFCA91BC89D}" srcId="{0091C04C-5389-4C75-8794-154EE68A77B0}" destId="{3DC73464-AC54-4DBC-B420-7214D4B8F679}" srcOrd="3" destOrd="0" parTransId="{0E4E9432-028D-49C3-8AA7-B3DD79B20B3B}" sibTransId="{171D834D-17B9-42ED-9AC7-22F7DBD15AC3}"/>
    <dgm:cxn modelId="{AFEC3702-8B65-47C1-98FE-56ED30B35A72}" type="presOf" srcId="{171D834D-17B9-42ED-9AC7-22F7DBD15AC3}" destId="{8BA515BE-5B3F-47DC-9A33-B830289E48AC}" srcOrd="0" destOrd="0" presId="urn:microsoft.com/office/officeart/2005/8/layout/cycle6"/>
    <dgm:cxn modelId="{775AB22B-DFF2-45DF-97EE-D52441CE2028}" srcId="{0091C04C-5389-4C75-8794-154EE68A77B0}" destId="{143A523C-012C-4C98-9520-6F4160F1F67B}" srcOrd="0" destOrd="0" parTransId="{A66BB5D3-81CF-40CA-A5EF-3902749245B4}" sibTransId="{C68D4212-A059-4455-8EBC-AE9B6A16E03A}"/>
    <dgm:cxn modelId="{D89DB0BE-D97E-4EE7-AD8D-EB0A31B31F20}" type="presParOf" srcId="{C4E20526-7993-4E52-BA32-294E159BB4E6}" destId="{10FB449F-059A-4D66-AD0F-027FC61B654D}" srcOrd="0" destOrd="0" presId="urn:microsoft.com/office/officeart/2005/8/layout/cycle6"/>
    <dgm:cxn modelId="{53D3306A-BAD5-4905-A97A-6C3BFB1A670F}" type="presParOf" srcId="{C4E20526-7993-4E52-BA32-294E159BB4E6}" destId="{81148E7E-6695-432C-A88E-E09A48AD3B32}" srcOrd="1" destOrd="0" presId="urn:microsoft.com/office/officeart/2005/8/layout/cycle6"/>
    <dgm:cxn modelId="{F0B0106B-4B58-4908-9B2B-45D0D818E8F9}" type="presParOf" srcId="{C4E20526-7993-4E52-BA32-294E159BB4E6}" destId="{8FA1B01D-7D4B-49EA-81F8-094E6872AF5B}" srcOrd="2" destOrd="0" presId="urn:microsoft.com/office/officeart/2005/8/layout/cycle6"/>
    <dgm:cxn modelId="{1A6FED63-D5B9-4A59-A3F6-19638CA1938D}" type="presParOf" srcId="{C4E20526-7993-4E52-BA32-294E159BB4E6}" destId="{380AD8A2-6B97-4165-9F05-581303CE28B4}" srcOrd="3" destOrd="0" presId="urn:microsoft.com/office/officeart/2005/8/layout/cycle6"/>
    <dgm:cxn modelId="{130B13BB-859F-4705-B1C7-5F22463D6087}" type="presParOf" srcId="{C4E20526-7993-4E52-BA32-294E159BB4E6}" destId="{E2CF0232-4285-40C9-9280-594F4FA46400}" srcOrd="4" destOrd="0" presId="urn:microsoft.com/office/officeart/2005/8/layout/cycle6"/>
    <dgm:cxn modelId="{866CFDE8-B683-459D-8CC3-EDED2F4C4FFB}" type="presParOf" srcId="{C4E20526-7993-4E52-BA32-294E159BB4E6}" destId="{A9DA221D-9468-40D6-9FE4-3A79436A57F6}" srcOrd="5" destOrd="0" presId="urn:microsoft.com/office/officeart/2005/8/layout/cycle6"/>
    <dgm:cxn modelId="{F45BEB26-B24F-41F6-AFC3-1B837E7D9E62}" type="presParOf" srcId="{C4E20526-7993-4E52-BA32-294E159BB4E6}" destId="{36C45E1B-6FF1-43EF-9E18-A979D8DD74A3}" srcOrd="6" destOrd="0" presId="urn:microsoft.com/office/officeart/2005/8/layout/cycle6"/>
    <dgm:cxn modelId="{32F2D07E-064D-4993-A756-F93C01E658F2}" type="presParOf" srcId="{C4E20526-7993-4E52-BA32-294E159BB4E6}" destId="{54D1FD78-67F7-4E8F-AB2F-F7741D47402E}" srcOrd="7" destOrd="0" presId="urn:microsoft.com/office/officeart/2005/8/layout/cycle6"/>
    <dgm:cxn modelId="{EC3FA266-DF2C-4D23-A32D-1826A8597BA9}" type="presParOf" srcId="{C4E20526-7993-4E52-BA32-294E159BB4E6}" destId="{FDECE0EE-235F-4191-9236-7F5208EB4638}" srcOrd="8" destOrd="0" presId="urn:microsoft.com/office/officeart/2005/8/layout/cycle6"/>
    <dgm:cxn modelId="{E181687F-6209-45FB-90B4-D95C06343B4B}" type="presParOf" srcId="{C4E20526-7993-4E52-BA32-294E159BB4E6}" destId="{30F097E1-5299-4031-9E28-B0F92B2E0AA2}" srcOrd="9" destOrd="0" presId="urn:microsoft.com/office/officeart/2005/8/layout/cycle6"/>
    <dgm:cxn modelId="{994C325B-7878-4B93-8685-F534666B73C8}" type="presParOf" srcId="{C4E20526-7993-4E52-BA32-294E159BB4E6}" destId="{AC440949-09FA-4967-9BE5-E0AEC76C2425}" srcOrd="10" destOrd="0" presId="urn:microsoft.com/office/officeart/2005/8/layout/cycle6"/>
    <dgm:cxn modelId="{89C125E7-F4E9-493C-95E0-F1C5BDD7502D}" type="presParOf" srcId="{C4E20526-7993-4E52-BA32-294E159BB4E6}" destId="{8BA515BE-5B3F-47DC-9A33-B830289E48A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8C336C-C880-4D77-8B34-0E24B0E28DCA}"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44BDDBED-59CF-41D6-9A5A-6A91EC77A1C6}">
      <dgm:prSet phldrT="[Text]"/>
      <dgm:spPr/>
      <dgm:t>
        <a:bodyPr/>
        <a:lstStyle/>
        <a:p>
          <a:r>
            <a:rPr lang="en-US" smtClean="0"/>
            <a:t>Giải pháp</a:t>
          </a:r>
          <a:endParaRPr lang="en-US"/>
        </a:p>
      </dgm:t>
    </dgm:pt>
    <dgm:pt modelId="{4CCF28F2-2F78-4A68-A70D-66FE927FEEBE}" type="parTrans" cxnId="{473C3BAB-C644-4431-BA38-FF959D1CCD9D}">
      <dgm:prSet/>
      <dgm:spPr/>
      <dgm:t>
        <a:bodyPr/>
        <a:lstStyle/>
        <a:p>
          <a:endParaRPr lang="en-US"/>
        </a:p>
      </dgm:t>
    </dgm:pt>
    <dgm:pt modelId="{216EC3F9-F430-47E9-B5B2-9243F4616AF3}" type="sibTrans" cxnId="{473C3BAB-C644-4431-BA38-FF959D1CCD9D}">
      <dgm:prSet/>
      <dgm:spPr/>
      <dgm:t>
        <a:bodyPr/>
        <a:lstStyle/>
        <a:p>
          <a:endParaRPr lang="en-US"/>
        </a:p>
      </dgm:t>
    </dgm:pt>
    <dgm:pt modelId="{E58F1EF5-1F18-46AB-9659-FAA2F0A568FE}">
      <dgm:prSet phldrT="[Text]"/>
      <dgm:spPr/>
      <dgm:t>
        <a:bodyPr/>
        <a:lstStyle/>
        <a:p>
          <a:r>
            <a:rPr lang="en-US" smtClean="0"/>
            <a:t>Mua sẵn sản phẩm trên thị trường</a:t>
          </a:r>
          <a:endParaRPr lang="en-US"/>
        </a:p>
      </dgm:t>
    </dgm:pt>
    <dgm:pt modelId="{67980200-0244-4D7B-AAD4-2186DCE5CE07}" type="parTrans" cxnId="{1F73D62B-D0F4-474F-AD2F-7A2A59E74613}">
      <dgm:prSet/>
      <dgm:spPr/>
      <dgm:t>
        <a:bodyPr/>
        <a:lstStyle/>
        <a:p>
          <a:endParaRPr lang="en-US"/>
        </a:p>
      </dgm:t>
    </dgm:pt>
    <dgm:pt modelId="{6FB2D895-7B9A-4717-92D0-D7D0FB4778BB}" type="sibTrans" cxnId="{1F73D62B-D0F4-474F-AD2F-7A2A59E74613}">
      <dgm:prSet/>
      <dgm:spPr/>
      <dgm:t>
        <a:bodyPr/>
        <a:lstStyle/>
        <a:p>
          <a:endParaRPr lang="en-US"/>
        </a:p>
      </dgm:t>
    </dgm:pt>
    <dgm:pt modelId="{9C3FBAE9-5014-4D36-98D6-D617D433004A}">
      <dgm:prSet phldrT="[Text]"/>
      <dgm:spPr/>
      <dgm:t>
        <a:bodyPr/>
        <a:lstStyle/>
        <a:p>
          <a:r>
            <a:rPr lang="en-US" smtClean="0"/>
            <a:t>Khả năng đáp ứng hạn chế, khó tùy biến</a:t>
          </a:r>
          <a:endParaRPr lang="en-US"/>
        </a:p>
      </dgm:t>
    </dgm:pt>
    <dgm:pt modelId="{1E6C0302-5C16-40BE-8B6D-6CF96961CDE0}" type="parTrans" cxnId="{D8EDE9F6-C067-4868-8BCA-1DB62EAAD9FB}">
      <dgm:prSet/>
      <dgm:spPr/>
      <dgm:t>
        <a:bodyPr/>
        <a:lstStyle/>
        <a:p>
          <a:endParaRPr lang="en-US"/>
        </a:p>
      </dgm:t>
    </dgm:pt>
    <dgm:pt modelId="{462DABF5-755A-4DA1-BC1E-B6714DF4984D}" type="sibTrans" cxnId="{D8EDE9F6-C067-4868-8BCA-1DB62EAAD9FB}">
      <dgm:prSet/>
      <dgm:spPr/>
      <dgm:t>
        <a:bodyPr/>
        <a:lstStyle/>
        <a:p>
          <a:endParaRPr lang="en-US"/>
        </a:p>
      </dgm:t>
    </dgm:pt>
    <dgm:pt modelId="{AB04EC9B-C570-49BA-A2F3-DB68E6516AC7}">
      <dgm:prSet phldrT="[Text]"/>
      <dgm:spPr/>
      <dgm:t>
        <a:bodyPr/>
        <a:lstStyle/>
        <a:p>
          <a:r>
            <a:rPr lang="en-US" smtClean="0"/>
            <a:t>Tự xây dựng hệ thống riêng</a:t>
          </a:r>
          <a:endParaRPr lang="en-US"/>
        </a:p>
      </dgm:t>
    </dgm:pt>
    <dgm:pt modelId="{EE76A08A-1579-4108-93B0-81E522CF8600}" type="parTrans" cxnId="{6BAD9A79-97A0-4AC6-A3C4-CA1BC9AC5575}">
      <dgm:prSet/>
      <dgm:spPr/>
      <dgm:t>
        <a:bodyPr/>
        <a:lstStyle/>
        <a:p>
          <a:endParaRPr lang="en-US"/>
        </a:p>
      </dgm:t>
    </dgm:pt>
    <dgm:pt modelId="{8953533F-717C-4CEE-BF33-EC272D9C9E3C}" type="sibTrans" cxnId="{6BAD9A79-97A0-4AC6-A3C4-CA1BC9AC5575}">
      <dgm:prSet/>
      <dgm:spPr/>
      <dgm:t>
        <a:bodyPr/>
        <a:lstStyle/>
        <a:p>
          <a:endParaRPr lang="en-US"/>
        </a:p>
      </dgm:t>
    </dgm:pt>
    <dgm:pt modelId="{C7258AB8-C981-4EBF-8350-3924D4B97CCC}">
      <dgm:prSet phldrT="[Text]"/>
      <dgm:spPr/>
      <dgm:t>
        <a:bodyPr/>
        <a:lstStyle/>
        <a:p>
          <a:r>
            <a:rPr lang="en-US" smtClean="0"/>
            <a:t>Hệ thống chuyên nghiệp, phù hợp</a:t>
          </a:r>
          <a:endParaRPr lang="en-US"/>
        </a:p>
      </dgm:t>
    </dgm:pt>
    <dgm:pt modelId="{E475DCDF-08F3-4A13-BE1D-1B550A521E81}" type="parTrans" cxnId="{B932593C-19BD-4FA5-9FD3-F43D6714FA34}">
      <dgm:prSet/>
      <dgm:spPr/>
      <dgm:t>
        <a:bodyPr/>
        <a:lstStyle/>
        <a:p>
          <a:endParaRPr lang="en-US"/>
        </a:p>
      </dgm:t>
    </dgm:pt>
    <dgm:pt modelId="{42B5C03C-FDB6-47A9-9C0C-50D49FF7D678}" type="sibTrans" cxnId="{B932593C-19BD-4FA5-9FD3-F43D6714FA34}">
      <dgm:prSet/>
      <dgm:spPr/>
      <dgm:t>
        <a:bodyPr/>
        <a:lstStyle/>
        <a:p>
          <a:endParaRPr lang="en-US"/>
        </a:p>
      </dgm:t>
    </dgm:pt>
    <dgm:pt modelId="{CA3C3D4C-7A65-4EB9-B6BF-471DAD2AA71B}">
      <dgm:prSet phldrT="[Text]"/>
      <dgm:spPr/>
      <dgm:t>
        <a:bodyPr/>
        <a:lstStyle/>
        <a:p>
          <a:r>
            <a:rPr lang="en-US" smtClean="0"/>
            <a:t>Có sẵn một hệ thống sử dụng luôn</a:t>
          </a:r>
          <a:endParaRPr lang="en-US"/>
        </a:p>
      </dgm:t>
    </dgm:pt>
    <dgm:pt modelId="{D57CD29C-B1C5-49C3-958D-9329C50DB9E3}" type="parTrans" cxnId="{8CA53752-45DE-4276-802C-83DBED5E07E4}">
      <dgm:prSet/>
      <dgm:spPr/>
      <dgm:t>
        <a:bodyPr/>
        <a:lstStyle/>
        <a:p>
          <a:endParaRPr lang="en-US"/>
        </a:p>
      </dgm:t>
    </dgm:pt>
    <dgm:pt modelId="{062E99EE-12C7-45A9-9C8D-0FADD0113FD5}" type="sibTrans" cxnId="{8CA53752-45DE-4276-802C-83DBED5E07E4}">
      <dgm:prSet/>
      <dgm:spPr/>
      <dgm:t>
        <a:bodyPr/>
        <a:lstStyle/>
        <a:p>
          <a:endParaRPr lang="en-US"/>
        </a:p>
      </dgm:t>
    </dgm:pt>
    <dgm:pt modelId="{3722D77B-23E6-4226-97F9-BC8204D3E91E}">
      <dgm:prSet phldrT="[Text]"/>
      <dgm:spPr/>
      <dgm:t>
        <a:bodyPr/>
        <a:lstStyle/>
        <a:p>
          <a:r>
            <a:rPr lang="en-US" smtClean="0"/>
            <a:t>Tốn chi phí ban đầu </a:t>
          </a:r>
          <a:endParaRPr lang="en-US"/>
        </a:p>
      </dgm:t>
    </dgm:pt>
    <dgm:pt modelId="{E8ADDCE2-21D8-4FA1-8CCF-F45CD6D4D0FE}" type="parTrans" cxnId="{7E90CBD2-EA14-4BBE-9ACC-DE7A9076193D}">
      <dgm:prSet/>
      <dgm:spPr/>
      <dgm:t>
        <a:bodyPr/>
        <a:lstStyle/>
        <a:p>
          <a:endParaRPr lang="en-US"/>
        </a:p>
      </dgm:t>
    </dgm:pt>
    <dgm:pt modelId="{82F0DB63-0C86-4068-A25B-7F60506D9BE4}" type="sibTrans" cxnId="{7E90CBD2-EA14-4BBE-9ACC-DE7A9076193D}">
      <dgm:prSet/>
      <dgm:spPr/>
      <dgm:t>
        <a:bodyPr/>
        <a:lstStyle/>
        <a:p>
          <a:endParaRPr lang="en-US"/>
        </a:p>
      </dgm:t>
    </dgm:pt>
    <dgm:pt modelId="{0791BDE2-F783-4EFF-B785-D443A1F6D648}">
      <dgm:prSet phldrT="[Text]"/>
      <dgm:spPr/>
      <dgm:t>
        <a:bodyPr/>
        <a:lstStyle/>
        <a:p>
          <a:r>
            <a:rPr lang="en-US" smtClean="0"/>
            <a:t>Mất thời gian thích ứng với hệ thống mới</a:t>
          </a:r>
          <a:endParaRPr lang="en-US"/>
        </a:p>
      </dgm:t>
    </dgm:pt>
    <dgm:pt modelId="{5285AAFD-C21A-40B3-BA43-3C0B08CBBE53}" type="parTrans" cxnId="{2EDD2F58-7679-48D2-9A2A-691BB9D2FDBC}">
      <dgm:prSet/>
      <dgm:spPr/>
      <dgm:t>
        <a:bodyPr/>
        <a:lstStyle/>
        <a:p>
          <a:endParaRPr lang="en-US"/>
        </a:p>
      </dgm:t>
    </dgm:pt>
    <dgm:pt modelId="{A44CF11C-F577-41D0-BD37-A53153B90F7C}" type="sibTrans" cxnId="{2EDD2F58-7679-48D2-9A2A-691BB9D2FDBC}">
      <dgm:prSet/>
      <dgm:spPr/>
      <dgm:t>
        <a:bodyPr/>
        <a:lstStyle/>
        <a:p>
          <a:endParaRPr lang="en-US"/>
        </a:p>
      </dgm:t>
    </dgm:pt>
    <dgm:pt modelId="{EA6C992A-A48F-424D-979D-962C217E7B80}" type="pres">
      <dgm:prSet presAssocID="{EA8C336C-C880-4D77-8B34-0E24B0E28DCA}" presName="diagram" presStyleCnt="0">
        <dgm:presLayoutVars>
          <dgm:chPref val="1"/>
          <dgm:dir/>
          <dgm:animOne val="branch"/>
          <dgm:animLvl val="lvl"/>
          <dgm:resizeHandles val="exact"/>
        </dgm:presLayoutVars>
      </dgm:prSet>
      <dgm:spPr/>
      <dgm:t>
        <a:bodyPr/>
        <a:lstStyle/>
        <a:p>
          <a:endParaRPr lang="en-US"/>
        </a:p>
      </dgm:t>
    </dgm:pt>
    <dgm:pt modelId="{D12832AC-E326-4606-8E72-9581BB58A07E}" type="pres">
      <dgm:prSet presAssocID="{44BDDBED-59CF-41D6-9A5A-6A91EC77A1C6}" presName="root1" presStyleCnt="0"/>
      <dgm:spPr/>
    </dgm:pt>
    <dgm:pt modelId="{94CA37B6-00AB-421C-A1B0-7816C918296B}" type="pres">
      <dgm:prSet presAssocID="{44BDDBED-59CF-41D6-9A5A-6A91EC77A1C6}" presName="LevelOneTextNode" presStyleLbl="node0" presStyleIdx="0" presStyleCnt="1" custLinFactNeighborX="-49" custLinFactNeighborY="-90274">
        <dgm:presLayoutVars>
          <dgm:chPref val="3"/>
        </dgm:presLayoutVars>
      </dgm:prSet>
      <dgm:spPr/>
      <dgm:t>
        <a:bodyPr/>
        <a:lstStyle/>
        <a:p>
          <a:endParaRPr lang="en-US"/>
        </a:p>
      </dgm:t>
    </dgm:pt>
    <dgm:pt modelId="{1BF88C99-C7FE-4E42-9CF9-F87AEE6B1039}" type="pres">
      <dgm:prSet presAssocID="{44BDDBED-59CF-41D6-9A5A-6A91EC77A1C6}" presName="level2hierChild" presStyleCnt="0"/>
      <dgm:spPr/>
    </dgm:pt>
    <dgm:pt modelId="{150857EC-90B4-49AB-A564-FE0D3CDDDC23}" type="pres">
      <dgm:prSet presAssocID="{67980200-0244-4D7B-AAD4-2186DCE5CE07}" presName="conn2-1" presStyleLbl="parChTrans1D2" presStyleIdx="0" presStyleCnt="2"/>
      <dgm:spPr/>
      <dgm:t>
        <a:bodyPr/>
        <a:lstStyle/>
        <a:p>
          <a:endParaRPr lang="en-US"/>
        </a:p>
      </dgm:t>
    </dgm:pt>
    <dgm:pt modelId="{DA1EA663-3A27-4409-9FE4-9769A8637CFA}" type="pres">
      <dgm:prSet presAssocID="{67980200-0244-4D7B-AAD4-2186DCE5CE07}" presName="connTx" presStyleLbl="parChTrans1D2" presStyleIdx="0" presStyleCnt="2"/>
      <dgm:spPr/>
      <dgm:t>
        <a:bodyPr/>
        <a:lstStyle/>
        <a:p>
          <a:endParaRPr lang="en-US"/>
        </a:p>
      </dgm:t>
    </dgm:pt>
    <dgm:pt modelId="{CF51E62B-05CF-4501-8E50-76784540901D}" type="pres">
      <dgm:prSet presAssocID="{E58F1EF5-1F18-46AB-9659-FAA2F0A568FE}" presName="root2" presStyleCnt="0"/>
      <dgm:spPr/>
    </dgm:pt>
    <dgm:pt modelId="{1736BC58-54AA-47F8-99AE-1CFA6A0BFCE4}" type="pres">
      <dgm:prSet presAssocID="{E58F1EF5-1F18-46AB-9659-FAA2F0A568FE}" presName="LevelTwoTextNode" presStyleLbl="node2" presStyleIdx="0" presStyleCnt="2" custLinFactNeighborX="-11637" custLinFactNeighborY="-77581">
        <dgm:presLayoutVars>
          <dgm:chPref val="3"/>
        </dgm:presLayoutVars>
      </dgm:prSet>
      <dgm:spPr/>
      <dgm:t>
        <a:bodyPr/>
        <a:lstStyle/>
        <a:p>
          <a:endParaRPr lang="en-US"/>
        </a:p>
      </dgm:t>
    </dgm:pt>
    <dgm:pt modelId="{67A9B723-4C1D-4C5D-A36D-58DB579EB683}" type="pres">
      <dgm:prSet presAssocID="{E58F1EF5-1F18-46AB-9659-FAA2F0A568FE}" presName="level3hierChild" presStyleCnt="0"/>
      <dgm:spPr/>
    </dgm:pt>
    <dgm:pt modelId="{FE61E204-2E6D-45A2-9F34-75173D9672C6}" type="pres">
      <dgm:prSet presAssocID="{D57CD29C-B1C5-49C3-958D-9329C50DB9E3}" presName="conn2-1" presStyleLbl="parChTrans1D3" presStyleIdx="0" presStyleCnt="5"/>
      <dgm:spPr/>
      <dgm:t>
        <a:bodyPr/>
        <a:lstStyle/>
        <a:p>
          <a:endParaRPr lang="en-US"/>
        </a:p>
      </dgm:t>
    </dgm:pt>
    <dgm:pt modelId="{4C280B57-643D-4019-8A88-052D809070FD}" type="pres">
      <dgm:prSet presAssocID="{D57CD29C-B1C5-49C3-958D-9329C50DB9E3}" presName="connTx" presStyleLbl="parChTrans1D3" presStyleIdx="0" presStyleCnt="5"/>
      <dgm:spPr/>
      <dgm:t>
        <a:bodyPr/>
        <a:lstStyle/>
        <a:p>
          <a:endParaRPr lang="en-US"/>
        </a:p>
      </dgm:t>
    </dgm:pt>
    <dgm:pt modelId="{095438F8-7B62-4D05-B9CC-AE4835B17656}" type="pres">
      <dgm:prSet presAssocID="{CA3C3D4C-7A65-4EB9-B6BF-471DAD2AA71B}" presName="root2" presStyleCnt="0"/>
      <dgm:spPr/>
    </dgm:pt>
    <dgm:pt modelId="{D5D5D3DC-22B9-4E41-A64B-62B1EE3E9A0A}" type="pres">
      <dgm:prSet presAssocID="{CA3C3D4C-7A65-4EB9-B6BF-471DAD2AA71B}" presName="LevelTwoTextNode" presStyleLbl="node3" presStyleIdx="0" presStyleCnt="5" custLinFactNeighborX="499" custLinFactNeighborY="-32888">
        <dgm:presLayoutVars>
          <dgm:chPref val="3"/>
        </dgm:presLayoutVars>
      </dgm:prSet>
      <dgm:spPr/>
      <dgm:t>
        <a:bodyPr/>
        <a:lstStyle/>
        <a:p>
          <a:endParaRPr lang="en-US"/>
        </a:p>
      </dgm:t>
    </dgm:pt>
    <dgm:pt modelId="{8DB0512A-CC88-4CEF-B487-D5484E1C43BD}" type="pres">
      <dgm:prSet presAssocID="{CA3C3D4C-7A65-4EB9-B6BF-471DAD2AA71B}" presName="level3hierChild" presStyleCnt="0"/>
      <dgm:spPr/>
    </dgm:pt>
    <dgm:pt modelId="{CD492558-DEED-463F-8D5E-C0F9FB1F7864}" type="pres">
      <dgm:prSet presAssocID="{1E6C0302-5C16-40BE-8B6D-6CF96961CDE0}" presName="conn2-1" presStyleLbl="parChTrans1D3" presStyleIdx="1" presStyleCnt="5"/>
      <dgm:spPr/>
      <dgm:t>
        <a:bodyPr/>
        <a:lstStyle/>
        <a:p>
          <a:endParaRPr lang="en-US"/>
        </a:p>
      </dgm:t>
    </dgm:pt>
    <dgm:pt modelId="{94A8D409-0312-4B4A-B844-D573834056D1}" type="pres">
      <dgm:prSet presAssocID="{1E6C0302-5C16-40BE-8B6D-6CF96961CDE0}" presName="connTx" presStyleLbl="parChTrans1D3" presStyleIdx="1" presStyleCnt="5"/>
      <dgm:spPr/>
      <dgm:t>
        <a:bodyPr/>
        <a:lstStyle/>
        <a:p>
          <a:endParaRPr lang="en-US"/>
        </a:p>
      </dgm:t>
    </dgm:pt>
    <dgm:pt modelId="{7C7AD4B3-43E2-4907-A2D3-F5EF0956A926}" type="pres">
      <dgm:prSet presAssocID="{9C3FBAE9-5014-4D36-98D6-D617D433004A}" presName="root2" presStyleCnt="0"/>
      <dgm:spPr/>
    </dgm:pt>
    <dgm:pt modelId="{1883D137-9208-4D05-A136-EC3AF83E2C9A}" type="pres">
      <dgm:prSet presAssocID="{9C3FBAE9-5014-4D36-98D6-D617D433004A}" presName="LevelTwoTextNode" presStyleLbl="node3" presStyleIdx="1" presStyleCnt="5" custLinFactNeighborX="-58325" custLinFactNeighborY="-23724">
        <dgm:presLayoutVars>
          <dgm:chPref val="3"/>
        </dgm:presLayoutVars>
      </dgm:prSet>
      <dgm:spPr/>
      <dgm:t>
        <a:bodyPr/>
        <a:lstStyle/>
        <a:p>
          <a:endParaRPr lang="en-US"/>
        </a:p>
      </dgm:t>
    </dgm:pt>
    <dgm:pt modelId="{D23097A6-7B99-458E-9060-64F50A3DA15B}" type="pres">
      <dgm:prSet presAssocID="{9C3FBAE9-5014-4D36-98D6-D617D433004A}" presName="level3hierChild" presStyleCnt="0"/>
      <dgm:spPr/>
    </dgm:pt>
    <dgm:pt modelId="{2DAF912E-3EF6-4C5F-BBC2-67E2DCD0E337}" type="pres">
      <dgm:prSet presAssocID="{5285AAFD-C21A-40B3-BA43-3C0B08CBBE53}" presName="conn2-1" presStyleLbl="parChTrans1D3" presStyleIdx="2" presStyleCnt="5"/>
      <dgm:spPr/>
      <dgm:t>
        <a:bodyPr/>
        <a:lstStyle/>
        <a:p>
          <a:endParaRPr lang="en-US"/>
        </a:p>
      </dgm:t>
    </dgm:pt>
    <dgm:pt modelId="{3B730239-CBFF-4402-BB83-0EDB607BFFFB}" type="pres">
      <dgm:prSet presAssocID="{5285AAFD-C21A-40B3-BA43-3C0B08CBBE53}" presName="connTx" presStyleLbl="parChTrans1D3" presStyleIdx="2" presStyleCnt="5"/>
      <dgm:spPr/>
      <dgm:t>
        <a:bodyPr/>
        <a:lstStyle/>
        <a:p>
          <a:endParaRPr lang="en-US"/>
        </a:p>
      </dgm:t>
    </dgm:pt>
    <dgm:pt modelId="{F457BFBE-4774-4686-91C7-DF9319D78AE4}" type="pres">
      <dgm:prSet presAssocID="{0791BDE2-F783-4EFF-B785-D443A1F6D648}" presName="root2" presStyleCnt="0"/>
      <dgm:spPr/>
    </dgm:pt>
    <dgm:pt modelId="{2B272D3C-4166-4C90-A8E4-C860D33F8043}" type="pres">
      <dgm:prSet presAssocID="{0791BDE2-F783-4EFF-B785-D443A1F6D648}" presName="LevelTwoTextNode" presStyleLbl="node3" presStyleIdx="2" presStyleCnt="5" custLinFactNeighborX="-58325" custLinFactNeighborY="-8825">
        <dgm:presLayoutVars>
          <dgm:chPref val="3"/>
        </dgm:presLayoutVars>
      </dgm:prSet>
      <dgm:spPr/>
      <dgm:t>
        <a:bodyPr/>
        <a:lstStyle/>
        <a:p>
          <a:endParaRPr lang="en-US"/>
        </a:p>
      </dgm:t>
    </dgm:pt>
    <dgm:pt modelId="{6068F382-1587-4886-9D92-AF831B6D2749}" type="pres">
      <dgm:prSet presAssocID="{0791BDE2-F783-4EFF-B785-D443A1F6D648}" presName="level3hierChild" presStyleCnt="0"/>
      <dgm:spPr/>
    </dgm:pt>
    <dgm:pt modelId="{549C7949-23C3-4BB0-9829-7D4A594A3DED}" type="pres">
      <dgm:prSet presAssocID="{EE76A08A-1579-4108-93B0-81E522CF8600}" presName="conn2-1" presStyleLbl="parChTrans1D2" presStyleIdx="1" presStyleCnt="2"/>
      <dgm:spPr/>
      <dgm:t>
        <a:bodyPr/>
        <a:lstStyle/>
        <a:p>
          <a:endParaRPr lang="en-US"/>
        </a:p>
      </dgm:t>
    </dgm:pt>
    <dgm:pt modelId="{AAAF7239-9FD0-4D92-927C-F5718AFD2F50}" type="pres">
      <dgm:prSet presAssocID="{EE76A08A-1579-4108-93B0-81E522CF8600}" presName="connTx" presStyleLbl="parChTrans1D2" presStyleIdx="1" presStyleCnt="2"/>
      <dgm:spPr/>
      <dgm:t>
        <a:bodyPr/>
        <a:lstStyle/>
        <a:p>
          <a:endParaRPr lang="en-US"/>
        </a:p>
      </dgm:t>
    </dgm:pt>
    <dgm:pt modelId="{15044447-C537-41FF-877A-17221A90E4E0}" type="pres">
      <dgm:prSet presAssocID="{AB04EC9B-C570-49BA-A2F3-DB68E6516AC7}" presName="root2" presStyleCnt="0"/>
      <dgm:spPr/>
    </dgm:pt>
    <dgm:pt modelId="{A053C869-070A-44CD-9B68-C2CA6D319524}" type="pres">
      <dgm:prSet presAssocID="{AB04EC9B-C570-49BA-A2F3-DB68E6516AC7}" presName="LevelTwoTextNode" presStyleLbl="node2" presStyleIdx="1" presStyleCnt="2" custLinFactNeighborX="-15184" custLinFactNeighborY="-36526">
        <dgm:presLayoutVars>
          <dgm:chPref val="3"/>
        </dgm:presLayoutVars>
      </dgm:prSet>
      <dgm:spPr/>
      <dgm:t>
        <a:bodyPr/>
        <a:lstStyle/>
        <a:p>
          <a:endParaRPr lang="en-US"/>
        </a:p>
      </dgm:t>
    </dgm:pt>
    <dgm:pt modelId="{2FD3638E-59D7-4FF5-8E3F-98E225D2FFA5}" type="pres">
      <dgm:prSet presAssocID="{AB04EC9B-C570-49BA-A2F3-DB68E6516AC7}" presName="level3hierChild" presStyleCnt="0"/>
      <dgm:spPr/>
    </dgm:pt>
    <dgm:pt modelId="{25258B0C-4FC3-4A4F-B573-0DE265C966AF}" type="pres">
      <dgm:prSet presAssocID="{E475DCDF-08F3-4A13-BE1D-1B550A521E81}" presName="conn2-1" presStyleLbl="parChTrans1D3" presStyleIdx="3" presStyleCnt="5"/>
      <dgm:spPr/>
      <dgm:t>
        <a:bodyPr/>
        <a:lstStyle/>
        <a:p>
          <a:endParaRPr lang="en-US"/>
        </a:p>
      </dgm:t>
    </dgm:pt>
    <dgm:pt modelId="{69D7296C-6C76-47C7-A026-AAF985F4CBC4}" type="pres">
      <dgm:prSet presAssocID="{E475DCDF-08F3-4A13-BE1D-1B550A521E81}" presName="connTx" presStyleLbl="parChTrans1D3" presStyleIdx="3" presStyleCnt="5"/>
      <dgm:spPr/>
      <dgm:t>
        <a:bodyPr/>
        <a:lstStyle/>
        <a:p>
          <a:endParaRPr lang="en-US"/>
        </a:p>
      </dgm:t>
    </dgm:pt>
    <dgm:pt modelId="{C3F0D3BB-13F8-430A-A68C-8119647FB8C9}" type="pres">
      <dgm:prSet presAssocID="{C7258AB8-C981-4EBF-8350-3924D4B97CCC}" presName="root2" presStyleCnt="0"/>
      <dgm:spPr/>
    </dgm:pt>
    <dgm:pt modelId="{EE371B01-A4AD-4628-A930-B150B3AF28E1}" type="pres">
      <dgm:prSet presAssocID="{C7258AB8-C981-4EBF-8350-3924D4B97CCC}" presName="LevelTwoTextNode" presStyleLbl="node3" presStyleIdx="3" presStyleCnt="5" custLinFactNeighborX="499" custLinFactNeighborY="30024">
        <dgm:presLayoutVars>
          <dgm:chPref val="3"/>
        </dgm:presLayoutVars>
      </dgm:prSet>
      <dgm:spPr/>
      <dgm:t>
        <a:bodyPr/>
        <a:lstStyle/>
        <a:p>
          <a:endParaRPr lang="en-US"/>
        </a:p>
      </dgm:t>
    </dgm:pt>
    <dgm:pt modelId="{5D32A4E1-968C-4485-9FB9-48BB51E7E87F}" type="pres">
      <dgm:prSet presAssocID="{C7258AB8-C981-4EBF-8350-3924D4B97CCC}" presName="level3hierChild" presStyleCnt="0"/>
      <dgm:spPr/>
    </dgm:pt>
    <dgm:pt modelId="{248498A5-E310-44B9-BA36-06337E6BD75E}" type="pres">
      <dgm:prSet presAssocID="{E8ADDCE2-21D8-4FA1-8CCF-F45CD6D4D0FE}" presName="conn2-1" presStyleLbl="parChTrans1D3" presStyleIdx="4" presStyleCnt="5"/>
      <dgm:spPr/>
      <dgm:t>
        <a:bodyPr/>
        <a:lstStyle/>
        <a:p>
          <a:endParaRPr lang="en-US"/>
        </a:p>
      </dgm:t>
    </dgm:pt>
    <dgm:pt modelId="{6187E72A-6524-4E94-8613-74283976A85C}" type="pres">
      <dgm:prSet presAssocID="{E8ADDCE2-21D8-4FA1-8CCF-F45CD6D4D0FE}" presName="connTx" presStyleLbl="parChTrans1D3" presStyleIdx="4" presStyleCnt="5"/>
      <dgm:spPr/>
      <dgm:t>
        <a:bodyPr/>
        <a:lstStyle/>
        <a:p>
          <a:endParaRPr lang="en-US"/>
        </a:p>
      </dgm:t>
    </dgm:pt>
    <dgm:pt modelId="{3DD55A6A-4616-4224-92A6-3C95160DA7C4}" type="pres">
      <dgm:prSet presAssocID="{3722D77B-23E6-4226-97F9-BC8204D3E91E}" presName="root2" presStyleCnt="0"/>
      <dgm:spPr/>
    </dgm:pt>
    <dgm:pt modelId="{FE33126F-45FA-4C44-99A0-7A4C8E8F7C8F}" type="pres">
      <dgm:prSet presAssocID="{3722D77B-23E6-4226-97F9-BC8204D3E91E}" presName="LevelTwoTextNode" presStyleLbl="node3" presStyleIdx="4" presStyleCnt="5" custLinFactNeighborX="-58325" custLinFactNeighborY="73559">
        <dgm:presLayoutVars>
          <dgm:chPref val="3"/>
        </dgm:presLayoutVars>
      </dgm:prSet>
      <dgm:spPr/>
      <dgm:t>
        <a:bodyPr/>
        <a:lstStyle/>
        <a:p>
          <a:endParaRPr lang="en-US"/>
        </a:p>
      </dgm:t>
    </dgm:pt>
    <dgm:pt modelId="{C0B7ADB8-62C4-41F9-A636-8FBA596E3801}" type="pres">
      <dgm:prSet presAssocID="{3722D77B-23E6-4226-97F9-BC8204D3E91E}" presName="level3hierChild" presStyleCnt="0"/>
      <dgm:spPr/>
    </dgm:pt>
  </dgm:ptLst>
  <dgm:cxnLst>
    <dgm:cxn modelId="{1F73D62B-D0F4-474F-AD2F-7A2A59E74613}" srcId="{44BDDBED-59CF-41D6-9A5A-6A91EC77A1C6}" destId="{E58F1EF5-1F18-46AB-9659-FAA2F0A568FE}" srcOrd="0" destOrd="0" parTransId="{67980200-0244-4D7B-AAD4-2186DCE5CE07}" sibTransId="{6FB2D895-7B9A-4717-92D0-D7D0FB4778BB}"/>
    <dgm:cxn modelId="{99E1026D-254F-4865-BD2F-D2678BA78A1E}" type="presOf" srcId="{EE76A08A-1579-4108-93B0-81E522CF8600}" destId="{549C7949-23C3-4BB0-9829-7D4A594A3DED}" srcOrd="0" destOrd="0" presId="urn:microsoft.com/office/officeart/2005/8/layout/hierarchy2"/>
    <dgm:cxn modelId="{87393284-AC82-4EB0-B7A0-60ECB65DDEA3}" type="presOf" srcId="{1E6C0302-5C16-40BE-8B6D-6CF96961CDE0}" destId="{CD492558-DEED-463F-8D5E-C0F9FB1F7864}" srcOrd="0" destOrd="0" presId="urn:microsoft.com/office/officeart/2005/8/layout/hierarchy2"/>
    <dgm:cxn modelId="{8CA53752-45DE-4276-802C-83DBED5E07E4}" srcId="{E58F1EF5-1F18-46AB-9659-FAA2F0A568FE}" destId="{CA3C3D4C-7A65-4EB9-B6BF-471DAD2AA71B}" srcOrd="0" destOrd="0" parTransId="{D57CD29C-B1C5-49C3-958D-9329C50DB9E3}" sibTransId="{062E99EE-12C7-45A9-9C8D-0FADD0113FD5}"/>
    <dgm:cxn modelId="{473C3BAB-C644-4431-BA38-FF959D1CCD9D}" srcId="{EA8C336C-C880-4D77-8B34-0E24B0E28DCA}" destId="{44BDDBED-59CF-41D6-9A5A-6A91EC77A1C6}" srcOrd="0" destOrd="0" parTransId="{4CCF28F2-2F78-4A68-A70D-66FE927FEEBE}" sibTransId="{216EC3F9-F430-47E9-B5B2-9243F4616AF3}"/>
    <dgm:cxn modelId="{ED549601-7903-4C9A-9D51-0385AD4B9096}" type="presOf" srcId="{E58F1EF5-1F18-46AB-9659-FAA2F0A568FE}" destId="{1736BC58-54AA-47F8-99AE-1CFA6A0BFCE4}" srcOrd="0" destOrd="0" presId="urn:microsoft.com/office/officeart/2005/8/layout/hierarchy2"/>
    <dgm:cxn modelId="{602A61F0-7906-40C0-B16B-060F05E03474}" type="presOf" srcId="{67980200-0244-4D7B-AAD4-2186DCE5CE07}" destId="{150857EC-90B4-49AB-A564-FE0D3CDDDC23}" srcOrd="0" destOrd="0" presId="urn:microsoft.com/office/officeart/2005/8/layout/hierarchy2"/>
    <dgm:cxn modelId="{78F267CB-ECC9-47AB-B5D2-02FFFD76E56F}" type="presOf" srcId="{1E6C0302-5C16-40BE-8B6D-6CF96961CDE0}" destId="{94A8D409-0312-4B4A-B844-D573834056D1}" srcOrd="1" destOrd="0" presId="urn:microsoft.com/office/officeart/2005/8/layout/hierarchy2"/>
    <dgm:cxn modelId="{66B5AA4C-EBA4-4166-8F9F-4F2391130669}" type="presOf" srcId="{9C3FBAE9-5014-4D36-98D6-D617D433004A}" destId="{1883D137-9208-4D05-A136-EC3AF83E2C9A}" srcOrd="0" destOrd="0" presId="urn:microsoft.com/office/officeart/2005/8/layout/hierarchy2"/>
    <dgm:cxn modelId="{30CA9FDC-196C-4C9E-B215-CDA0F948DCC3}" type="presOf" srcId="{CA3C3D4C-7A65-4EB9-B6BF-471DAD2AA71B}" destId="{D5D5D3DC-22B9-4E41-A64B-62B1EE3E9A0A}" srcOrd="0" destOrd="0" presId="urn:microsoft.com/office/officeart/2005/8/layout/hierarchy2"/>
    <dgm:cxn modelId="{515E963A-6D19-4FDC-89B0-C6D801DE0CD5}" type="presOf" srcId="{C7258AB8-C981-4EBF-8350-3924D4B97CCC}" destId="{EE371B01-A4AD-4628-A930-B150B3AF28E1}" srcOrd="0" destOrd="0" presId="urn:microsoft.com/office/officeart/2005/8/layout/hierarchy2"/>
    <dgm:cxn modelId="{5EC1E8CD-B5AF-429B-A867-865498068421}" type="presOf" srcId="{E8ADDCE2-21D8-4FA1-8CCF-F45CD6D4D0FE}" destId="{248498A5-E310-44B9-BA36-06337E6BD75E}" srcOrd="0" destOrd="0" presId="urn:microsoft.com/office/officeart/2005/8/layout/hierarchy2"/>
    <dgm:cxn modelId="{BAF99D22-CAB6-4F6B-8F26-F138658D47B5}" type="presOf" srcId="{44BDDBED-59CF-41D6-9A5A-6A91EC77A1C6}" destId="{94CA37B6-00AB-421C-A1B0-7816C918296B}" srcOrd="0" destOrd="0" presId="urn:microsoft.com/office/officeart/2005/8/layout/hierarchy2"/>
    <dgm:cxn modelId="{7E90CBD2-EA14-4BBE-9ACC-DE7A9076193D}" srcId="{AB04EC9B-C570-49BA-A2F3-DB68E6516AC7}" destId="{3722D77B-23E6-4226-97F9-BC8204D3E91E}" srcOrd="1" destOrd="0" parTransId="{E8ADDCE2-21D8-4FA1-8CCF-F45CD6D4D0FE}" sibTransId="{82F0DB63-0C86-4068-A25B-7F60506D9BE4}"/>
    <dgm:cxn modelId="{92981CA6-E421-40BE-8EAA-2E1DC87C9591}" type="presOf" srcId="{67980200-0244-4D7B-AAD4-2186DCE5CE07}" destId="{DA1EA663-3A27-4409-9FE4-9769A8637CFA}" srcOrd="1" destOrd="0" presId="urn:microsoft.com/office/officeart/2005/8/layout/hierarchy2"/>
    <dgm:cxn modelId="{6588E278-B295-4F72-AF78-DB1C2AA42C1C}" type="presOf" srcId="{E475DCDF-08F3-4A13-BE1D-1B550A521E81}" destId="{25258B0C-4FC3-4A4F-B573-0DE265C966AF}" srcOrd="0" destOrd="0" presId="urn:microsoft.com/office/officeart/2005/8/layout/hierarchy2"/>
    <dgm:cxn modelId="{41B4D405-2B38-42FA-AE7D-EE4BFF43AF5D}" type="presOf" srcId="{3722D77B-23E6-4226-97F9-BC8204D3E91E}" destId="{FE33126F-45FA-4C44-99A0-7A4C8E8F7C8F}" srcOrd="0" destOrd="0" presId="urn:microsoft.com/office/officeart/2005/8/layout/hierarchy2"/>
    <dgm:cxn modelId="{E6E64F7C-3968-4794-80E7-D951478E2566}" type="presOf" srcId="{E8ADDCE2-21D8-4FA1-8CCF-F45CD6D4D0FE}" destId="{6187E72A-6524-4E94-8613-74283976A85C}" srcOrd="1" destOrd="0" presId="urn:microsoft.com/office/officeart/2005/8/layout/hierarchy2"/>
    <dgm:cxn modelId="{CA483CD4-61D8-40F9-BB0A-4BCC2B39922F}" type="presOf" srcId="{D57CD29C-B1C5-49C3-958D-9329C50DB9E3}" destId="{FE61E204-2E6D-45A2-9F34-75173D9672C6}" srcOrd="0" destOrd="0" presId="urn:microsoft.com/office/officeart/2005/8/layout/hierarchy2"/>
    <dgm:cxn modelId="{2EDD2F58-7679-48D2-9A2A-691BB9D2FDBC}" srcId="{E58F1EF5-1F18-46AB-9659-FAA2F0A568FE}" destId="{0791BDE2-F783-4EFF-B785-D443A1F6D648}" srcOrd="2" destOrd="0" parTransId="{5285AAFD-C21A-40B3-BA43-3C0B08CBBE53}" sibTransId="{A44CF11C-F577-41D0-BD37-A53153B90F7C}"/>
    <dgm:cxn modelId="{B40C1DFF-08E3-4ACB-B27C-9CC18D94EC9A}" type="presOf" srcId="{5285AAFD-C21A-40B3-BA43-3C0B08CBBE53}" destId="{2DAF912E-3EF6-4C5F-BBC2-67E2DCD0E337}" srcOrd="0" destOrd="0" presId="urn:microsoft.com/office/officeart/2005/8/layout/hierarchy2"/>
    <dgm:cxn modelId="{6BAD9A79-97A0-4AC6-A3C4-CA1BC9AC5575}" srcId="{44BDDBED-59CF-41D6-9A5A-6A91EC77A1C6}" destId="{AB04EC9B-C570-49BA-A2F3-DB68E6516AC7}" srcOrd="1" destOrd="0" parTransId="{EE76A08A-1579-4108-93B0-81E522CF8600}" sibTransId="{8953533F-717C-4CEE-BF33-EC272D9C9E3C}"/>
    <dgm:cxn modelId="{4CF40ACE-0BD5-4075-8D4D-0B14FAC6A97B}" type="presOf" srcId="{D57CD29C-B1C5-49C3-958D-9329C50DB9E3}" destId="{4C280B57-643D-4019-8A88-052D809070FD}" srcOrd="1" destOrd="0" presId="urn:microsoft.com/office/officeart/2005/8/layout/hierarchy2"/>
    <dgm:cxn modelId="{D8EDE9F6-C067-4868-8BCA-1DB62EAAD9FB}" srcId="{E58F1EF5-1F18-46AB-9659-FAA2F0A568FE}" destId="{9C3FBAE9-5014-4D36-98D6-D617D433004A}" srcOrd="1" destOrd="0" parTransId="{1E6C0302-5C16-40BE-8B6D-6CF96961CDE0}" sibTransId="{462DABF5-755A-4DA1-BC1E-B6714DF4984D}"/>
    <dgm:cxn modelId="{16B30917-230F-4EED-8752-2C6CEB23D8C1}" type="presOf" srcId="{EA8C336C-C880-4D77-8B34-0E24B0E28DCA}" destId="{EA6C992A-A48F-424D-979D-962C217E7B80}" srcOrd="0" destOrd="0" presId="urn:microsoft.com/office/officeart/2005/8/layout/hierarchy2"/>
    <dgm:cxn modelId="{1E42212D-309C-42A3-A8E0-B6F9A6EFD253}" type="presOf" srcId="{0791BDE2-F783-4EFF-B785-D443A1F6D648}" destId="{2B272D3C-4166-4C90-A8E4-C860D33F8043}" srcOrd="0" destOrd="0" presId="urn:microsoft.com/office/officeart/2005/8/layout/hierarchy2"/>
    <dgm:cxn modelId="{307407D0-2B47-42F5-8D15-9C6DE710ADFD}" type="presOf" srcId="{AB04EC9B-C570-49BA-A2F3-DB68E6516AC7}" destId="{A053C869-070A-44CD-9B68-C2CA6D319524}" srcOrd="0" destOrd="0" presId="urn:microsoft.com/office/officeart/2005/8/layout/hierarchy2"/>
    <dgm:cxn modelId="{14C2226C-977E-484D-ACB9-7CDD35FBF10A}" type="presOf" srcId="{5285AAFD-C21A-40B3-BA43-3C0B08CBBE53}" destId="{3B730239-CBFF-4402-BB83-0EDB607BFFFB}" srcOrd="1" destOrd="0" presId="urn:microsoft.com/office/officeart/2005/8/layout/hierarchy2"/>
    <dgm:cxn modelId="{B932593C-19BD-4FA5-9FD3-F43D6714FA34}" srcId="{AB04EC9B-C570-49BA-A2F3-DB68E6516AC7}" destId="{C7258AB8-C981-4EBF-8350-3924D4B97CCC}" srcOrd="0" destOrd="0" parTransId="{E475DCDF-08F3-4A13-BE1D-1B550A521E81}" sibTransId="{42B5C03C-FDB6-47A9-9C0C-50D49FF7D678}"/>
    <dgm:cxn modelId="{DF1AD9FF-C981-4A23-9CF5-FDD5BC2DE7AF}" type="presOf" srcId="{EE76A08A-1579-4108-93B0-81E522CF8600}" destId="{AAAF7239-9FD0-4D92-927C-F5718AFD2F50}" srcOrd="1" destOrd="0" presId="urn:microsoft.com/office/officeart/2005/8/layout/hierarchy2"/>
    <dgm:cxn modelId="{6AB99856-10AD-4DFB-BF3D-A34606D525F6}" type="presOf" srcId="{E475DCDF-08F3-4A13-BE1D-1B550A521E81}" destId="{69D7296C-6C76-47C7-A026-AAF985F4CBC4}" srcOrd="1" destOrd="0" presId="urn:microsoft.com/office/officeart/2005/8/layout/hierarchy2"/>
    <dgm:cxn modelId="{056B294B-421E-4B60-BDB5-F94B8B7A1956}" type="presParOf" srcId="{EA6C992A-A48F-424D-979D-962C217E7B80}" destId="{D12832AC-E326-4606-8E72-9581BB58A07E}" srcOrd="0" destOrd="0" presId="urn:microsoft.com/office/officeart/2005/8/layout/hierarchy2"/>
    <dgm:cxn modelId="{00699A6E-1CAD-42BA-B25B-5DD9E79AE869}" type="presParOf" srcId="{D12832AC-E326-4606-8E72-9581BB58A07E}" destId="{94CA37B6-00AB-421C-A1B0-7816C918296B}" srcOrd="0" destOrd="0" presId="urn:microsoft.com/office/officeart/2005/8/layout/hierarchy2"/>
    <dgm:cxn modelId="{09CFEEE9-33E3-4CB2-AC9D-DD6ECD8739BE}" type="presParOf" srcId="{D12832AC-E326-4606-8E72-9581BB58A07E}" destId="{1BF88C99-C7FE-4E42-9CF9-F87AEE6B1039}" srcOrd="1" destOrd="0" presId="urn:microsoft.com/office/officeart/2005/8/layout/hierarchy2"/>
    <dgm:cxn modelId="{928E9852-3D2D-4BA4-B81B-869712DD5355}" type="presParOf" srcId="{1BF88C99-C7FE-4E42-9CF9-F87AEE6B1039}" destId="{150857EC-90B4-49AB-A564-FE0D3CDDDC23}" srcOrd="0" destOrd="0" presId="urn:microsoft.com/office/officeart/2005/8/layout/hierarchy2"/>
    <dgm:cxn modelId="{E96BA1E3-A364-4800-8E24-29E3125AC552}" type="presParOf" srcId="{150857EC-90B4-49AB-A564-FE0D3CDDDC23}" destId="{DA1EA663-3A27-4409-9FE4-9769A8637CFA}" srcOrd="0" destOrd="0" presId="urn:microsoft.com/office/officeart/2005/8/layout/hierarchy2"/>
    <dgm:cxn modelId="{1F0984E7-17F8-4C62-A960-7199DD8D2229}" type="presParOf" srcId="{1BF88C99-C7FE-4E42-9CF9-F87AEE6B1039}" destId="{CF51E62B-05CF-4501-8E50-76784540901D}" srcOrd="1" destOrd="0" presId="urn:microsoft.com/office/officeart/2005/8/layout/hierarchy2"/>
    <dgm:cxn modelId="{80F0E10E-3E85-4605-9FB7-32F146E4F76F}" type="presParOf" srcId="{CF51E62B-05CF-4501-8E50-76784540901D}" destId="{1736BC58-54AA-47F8-99AE-1CFA6A0BFCE4}" srcOrd="0" destOrd="0" presId="urn:microsoft.com/office/officeart/2005/8/layout/hierarchy2"/>
    <dgm:cxn modelId="{DAEC893D-F4B8-4667-87BC-B3FF7D4C74C9}" type="presParOf" srcId="{CF51E62B-05CF-4501-8E50-76784540901D}" destId="{67A9B723-4C1D-4C5D-A36D-58DB579EB683}" srcOrd="1" destOrd="0" presId="urn:microsoft.com/office/officeart/2005/8/layout/hierarchy2"/>
    <dgm:cxn modelId="{B3A03E8D-F709-4EF3-AA53-3B1B16670625}" type="presParOf" srcId="{67A9B723-4C1D-4C5D-A36D-58DB579EB683}" destId="{FE61E204-2E6D-45A2-9F34-75173D9672C6}" srcOrd="0" destOrd="0" presId="urn:microsoft.com/office/officeart/2005/8/layout/hierarchy2"/>
    <dgm:cxn modelId="{FE873D60-4C5C-4883-944D-EE2E30120FDC}" type="presParOf" srcId="{FE61E204-2E6D-45A2-9F34-75173D9672C6}" destId="{4C280B57-643D-4019-8A88-052D809070FD}" srcOrd="0" destOrd="0" presId="urn:microsoft.com/office/officeart/2005/8/layout/hierarchy2"/>
    <dgm:cxn modelId="{1A16D212-FAAF-4A2E-B81C-533D0E723847}" type="presParOf" srcId="{67A9B723-4C1D-4C5D-A36D-58DB579EB683}" destId="{095438F8-7B62-4D05-B9CC-AE4835B17656}" srcOrd="1" destOrd="0" presId="urn:microsoft.com/office/officeart/2005/8/layout/hierarchy2"/>
    <dgm:cxn modelId="{73D37571-025A-442F-A9B2-F987074749D6}" type="presParOf" srcId="{095438F8-7B62-4D05-B9CC-AE4835B17656}" destId="{D5D5D3DC-22B9-4E41-A64B-62B1EE3E9A0A}" srcOrd="0" destOrd="0" presId="urn:microsoft.com/office/officeart/2005/8/layout/hierarchy2"/>
    <dgm:cxn modelId="{1312659C-AD6F-4E49-9520-1EEDA53539F2}" type="presParOf" srcId="{095438F8-7B62-4D05-B9CC-AE4835B17656}" destId="{8DB0512A-CC88-4CEF-B487-D5484E1C43BD}" srcOrd="1" destOrd="0" presId="urn:microsoft.com/office/officeart/2005/8/layout/hierarchy2"/>
    <dgm:cxn modelId="{987FFFC0-54AF-423E-B3C5-9BD3D98D1AE8}" type="presParOf" srcId="{67A9B723-4C1D-4C5D-A36D-58DB579EB683}" destId="{CD492558-DEED-463F-8D5E-C0F9FB1F7864}" srcOrd="2" destOrd="0" presId="urn:microsoft.com/office/officeart/2005/8/layout/hierarchy2"/>
    <dgm:cxn modelId="{12DDB666-F733-4565-8902-DF3D5F9484D3}" type="presParOf" srcId="{CD492558-DEED-463F-8D5E-C0F9FB1F7864}" destId="{94A8D409-0312-4B4A-B844-D573834056D1}" srcOrd="0" destOrd="0" presId="urn:microsoft.com/office/officeart/2005/8/layout/hierarchy2"/>
    <dgm:cxn modelId="{35636327-F7DF-4CA3-AF40-094C70EF8407}" type="presParOf" srcId="{67A9B723-4C1D-4C5D-A36D-58DB579EB683}" destId="{7C7AD4B3-43E2-4907-A2D3-F5EF0956A926}" srcOrd="3" destOrd="0" presId="urn:microsoft.com/office/officeart/2005/8/layout/hierarchy2"/>
    <dgm:cxn modelId="{6477A07A-B9E0-4EAC-AE10-7AB3D094D324}" type="presParOf" srcId="{7C7AD4B3-43E2-4907-A2D3-F5EF0956A926}" destId="{1883D137-9208-4D05-A136-EC3AF83E2C9A}" srcOrd="0" destOrd="0" presId="urn:microsoft.com/office/officeart/2005/8/layout/hierarchy2"/>
    <dgm:cxn modelId="{C91383E1-277C-4068-96BF-4CE4060B8279}" type="presParOf" srcId="{7C7AD4B3-43E2-4907-A2D3-F5EF0956A926}" destId="{D23097A6-7B99-458E-9060-64F50A3DA15B}" srcOrd="1" destOrd="0" presId="urn:microsoft.com/office/officeart/2005/8/layout/hierarchy2"/>
    <dgm:cxn modelId="{C2B3DC56-90B5-4E84-A65F-4848384C8050}" type="presParOf" srcId="{67A9B723-4C1D-4C5D-A36D-58DB579EB683}" destId="{2DAF912E-3EF6-4C5F-BBC2-67E2DCD0E337}" srcOrd="4" destOrd="0" presId="urn:microsoft.com/office/officeart/2005/8/layout/hierarchy2"/>
    <dgm:cxn modelId="{DEE5A56D-F1E7-48B4-8A28-9CEE00E16D4D}" type="presParOf" srcId="{2DAF912E-3EF6-4C5F-BBC2-67E2DCD0E337}" destId="{3B730239-CBFF-4402-BB83-0EDB607BFFFB}" srcOrd="0" destOrd="0" presId="urn:microsoft.com/office/officeart/2005/8/layout/hierarchy2"/>
    <dgm:cxn modelId="{D40C24EB-6C28-4D70-B300-D5752757EE68}" type="presParOf" srcId="{67A9B723-4C1D-4C5D-A36D-58DB579EB683}" destId="{F457BFBE-4774-4686-91C7-DF9319D78AE4}" srcOrd="5" destOrd="0" presId="urn:microsoft.com/office/officeart/2005/8/layout/hierarchy2"/>
    <dgm:cxn modelId="{7ECA31DA-498A-44F6-B5A3-6F017394C1A8}" type="presParOf" srcId="{F457BFBE-4774-4686-91C7-DF9319D78AE4}" destId="{2B272D3C-4166-4C90-A8E4-C860D33F8043}" srcOrd="0" destOrd="0" presId="urn:microsoft.com/office/officeart/2005/8/layout/hierarchy2"/>
    <dgm:cxn modelId="{3B3C30D5-D1E3-4C31-93C5-38D5D37002A0}" type="presParOf" srcId="{F457BFBE-4774-4686-91C7-DF9319D78AE4}" destId="{6068F382-1587-4886-9D92-AF831B6D2749}" srcOrd="1" destOrd="0" presId="urn:microsoft.com/office/officeart/2005/8/layout/hierarchy2"/>
    <dgm:cxn modelId="{F94B2DDF-C1FA-44D7-AD92-4571B3CDAECE}" type="presParOf" srcId="{1BF88C99-C7FE-4E42-9CF9-F87AEE6B1039}" destId="{549C7949-23C3-4BB0-9829-7D4A594A3DED}" srcOrd="2" destOrd="0" presId="urn:microsoft.com/office/officeart/2005/8/layout/hierarchy2"/>
    <dgm:cxn modelId="{465C2910-730F-47C5-844B-AF189A6A61B6}" type="presParOf" srcId="{549C7949-23C3-4BB0-9829-7D4A594A3DED}" destId="{AAAF7239-9FD0-4D92-927C-F5718AFD2F50}" srcOrd="0" destOrd="0" presId="urn:microsoft.com/office/officeart/2005/8/layout/hierarchy2"/>
    <dgm:cxn modelId="{38CEBD6B-C646-4119-9B68-DBE1E1C12745}" type="presParOf" srcId="{1BF88C99-C7FE-4E42-9CF9-F87AEE6B1039}" destId="{15044447-C537-41FF-877A-17221A90E4E0}" srcOrd="3" destOrd="0" presId="urn:microsoft.com/office/officeart/2005/8/layout/hierarchy2"/>
    <dgm:cxn modelId="{9E3547F6-58C9-41AA-AB6D-440AD860530F}" type="presParOf" srcId="{15044447-C537-41FF-877A-17221A90E4E0}" destId="{A053C869-070A-44CD-9B68-C2CA6D319524}" srcOrd="0" destOrd="0" presId="urn:microsoft.com/office/officeart/2005/8/layout/hierarchy2"/>
    <dgm:cxn modelId="{8FA13E53-0D62-4296-80CA-36D0502DA3A2}" type="presParOf" srcId="{15044447-C537-41FF-877A-17221A90E4E0}" destId="{2FD3638E-59D7-4FF5-8E3F-98E225D2FFA5}" srcOrd="1" destOrd="0" presId="urn:microsoft.com/office/officeart/2005/8/layout/hierarchy2"/>
    <dgm:cxn modelId="{BB3BBA6D-1FA4-4668-B5A4-6F7516B863E5}" type="presParOf" srcId="{2FD3638E-59D7-4FF5-8E3F-98E225D2FFA5}" destId="{25258B0C-4FC3-4A4F-B573-0DE265C966AF}" srcOrd="0" destOrd="0" presId="urn:microsoft.com/office/officeart/2005/8/layout/hierarchy2"/>
    <dgm:cxn modelId="{4E622565-DF0A-4AB0-B8D8-1CAB4DA7B16C}" type="presParOf" srcId="{25258B0C-4FC3-4A4F-B573-0DE265C966AF}" destId="{69D7296C-6C76-47C7-A026-AAF985F4CBC4}" srcOrd="0" destOrd="0" presId="urn:microsoft.com/office/officeart/2005/8/layout/hierarchy2"/>
    <dgm:cxn modelId="{4A8B3263-64C5-4792-86F0-A424D0D46403}" type="presParOf" srcId="{2FD3638E-59D7-4FF5-8E3F-98E225D2FFA5}" destId="{C3F0D3BB-13F8-430A-A68C-8119647FB8C9}" srcOrd="1" destOrd="0" presId="urn:microsoft.com/office/officeart/2005/8/layout/hierarchy2"/>
    <dgm:cxn modelId="{C38785D4-A79B-4721-9C33-DD2BA19699D8}" type="presParOf" srcId="{C3F0D3BB-13F8-430A-A68C-8119647FB8C9}" destId="{EE371B01-A4AD-4628-A930-B150B3AF28E1}" srcOrd="0" destOrd="0" presId="urn:microsoft.com/office/officeart/2005/8/layout/hierarchy2"/>
    <dgm:cxn modelId="{B79B526B-C63A-48B5-830F-FF521FDB363D}" type="presParOf" srcId="{C3F0D3BB-13F8-430A-A68C-8119647FB8C9}" destId="{5D32A4E1-968C-4485-9FB9-48BB51E7E87F}" srcOrd="1" destOrd="0" presId="urn:microsoft.com/office/officeart/2005/8/layout/hierarchy2"/>
    <dgm:cxn modelId="{F8FBDFA1-C2E6-4C7B-942A-089479A45B90}" type="presParOf" srcId="{2FD3638E-59D7-4FF5-8E3F-98E225D2FFA5}" destId="{248498A5-E310-44B9-BA36-06337E6BD75E}" srcOrd="2" destOrd="0" presId="urn:microsoft.com/office/officeart/2005/8/layout/hierarchy2"/>
    <dgm:cxn modelId="{E61730A4-6DC1-4BA7-BB5B-6925565941D4}" type="presParOf" srcId="{248498A5-E310-44B9-BA36-06337E6BD75E}" destId="{6187E72A-6524-4E94-8613-74283976A85C}" srcOrd="0" destOrd="0" presId="urn:microsoft.com/office/officeart/2005/8/layout/hierarchy2"/>
    <dgm:cxn modelId="{8251045B-AB16-40CA-9E02-A77258870EF7}" type="presParOf" srcId="{2FD3638E-59D7-4FF5-8E3F-98E225D2FFA5}" destId="{3DD55A6A-4616-4224-92A6-3C95160DA7C4}" srcOrd="3" destOrd="0" presId="urn:microsoft.com/office/officeart/2005/8/layout/hierarchy2"/>
    <dgm:cxn modelId="{7578B4F4-42D5-461A-94DD-282E61C833D9}" type="presParOf" srcId="{3DD55A6A-4616-4224-92A6-3C95160DA7C4}" destId="{FE33126F-45FA-4C44-99A0-7A4C8E8F7C8F}" srcOrd="0" destOrd="0" presId="urn:microsoft.com/office/officeart/2005/8/layout/hierarchy2"/>
    <dgm:cxn modelId="{B0D140DA-7535-4D84-BA98-794389241983}" type="presParOf" srcId="{3DD55A6A-4616-4224-92A6-3C95160DA7C4}" destId="{C0B7ADB8-62C4-41F9-A636-8FBA596E380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8B3B0-0453-4E24-A091-E030C39F39EC}" type="doc">
      <dgm:prSet loTypeId="urn:microsoft.com/office/officeart/2005/8/layout/arrow2" loCatId="process" qsTypeId="urn:microsoft.com/office/officeart/2005/8/quickstyle/simple1" qsCatId="simple" csTypeId="urn:microsoft.com/office/officeart/2005/8/colors/colorful5" csCatId="colorful" phldr="1"/>
      <dgm:spPr/>
    </dgm:pt>
    <dgm:pt modelId="{F2097F4F-56BC-4468-A0C1-C6B6E16E09A4}">
      <dgm:prSet phldrT="[Text]"/>
      <dgm:spPr/>
      <dgm:t>
        <a:bodyPr/>
        <a:lstStyle/>
        <a:p>
          <a:r>
            <a:rPr lang="en-US" smtClean="0"/>
            <a:t>Các dữ liệu về giao dịch, tài chính kế toán ..vv</a:t>
          </a:r>
          <a:endParaRPr lang="en-US"/>
        </a:p>
      </dgm:t>
    </dgm:pt>
    <dgm:pt modelId="{4DA18C96-5B4E-438B-AFD3-5E9B6FD73D38}" type="parTrans" cxnId="{8A2D716F-66DA-41E7-8879-566082181DE4}">
      <dgm:prSet/>
      <dgm:spPr/>
      <dgm:t>
        <a:bodyPr/>
        <a:lstStyle/>
        <a:p>
          <a:endParaRPr lang="en-US"/>
        </a:p>
      </dgm:t>
    </dgm:pt>
    <dgm:pt modelId="{86B27453-76A5-4066-AB3A-5F7464DFE2DB}" type="sibTrans" cxnId="{8A2D716F-66DA-41E7-8879-566082181DE4}">
      <dgm:prSet/>
      <dgm:spPr/>
      <dgm:t>
        <a:bodyPr/>
        <a:lstStyle/>
        <a:p>
          <a:endParaRPr lang="en-US"/>
        </a:p>
      </dgm:t>
    </dgm:pt>
    <dgm:pt modelId="{4B145760-D1F2-47D7-A1B0-A86F87F00441}">
      <dgm:prSet phldrT="[Text]"/>
      <dgm:spPr/>
      <dgm:t>
        <a:bodyPr/>
        <a:lstStyle/>
        <a:p>
          <a:r>
            <a:rPr lang="en-US" smtClean="0"/>
            <a:t>Được xử lý trong các tác vụ khác nhau theo cách thức và quy trình khác nhau</a:t>
          </a:r>
          <a:endParaRPr lang="en-US"/>
        </a:p>
      </dgm:t>
    </dgm:pt>
    <dgm:pt modelId="{C6852DF5-12B3-4F71-9C9F-D9FAEC3D1657}" type="parTrans" cxnId="{C0B5FBDB-8A1D-4AE7-B7BF-F1A9F6E67701}">
      <dgm:prSet/>
      <dgm:spPr/>
      <dgm:t>
        <a:bodyPr/>
        <a:lstStyle/>
        <a:p>
          <a:endParaRPr lang="en-US"/>
        </a:p>
      </dgm:t>
    </dgm:pt>
    <dgm:pt modelId="{20C12FE8-83C1-46A9-8CA2-95202FB9B49E}" type="sibTrans" cxnId="{C0B5FBDB-8A1D-4AE7-B7BF-F1A9F6E67701}">
      <dgm:prSet/>
      <dgm:spPr/>
      <dgm:t>
        <a:bodyPr/>
        <a:lstStyle/>
        <a:p>
          <a:endParaRPr lang="en-US"/>
        </a:p>
      </dgm:t>
    </dgm:pt>
    <dgm:pt modelId="{43D38FBD-90FF-43BD-A5CA-1139470FC3B9}">
      <dgm:prSet phldrT="[Text]"/>
      <dgm:spPr/>
      <dgm:t>
        <a:bodyPr/>
        <a:lstStyle/>
        <a:p>
          <a:r>
            <a:rPr lang="en-US" smtClean="0"/>
            <a:t>Số lượng dữ liệu nhiều và xuất hiện nhiều vấn để </a:t>
          </a:r>
          <a:endParaRPr lang="en-US"/>
        </a:p>
      </dgm:t>
    </dgm:pt>
    <dgm:pt modelId="{9864839F-26EF-4F77-B91F-F239AE2BA6D3}" type="parTrans" cxnId="{AECB07EF-9811-4F0C-91E1-0A096E139C6A}">
      <dgm:prSet/>
      <dgm:spPr/>
      <dgm:t>
        <a:bodyPr/>
        <a:lstStyle/>
        <a:p>
          <a:endParaRPr lang="en-US"/>
        </a:p>
      </dgm:t>
    </dgm:pt>
    <dgm:pt modelId="{879EEABC-EF19-49E4-B109-5A4D4B7B1ED8}" type="sibTrans" cxnId="{AECB07EF-9811-4F0C-91E1-0A096E139C6A}">
      <dgm:prSet/>
      <dgm:spPr/>
      <dgm:t>
        <a:bodyPr/>
        <a:lstStyle/>
        <a:p>
          <a:endParaRPr lang="en-US"/>
        </a:p>
      </dgm:t>
    </dgm:pt>
    <dgm:pt modelId="{AE95ABF1-6E26-4124-872B-8694420D6EDA}" type="pres">
      <dgm:prSet presAssocID="{95E8B3B0-0453-4E24-A091-E030C39F39EC}" presName="arrowDiagram" presStyleCnt="0">
        <dgm:presLayoutVars>
          <dgm:chMax val="5"/>
          <dgm:dir/>
          <dgm:resizeHandles val="exact"/>
        </dgm:presLayoutVars>
      </dgm:prSet>
      <dgm:spPr/>
    </dgm:pt>
    <dgm:pt modelId="{67C8B893-B013-4230-8089-C6FA47100BBB}" type="pres">
      <dgm:prSet presAssocID="{95E8B3B0-0453-4E24-A091-E030C39F39EC}" presName="arrow" presStyleLbl="bgShp" presStyleIdx="0" presStyleCnt="1" custScaleX="57500" custScaleY="106667"/>
      <dgm:spPr/>
    </dgm:pt>
    <dgm:pt modelId="{545DE2FC-862E-4C9A-BFBA-66765F44F906}" type="pres">
      <dgm:prSet presAssocID="{95E8B3B0-0453-4E24-A091-E030C39F39EC}" presName="arrowDiagram3" presStyleCnt="0"/>
      <dgm:spPr/>
    </dgm:pt>
    <dgm:pt modelId="{C5392916-45AC-468F-AF38-FC4D730A4238}" type="pres">
      <dgm:prSet presAssocID="{F2097F4F-56BC-4468-A0C1-C6B6E16E09A4}" presName="bullet3a" presStyleLbl="node1" presStyleIdx="0" presStyleCnt="3"/>
      <dgm:spPr/>
    </dgm:pt>
    <dgm:pt modelId="{438F35B9-F247-42CD-9096-FADE07562322}" type="pres">
      <dgm:prSet presAssocID="{F2097F4F-56BC-4468-A0C1-C6B6E16E09A4}" presName="textBox3a" presStyleLbl="revTx" presStyleIdx="0" presStyleCnt="3">
        <dgm:presLayoutVars>
          <dgm:bulletEnabled val="1"/>
        </dgm:presLayoutVars>
      </dgm:prSet>
      <dgm:spPr/>
      <dgm:t>
        <a:bodyPr/>
        <a:lstStyle/>
        <a:p>
          <a:endParaRPr lang="en-US"/>
        </a:p>
      </dgm:t>
    </dgm:pt>
    <dgm:pt modelId="{94414670-F8F1-4F6B-A0D2-6A9E9D7D23FC}" type="pres">
      <dgm:prSet presAssocID="{4B145760-D1F2-47D7-A1B0-A86F87F00441}" presName="bullet3b" presStyleLbl="node1" presStyleIdx="1" presStyleCnt="3"/>
      <dgm:spPr/>
    </dgm:pt>
    <dgm:pt modelId="{643E6076-597B-4B1E-9D0B-7AF4624064C6}" type="pres">
      <dgm:prSet presAssocID="{4B145760-D1F2-47D7-A1B0-A86F87F00441}" presName="textBox3b" presStyleLbl="revTx" presStyleIdx="1" presStyleCnt="3">
        <dgm:presLayoutVars>
          <dgm:bulletEnabled val="1"/>
        </dgm:presLayoutVars>
      </dgm:prSet>
      <dgm:spPr/>
      <dgm:t>
        <a:bodyPr/>
        <a:lstStyle/>
        <a:p>
          <a:endParaRPr lang="en-US"/>
        </a:p>
      </dgm:t>
    </dgm:pt>
    <dgm:pt modelId="{F55AFF03-79DA-4402-99CA-AB0B8EC2D7E6}" type="pres">
      <dgm:prSet presAssocID="{43D38FBD-90FF-43BD-A5CA-1139470FC3B9}" presName="bullet3c" presStyleLbl="node1" presStyleIdx="2" presStyleCnt="3"/>
      <dgm:spPr/>
    </dgm:pt>
    <dgm:pt modelId="{4779EDA3-0E51-493A-BDFA-08A2BDD8529A}" type="pres">
      <dgm:prSet presAssocID="{43D38FBD-90FF-43BD-A5CA-1139470FC3B9}" presName="textBox3c" presStyleLbl="revTx" presStyleIdx="2" presStyleCnt="3">
        <dgm:presLayoutVars>
          <dgm:bulletEnabled val="1"/>
        </dgm:presLayoutVars>
      </dgm:prSet>
      <dgm:spPr/>
      <dgm:t>
        <a:bodyPr/>
        <a:lstStyle/>
        <a:p>
          <a:endParaRPr lang="en-US"/>
        </a:p>
      </dgm:t>
    </dgm:pt>
  </dgm:ptLst>
  <dgm:cxnLst>
    <dgm:cxn modelId="{AECB07EF-9811-4F0C-91E1-0A096E139C6A}" srcId="{95E8B3B0-0453-4E24-A091-E030C39F39EC}" destId="{43D38FBD-90FF-43BD-A5CA-1139470FC3B9}" srcOrd="2" destOrd="0" parTransId="{9864839F-26EF-4F77-B91F-F239AE2BA6D3}" sibTransId="{879EEABC-EF19-49E4-B109-5A4D4B7B1ED8}"/>
    <dgm:cxn modelId="{684620DB-2F22-4E89-994A-640C6310BA63}" type="presOf" srcId="{43D38FBD-90FF-43BD-A5CA-1139470FC3B9}" destId="{4779EDA3-0E51-493A-BDFA-08A2BDD8529A}" srcOrd="0" destOrd="0" presId="urn:microsoft.com/office/officeart/2005/8/layout/arrow2"/>
    <dgm:cxn modelId="{24B0402E-87B6-490C-A513-3DFD3E732FCA}" type="presOf" srcId="{95E8B3B0-0453-4E24-A091-E030C39F39EC}" destId="{AE95ABF1-6E26-4124-872B-8694420D6EDA}" srcOrd="0" destOrd="0" presId="urn:microsoft.com/office/officeart/2005/8/layout/arrow2"/>
    <dgm:cxn modelId="{E4546DB9-62C7-4CD3-A425-9C41CD3BBC0E}" type="presOf" srcId="{4B145760-D1F2-47D7-A1B0-A86F87F00441}" destId="{643E6076-597B-4B1E-9D0B-7AF4624064C6}" srcOrd="0" destOrd="0" presId="urn:microsoft.com/office/officeart/2005/8/layout/arrow2"/>
    <dgm:cxn modelId="{8A2D716F-66DA-41E7-8879-566082181DE4}" srcId="{95E8B3B0-0453-4E24-A091-E030C39F39EC}" destId="{F2097F4F-56BC-4468-A0C1-C6B6E16E09A4}" srcOrd="0" destOrd="0" parTransId="{4DA18C96-5B4E-438B-AFD3-5E9B6FD73D38}" sibTransId="{86B27453-76A5-4066-AB3A-5F7464DFE2DB}"/>
    <dgm:cxn modelId="{C0B5FBDB-8A1D-4AE7-B7BF-F1A9F6E67701}" srcId="{95E8B3B0-0453-4E24-A091-E030C39F39EC}" destId="{4B145760-D1F2-47D7-A1B0-A86F87F00441}" srcOrd="1" destOrd="0" parTransId="{C6852DF5-12B3-4F71-9C9F-D9FAEC3D1657}" sibTransId="{20C12FE8-83C1-46A9-8CA2-95202FB9B49E}"/>
    <dgm:cxn modelId="{13898514-2A0A-4A37-B66F-12A11775CDD9}" type="presOf" srcId="{F2097F4F-56BC-4468-A0C1-C6B6E16E09A4}" destId="{438F35B9-F247-42CD-9096-FADE07562322}" srcOrd="0" destOrd="0" presId="urn:microsoft.com/office/officeart/2005/8/layout/arrow2"/>
    <dgm:cxn modelId="{EB6AA647-3500-4220-B56E-6DBDA4010474}" type="presParOf" srcId="{AE95ABF1-6E26-4124-872B-8694420D6EDA}" destId="{67C8B893-B013-4230-8089-C6FA47100BBB}" srcOrd="0" destOrd="0" presId="urn:microsoft.com/office/officeart/2005/8/layout/arrow2"/>
    <dgm:cxn modelId="{DBAC8F28-CEBC-42E1-9992-2137A8029852}" type="presParOf" srcId="{AE95ABF1-6E26-4124-872B-8694420D6EDA}" destId="{545DE2FC-862E-4C9A-BFBA-66765F44F906}" srcOrd="1" destOrd="0" presId="urn:microsoft.com/office/officeart/2005/8/layout/arrow2"/>
    <dgm:cxn modelId="{A7AD19D2-DC25-4448-A799-B425A17B574F}" type="presParOf" srcId="{545DE2FC-862E-4C9A-BFBA-66765F44F906}" destId="{C5392916-45AC-468F-AF38-FC4D730A4238}" srcOrd="0" destOrd="0" presId="urn:microsoft.com/office/officeart/2005/8/layout/arrow2"/>
    <dgm:cxn modelId="{8E9E58EC-3439-45F6-856D-7D001DA8D97E}" type="presParOf" srcId="{545DE2FC-862E-4C9A-BFBA-66765F44F906}" destId="{438F35B9-F247-42CD-9096-FADE07562322}" srcOrd="1" destOrd="0" presId="urn:microsoft.com/office/officeart/2005/8/layout/arrow2"/>
    <dgm:cxn modelId="{4B98D9B9-C279-4E95-BC5F-1B1DC52A4694}" type="presParOf" srcId="{545DE2FC-862E-4C9A-BFBA-66765F44F906}" destId="{94414670-F8F1-4F6B-A0D2-6A9E9D7D23FC}" srcOrd="2" destOrd="0" presId="urn:microsoft.com/office/officeart/2005/8/layout/arrow2"/>
    <dgm:cxn modelId="{B46E12F4-9FA7-4AE4-B883-0FCC02CCDDC1}" type="presParOf" srcId="{545DE2FC-862E-4C9A-BFBA-66765F44F906}" destId="{643E6076-597B-4B1E-9D0B-7AF4624064C6}" srcOrd="3" destOrd="0" presId="urn:microsoft.com/office/officeart/2005/8/layout/arrow2"/>
    <dgm:cxn modelId="{FD9B7FAD-FC7E-478B-89A5-C8D94FCAAD04}" type="presParOf" srcId="{545DE2FC-862E-4C9A-BFBA-66765F44F906}" destId="{F55AFF03-79DA-4402-99CA-AB0B8EC2D7E6}" srcOrd="4" destOrd="0" presId="urn:microsoft.com/office/officeart/2005/8/layout/arrow2"/>
    <dgm:cxn modelId="{916EC0C4-5897-445F-9C23-9FCAF5451624}" type="presParOf" srcId="{545DE2FC-862E-4C9A-BFBA-66765F44F906}" destId="{4779EDA3-0E51-493A-BDFA-08A2BDD8529A}"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A14F3-6EB0-4FC7-8403-A748B157B65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3B5EEBE-9DE1-4D1E-9D05-F3DFE39D7437}">
      <dgm:prSet phldrT="[Text]"/>
      <dgm:spPr/>
      <dgm:t>
        <a:bodyPr/>
        <a:lstStyle/>
        <a:p>
          <a:r>
            <a:rPr lang="en-US" b="1" dirty="0" err="1" smtClean="0">
              <a:solidFill>
                <a:schemeClr val="tx1"/>
              </a:solidFill>
              <a:effectLst/>
              <a:latin typeface="Times New Roman" panose="02020603050405020304" pitchFamily="18" charset="0"/>
              <a:cs typeface="Times New Roman" panose="02020603050405020304" pitchFamily="18" charset="0"/>
            </a:rPr>
            <a:t>Kế</a:t>
          </a:r>
          <a:r>
            <a:rPr lang="en-US" b="1" dirty="0" smtClean="0">
              <a:solidFill>
                <a:schemeClr val="tx1"/>
              </a:solidFill>
              <a:effectLst/>
              <a:latin typeface="Times New Roman" panose="02020603050405020304" pitchFamily="18" charset="0"/>
              <a:cs typeface="Times New Roman" panose="02020603050405020304" pitchFamily="18" charset="0"/>
            </a:rPr>
            <a:t> </a:t>
          </a:r>
          <a:r>
            <a:rPr lang="en-US" b="1" dirty="0" err="1" smtClean="0">
              <a:solidFill>
                <a:schemeClr val="tx1"/>
              </a:solidFill>
              <a:effectLst/>
              <a:latin typeface="Times New Roman" panose="02020603050405020304" pitchFamily="18" charset="0"/>
              <a:cs typeface="Times New Roman" panose="02020603050405020304" pitchFamily="18" charset="0"/>
            </a:rPr>
            <a:t>toán</a:t>
          </a:r>
          <a:r>
            <a:rPr lang="en-US" b="1" dirty="0" smtClean="0">
              <a:solidFill>
                <a:schemeClr val="tx1"/>
              </a:solidFill>
              <a:effectLst/>
              <a:latin typeface="Times New Roman" panose="02020603050405020304" pitchFamily="18" charset="0"/>
              <a:cs typeface="Times New Roman" panose="02020603050405020304" pitchFamily="18" charset="0"/>
            </a:rPr>
            <a:t> </a:t>
          </a:r>
          <a:r>
            <a:rPr lang="en-US" b="1" dirty="0" err="1" smtClean="0">
              <a:solidFill>
                <a:schemeClr val="tx1"/>
              </a:solidFill>
              <a:effectLst/>
              <a:latin typeface="Times New Roman" panose="02020603050405020304" pitchFamily="18" charset="0"/>
              <a:cs typeface="Times New Roman" panose="02020603050405020304" pitchFamily="18" charset="0"/>
            </a:rPr>
            <a:t>tại</a:t>
          </a:r>
          <a:r>
            <a:rPr lang="en-US" b="1" dirty="0" smtClean="0">
              <a:solidFill>
                <a:schemeClr val="tx1"/>
              </a:solidFill>
              <a:effectLst/>
              <a:latin typeface="Times New Roman" panose="02020603050405020304" pitchFamily="18" charset="0"/>
              <a:cs typeface="Times New Roman" panose="02020603050405020304" pitchFamily="18" charset="0"/>
            </a:rPr>
            <a:t> </a:t>
          </a:r>
          <a:r>
            <a:rPr lang="en-US" b="1" dirty="0" err="1" smtClean="0">
              <a:solidFill>
                <a:schemeClr val="tx1"/>
              </a:solidFill>
              <a:effectLst/>
              <a:latin typeface="Times New Roman" panose="02020603050405020304" pitchFamily="18" charset="0"/>
              <a:cs typeface="Times New Roman" panose="02020603050405020304" pitchFamily="18" charset="0"/>
            </a:rPr>
            <a:t>chính</a:t>
          </a:r>
          <a:endParaRPr lang="en-US" b="1" dirty="0">
            <a:solidFill>
              <a:schemeClr val="tx1"/>
            </a:solidFill>
            <a:effectLst/>
            <a:latin typeface="Times New Roman" panose="02020603050405020304" pitchFamily="18" charset="0"/>
            <a:cs typeface="Times New Roman" panose="02020603050405020304" pitchFamily="18" charset="0"/>
          </a:endParaRPr>
        </a:p>
      </dgm:t>
    </dgm:pt>
    <dgm:pt modelId="{BC0A2B55-F1F2-438B-AD99-A0A7BC8A8139}" type="parTrans" cxnId="{734F152F-AE8C-4430-ACF0-1FC7455E854D}">
      <dgm:prSet/>
      <dgm:spPr/>
      <dgm:t>
        <a:bodyPr/>
        <a:lstStyle/>
        <a:p>
          <a:endParaRPr lang="en-US" b="1">
            <a:solidFill>
              <a:schemeClr val="tx1"/>
            </a:solidFill>
            <a:effectLst/>
          </a:endParaRPr>
        </a:p>
      </dgm:t>
    </dgm:pt>
    <dgm:pt modelId="{9AD64EA7-0D4F-4E7D-9B9E-D199E1117E3C}" type="sibTrans" cxnId="{734F152F-AE8C-4430-ACF0-1FC7455E854D}">
      <dgm:prSet/>
      <dgm:spPr/>
      <dgm:t>
        <a:bodyPr/>
        <a:lstStyle/>
        <a:p>
          <a:endParaRPr lang="en-US" b="1">
            <a:solidFill>
              <a:schemeClr val="tx1"/>
            </a:solidFill>
            <a:effectLst/>
          </a:endParaRPr>
        </a:p>
      </dgm:t>
    </dgm:pt>
    <dgm:pt modelId="{A6A70DEA-C3EC-4ADD-AC0F-16C17AC267D4}">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Lương</a:t>
          </a:r>
          <a:endParaRPr lang="en-US" b="1">
            <a:solidFill>
              <a:schemeClr val="tx1"/>
            </a:solidFill>
            <a:effectLst/>
            <a:latin typeface="Times New Roman" panose="02020603050405020304" pitchFamily="18" charset="0"/>
            <a:cs typeface="Times New Roman" panose="02020603050405020304" pitchFamily="18" charset="0"/>
          </a:endParaRPr>
        </a:p>
      </dgm:t>
    </dgm:pt>
    <dgm:pt modelId="{22BD8C41-CC5F-4D31-ACCB-CC09881888FD}" type="parTrans" cxnId="{FFF28BD5-3011-45B0-B0AD-484E1291B57B}">
      <dgm:prSet/>
      <dgm:spPr/>
      <dgm:t>
        <a:bodyPr/>
        <a:lstStyle/>
        <a:p>
          <a:endParaRPr lang="en-US" b="1">
            <a:solidFill>
              <a:schemeClr val="tx1"/>
            </a:solidFill>
            <a:effectLst/>
          </a:endParaRPr>
        </a:p>
      </dgm:t>
    </dgm:pt>
    <dgm:pt modelId="{5598B0D0-20C2-4D6E-AC14-E9EF269B9EEC}" type="sibTrans" cxnId="{FFF28BD5-3011-45B0-B0AD-484E1291B57B}">
      <dgm:prSet/>
      <dgm:spPr/>
      <dgm:t>
        <a:bodyPr/>
        <a:lstStyle/>
        <a:p>
          <a:endParaRPr lang="en-US" b="1">
            <a:solidFill>
              <a:schemeClr val="tx1"/>
            </a:solidFill>
            <a:effectLst/>
          </a:endParaRPr>
        </a:p>
      </dgm:t>
    </dgm:pt>
    <dgm:pt modelId="{D1626531-A23E-4747-926A-B35DFBB0F0EB}">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Tài</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cố</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định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9F9A92B9-16D0-4E96-8ECB-D8FECDAC6894}" type="parTrans" cxnId="{58D8F3BD-F40F-46F0-AB83-4FD448FACED3}">
      <dgm:prSet/>
      <dgm:spPr/>
      <dgm:t>
        <a:bodyPr/>
        <a:lstStyle/>
        <a:p>
          <a:endParaRPr lang="en-US" b="1">
            <a:solidFill>
              <a:schemeClr val="tx1"/>
            </a:solidFill>
            <a:effectLst/>
          </a:endParaRPr>
        </a:p>
      </dgm:t>
    </dgm:pt>
    <dgm:pt modelId="{FC0AA72F-1BEC-4C9F-8EFA-9F0FAD822DA7}" type="sibTrans" cxnId="{58D8F3BD-F40F-46F0-AB83-4FD448FACED3}">
      <dgm:prSet/>
      <dgm:spPr/>
      <dgm:t>
        <a:bodyPr/>
        <a:lstStyle/>
        <a:p>
          <a:endParaRPr lang="en-US" b="1">
            <a:solidFill>
              <a:schemeClr val="tx1"/>
            </a:solidFill>
            <a:effectLst/>
          </a:endParaRPr>
        </a:p>
      </dgm:t>
    </dgm:pt>
    <dgm:pt modelId="{A4E89659-A5E9-408B-8C2B-B242763A3D08}">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Dự</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và</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kế</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hoạch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FA8797E-9341-4117-876F-2792566CEB3D}" type="parTrans" cxnId="{7C048AF1-999E-4C96-ACDE-1FD1B0B7A952}">
      <dgm:prSet/>
      <dgm:spPr/>
      <dgm:t>
        <a:bodyPr/>
        <a:lstStyle/>
        <a:p>
          <a:endParaRPr lang="en-US" b="1">
            <a:solidFill>
              <a:schemeClr val="tx1"/>
            </a:solidFill>
            <a:effectLst/>
          </a:endParaRPr>
        </a:p>
      </dgm:t>
    </dgm:pt>
    <dgm:pt modelId="{5BA7DCDA-87AF-4F90-A4A1-6365C2B1EED1}" type="sibTrans" cxnId="{7C048AF1-999E-4C96-ACDE-1FD1B0B7A952}">
      <dgm:prSet/>
      <dgm:spPr/>
      <dgm:t>
        <a:bodyPr/>
        <a:lstStyle/>
        <a:p>
          <a:endParaRPr lang="en-US" b="1">
            <a:solidFill>
              <a:schemeClr val="tx1"/>
            </a:solidFill>
            <a:effectLst/>
          </a:endParaRPr>
        </a:p>
      </dgm:t>
    </dgm:pt>
    <dgm:pt modelId="{3A3AA195-6EF4-400E-97BF-D4599268494F}">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rPr>
            <a:t> </a:t>
          </a:r>
          <a:r>
            <a:rPr lang="en-US" b="1" err="1" smtClean="0">
              <a:solidFill>
                <a:schemeClr val="tx1"/>
              </a:solidFill>
              <a:effectLst/>
              <a:latin typeface="Times New Roman" panose="02020603050405020304" pitchFamily="18" charset="0"/>
              <a:cs typeface="Times New Roman" panose="02020603050405020304" pitchFamily="18" charset="0"/>
            </a:rPr>
            <a:t>xuất</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068E9C4-7202-433E-AC9C-1D3FEB3805E4}" type="parTrans" cxnId="{32D7577C-FFAB-47CC-BE68-2BA334F7E28E}">
      <dgm:prSet/>
      <dgm:spPr/>
      <dgm:t>
        <a:bodyPr/>
        <a:lstStyle/>
        <a:p>
          <a:endParaRPr lang="en-US" b="1">
            <a:solidFill>
              <a:schemeClr val="tx1"/>
            </a:solidFill>
            <a:effectLst/>
          </a:endParaRPr>
        </a:p>
      </dgm:t>
    </dgm:pt>
    <dgm:pt modelId="{17FC458F-E291-445C-ABAD-171054764752}" type="sibTrans" cxnId="{32D7577C-FFAB-47CC-BE68-2BA334F7E28E}">
      <dgm:prSet/>
      <dgm:spPr/>
      <dgm:t>
        <a:bodyPr/>
        <a:lstStyle/>
        <a:p>
          <a:endParaRPr lang="en-US" b="1">
            <a:solidFill>
              <a:schemeClr val="tx1"/>
            </a:solidFill>
            <a:effectLst/>
          </a:endParaRPr>
        </a:p>
      </dgm:t>
    </dgm:pt>
    <dgm:pt modelId="{9E16729C-DB9E-46AA-94E0-D11DDA2AE593}">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Hậu</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cần</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A8A0F11-5218-4F1D-9D70-3AF77093B5EC}" type="parTrans" cxnId="{6D879551-0922-4D31-BB44-2E37DAEBB367}">
      <dgm:prSet/>
      <dgm:spPr/>
      <dgm:t>
        <a:bodyPr/>
        <a:lstStyle/>
        <a:p>
          <a:endParaRPr lang="en-US" b="1">
            <a:solidFill>
              <a:schemeClr val="tx1"/>
            </a:solidFill>
            <a:effectLst/>
          </a:endParaRPr>
        </a:p>
      </dgm:t>
    </dgm:pt>
    <dgm:pt modelId="{AA9F844B-220C-4EDC-B145-810A570D2975}" type="sibTrans" cxnId="{6D879551-0922-4D31-BB44-2E37DAEBB367}">
      <dgm:prSet/>
      <dgm:spPr/>
      <dgm:t>
        <a:bodyPr/>
        <a:lstStyle/>
        <a:p>
          <a:endParaRPr lang="en-US" b="1">
            <a:solidFill>
              <a:schemeClr val="tx1"/>
            </a:solidFill>
            <a:effectLst/>
          </a:endParaRPr>
        </a:p>
      </dgm:t>
    </dgm:pt>
    <dgm:pt modelId="{8FBCAB80-14CE-4B20-A9D9-D88221031D45}">
      <dgm:prSet phldrT="[Text]"/>
      <dgm:spPr/>
      <dgm:t>
        <a:bodyPr/>
        <a:lstStyle/>
        <a:p>
          <a:r>
            <a:rPr lang="en-US" b="1" smtClean="0">
              <a:solidFill>
                <a:schemeClr val="tx1"/>
              </a:solidFill>
              <a:effectLst/>
              <a:latin typeface="Times New Roman" panose="02020603050405020304" pitchFamily="18" charset="0"/>
              <a:cs typeface="Times New Roman" panose="02020603050405020304" pitchFamily="18" charset="0"/>
            </a:rPr>
            <a:t>Công </a:t>
          </a:r>
          <a:r>
            <a:rPr lang="en-US" b="1" err="1" smtClean="0">
              <a:solidFill>
                <a:schemeClr val="tx1"/>
              </a:solidFill>
              <a:effectLst/>
              <a:latin typeface="Times New Roman" panose="02020603050405020304" pitchFamily="18" charset="0"/>
              <a:cs typeface="Times New Roman" panose="02020603050405020304" pitchFamily="18" charset="0"/>
            </a:rPr>
            <a:t>cụ</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cáo</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27A05A6-BD70-4BFD-BF67-9E71A0B181ED}" type="parTrans" cxnId="{CEC3047F-B130-4A2B-AAB6-788E4FC35683}">
      <dgm:prSet/>
      <dgm:spPr/>
      <dgm:t>
        <a:bodyPr/>
        <a:lstStyle/>
        <a:p>
          <a:endParaRPr lang="en-US" b="1">
            <a:solidFill>
              <a:schemeClr val="tx1"/>
            </a:solidFill>
            <a:effectLst/>
          </a:endParaRPr>
        </a:p>
      </dgm:t>
    </dgm:pt>
    <dgm:pt modelId="{9F2959FE-B2DB-48F9-8BDD-F0D4A0BA11BF}" type="sibTrans" cxnId="{CEC3047F-B130-4A2B-AAB6-788E4FC35683}">
      <dgm:prSet/>
      <dgm:spPr/>
      <dgm:t>
        <a:bodyPr/>
        <a:lstStyle/>
        <a:p>
          <a:endParaRPr lang="en-US" b="1">
            <a:solidFill>
              <a:schemeClr val="tx1"/>
            </a:solidFill>
            <a:effectLst/>
          </a:endParaRPr>
        </a:p>
      </dgm:t>
    </dgm:pt>
    <dgm:pt modelId="{F8296D18-9C31-46FE-95E0-05DE4178DCAE}" type="pres">
      <dgm:prSet presAssocID="{69DA14F3-6EB0-4FC7-8403-A748B157B65E}" presName="Name0" presStyleCnt="0">
        <dgm:presLayoutVars>
          <dgm:dir/>
          <dgm:resizeHandles/>
        </dgm:presLayoutVars>
      </dgm:prSet>
      <dgm:spPr/>
      <dgm:t>
        <a:bodyPr/>
        <a:lstStyle/>
        <a:p>
          <a:endParaRPr lang="en-US"/>
        </a:p>
      </dgm:t>
    </dgm:pt>
    <dgm:pt modelId="{B8D94940-82E1-4DD3-852E-DF407C8C52AF}" type="pres">
      <dgm:prSet presAssocID="{E3B5EEBE-9DE1-4D1E-9D05-F3DFE39D7437}" presName="compNode" presStyleCnt="0"/>
      <dgm:spPr/>
    </dgm:pt>
    <dgm:pt modelId="{1DD54AD9-D563-4DA5-BA50-B62CF6DD22B6}" type="pres">
      <dgm:prSet presAssocID="{E3B5EEBE-9DE1-4D1E-9D05-F3DFE39D7437}" presName="dummyConnPt" presStyleCnt="0"/>
      <dgm:spPr/>
    </dgm:pt>
    <dgm:pt modelId="{CD1EEDE5-7B12-4DBC-A83E-9ED3B52F84E6}" type="pres">
      <dgm:prSet presAssocID="{E3B5EEBE-9DE1-4D1E-9D05-F3DFE39D7437}" presName="node" presStyleLbl="node1" presStyleIdx="0" presStyleCnt="7">
        <dgm:presLayoutVars>
          <dgm:bulletEnabled val="1"/>
        </dgm:presLayoutVars>
      </dgm:prSet>
      <dgm:spPr/>
      <dgm:t>
        <a:bodyPr/>
        <a:lstStyle/>
        <a:p>
          <a:endParaRPr lang="en-US"/>
        </a:p>
      </dgm:t>
    </dgm:pt>
    <dgm:pt modelId="{E7BBDC3C-8BE8-4562-9225-33C1FD55DFAA}" type="pres">
      <dgm:prSet presAssocID="{9AD64EA7-0D4F-4E7D-9B9E-D199E1117E3C}" presName="sibTrans" presStyleLbl="bgSibTrans2D1" presStyleIdx="0" presStyleCnt="6"/>
      <dgm:spPr/>
      <dgm:t>
        <a:bodyPr/>
        <a:lstStyle/>
        <a:p>
          <a:endParaRPr lang="en-US"/>
        </a:p>
      </dgm:t>
    </dgm:pt>
    <dgm:pt modelId="{BE9651F2-CB44-4ACC-9F4C-7ACDF0B4234D}" type="pres">
      <dgm:prSet presAssocID="{A6A70DEA-C3EC-4ADD-AC0F-16C17AC267D4}" presName="compNode" presStyleCnt="0"/>
      <dgm:spPr/>
    </dgm:pt>
    <dgm:pt modelId="{5143188A-317B-4B12-B0B5-0C0459C39A66}" type="pres">
      <dgm:prSet presAssocID="{A6A70DEA-C3EC-4ADD-AC0F-16C17AC267D4}" presName="dummyConnPt" presStyleCnt="0"/>
      <dgm:spPr/>
    </dgm:pt>
    <dgm:pt modelId="{9015995A-E061-43FB-B323-C2F6629E2764}" type="pres">
      <dgm:prSet presAssocID="{A6A70DEA-C3EC-4ADD-AC0F-16C17AC267D4}" presName="node" presStyleLbl="node1" presStyleIdx="1" presStyleCnt="7">
        <dgm:presLayoutVars>
          <dgm:bulletEnabled val="1"/>
        </dgm:presLayoutVars>
      </dgm:prSet>
      <dgm:spPr/>
      <dgm:t>
        <a:bodyPr/>
        <a:lstStyle/>
        <a:p>
          <a:endParaRPr lang="en-US"/>
        </a:p>
      </dgm:t>
    </dgm:pt>
    <dgm:pt modelId="{2C9E760D-7330-40F6-887F-2A34440D72AC}" type="pres">
      <dgm:prSet presAssocID="{5598B0D0-20C2-4D6E-AC14-E9EF269B9EEC}" presName="sibTrans" presStyleLbl="bgSibTrans2D1" presStyleIdx="1" presStyleCnt="6"/>
      <dgm:spPr/>
      <dgm:t>
        <a:bodyPr/>
        <a:lstStyle/>
        <a:p>
          <a:endParaRPr lang="en-US"/>
        </a:p>
      </dgm:t>
    </dgm:pt>
    <dgm:pt modelId="{63FC6BAE-5394-45BF-8C78-B15081CDC13B}" type="pres">
      <dgm:prSet presAssocID="{D1626531-A23E-4747-926A-B35DFBB0F0EB}" presName="compNode" presStyleCnt="0"/>
      <dgm:spPr/>
    </dgm:pt>
    <dgm:pt modelId="{A9D438C9-C306-4973-A3D4-03CBD43756E5}" type="pres">
      <dgm:prSet presAssocID="{D1626531-A23E-4747-926A-B35DFBB0F0EB}" presName="dummyConnPt" presStyleCnt="0"/>
      <dgm:spPr/>
    </dgm:pt>
    <dgm:pt modelId="{329A2221-0018-4789-B6F8-C3A40820D2EB}" type="pres">
      <dgm:prSet presAssocID="{D1626531-A23E-4747-926A-B35DFBB0F0EB}" presName="node" presStyleLbl="node1" presStyleIdx="2" presStyleCnt="7">
        <dgm:presLayoutVars>
          <dgm:bulletEnabled val="1"/>
        </dgm:presLayoutVars>
      </dgm:prSet>
      <dgm:spPr/>
      <dgm:t>
        <a:bodyPr/>
        <a:lstStyle/>
        <a:p>
          <a:endParaRPr lang="en-US"/>
        </a:p>
      </dgm:t>
    </dgm:pt>
    <dgm:pt modelId="{DE86ABBB-7D80-40C2-BE9E-3D3213DA37A5}" type="pres">
      <dgm:prSet presAssocID="{FC0AA72F-1BEC-4C9F-8EFA-9F0FAD822DA7}" presName="sibTrans" presStyleLbl="bgSibTrans2D1" presStyleIdx="2" presStyleCnt="6"/>
      <dgm:spPr/>
      <dgm:t>
        <a:bodyPr/>
        <a:lstStyle/>
        <a:p>
          <a:endParaRPr lang="en-US"/>
        </a:p>
      </dgm:t>
    </dgm:pt>
    <dgm:pt modelId="{B279A4A2-A262-4F78-91B0-A217596ECD71}" type="pres">
      <dgm:prSet presAssocID="{A4E89659-A5E9-408B-8C2B-B242763A3D08}" presName="compNode" presStyleCnt="0"/>
      <dgm:spPr/>
    </dgm:pt>
    <dgm:pt modelId="{0C1D96E9-9899-40CC-BF67-DB30532BF640}" type="pres">
      <dgm:prSet presAssocID="{A4E89659-A5E9-408B-8C2B-B242763A3D08}" presName="dummyConnPt" presStyleCnt="0"/>
      <dgm:spPr/>
    </dgm:pt>
    <dgm:pt modelId="{B7FDA01D-1C20-4F3D-9101-DBEDC7B9B73D}" type="pres">
      <dgm:prSet presAssocID="{A4E89659-A5E9-408B-8C2B-B242763A3D08}" presName="node" presStyleLbl="node1" presStyleIdx="3" presStyleCnt="7">
        <dgm:presLayoutVars>
          <dgm:bulletEnabled val="1"/>
        </dgm:presLayoutVars>
      </dgm:prSet>
      <dgm:spPr/>
      <dgm:t>
        <a:bodyPr/>
        <a:lstStyle/>
        <a:p>
          <a:endParaRPr lang="en-US"/>
        </a:p>
      </dgm:t>
    </dgm:pt>
    <dgm:pt modelId="{7B57FBD1-FB75-4824-8FF3-9585B871CA33}" type="pres">
      <dgm:prSet presAssocID="{5BA7DCDA-87AF-4F90-A4A1-6365C2B1EED1}" presName="sibTrans" presStyleLbl="bgSibTrans2D1" presStyleIdx="3" presStyleCnt="6"/>
      <dgm:spPr/>
      <dgm:t>
        <a:bodyPr/>
        <a:lstStyle/>
        <a:p>
          <a:endParaRPr lang="en-US"/>
        </a:p>
      </dgm:t>
    </dgm:pt>
    <dgm:pt modelId="{0BE386A9-2658-40D6-B963-D74C2FA1D68A}" type="pres">
      <dgm:prSet presAssocID="{3A3AA195-6EF4-400E-97BF-D4599268494F}" presName="compNode" presStyleCnt="0"/>
      <dgm:spPr/>
    </dgm:pt>
    <dgm:pt modelId="{4BA58ADB-246F-4865-893B-7BE0470E54D5}" type="pres">
      <dgm:prSet presAssocID="{3A3AA195-6EF4-400E-97BF-D4599268494F}" presName="dummyConnPt" presStyleCnt="0"/>
      <dgm:spPr/>
    </dgm:pt>
    <dgm:pt modelId="{4EB265F5-FD22-4C60-8B7C-96ADCC46303F}" type="pres">
      <dgm:prSet presAssocID="{3A3AA195-6EF4-400E-97BF-D4599268494F}" presName="node" presStyleLbl="node1" presStyleIdx="4" presStyleCnt="7">
        <dgm:presLayoutVars>
          <dgm:bulletEnabled val="1"/>
        </dgm:presLayoutVars>
      </dgm:prSet>
      <dgm:spPr/>
      <dgm:t>
        <a:bodyPr/>
        <a:lstStyle/>
        <a:p>
          <a:endParaRPr lang="en-US"/>
        </a:p>
      </dgm:t>
    </dgm:pt>
    <dgm:pt modelId="{A59D4A5B-49F7-4257-83DA-3A4E80AD3619}" type="pres">
      <dgm:prSet presAssocID="{17FC458F-E291-445C-ABAD-171054764752}" presName="sibTrans" presStyleLbl="bgSibTrans2D1" presStyleIdx="4" presStyleCnt="6"/>
      <dgm:spPr/>
      <dgm:t>
        <a:bodyPr/>
        <a:lstStyle/>
        <a:p>
          <a:endParaRPr lang="en-US"/>
        </a:p>
      </dgm:t>
    </dgm:pt>
    <dgm:pt modelId="{7F90545E-B2FC-4C35-9DDF-76890F45E547}" type="pres">
      <dgm:prSet presAssocID="{9E16729C-DB9E-46AA-94E0-D11DDA2AE593}" presName="compNode" presStyleCnt="0"/>
      <dgm:spPr/>
    </dgm:pt>
    <dgm:pt modelId="{6DD73E12-0412-412A-A8AE-11A6691A8E59}" type="pres">
      <dgm:prSet presAssocID="{9E16729C-DB9E-46AA-94E0-D11DDA2AE593}" presName="dummyConnPt" presStyleCnt="0"/>
      <dgm:spPr/>
    </dgm:pt>
    <dgm:pt modelId="{38F27DB1-3B05-481E-B34F-DB668A4A6B90}" type="pres">
      <dgm:prSet presAssocID="{9E16729C-DB9E-46AA-94E0-D11DDA2AE593}" presName="node" presStyleLbl="node1" presStyleIdx="5" presStyleCnt="7">
        <dgm:presLayoutVars>
          <dgm:bulletEnabled val="1"/>
        </dgm:presLayoutVars>
      </dgm:prSet>
      <dgm:spPr/>
      <dgm:t>
        <a:bodyPr/>
        <a:lstStyle/>
        <a:p>
          <a:endParaRPr lang="en-US"/>
        </a:p>
      </dgm:t>
    </dgm:pt>
    <dgm:pt modelId="{B05CE4A1-2FDB-443E-9DF0-215C0A941FEB}" type="pres">
      <dgm:prSet presAssocID="{AA9F844B-220C-4EDC-B145-810A570D2975}" presName="sibTrans" presStyleLbl="bgSibTrans2D1" presStyleIdx="5" presStyleCnt="6"/>
      <dgm:spPr/>
      <dgm:t>
        <a:bodyPr/>
        <a:lstStyle/>
        <a:p>
          <a:endParaRPr lang="en-US"/>
        </a:p>
      </dgm:t>
    </dgm:pt>
    <dgm:pt modelId="{9D84EEA3-84A4-4EFE-A685-934B2B5ABFFD}" type="pres">
      <dgm:prSet presAssocID="{8FBCAB80-14CE-4B20-A9D9-D88221031D45}" presName="compNode" presStyleCnt="0"/>
      <dgm:spPr/>
    </dgm:pt>
    <dgm:pt modelId="{BD7D892E-1BD9-4E4B-A356-C1A00580ADF9}" type="pres">
      <dgm:prSet presAssocID="{8FBCAB80-14CE-4B20-A9D9-D88221031D45}" presName="dummyConnPt" presStyleCnt="0"/>
      <dgm:spPr/>
    </dgm:pt>
    <dgm:pt modelId="{1891BFEE-BE05-4799-BB00-30160B1492F6}" type="pres">
      <dgm:prSet presAssocID="{8FBCAB80-14CE-4B20-A9D9-D88221031D45}" presName="node" presStyleLbl="node1" presStyleIdx="6" presStyleCnt="7">
        <dgm:presLayoutVars>
          <dgm:bulletEnabled val="1"/>
        </dgm:presLayoutVars>
      </dgm:prSet>
      <dgm:spPr/>
      <dgm:t>
        <a:bodyPr/>
        <a:lstStyle/>
        <a:p>
          <a:endParaRPr lang="en-US"/>
        </a:p>
      </dgm:t>
    </dgm:pt>
  </dgm:ptLst>
  <dgm:cxnLst>
    <dgm:cxn modelId="{DF0C01C2-1094-47E2-93BC-1C0394EF44B5}" type="presOf" srcId="{8FBCAB80-14CE-4B20-A9D9-D88221031D45}" destId="{1891BFEE-BE05-4799-BB00-30160B1492F6}" srcOrd="0" destOrd="0" presId="urn:microsoft.com/office/officeart/2005/8/layout/bProcess4"/>
    <dgm:cxn modelId="{EBF70FFB-DF03-40B5-8DB6-9513FBAE1DE9}" type="presOf" srcId="{AA9F844B-220C-4EDC-B145-810A570D2975}" destId="{B05CE4A1-2FDB-443E-9DF0-215C0A941FEB}" srcOrd="0" destOrd="0" presId="urn:microsoft.com/office/officeart/2005/8/layout/bProcess4"/>
    <dgm:cxn modelId="{75F3604B-2EEA-46DE-BB52-2C892C184835}" type="presOf" srcId="{17FC458F-E291-445C-ABAD-171054764752}" destId="{A59D4A5B-49F7-4257-83DA-3A4E80AD3619}" srcOrd="0" destOrd="0" presId="urn:microsoft.com/office/officeart/2005/8/layout/bProcess4"/>
    <dgm:cxn modelId="{6D879551-0922-4D31-BB44-2E37DAEBB367}" srcId="{69DA14F3-6EB0-4FC7-8403-A748B157B65E}" destId="{9E16729C-DB9E-46AA-94E0-D11DDA2AE593}" srcOrd="5" destOrd="0" parTransId="{8A8A0F11-5218-4F1D-9D70-3AF77093B5EC}" sibTransId="{AA9F844B-220C-4EDC-B145-810A570D2975}"/>
    <dgm:cxn modelId="{4F0E762A-EBC4-42A7-8013-19AEB0725FB2}" type="presOf" srcId="{9AD64EA7-0D4F-4E7D-9B9E-D199E1117E3C}" destId="{E7BBDC3C-8BE8-4562-9225-33C1FD55DFAA}" srcOrd="0" destOrd="0" presId="urn:microsoft.com/office/officeart/2005/8/layout/bProcess4"/>
    <dgm:cxn modelId="{2106D899-9F5D-4E3C-BE83-471679915C7B}" type="presOf" srcId="{A6A70DEA-C3EC-4ADD-AC0F-16C17AC267D4}" destId="{9015995A-E061-43FB-B323-C2F6629E2764}" srcOrd="0" destOrd="0" presId="urn:microsoft.com/office/officeart/2005/8/layout/bProcess4"/>
    <dgm:cxn modelId="{59A037F8-5FFF-4862-8D35-1E756C27BD80}" type="presOf" srcId="{3A3AA195-6EF4-400E-97BF-D4599268494F}" destId="{4EB265F5-FD22-4C60-8B7C-96ADCC46303F}" srcOrd="0" destOrd="0" presId="urn:microsoft.com/office/officeart/2005/8/layout/bProcess4"/>
    <dgm:cxn modelId="{ECD732E0-E0B8-4BB2-A766-F5E6B89F2AB6}" type="presOf" srcId="{FC0AA72F-1BEC-4C9F-8EFA-9F0FAD822DA7}" destId="{DE86ABBB-7D80-40C2-BE9E-3D3213DA37A5}" srcOrd="0" destOrd="0" presId="urn:microsoft.com/office/officeart/2005/8/layout/bProcess4"/>
    <dgm:cxn modelId="{32D7577C-FFAB-47CC-BE68-2BA334F7E28E}" srcId="{69DA14F3-6EB0-4FC7-8403-A748B157B65E}" destId="{3A3AA195-6EF4-400E-97BF-D4599268494F}" srcOrd="4" destOrd="0" parTransId="{D068E9C4-7202-433E-AC9C-1D3FEB3805E4}" sibTransId="{17FC458F-E291-445C-ABAD-171054764752}"/>
    <dgm:cxn modelId="{F2AD452C-7A07-4E9A-A1B0-CAAEF6A53420}" type="presOf" srcId="{E3B5EEBE-9DE1-4D1E-9D05-F3DFE39D7437}" destId="{CD1EEDE5-7B12-4DBC-A83E-9ED3B52F84E6}" srcOrd="0" destOrd="0" presId="urn:microsoft.com/office/officeart/2005/8/layout/bProcess4"/>
    <dgm:cxn modelId="{7C048AF1-999E-4C96-ACDE-1FD1B0B7A952}" srcId="{69DA14F3-6EB0-4FC7-8403-A748B157B65E}" destId="{A4E89659-A5E9-408B-8C2B-B242763A3D08}" srcOrd="3" destOrd="0" parTransId="{8FA8797E-9341-4117-876F-2792566CEB3D}" sibTransId="{5BA7DCDA-87AF-4F90-A4A1-6365C2B1EED1}"/>
    <dgm:cxn modelId="{D461E145-EEFA-45E8-BC7D-90AEA203167D}" type="presOf" srcId="{5BA7DCDA-87AF-4F90-A4A1-6365C2B1EED1}" destId="{7B57FBD1-FB75-4824-8FF3-9585B871CA33}" srcOrd="0" destOrd="0" presId="urn:microsoft.com/office/officeart/2005/8/layout/bProcess4"/>
    <dgm:cxn modelId="{9F5CAF3D-A78D-48AA-A7E9-B94C4D4A26F2}" type="presOf" srcId="{5598B0D0-20C2-4D6E-AC14-E9EF269B9EEC}" destId="{2C9E760D-7330-40F6-887F-2A34440D72AC}" srcOrd="0" destOrd="0" presId="urn:microsoft.com/office/officeart/2005/8/layout/bProcess4"/>
    <dgm:cxn modelId="{734F152F-AE8C-4430-ACF0-1FC7455E854D}" srcId="{69DA14F3-6EB0-4FC7-8403-A748B157B65E}" destId="{E3B5EEBE-9DE1-4D1E-9D05-F3DFE39D7437}" srcOrd="0" destOrd="0" parTransId="{BC0A2B55-F1F2-438B-AD99-A0A7BC8A8139}" sibTransId="{9AD64EA7-0D4F-4E7D-9B9E-D199E1117E3C}"/>
    <dgm:cxn modelId="{D90F9145-0205-46A0-A391-AD1BBCC56C6D}" type="presOf" srcId="{D1626531-A23E-4747-926A-B35DFBB0F0EB}" destId="{329A2221-0018-4789-B6F8-C3A40820D2EB}" srcOrd="0" destOrd="0" presId="urn:microsoft.com/office/officeart/2005/8/layout/bProcess4"/>
    <dgm:cxn modelId="{78FC894C-22D1-4F6D-97E0-8B1887260499}" type="presOf" srcId="{A4E89659-A5E9-408B-8C2B-B242763A3D08}" destId="{B7FDA01D-1C20-4F3D-9101-DBEDC7B9B73D}" srcOrd="0" destOrd="0" presId="urn:microsoft.com/office/officeart/2005/8/layout/bProcess4"/>
    <dgm:cxn modelId="{FFF28BD5-3011-45B0-B0AD-484E1291B57B}" srcId="{69DA14F3-6EB0-4FC7-8403-A748B157B65E}" destId="{A6A70DEA-C3EC-4ADD-AC0F-16C17AC267D4}" srcOrd="1" destOrd="0" parTransId="{22BD8C41-CC5F-4D31-ACCB-CC09881888FD}" sibTransId="{5598B0D0-20C2-4D6E-AC14-E9EF269B9EEC}"/>
    <dgm:cxn modelId="{CEC3047F-B130-4A2B-AAB6-788E4FC35683}" srcId="{69DA14F3-6EB0-4FC7-8403-A748B157B65E}" destId="{8FBCAB80-14CE-4B20-A9D9-D88221031D45}" srcOrd="6" destOrd="0" parTransId="{D27A05A6-BD70-4BFD-BF67-9E71A0B181ED}" sibTransId="{9F2959FE-B2DB-48F9-8BDD-F0D4A0BA11BF}"/>
    <dgm:cxn modelId="{28983453-776B-4AB0-87CE-EBF91B44E78D}" type="presOf" srcId="{9E16729C-DB9E-46AA-94E0-D11DDA2AE593}" destId="{38F27DB1-3B05-481E-B34F-DB668A4A6B90}" srcOrd="0" destOrd="0" presId="urn:microsoft.com/office/officeart/2005/8/layout/bProcess4"/>
    <dgm:cxn modelId="{58D8F3BD-F40F-46F0-AB83-4FD448FACED3}" srcId="{69DA14F3-6EB0-4FC7-8403-A748B157B65E}" destId="{D1626531-A23E-4747-926A-B35DFBB0F0EB}" srcOrd="2" destOrd="0" parTransId="{9F9A92B9-16D0-4E96-8ECB-D8FECDAC6894}" sibTransId="{FC0AA72F-1BEC-4C9F-8EFA-9F0FAD822DA7}"/>
    <dgm:cxn modelId="{EF9B3D9D-073F-4886-A952-E9C4B57F634D}" type="presOf" srcId="{69DA14F3-6EB0-4FC7-8403-A748B157B65E}" destId="{F8296D18-9C31-46FE-95E0-05DE4178DCAE}" srcOrd="0" destOrd="0" presId="urn:microsoft.com/office/officeart/2005/8/layout/bProcess4"/>
    <dgm:cxn modelId="{E39E4309-1CA4-4942-A58F-769D3DED9844}" type="presParOf" srcId="{F8296D18-9C31-46FE-95E0-05DE4178DCAE}" destId="{B8D94940-82E1-4DD3-852E-DF407C8C52AF}" srcOrd="0" destOrd="0" presId="urn:microsoft.com/office/officeart/2005/8/layout/bProcess4"/>
    <dgm:cxn modelId="{62A0C680-F23C-4CD4-AC5B-A29936117BE2}" type="presParOf" srcId="{B8D94940-82E1-4DD3-852E-DF407C8C52AF}" destId="{1DD54AD9-D563-4DA5-BA50-B62CF6DD22B6}" srcOrd="0" destOrd="0" presId="urn:microsoft.com/office/officeart/2005/8/layout/bProcess4"/>
    <dgm:cxn modelId="{A75364E4-31EA-4674-8EB8-33A6654CCA09}" type="presParOf" srcId="{B8D94940-82E1-4DD3-852E-DF407C8C52AF}" destId="{CD1EEDE5-7B12-4DBC-A83E-9ED3B52F84E6}" srcOrd="1" destOrd="0" presId="urn:microsoft.com/office/officeart/2005/8/layout/bProcess4"/>
    <dgm:cxn modelId="{214CF0D3-D0AD-4B8C-A419-305A49134980}" type="presParOf" srcId="{F8296D18-9C31-46FE-95E0-05DE4178DCAE}" destId="{E7BBDC3C-8BE8-4562-9225-33C1FD55DFAA}" srcOrd="1" destOrd="0" presId="urn:microsoft.com/office/officeart/2005/8/layout/bProcess4"/>
    <dgm:cxn modelId="{7E1C2DE6-653B-44B2-90C2-8474148AB1C8}" type="presParOf" srcId="{F8296D18-9C31-46FE-95E0-05DE4178DCAE}" destId="{BE9651F2-CB44-4ACC-9F4C-7ACDF0B4234D}" srcOrd="2" destOrd="0" presId="urn:microsoft.com/office/officeart/2005/8/layout/bProcess4"/>
    <dgm:cxn modelId="{5F5900DD-A043-4BF0-A637-AA78A2F9D334}" type="presParOf" srcId="{BE9651F2-CB44-4ACC-9F4C-7ACDF0B4234D}" destId="{5143188A-317B-4B12-B0B5-0C0459C39A66}" srcOrd="0" destOrd="0" presId="urn:microsoft.com/office/officeart/2005/8/layout/bProcess4"/>
    <dgm:cxn modelId="{863AA19A-D710-40AE-9322-6347D3D698C4}" type="presParOf" srcId="{BE9651F2-CB44-4ACC-9F4C-7ACDF0B4234D}" destId="{9015995A-E061-43FB-B323-C2F6629E2764}" srcOrd="1" destOrd="0" presId="urn:microsoft.com/office/officeart/2005/8/layout/bProcess4"/>
    <dgm:cxn modelId="{52B692F0-61BA-407E-868D-B00BA13595C7}" type="presParOf" srcId="{F8296D18-9C31-46FE-95E0-05DE4178DCAE}" destId="{2C9E760D-7330-40F6-887F-2A34440D72AC}" srcOrd="3" destOrd="0" presId="urn:microsoft.com/office/officeart/2005/8/layout/bProcess4"/>
    <dgm:cxn modelId="{E89EF60B-8993-4832-BAA5-C4BB2665E1DC}" type="presParOf" srcId="{F8296D18-9C31-46FE-95E0-05DE4178DCAE}" destId="{63FC6BAE-5394-45BF-8C78-B15081CDC13B}" srcOrd="4" destOrd="0" presId="urn:microsoft.com/office/officeart/2005/8/layout/bProcess4"/>
    <dgm:cxn modelId="{BD5C95A0-041F-4223-84D2-3E367EBF31D0}" type="presParOf" srcId="{63FC6BAE-5394-45BF-8C78-B15081CDC13B}" destId="{A9D438C9-C306-4973-A3D4-03CBD43756E5}" srcOrd="0" destOrd="0" presId="urn:microsoft.com/office/officeart/2005/8/layout/bProcess4"/>
    <dgm:cxn modelId="{AF84D79F-8BE4-44C3-A11C-B2F0EA460C59}" type="presParOf" srcId="{63FC6BAE-5394-45BF-8C78-B15081CDC13B}" destId="{329A2221-0018-4789-B6F8-C3A40820D2EB}" srcOrd="1" destOrd="0" presId="urn:microsoft.com/office/officeart/2005/8/layout/bProcess4"/>
    <dgm:cxn modelId="{18DB1F1B-9690-4B41-8B15-1E950840F17B}" type="presParOf" srcId="{F8296D18-9C31-46FE-95E0-05DE4178DCAE}" destId="{DE86ABBB-7D80-40C2-BE9E-3D3213DA37A5}" srcOrd="5" destOrd="0" presId="urn:microsoft.com/office/officeart/2005/8/layout/bProcess4"/>
    <dgm:cxn modelId="{B4C29793-9921-478A-9307-9664F3AAD39C}" type="presParOf" srcId="{F8296D18-9C31-46FE-95E0-05DE4178DCAE}" destId="{B279A4A2-A262-4F78-91B0-A217596ECD71}" srcOrd="6" destOrd="0" presId="urn:microsoft.com/office/officeart/2005/8/layout/bProcess4"/>
    <dgm:cxn modelId="{FC69E9B4-C4E9-4EF1-AA65-439BA50A4115}" type="presParOf" srcId="{B279A4A2-A262-4F78-91B0-A217596ECD71}" destId="{0C1D96E9-9899-40CC-BF67-DB30532BF640}" srcOrd="0" destOrd="0" presId="urn:microsoft.com/office/officeart/2005/8/layout/bProcess4"/>
    <dgm:cxn modelId="{4FFF2219-42AB-4A22-84AD-8C3B05A4D6F1}" type="presParOf" srcId="{B279A4A2-A262-4F78-91B0-A217596ECD71}" destId="{B7FDA01D-1C20-4F3D-9101-DBEDC7B9B73D}" srcOrd="1" destOrd="0" presId="urn:microsoft.com/office/officeart/2005/8/layout/bProcess4"/>
    <dgm:cxn modelId="{6C19EC84-4881-4761-A3CE-61BE7C7D22C5}" type="presParOf" srcId="{F8296D18-9C31-46FE-95E0-05DE4178DCAE}" destId="{7B57FBD1-FB75-4824-8FF3-9585B871CA33}" srcOrd="7" destOrd="0" presId="urn:microsoft.com/office/officeart/2005/8/layout/bProcess4"/>
    <dgm:cxn modelId="{CF4B0C6F-021C-47EF-B854-E358B636FD9C}" type="presParOf" srcId="{F8296D18-9C31-46FE-95E0-05DE4178DCAE}" destId="{0BE386A9-2658-40D6-B963-D74C2FA1D68A}" srcOrd="8" destOrd="0" presId="urn:microsoft.com/office/officeart/2005/8/layout/bProcess4"/>
    <dgm:cxn modelId="{0FF68CB5-593E-4B6B-B066-4981A1161239}" type="presParOf" srcId="{0BE386A9-2658-40D6-B963-D74C2FA1D68A}" destId="{4BA58ADB-246F-4865-893B-7BE0470E54D5}" srcOrd="0" destOrd="0" presId="urn:microsoft.com/office/officeart/2005/8/layout/bProcess4"/>
    <dgm:cxn modelId="{36694D59-618E-437A-B448-84F26FA1D066}" type="presParOf" srcId="{0BE386A9-2658-40D6-B963-D74C2FA1D68A}" destId="{4EB265F5-FD22-4C60-8B7C-96ADCC46303F}" srcOrd="1" destOrd="0" presId="urn:microsoft.com/office/officeart/2005/8/layout/bProcess4"/>
    <dgm:cxn modelId="{8067B94F-CB02-4573-A65C-9E56A980BAFC}" type="presParOf" srcId="{F8296D18-9C31-46FE-95E0-05DE4178DCAE}" destId="{A59D4A5B-49F7-4257-83DA-3A4E80AD3619}" srcOrd="9" destOrd="0" presId="urn:microsoft.com/office/officeart/2005/8/layout/bProcess4"/>
    <dgm:cxn modelId="{465F689E-4150-4DFD-A751-ED704FF4317A}" type="presParOf" srcId="{F8296D18-9C31-46FE-95E0-05DE4178DCAE}" destId="{7F90545E-B2FC-4C35-9DDF-76890F45E547}" srcOrd="10" destOrd="0" presId="urn:microsoft.com/office/officeart/2005/8/layout/bProcess4"/>
    <dgm:cxn modelId="{5100594E-4911-40E8-9C87-1EA6182E16CF}" type="presParOf" srcId="{7F90545E-B2FC-4C35-9DDF-76890F45E547}" destId="{6DD73E12-0412-412A-A8AE-11A6691A8E59}" srcOrd="0" destOrd="0" presId="urn:microsoft.com/office/officeart/2005/8/layout/bProcess4"/>
    <dgm:cxn modelId="{E22A7207-2E00-445A-BCF7-8B39929D3234}" type="presParOf" srcId="{7F90545E-B2FC-4C35-9DDF-76890F45E547}" destId="{38F27DB1-3B05-481E-B34F-DB668A4A6B90}" srcOrd="1" destOrd="0" presId="urn:microsoft.com/office/officeart/2005/8/layout/bProcess4"/>
    <dgm:cxn modelId="{8763817A-629B-471E-94A4-3CE5A6CB76E6}" type="presParOf" srcId="{F8296D18-9C31-46FE-95E0-05DE4178DCAE}" destId="{B05CE4A1-2FDB-443E-9DF0-215C0A941FEB}" srcOrd="11" destOrd="0" presId="urn:microsoft.com/office/officeart/2005/8/layout/bProcess4"/>
    <dgm:cxn modelId="{DBAA21C9-1380-4F46-8AC6-BD169ED4BAC5}" type="presParOf" srcId="{F8296D18-9C31-46FE-95E0-05DE4178DCAE}" destId="{9D84EEA3-84A4-4EFE-A685-934B2B5ABFFD}" srcOrd="12" destOrd="0" presId="urn:microsoft.com/office/officeart/2005/8/layout/bProcess4"/>
    <dgm:cxn modelId="{618C0811-E29F-4BF9-9B3E-6A89B3A2B98A}" type="presParOf" srcId="{9D84EEA3-84A4-4EFE-A685-934B2B5ABFFD}" destId="{BD7D892E-1BD9-4E4B-A356-C1A00580ADF9}" srcOrd="0" destOrd="0" presId="urn:microsoft.com/office/officeart/2005/8/layout/bProcess4"/>
    <dgm:cxn modelId="{E2BAC4A5-099D-4140-BA56-06164BBB58E6}" type="presParOf" srcId="{9D84EEA3-84A4-4EFE-A685-934B2B5ABFFD}" destId="{1891BFEE-BE05-4799-BB00-30160B1492F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B8A020-0041-42C3-A933-7565781245C1}" type="doc">
      <dgm:prSet loTypeId="urn:microsoft.com/office/officeart/2005/8/layout/hProcess11" loCatId="process" qsTypeId="urn:microsoft.com/office/officeart/2005/8/quickstyle/simple1" qsCatId="simple" csTypeId="urn:microsoft.com/office/officeart/2005/8/colors/accent1_2" csCatId="accent1" phldr="1"/>
      <dgm:spPr/>
    </dgm:pt>
    <dgm:pt modelId="{066A4C80-ABD3-4BB1-9C74-53360DA0DBB1}">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cấp</a:t>
          </a:r>
          <a:endParaRPr lang="en-US">
            <a:latin typeface="Times New Roman" panose="02020603050405020304" pitchFamily="18" charset="0"/>
            <a:cs typeface="Times New Roman" panose="02020603050405020304" pitchFamily="18" charset="0"/>
          </a:endParaRPr>
        </a:p>
      </dgm:t>
    </dgm:pt>
    <dgm:pt modelId="{48CAE9BE-7B61-4E1E-AF25-6D438CA04075}" type="par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FA0FE7F-94F5-453A-A2AD-3726BE6DB685}" type="sib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7B48BA8-CFFC-49FC-830C-DC6745456A27}">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lẻ</a:t>
          </a:r>
          <a:endParaRPr lang="en-US">
            <a:latin typeface="Times New Roman" panose="02020603050405020304" pitchFamily="18" charset="0"/>
            <a:cs typeface="Times New Roman" panose="02020603050405020304" pitchFamily="18" charset="0"/>
          </a:endParaRPr>
        </a:p>
      </dgm:t>
    </dgm:pt>
    <dgm:pt modelId="{77C91A62-6170-4517-985A-47D085BC3F7D}" type="par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49A3B925-9D8F-40C1-A3DA-509B744157DC}" type="sib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B29A3648-6847-4D6A-95E0-5CCD4FA1F664}">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triển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khai</a:t>
          </a:r>
          <a:endParaRPr lang="en-US">
            <a:latin typeface="Times New Roman" panose="02020603050405020304" pitchFamily="18" charset="0"/>
            <a:cs typeface="Times New Roman" panose="02020603050405020304" pitchFamily="18" charset="0"/>
          </a:endParaRPr>
        </a:p>
      </dgm:t>
    </dgm:pt>
    <dgm:pt modelId="{681DE186-9857-4F67-9C76-83BDEA263547}" type="par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F489ED8D-08CE-4953-AA09-7A96524EA5C6}" type="sib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1ED8D281-75BA-479A-BBD3-3E2364F9D6B5}" type="pres">
      <dgm:prSet presAssocID="{81B8A020-0041-42C3-A933-7565781245C1}" presName="Name0" presStyleCnt="0">
        <dgm:presLayoutVars>
          <dgm:dir/>
          <dgm:resizeHandles val="exact"/>
        </dgm:presLayoutVars>
      </dgm:prSet>
      <dgm:spPr/>
    </dgm:pt>
    <dgm:pt modelId="{10448B24-6358-4667-8DB7-AB9FB06E8B8B}" type="pres">
      <dgm:prSet presAssocID="{81B8A020-0041-42C3-A933-7565781245C1}" presName="arrow" presStyleLbl="bgShp" presStyleIdx="0" presStyleCnt="1"/>
      <dgm:spPr/>
    </dgm:pt>
    <dgm:pt modelId="{98FA4B4F-7EA7-4005-B33D-D0D637636190}" type="pres">
      <dgm:prSet presAssocID="{81B8A020-0041-42C3-A933-7565781245C1}" presName="points" presStyleCnt="0"/>
      <dgm:spPr/>
    </dgm:pt>
    <dgm:pt modelId="{0CE4FFB4-E956-42B1-9712-1CF840029D50}" type="pres">
      <dgm:prSet presAssocID="{066A4C80-ABD3-4BB1-9C74-53360DA0DBB1}" presName="compositeA" presStyleCnt="0"/>
      <dgm:spPr/>
    </dgm:pt>
    <dgm:pt modelId="{DEAD100E-0DE0-4F26-8EB5-808B1A774127}" type="pres">
      <dgm:prSet presAssocID="{066A4C80-ABD3-4BB1-9C74-53360DA0DBB1}" presName="textA" presStyleLbl="revTx" presStyleIdx="0" presStyleCnt="3">
        <dgm:presLayoutVars>
          <dgm:bulletEnabled val="1"/>
        </dgm:presLayoutVars>
      </dgm:prSet>
      <dgm:spPr/>
      <dgm:t>
        <a:bodyPr/>
        <a:lstStyle/>
        <a:p>
          <a:endParaRPr lang="en-US"/>
        </a:p>
      </dgm:t>
    </dgm:pt>
    <dgm:pt modelId="{A579D2D5-9811-4677-9B5D-8C2B5C1E8733}" type="pres">
      <dgm:prSet presAssocID="{066A4C80-ABD3-4BB1-9C74-53360DA0DBB1}" presName="circleA" presStyleLbl="node1" presStyleIdx="0" presStyleCnt="3"/>
      <dgm:spPr/>
    </dgm:pt>
    <dgm:pt modelId="{C377D70D-50DC-45BF-B8B8-918EB7B41B4D}" type="pres">
      <dgm:prSet presAssocID="{066A4C80-ABD3-4BB1-9C74-53360DA0DBB1}" presName="spaceA" presStyleCnt="0"/>
      <dgm:spPr/>
    </dgm:pt>
    <dgm:pt modelId="{01091DE1-3A56-44DE-A8A2-F01571D1A1D6}" type="pres">
      <dgm:prSet presAssocID="{1FA0FE7F-94F5-453A-A2AD-3726BE6DB685}" presName="space" presStyleCnt="0"/>
      <dgm:spPr/>
    </dgm:pt>
    <dgm:pt modelId="{AE13A455-4078-47D8-AB40-4683E5A42BF8}" type="pres">
      <dgm:prSet presAssocID="{17B48BA8-CFFC-49FC-830C-DC6745456A27}" presName="compositeB" presStyleCnt="0"/>
      <dgm:spPr/>
    </dgm:pt>
    <dgm:pt modelId="{3D25B665-E33A-419A-B90A-68F63A58D94E}" type="pres">
      <dgm:prSet presAssocID="{17B48BA8-CFFC-49FC-830C-DC6745456A27}" presName="textB" presStyleLbl="revTx" presStyleIdx="1" presStyleCnt="3">
        <dgm:presLayoutVars>
          <dgm:bulletEnabled val="1"/>
        </dgm:presLayoutVars>
      </dgm:prSet>
      <dgm:spPr/>
      <dgm:t>
        <a:bodyPr/>
        <a:lstStyle/>
        <a:p>
          <a:endParaRPr lang="en-US"/>
        </a:p>
      </dgm:t>
    </dgm:pt>
    <dgm:pt modelId="{8514AFCF-2380-4DD8-8753-A61DF3ABF894}" type="pres">
      <dgm:prSet presAssocID="{17B48BA8-CFFC-49FC-830C-DC6745456A27}" presName="circleB" presStyleLbl="node1" presStyleIdx="1" presStyleCnt="3"/>
      <dgm:spPr/>
    </dgm:pt>
    <dgm:pt modelId="{6F8076AB-6933-42EA-ABED-92C3E9A90183}" type="pres">
      <dgm:prSet presAssocID="{17B48BA8-CFFC-49FC-830C-DC6745456A27}" presName="spaceB" presStyleCnt="0"/>
      <dgm:spPr/>
    </dgm:pt>
    <dgm:pt modelId="{82F3F42A-F063-4BA6-8EC0-33AF1AD88D41}" type="pres">
      <dgm:prSet presAssocID="{49A3B925-9D8F-40C1-A3DA-509B744157DC}" presName="space" presStyleCnt="0"/>
      <dgm:spPr/>
    </dgm:pt>
    <dgm:pt modelId="{434377B4-057C-4436-AD3B-D5F014A955C3}" type="pres">
      <dgm:prSet presAssocID="{B29A3648-6847-4D6A-95E0-5CCD4FA1F664}" presName="compositeA" presStyleCnt="0"/>
      <dgm:spPr/>
    </dgm:pt>
    <dgm:pt modelId="{3B37859B-D630-408A-8D43-132821B73FE4}" type="pres">
      <dgm:prSet presAssocID="{B29A3648-6847-4D6A-95E0-5CCD4FA1F664}" presName="textA" presStyleLbl="revTx" presStyleIdx="2" presStyleCnt="3">
        <dgm:presLayoutVars>
          <dgm:bulletEnabled val="1"/>
        </dgm:presLayoutVars>
      </dgm:prSet>
      <dgm:spPr/>
      <dgm:t>
        <a:bodyPr/>
        <a:lstStyle/>
        <a:p>
          <a:endParaRPr lang="en-US"/>
        </a:p>
      </dgm:t>
    </dgm:pt>
    <dgm:pt modelId="{CA15148C-3F8E-4C94-A1A8-965F4A51F7D9}" type="pres">
      <dgm:prSet presAssocID="{B29A3648-6847-4D6A-95E0-5CCD4FA1F664}" presName="circleA" presStyleLbl="node1" presStyleIdx="2" presStyleCnt="3"/>
      <dgm:spPr/>
    </dgm:pt>
    <dgm:pt modelId="{500CE4C3-7916-4F81-92A6-DF8034A26B43}" type="pres">
      <dgm:prSet presAssocID="{B29A3648-6847-4D6A-95E0-5CCD4FA1F664}" presName="spaceA" presStyleCnt="0"/>
      <dgm:spPr/>
    </dgm:pt>
  </dgm:ptLst>
  <dgm:cxnLst>
    <dgm:cxn modelId="{142442E6-4CC1-4FAE-A2E3-685F1F6C8166}" type="presOf" srcId="{B29A3648-6847-4D6A-95E0-5CCD4FA1F664}" destId="{3B37859B-D630-408A-8D43-132821B73FE4}" srcOrd="0" destOrd="0" presId="urn:microsoft.com/office/officeart/2005/8/layout/hProcess11"/>
    <dgm:cxn modelId="{CDC132B3-09AB-4B9A-91F2-71E5954D5B17}" srcId="{81B8A020-0041-42C3-A933-7565781245C1}" destId="{B29A3648-6847-4D6A-95E0-5CCD4FA1F664}" srcOrd="2" destOrd="0" parTransId="{681DE186-9857-4F67-9C76-83BDEA263547}" sibTransId="{F489ED8D-08CE-4953-AA09-7A96524EA5C6}"/>
    <dgm:cxn modelId="{1B96849B-5FBA-4517-AFF7-5A20190FD6AD}" type="presOf" srcId="{066A4C80-ABD3-4BB1-9C74-53360DA0DBB1}" destId="{DEAD100E-0DE0-4F26-8EB5-808B1A774127}" srcOrd="0" destOrd="0" presId="urn:microsoft.com/office/officeart/2005/8/layout/hProcess11"/>
    <dgm:cxn modelId="{4565EE88-A1BA-485E-999F-1177FCD3275F}" srcId="{81B8A020-0041-42C3-A933-7565781245C1}" destId="{066A4C80-ABD3-4BB1-9C74-53360DA0DBB1}" srcOrd="0" destOrd="0" parTransId="{48CAE9BE-7B61-4E1E-AF25-6D438CA04075}" sibTransId="{1FA0FE7F-94F5-453A-A2AD-3726BE6DB685}"/>
    <dgm:cxn modelId="{EBFEB8A9-71F9-4105-862B-9223FEE361D2}" type="presOf" srcId="{17B48BA8-CFFC-49FC-830C-DC6745456A27}" destId="{3D25B665-E33A-419A-B90A-68F63A58D94E}" srcOrd="0" destOrd="0" presId="urn:microsoft.com/office/officeart/2005/8/layout/hProcess11"/>
    <dgm:cxn modelId="{05767D17-529A-4B7A-BED2-D251793F4489}" type="presOf" srcId="{81B8A020-0041-42C3-A933-7565781245C1}" destId="{1ED8D281-75BA-479A-BBD3-3E2364F9D6B5}" srcOrd="0" destOrd="0" presId="urn:microsoft.com/office/officeart/2005/8/layout/hProcess11"/>
    <dgm:cxn modelId="{0495D1C3-1E22-4D4B-97C4-C89CAFF73368}" srcId="{81B8A020-0041-42C3-A933-7565781245C1}" destId="{17B48BA8-CFFC-49FC-830C-DC6745456A27}" srcOrd="1" destOrd="0" parTransId="{77C91A62-6170-4517-985A-47D085BC3F7D}" sibTransId="{49A3B925-9D8F-40C1-A3DA-509B744157DC}"/>
    <dgm:cxn modelId="{B51D17DB-3817-472A-A573-B6A426421DD9}" type="presParOf" srcId="{1ED8D281-75BA-479A-BBD3-3E2364F9D6B5}" destId="{10448B24-6358-4667-8DB7-AB9FB06E8B8B}" srcOrd="0" destOrd="0" presId="urn:microsoft.com/office/officeart/2005/8/layout/hProcess11"/>
    <dgm:cxn modelId="{92FD196E-4BBE-4674-9B5E-B19CF4A38F2B}" type="presParOf" srcId="{1ED8D281-75BA-479A-BBD3-3E2364F9D6B5}" destId="{98FA4B4F-7EA7-4005-B33D-D0D637636190}" srcOrd="1" destOrd="0" presId="urn:microsoft.com/office/officeart/2005/8/layout/hProcess11"/>
    <dgm:cxn modelId="{FDB668CA-9E23-4248-B779-EB38C19413E9}" type="presParOf" srcId="{98FA4B4F-7EA7-4005-B33D-D0D637636190}" destId="{0CE4FFB4-E956-42B1-9712-1CF840029D50}" srcOrd="0" destOrd="0" presId="urn:microsoft.com/office/officeart/2005/8/layout/hProcess11"/>
    <dgm:cxn modelId="{0DFAC4E3-B86C-45FA-B47C-024A29FFF657}" type="presParOf" srcId="{0CE4FFB4-E956-42B1-9712-1CF840029D50}" destId="{DEAD100E-0DE0-4F26-8EB5-808B1A774127}" srcOrd="0" destOrd="0" presId="urn:microsoft.com/office/officeart/2005/8/layout/hProcess11"/>
    <dgm:cxn modelId="{7E53C1E5-4BEE-47EE-B25E-8AA545AF8EDE}" type="presParOf" srcId="{0CE4FFB4-E956-42B1-9712-1CF840029D50}" destId="{A579D2D5-9811-4677-9B5D-8C2B5C1E8733}" srcOrd="1" destOrd="0" presId="urn:microsoft.com/office/officeart/2005/8/layout/hProcess11"/>
    <dgm:cxn modelId="{91AB53C1-25E6-46A7-8C5D-8155CD248898}" type="presParOf" srcId="{0CE4FFB4-E956-42B1-9712-1CF840029D50}" destId="{C377D70D-50DC-45BF-B8B8-918EB7B41B4D}" srcOrd="2" destOrd="0" presId="urn:microsoft.com/office/officeart/2005/8/layout/hProcess11"/>
    <dgm:cxn modelId="{B9C0A009-4441-4DA4-8D28-1EF1B6846672}" type="presParOf" srcId="{98FA4B4F-7EA7-4005-B33D-D0D637636190}" destId="{01091DE1-3A56-44DE-A8A2-F01571D1A1D6}" srcOrd="1" destOrd="0" presId="urn:microsoft.com/office/officeart/2005/8/layout/hProcess11"/>
    <dgm:cxn modelId="{451BF9D5-9CED-4E36-8BCD-CC15D30D0731}" type="presParOf" srcId="{98FA4B4F-7EA7-4005-B33D-D0D637636190}" destId="{AE13A455-4078-47D8-AB40-4683E5A42BF8}" srcOrd="2" destOrd="0" presId="urn:microsoft.com/office/officeart/2005/8/layout/hProcess11"/>
    <dgm:cxn modelId="{AF243430-460D-4CF5-A3F9-07C741859A94}" type="presParOf" srcId="{AE13A455-4078-47D8-AB40-4683E5A42BF8}" destId="{3D25B665-E33A-419A-B90A-68F63A58D94E}" srcOrd="0" destOrd="0" presId="urn:microsoft.com/office/officeart/2005/8/layout/hProcess11"/>
    <dgm:cxn modelId="{2A5E9FED-8F7D-4956-9164-16FE1C872B63}" type="presParOf" srcId="{AE13A455-4078-47D8-AB40-4683E5A42BF8}" destId="{8514AFCF-2380-4DD8-8753-A61DF3ABF894}" srcOrd="1" destOrd="0" presId="urn:microsoft.com/office/officeart/2005/8/layout/hProcess11"/>
    <dgm:cxn modelId="{E7097A2A-06FE-4099-8EFB-793369BAC2A9}" type="presParOf" srcId="{AE13A455-4078-47D8-AB40-4683E5A42BF8}" destId="{6F8076AB-6933-42EA-ABED-92C3E9A90183}" srcOrd="2" destOrd="0" presId="urn:microsoft.com/office/officeart/2005/8/layout/hProcess11"/>
    <dgm:cxn modelId="{EB9CE592-BF22-4CD4-8FF3-7E48B04A3D72}" type="presParOf" srcId="{98FA4B4F-7EA7-4005-B33D-D0D637636190}" destId="{82F3F42A-F063-4BA6-8EC0-33AF1AD88D41}" srcOrd="3" destOrd="0" presId="urn:microsoft.com/office/officeart/2005/8/layout/hProcess11"/>
    <dgm:cxn modelId="{F2D036C9-9E45-46DC-820F-9BCC343C11AA}" type="presParOf" srcId="{98FA4B4F-7EA7-4005-B33D-D0D637636190}" destId="{434377B4-057C-4436-AD3B-D5F014A955C3}" srcOrd="4" destOrd="0" presId="urn:microsoft.com/office/officeart/2005/8/layout/hProcess11"/>
    <dgm:cxn modelId="{B17C86A2-7278-489D-8554-34ADC6D88939}" type="presParOf" srcId="{434377B4-057C-4436-AD3B-D5F014A955C3}" destId="{3B37859B-D630-408A-8D43-132821B73FE4}" srcOrd="0" destOrd="0" presId="urn:microsoft.com/office/officeart/2005/8/layout/hProcess11"/>
    <dgm:cxn modelId="{E6F76C63-9416-4DE9-A572-1AEF92CF9E3E}" type="presParOf" srcId="{434377B4-057C-4436-AD3B-D5F014A955C3}" destId="{CA15148C-3F8E-4C94-A1A8-965F4A51F7D9}" srcOrd="1" destOrd="0" presId="urn:microsoft.com/office/officeart/2005/8/layout/hProcess11"/>
    <dgm:cxn modelId="{0F58442F-0317-4B71-ACC3-7717E865E59C}" type="presParOf" srcId="{434377B4-057C-4436-AD3B-D5F014A955C3}" destId="{500CE4C3-7916-4F81-92A6-DF8034A26B4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53379F-5B37-46B7-B459-15F164A2FC03}" type="doc">
      <dgm:prSet loTypeId="urn:microsoft.com/office/officeart/2005/8/layout/arrow2" loCatId="process" qsTypeId="urn:microsoft.com/office/officeart/2005/8/quickstyle/simple1" qsCatId="simple" csTypeId="urn:microsoft.com/office/officeart/2005/8/colors/accent1_2" csCatId="accent1" phldr="1"/>
      <dgm:spPr/>
    </dgm:pt>
    <dgm:pt modelId="{447813E8-6AF8-40A8-A1D2-E1F32F1B540C}">
      <dgm:prSet phldrT="[Text]" custT="1"/>
      <dgm:spPr/>
      <dgm:t>
        <a:bodyPr/>
        <a:lstStyle/>
        <a:p>
          <a:r>
            <a:rPr lang="en-US" sz="1800" dirty="0" err="1" smtClean="0">
              <a:latin typeface="Times New Roman" panose="02020603050405020304" pitchFamily="18" charset="0"/>
              <a:cs typeface="Times New Roman" panose="02020603050405020304" pitchFamily="18" charset="0"/>
            </a:rPr>
            <a:t>Lập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hoạch</a:t>
          </a:r>
          <a:endParaRPr lang="en-US" sz="1800" dirty="0">
            <a:latin typeface="Times New Roman" panose="02020603050405020304" pitchFamily="18" charset="0"/>
            <a:cs typeface="Times New Roman" panose="02020603050405020304" pitchFamily="18" charset="0"/>
          </a:endParaRPr>
        </a:p>
      </dgm:t>
    </dgm:pt>
    <dgm:pt modelId="{DD944DBE-7707-4DCB-AC7D-E11009CB6FCC}" type="par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ED2A28CD-69D6-4B0A-8EBF-4F3BABF55425}" type="sib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CB9EC3A3-F056-4CA8-8624-8D4EDC068328}">
      <dgm:prSet phldrT="[Text]" custT="1"/>
      <dgm:spPr/>
      <dgm:t>
        <a:bodyPr/>
        <a:lstStyle/>
        <a:p>
          <a:r>
            <a:rPr lang="en-US" sz="1800" err="1" smtClean="0">
              <a:latin typeface="Times New Roman" panose="02020603050405020304" pitchFamily="18" charset="0"/>
              <a:cs typeface="Times New Roman" panose="02020603050405020304" pitchFamily="18" charset="0"/>
            </a:rPr>
            <a:t>Thiết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kế</a:t>
          </a:r>
          <a:endParaRPr lang="en-US" sz="1800">
            <a:latin typeface="Times New Roman" panose="02020603050405020304" pitchFamily="18" charset="0"/>
            <a:cs typeface="Times New Roman" panose="02020603050405020304" pitchFamily="18" charset="0"/>
          </a:endParaRPr>
        </a:p>
      </dgm:t>
    </dgm:pt>
    <dgm:pt modelId="{3B928225-D448-41BF-9785-B01DA695CCA8}" type="par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BC6E584F-8BB2-4674-8BE7-1D94BC89D737}" type="sib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144C9DA8-0EF1-426D-8143-4DA3843517FF}">
      <dgm:prSet phldrT="[Text]" custT="1"/>
      <dgm:spPr/>
      <dgm:t>
        <a:bodyPr/>
        <a:lstStyle/>
        <a:p>
          <a:r>
            <a:rPr lang="en-US" sz="1800" err="1" smtClean="0">
              <a:latin typeface="Times New Roman" panose="02020603050405020304" pitchFamily="18" charset="0"/>
              <a:cs typeface="Times New Roman" panose="02020603050405020304" pitchFamily="18" charset="0"/>
            </a:rPr>
            <a:t>Chuyển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đổi</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liệu</a:t>
          </a:r>
          <a:endParaRPr lang="en-US" sz="1800">
            <a:latin typeface="Times New Roman" panose="02020603050405020304" pitchFamily="18" charset="0"/>
            <a:cs typeface="Times New Roman" panose="02020603050405020304" pitchFamily="18" charset="0"/>
          </a:endParaRPr>
        </a:p>
      </dgm:t>
    </dgm:pt>
    <dgm:pt modelId="{E836260F-D035-42F5-B13D-A9854A36A7D6}" type="par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85CAE156-8102-416D-A5BF-92158512BD16}" type="sib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F4FD520B-D6A0-4EB4-9A32-F158CBC870CA}">
      <dgm:prSet phldrT="[Text]" custT="1"/>
      <dgm:spPr/>
      <dgm:t>
        <a:bodyPr/>
        <a:lstStyle/>
        <a:p>
          <a:r>
            <a:rPr lang="en-US" sz="1800" err="1" smtClean="0">
              <a:latin typeface="Times New Roman" panose="02020603050405020304" pitchFamily="18" charset="0"/>
              <a:cs typeface="Times New Roman" panose="02020603050405020304" pitchFamily="18" charset="0"/>
            </a:rPr>
            <a:t>Chạy</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thử</a:t>
          </a:r>
          <a:endParaRPr lang="en-US" sz="1800">
            <a:latin typeface="Times New Roman" panose="02020603050405020304" pitchFamily="18" charset="0"/>
            <a:cs typeface="Times New Roman" panose="02020603050405020304" pitchFamily="18" charset="0"/>
          </a:endParaRPr>
        </a:p>
      </dgm:t>
    </dgm:pt>
    <dgm:pt modelId="{81189B96-4156-4EAB-87F2-E92B56B20509}" type="parTrans" cxnId="{5C9FB0EA-08E5-4451-AE00-F65712E33154}">
      <dgm:prSet/>
      <dgm:spPr/>
      <dgm:t>
        <a:bodyPr/>
        <a:lstStyle/>
        <a:p>
          <a:endParaRPr lang="en-US" sz="1800"/>
        </a:p>
      </dgm:t>
    </dgm:pt>
    <dgm:pt modelId="{24E51B6A-BBD6-4147-A601-D0D423DE2F70}" type="sibTrans" cxnId="{5C9FB0EA-08E5-4451-AE00-F65712E33154}">
      <dgm:prSet/>
      <dgm:spPr/>
      <dgm:t>
        <a:bodyPr/>
        <a:lstStyle/>
        <a:p>
          <a:endParaRPr lang="en-US" sz="1800"/>
        </a:p>
      </dgm:t>
    </dgm:pt>
    <dgm:pt modelId="{73C9D0E2-4F33-494E-8225-6CE8E2C9D1DC}">
      <dgm:prSet phldrT="[Text]" custT="1"/>
      <dgm:spPr/>
      <dgm:t>
        <a:bodyPr/>
        <a:lstStyle/>
        <a:p>
          <a:r>
            <a:rPr lang="en-US" sz="1800" err="1" smtClean="0">
              <a:latin typeface="Times New Roman" panose="02020603050405020304" pitchFamily="18" charset="0"/>
              <a:cs typeface="Times New Roman" panose="02020603050405020304" pitchFamily="18" charset="0"/>
            </a:rPr>
            <a:t>Bàn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giao</a:t>
          </a:r>
          <a:endParaRPr lang="en-US" sz="1800">
            <a:latin typeface="Times New Roman" panose="02020603050405020304" pitchFamily="18" charset="0"/>
            <a:cs typeface="Times New Roman" panose="02020603050405020304" pitchFamily="18" charset="0"/>
          </a:endParaRPr>
        </a:p>
      </dgm:t>
    </dgm:pt>
    <dgm:pt modelId="{E8FFB1C9-1F68-44A0-AECC-D3C8654269C9}" type="parTrans" cxnId="{4081397A-7BD1-4E8F-B9F4-7AC9332C1D82}">
      <dgm:prSet/>
      <dgm:spPr/>
      <dgm:t>
        <a:bodyPr/>
        <a:lstStyle/>
        <a:p>
          <a:endParaRPr lang="en-US" sz="1800"/>
        </a:p>
      </dgm:t>
    </dgm:pt>
    <dgm:pt modelId="{2FE04C87-7FB0-46ED-891B-0A124CF7A4D9}" type="sibTrans" cxnId="{4081397A-7BD1-4E8F-B9F4-7AC9332C1D82}">
      <dgm:prSet/>
      <dgm:spPr/>
      <dgm:t>
        <a:bodyPr/>
        <a:lstStyle/>
        <a:p>
          <a:endParaRPr lang="en-US" sz="1800"/>
        </a:p>
      </dgm:t>
    </dgm:pt>
    <dgm:pt modelId="{A665DEB4-60BC-4B1F-B15F-C2C09ACFABC1}" type="pres">
      <dgm:prSet presAssocID="{4153379F-5B37-46B7-B459-15F164A2FC03}" presName="arrowDiagram" presStyleCnt="0">
        <dgm:presLayoutVars>
          <dgm:chMax val="5"/>
          <dgm:dir/>
          <dgm:resizeHandles val="exact"/>
        </dgm:presLayoutVars>
      </dgm:prSet>
      <dgm:spPr/>
    </dgm:pt>
    <dgm:pt modelId="{1F43B63A-CB35-45C5-A62F-03F31D277F1B}" type="pres">
      <dgm:prSet presAssocID="{4153379F-5B37-46B7-B459-15F164A2FC03}" presName="arrow" presStyleLbl="bgShp" presStyleIdx="0" presStyleCnt="1" custLinFactNeighborX="264" custLinFactNeighborY="4667"/>
      <dgm:spPr/>
    </dgm:pt>
    <dgm:pt modelId="{DBD621EB-1157-44CD-B665-FE698C0F55F6}" type="pres">
      <dgm:prSet presAssocID="{4153379F-5B37-46B7-B459-15F164A2FC03}" presName="arrowDiagram5" presStyleCnt="0"/>
      <dgm:spPr/>
    </dgm:pt>
    <dgm:pt modelId="{500F2AF3-0A13-47AD-B77D-070160EB1793}" type="pres">
      <dgm:prSet presAssocID="{447813E8-6AF8-40A8-A1D2-E1F32F1B540C}" presName="bullet5a" presStyleLbl="node1" presStyleIdx="0" presStyleCnt="5"/>
      <dgm:spPr/>
    </dgm:pt>
    <dgm:pt modelId="{FEAF94A9-1FC1-446D-85DE-CEE5B05361D3}" type="pres">
      <dgm:prSet presAssocID="{447813E8-6AF8-40A8-A1D2-E1F32F1B540C}" presName="textBox5a" presStyleLbl="revTx" presStyleIdx="0" presStyleCnt="5">
        <dgm:presLayoutVars>
          <dgm:bulletEnabled val="1"/>
        </dgm:presLayoutVars>
      </dgm:prSet>
      <dgm:spPr/>
      <dgm:t>
        <a:bodyPr/>
        <a:lstStyle/>
        <a:p>
          <a:endParaRPr lang="en-US"/>
        </a:p>
      </dgm:t>
    </dgm:pt>
    <dgm:pt modelId="{1DFA37F3-B7C4-4A17-B725-6DAE652889AF}" type="pres">
      <dgm:prSet presAssocID="{CB9EC3A3-F056-4CA8-8624-8D4EDC068328}" presName="bullet5b" presStyleLbl="node1" presStyleIdx="1" presStyleCnt="5"/>
      <dgm:spPr/>
    </dgm:pt>
    <dgm:pt modelId="{480C97B6-BB9D-4733-AE4C-914D2F97AEC2}" type="pres">
      <dgm:prSet presAssocID="{CB9EC3A3-F056-4CA8-8624-8D4EDC068328}" presName="textBox5b" presStyleLbl="revTx" presStyleIdx="1" presStyleCnt="5">
        <dgm:presLayoutVars>
          <dgm:bulletEnabled val="1"/>
        </dgm:presLayoutVars>
      </dgm:prSet>
      <dgm:spPr/>
      <dgm:t>
        <a:bodyPr/>
        <a:lstStyle/>
        <a:p>
          <a:endParaRPr lang="en-US"/>
        </a:p>
      </dgm:t>
    </dgm:pt>
    <dgm:pt modelId="{5FBD396E-B1B9-460B-815E-C599C282FE1D}" type="pres">
      <dgm:prSet presAssocID="{144C9DA8-0EF1-426D-8143-4DA3843517FF}" presName="bullet5c" presStyleLbl="node1" presStyleIdx="2" presStyleCnt="5"/>
      <dgm:spPr/>
    </dgm:pt>
    <dgm:pt modelId="{63E6CCDE-6069-4A6D-9959-4E846BC7DA4D}" type="pres">
      <dgm:prSet presAssocID="{144C9DA8-0EF1-426D-8143-4DA3843517FF}" presName="textBox5c" presStyleLbl="revTx" presStyleIdx="2" presStyleCnt="5">
        <dgm:presLayoutVars>
          <dgm:bulletEnabled val="1"/>
        </dgm:presLayoutVars>
      </dgm:prSet>
      <dgm:spPr/>
      <dgm:t>
        <a:bodyPr/>
        <a:lstStyle/>
        <a:p>
          <a:endParaRPr lang="en-US"/>
        </a:p>
      </dgm:t>
    </dgm:pt>
    <dgm:pt modelId="{56A28D31-F4E6-4E81-BA9E-484D3E53CB67}" type="pres">
      <dgm:prSet presAssocID="{F4FD520B-D6A0-4EB4-9A32-F158CBC870CA}" presName="bullet5d" presStyleLbl="node1" presStyleIdx="3" presStyleCnt="5"/>
      <dgm:spPr/>
    </dgm:pt>
    <dgm:pt modelId="{81F8281B-9013-4292-9554-2DF122BD06BA}" type="pres">
      <dgm:prSet presAssocID="{F4FD520B-D6A0-4EB4-9A32-F158CBC870CA}" presName="textBox5d" presStyleLbl="revTx" presStyleIdx="3" presStyleCnt="5">
        <dgm:presLayoutVars>
          <dgm:bulletEnabled val="1"/>
        </dgm:presLayoutVars>
      </dgm:prSet>
      <dgm:spPr/>
      <dgm:t>
        <a:bodyPr/>
        <a:lstStyle/>
        <a:p>
          <a:endParaRPr lang="en-US"/>
        </a:p>
      </dgm:t>
    </dgm:pt>
    <dgm:pt modelId="{C60AF645-6E99-4E42-90D4-638D2579D944}" type="pres">
      <dgm:prSet presAssocID="{73C9D0E2-4F33-494E-8225-6CE8E2C9D1DC}" presName="bullet5e" presStyleLbl="node1" presStyleIdx="4" presStyleCnt="5"/>
      <dgm:spPr/>
    </dgm:pt>
    <dgm:pt modelId="{FCBF7B06-8F24-4AFC-8C2C-70D513775103}" type="pres">
      <dgm:prSet presAssocID="{73C9D0E2-4F33-494E-8225-6CE8E2C9D1DC}" presName="textBox5e" presStyleLbl="revTx" presStyleIdx="4" presStyleCnt="5">
        <dgm:presLayoutVars>
          <dgm:bulletEnabled val="1"/>
        </dgm:presLayoutVars>
      </dgm:prSet>
      <dgm:spPr/>
      <dgm:t>
        <a:bodyPr/>
        <a:lstStyle/>
        <a:p>
          <a:endParaRPr lang="en-US"/>
        </a:p>
      </dgm:t>
    </dgm:pt>
  </dgm:ptLst>
  <dgm:cxnLst>
    <dgm:cxn modelId="{18A7A419-B666-44C5-BE56-52ACBF0BC9E2}" srcId="{4153379F-5B37-46B7-B459-15F164A2FC03}" destId="{447813E8-6AF8-40A8-A1D2-E1F32F1B540C}" srcOrd="0" destOrd="0" parTransId="{DD944DBE-7707-4DCB-AC7D-E11009CB6FCC}" sibTransId="{ED2A28CD-69D6-4B0A-8EBF-4F3BABF55425}"/>
    <dgm:cxn modelId="{999091F5-975E-4409-A190-CF23D4CCB043}" type="presOf" srcId="{4153379F-5B37-46B7-B459-15F164A2FC03}" destId="{A665DEB4-60BC-4B1F-B15F-C2C09ACFABC1}" srcOrd="0" destOrd="0" presId="urn:microsoft.com/office/officeart/2005/8/layout/arrow2"/>
    <dgm:cxn modelId="{97B7CF90-2CC8-4F38-8838-CE77AF7CFCAB}" srcId="{4153379F-5B37-46B7-B459-15F164A2FC03}" destId="{144C9DA8-0EF1-426D-8143-4DA3843517FF}" srcOrd="2" destOrd="0" parTransId="{E836260F-D035-42F5-B13D-A9854A36A7D6}" sibTransId="{85CAE156-8102-416D-A5BF-92158512BD16}"/>
    <dgm:cxn modelId="{5C9FB0EA-08E5-4451-AE00-F65712E33154}" srcId="{4153379F-5B37-46B7-B459-15F164A2FC03}" destId="{F4FD520B-D6A0-4EB4-9A32-F158CBC870CA}" srcOrd="3" destOrd="0" parTransId="{81189B96-4156-4EAB-87F2-E92B56B20509}" sibTransId="{24E51B6A-BBD6-4147-A601-D0D423DE2F70}"/>
    <dgm:cxn modelId="{3A25A1B5-018E-4167-9D9C-D475CF8A1806}" type="presOf" srcId="{73C9D0E2-4F33-494E-8225-6CE8E2C9D1DC}" destId="{FCBF7B06-8F24-4AFC-8C2C-70D513775103}" srcOrd="0" destOrd="0" presId="urn:microsoft.com/office/officeart/2005/8/layout/arrow2"/>
    <dgm:cxn modelId="{B6E9B47A-B719-4DC8-8DE5-30FD2768DAED}" type="presOf" srcId="{144C9DA8-0EF1-426D-8143-4DA3843517FF}" destId="{63E6CCDE-6069-4A6D-9959-4E846BC7DA4D}" srcOrd="0" destOrd="0" presId="urn:microsoft.com/office/officeart/2005/8/layout/arrow2"/>
    <dgm:cxn modelId="{ACEA13A1-DE35-4847-861C-FE350A6BC6AB}" srcId="{4153379F-5B37-46B7-B459-15F164A2FC03}" destId="{CB9EC3A3-F056-4CA8-8624-8D4EDC068328}" srcOrd="1" destOrd="0" parTransId="{3B928225-D448-41BF-9785-B01DA695CCA8}" sibTransId="{BC6E584F-8BB2-4674-8BE7-1D94BC89D737}"/>
    <dgm:cxn modelId="{551D99BA-A6CC-43D2-860C-B3076F975858}" type="presOf" srcId="{CB9EC3A3-F056-4CA8-8624-8D4EDC068328}" destId="{480C97B6-BB9D-4733-AE4C-914D2F97AEC2}" srcOrd="0" destOrd="0" presId="urn:microsoft.com/office/officeart/2005/8/layout/arrow2"/>
    <dgm:cxn modelId="{805E5282-5393-4634-88C6-77F37E91DD19}" type="presOf" srcId="{447813E8-6AF8-40A8-A1D2-E1F32F1B540C}" destId="{FEAF94A9-1FC1-446D-85DE-CEE5B05361D3}" srcOrd="0" destOrd="0" presId="urn:microsoft.com/office/officeart/2005/8/layout/arrow2"/>
    <dgm:cxn modelId="{4081397A-7BD1-4E8F-B9F4-7AC9332C1D82}" srcId="{4153379F-5B37-46B7-B459-15F164A2FC03}" destId="{73C9D0E2-4F33-494E-8225-6CE8E2C9D1DC}" srcOrd="4" destOrd="0" parTransId="{E8FFB1C9-1F68-44A0-AECC-D3C8654269C9}" sibTransId="{2FE04C87-7FB0-46ED-891B-0A124CF7A4D9}"/>
    <dgm:cxn modelId="{0B3D96D9-2F40-4BE9-8191-8F6485ACA6A7}" type="presOf" srcId="{F4FD520B-D6A0-4EB4-9A32-F158CBC870CA}" destId="{81F8281B-9013-4292-9554-2DF122BD06BA}" srcOrd="0" destOrd="0" presId="urn:microsoft.com/office/officeart/2005/8/layout/arrow2"/>
    <dgm:cxn modelId="{07759DA1-40FD-418B-8E5D-4EFA4905E3A1}" type="presParOf" srcId="{A665DEB4-60BC-4B1F-B15F-C2C09ACFABC1}" destId="{1F43B63A-CB35-45C5-A62F-03F31D277F1B}" srcOrd="0" destOrd="0" presId="urn:microsoft.com/office/officeart/2005/8/layout/arrow2"/>
    <dgm:cxn modelId="{0E15D74D-4419-469D-8912-F1D4CB3009D5}" type="presParOf" srcId="{A665DEB4-60BC-4B1F-B15F-C2C09ACFABC1}" destId="{DBD621EB-1157-44CD-B665-FE698C0F55F6}" srcOrd="1" destOrd="0" presId="urn:microsoft.com/office/officeart/2005/8/layout/arrow2"/>
    <dgm:cxn modelId="{10D796E0-355C-4186-BE82-056580B72BB4}" type="presParOf" srcId="{DBD621EB-1157-44CD-B665-FE698C0F55F6}" destId="{500F2AF3-0A13-47AD-B77D-070160EB1793}" srcOrd="0" destOrd="0" presId="urn:microsoft.com/office/officeart/2005/8/layout/arrow2"/>
    <dgm:cxn modelId="{ECC4DE0C-8B07-4955-B716-49AE6C15075E}" type="presParOf" srcId="{DBD621EB-1157-44CD-B665-FE698C0F55F6}" destId="{FEAF94A9-1FC1-446D-85DE-CEE5B05361D3}" srcOrd="1" destOrd="0" presId="urn:microsoft.com/office/officeart/2005/8/layout/arrow2"/>
    <dgm:cxn modelId="{A11457FB-005B-4298-B232-60C63E63694A}" type="presParOf" srcId="{DBD621EB-1157-44CD-B665-FE698C0F55F6}" destId="{1DFA37F3-B7C4-4A17-B725-6DAE652889AF}" srcOrd="2" destOrd="0" presId="urn:microsoft.com/office/officeart/2005/8/layout/arrow2"/>
    <dgm:cxn modelId="{7859E3A5-25E3-413F-ABD1-A2B9BB3D6BD5}" type="presParOf" srcId="{DBD621EB-1157-44CD-B665-FE698C0F55F6}" destId="{480C97B6-BB9D-4733-AE4C-914D2F97AEC2}" srcOrd="3" destOrd="0" presId="urn:microsoft.com/office/officeart/2005/8/layout/arrow2"/>
    <dgm:cxn modelId="{141B5475-EEE5-44E8-9127-72E48A5A8477}" type="presParOf" srcId="{DBD621EB-1157-44CD-B665-FE698C0F55F6}" destId="{5FBD396E-B1B9-460B-815E-C599C282FE1D}" srcOrd="4" destOrd="0" presId="urn:microsoft.com/office/officeart/2005/8/layout/arrow2"/>
    <dgm:cxn modelId="{13EA5B08-B39C-4C5D-AF97-A2D10EC69CD7}" type="presParOf" srcId="{DBD621EB-1157-44CD-B665-FE698C0F55F6}" destId="{63E6CCDE-6069-4A6D-9959-4E846BC7DA4D}" srcOrd="5" destOrd="0" presId="urn:microsoft.com/office/officeart/2005/8/layout/arrow2"/>
    <dgm:cxn modelId="{AEBFE513-A233-440B-8BA4-17F0C9724022}" type="presParOf" srcId="{DBD621EB-1157-44CD-B665-FE698C0F55F6}" destId="{56A28D31-F4E6-4E81-BA9E-484D3E53CB67}" srcOrd="6" destOrd="0" presId="urn:microsoft.com/office/officeart/2005/8/layout/arrow2"/>
    <dgm:cxn modelId="{65A6E166-EA47-4FA0-8BDE-82D90510613B}" type="presParOf" srcId="{DBD621EB-1157-44CD-B665-FE698C0F55F6}" destId="{81F8281B-9013-4292-9554-2DF122BD06BA}" srcOrd="7" destOrd="0" presId="urn:microsoft.com/office/officeart/2005/8/layout/arrow2"/>
    <dgm:cxn modelId="{35E6EE05-CDD9-4D36-9D3A-D5AFBF7F5A93}" type="presParOf" srcId="{DBD621EB-1157-44CD-B665-FE698C0F55F6}" destId="{C60AF645-6E99-4E42-90D4-638D2579D944}" srcOrd="8" destOrd="0" presId="urn:microsoft.com/office/officeart/2005/8/layout/arrow2"/>
    <dgm:cxn modelId="{286A77DA-C8CC-412B-A753-8B30FE1A27C2}" type="presParOf" srcId="{DBD621EB-1157-44CD-B665-FE698C0F55F6}" destId="{FCBF7B06-8F24-4AFC-8C2C-70D513775103}"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2B499B-25D3-471E-B051-F0D61D758790}"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76110C5D-176D-4FD4-9A18-20B5A40B08F5}">
      <dgm:prSet phldrT="[Text]"/>
      <dgm:spPr/>
      <dgm:t>
        <a:bodyPr/>
        <a:lstStyle/>
        <a:p>
          <a:r>
            <a:rPr lang="en-US" err="1" smtClean="0">
              <a:latin typeface="Times New Roman" panose="02020603050405020304" pitchFamily="18" charset="0"/>
              <a:cs typeface="Times New Roman" panose="02020603050405020304" pitchFamily="18" charset="0"/>
            </a:rPr>
            <a:t>Tiếp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thị</a:t>
          </a:r>
          <a:endParaRPr lang="en-US">
            <a:latin typeface="Times New Roman" panose="02020603050405020304" pitchFamily="18" charset="0"/>
            <a:cs typeface="Times New Roman" panose="02020603050405020304" pitchFamily="18" charset="0"/>
          </a:endParaRPr>
        </a:p>
      </dgm:t>
    </dgm:pt>
    <dgm:pt modelId="{A024C5D4-B104-4900-B05A-AD9B58E13A73}" type="par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7EB8B658-594C-4AD5-B2AA-771C17E2631D}" type="sib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D90E8D24-7ED6-483C-9601-7A547209ACDB}">
      <dgm:prSet phldrT="[Text]"/>
      <dgm:spPr/>
      <dgm:t>
        <a:bodyPr/>
        <a:lstStyle/>
        <a:p>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endParaRPr lang="en-US" dirty="0">
            <a:latin typeface="Times New Roman" panose="02020603050405020304" pitchFamily="18" charset="0"/>
            <a:cs typeface="Times New Roman" panose="02020603050405020304" pitchFamily="18" charset="0"/>
          </a:endParaRPr>
        </a:p>
      </dgm:t>
    </dgm:pt>
    <dgm:pt modelId="{4F24D300-0C7F-44C2-9BA2-9C8098E7DC1C}" type="par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FB03F25A-383B-4F69-9AAD-A2F0E1BF0E09}" type="sib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09448D0A-6A51-4EFE-AD71-0E61681BE9A5}">
      <dgm:prSet phldrT="[Text]"/>
      <dgm:spPr/>
      <dgm:t>
        <a:bodyPr/>
        <a:lstStyle/>
        <a:p>
          <a:r>
            <a:rPr lang="en-US" smtClean="0">
              <a:latin typeface="Times New Roman" panose="02020603050405020304" pitchFamily="18" charset="0"/>
              <a:cs typeface="Times New Roman" panose="02020603050405020304" pitchFamily="18" charset="0"/>
            </a:rPr>
            <a:t>E-Marketing</a:t>
          </a:r>
          <a:endParaRPr lang="en-US">
            <a:latin typeface="Times New Roman" panose="02020603050405020304" pitchFamily="18" charset="0"/>
            <a:cs typeface="Times New Roman" panose="02020603050405020304" pitchFamily="18" charset="0"/>
          </a:endParaRPr>
        </a:p>
      </dgm:t>
    </dgm:pt>
    <dgm:pt modelId="{0AA190A2-C368-432E-A0D2-ACE022A067FD}" type="par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254EB96D-822B-49C5-B9BA-15D93844B085}" type="sib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8D3A6C95-349E-4C48-B271-E6CA7F50BF22}">
      <dgm:prSet phldrT="[Text]"/>
      <dgm:spPr/>
      <dgm:t>
        <a:bodyPr/>
        <a:lstStyle/>
        <a:p>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894670AB-3009-4B61-ABD9-D074A5CC3C99}" type="par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C00D4C0B-E316-4555-ADD7-F41285F0D87E}" type="sib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51EC6100-040E-465D-8207-8FF1AF0CDEC6}">
      <dgm:prSet phldrT="[Text]"/>
      <dgm:spPr/>
      <dgm:t>
        <a:bodyPr/>
        <a:lstStyle/>
        <a:p>
          <a:r>
            <a:rPr lang="en-US" err="1" smtClean="0">
              <a:latin typeface="Times New Roman" panose="02020603050405020304" pitchFamily="18" charset="0"/>
              <a:cs typeface="Times New Roman" panose="02020603050405020304" pitchFamily="18" charset="0"/>
            </a:rPr>
            <a:t>Tự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động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4519C7AB-56B4-4D30-990E-378980CAF82C}" type="par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1D940D01-8768-416B-A6DD-D4BEDDC09ECE}" type="sib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A4A6C53D-1CB3-43BA-AB3E-33FB2E2B2EC6}">
      <dgm:prSet phldrT="[Text]"/>
      <dgm:spPr/>
      <dgm:t>
        <a:bodyPr/>
        <a:lstStyle/>
        <a:p>
          <a:r>
            <a:rPr lang="en-US" err="1" smtClean="0">
              <a:latin typeface="Times New Roman" panose="02020603050405020304" pitchFamily="18" charset="0"/>
              <a:cs typeface="Times New Roman" panose="02020603050405020304" pitchFamily="18" charset="0"/>
            </a:rPr>
            <a:t>Trung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tâm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 hang</a:t>
          </a:r>
          <a:endParaRPr lang="en-US">
            <a:latin typeface="Times New Roman" panose="02020603050405020304" pitchFamily="18" charset="0"/>
            <a:cs typeface="Times New Roman" panose="02020603050405020304" pitchFamily="18" charset="0"/>
          </a:endParaRPr>
        </a:p>
      </dgm:t>
    </dgm:pt>
    <dgm:pt modelId="{7BD340AE-2D90-431D-B652-7B52093B5380}" type="par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DAD85A9D-1163-4823-8A18-A773652F76F0}" type="sib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CF788651-7A36-4F83-AC2A-2233F64147CC}">
      <dgm:prSet phldrT="[Text]"/>
      <dgm:spPr/>
      <dgm:t>
        <a:bodyPr/>
        <a:lstStyle/>
        <a:p>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A9B91C59-FE26-4BF1-8E21-4AA158F1E1E3}" type="par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771497D0-5808-4A0E-AE78-1E67BEE5F288}" type="sib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151A4C7D-BD7A-489A-B5E5-222AFC4A802F}">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endParaRPr lang="en-US">
            <a:latin typeface="Times New Roman" panose="02020603050405020304" pitchFamily="18" charset="0"/>
            <a:cs typeface="Times New Roman" panose="02020603050405020304" pitchFamily="18" charset="0"/>
          </a:endParaRPr>
        </a:p>
      </dgm:t>
    </dgm:pt>
    <dgm:pt modelId="{F4A3B667-EC94-4032-9235-8A4D84FFBB02}" type="par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3C3FD86D-AFC9-4247-9C31-8AC42E1D096B}" type="sib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51DA9B5D-1343-4EE9-90C2-704C313A6A68}">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tiếp</a:t>
          </a:r>
          <a:endParaRPr lang="en-US">
            <a:latin typeface="Times New Roman" panose="02020603050405020304" pitchFamily="18" charset="0"/>
            <a:cs typeface="Times New Roman" panose="02020603050405020304" pitchFamily="18" charset="0"/>
          </a:endParaRPr>
        </a:p>
      </dgm:t>
    </dgm:pt>
    <dgm:pt modelId="{1BC4B7AE-2E08-46CD-A92E-F4C9E133DC15}" type="par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9CC71325-1D49-4F1D-819D-CBCE1E93482B}" type="sib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A4879B0C-B140-454F-8E59-EE9DBFC7351C}">
      <dgm:prSet phldrT="[Text]"/>
      <dgm:spPr/>
      <dgm:t>
        <a:bodyPr/>
        <a:lstStyle/>
        <a:p>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công </a:t>
          </a:r>
          <a:r>
            <a:rPr lang="en-US" err="1" smtClean="0">
              <a:latin typeface="Times New Roman" panose="02020603050405020304" pitchFamily="18" charset="0"/>
              <a:cs typeface="Times New Roman" panose="02020603050405020304" pitchFamily="18" charset="0"/>
            </a:rPr>
            <a:t>cụ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endParaRPr lang="en-US">
            <a:latin typeface="Times New Roman" panose="02020603050405020304" pitchFamily="18" charset="0"/>
            <a:cs typeface="Times New Roman" panose="02020603050405020304" pitchFamily="18" charset="0"/>
          </a:endParaRPr>
        </a:p>
      </dgm:t>
    </dgm:pt>
    <dgm:pt modelId="{A28A4660-0D44-4AF5-8A3F-464947027590}" type="parTrans" cxnId="{3F875453-DC2B-481E-B48D-36190C96CBD1}">
      <dgm:prSet/>
      <dgm:spPr/>
      <dgm:t>
        <a:bodyPr/>
        <a:lstStyle/>
        <a:p>
          <a:endParaRPr lang="en-US"/>
        </a:p>
      </dgm:t>
    </dgm:pt>
    <dgm:pt modelId="{0E170C39-ACCB-4C74-857E-B08691356125}" type="sibTrans" cxnId="{3F875453-DC2B-481E-B48D-36190C96CBD1}">
      <dgm:prSet/>
      <dgm:spPr/>
      <dgm:t>
        <a:bodyPr/>
        <a:lstStyle/>
        <a:p>
          <a:endParaRPr lang="en-US"/>
        </a:p>
      </dgm:t>
    </dgm:pt>
    <dgm:pt modelId="{0CBCE460-5C6D-4F50-9E53-43D7EC8FE4BA}">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truyền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quan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với</a:t>
          </a:r>
          <a:r>
            <a:rPr lang="en-US" smtClean="0">
              <a:latin typeface="Times New Roman" panose="02020603050405020304" pitchFamily="18" charset="0"/>
              <a:cs typeface="Times New Roman" panose="02020603050405020304" pitchFamily="18" charset="0"/>
            </a:rPr>
            <a:t> đại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đôi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tác</a:t>
          </a:r>
          <a:endParaRPr lang="en-US">
            <a:latin typeface="Times New Roman" panose="02020603050405020304" pitchFamily="18" charset="0"/>
            <a:cs typeface="Times New Roman" panose="02020603050405020304" pitchFamily="18" charset="0"/>
          </a:endParaRPr>
        </a:p>
      </dgm:t>
    </dgm:pt>
    <dgm:pt modelId="{36A943EF-41C8-4198-935D-079F926610D2}" type="parTrans" cxnId="{44A59DEC-DBAE-4BE3-9268-5C5270DA8FDC}">
      <dgm:prSet/>
      <dgm:spPr/>
      <dgm:t>
        <a:bodyPr/>
        <a:lstStyle/>
        <a:p>
          <a:endParaRPr lang="en-US"/>
        </a:p>
      </dgm:t>
    </dgm:pt>
    <dgm:pt modelId="{CC0EB104-0C58-492C-9C53-AA0788C9F327}" type="sibTrans" cxnId="{44A59DEC-DBAE-4BE3-9268-5C5270DA8FDC}">
      <dgm:prSet/>
      <dgm:spPr/>
      <dgm:t>
        <a:bodyPr/>
        <a:lstStyle/>
        <a:p>
          <a:endParaRPr lang="en-US"/>
        </a:p>
      </dgm:t>
    </dgm:pt>
    <dgm:pt modelId="{356C1942-3583-4CCC-9BDF-B125558F2D06}">
      <dgm:prSet phldrT="[Text]"/>
      <dgm:spPr/>
      <dgm:t>
        <a:bodyPr/>
        <a:lstStyle/>
        <a:p>
          <a:r>
            <a:rPr lang="en-US" err="1" smtClean="0">
              <a:latin typeface="Times New Roman" panose="02020603050405020304" pitchFamily="18" charset="0"/>
              <a:cs typeface="Times New Roman" panose="02020603050405020304" pitchFamily="18" charset="0"/>
            </a:rPr>
            <a:t>Đường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nóng</a:t>
          </a:r>
          <a:endParaRPr lang="en-US">
            <a:latin typeface="Times New Roman" panose="02020603050405020304" pitchFamily="18" charset="0"/>
            <a:cs typeface="Times New Roman" panose="02020603050405020304" pitchFamily="18" charset="0"/>
          </a:endParaRPr>
        </a:p>
      </dgm:t>
    </dgm:pt>
    <dgm:pt modelId="{4C2B7708-43D7-4F5E-BD31-FA28410C8E89}" type="parTrans" cxnId="{D5B747A4-44D9-4632-AA9B-DEBF577F17D8}">
      <dgm:prSet/>
      <dgm:spPr/>
      <dgm:t>
        <a:bodyPr/>
        <a:lstStyle/>
        <a:p>
          <a:endParaRPr lang="en-US"/>
        </a:p>
      </dgm:t>
    </dgm:pt>
    <dgm:pt modelId="{358DC4D1-2D7B-4038-B82F-295683FC668E}" type="sibTrans" cxnId="{D5B747A4-44D9-4632-AA9B-DEBF577F17D8}">
      <dgm:prSet/>
      <dgm:spPr/>
      <dgm:t>
        <a:bodyPr/>
        <a:lstStyle/>
        <a:p>
          <a:endParaRPr lang="en-US"/>
        </a:p>
      </dgm:t>
    </dgm:pt>
    <dgm:pt modelId="{1A785EEE-2B15-4185-B222-A76A43AA8ECA}" type="pres">
      <dgm:prSet presAssocID="{CC2B499B-25D3-471E-B051-F0D61D758790}" presName="linearFlow" presStyleCnt="0">
        <dgm:presLayoutVars>
          <dgm:dir/>
          <dgm:animLvl val="lvl"/>
          <dgm:resizeHandles val="exact"/>
        </dgm:presLayoutVars>
      </dgm:prSet>
      <dgm:spPr/>
      <dgm:t>
        <a:bodyPr/>
        <a:lstStyle/>
        <a:p>
          <a:endParaRPr lang="en-US"/>
        </a:p>
      </dgm:t>
    </dgm:pt>
    <dgm:pt modelId="{289F9007-6126-40F6-931B-6DE1B3AF3435}" type="pres">
      <dgm:prSet presAssocID="{76110C5D-176D-4FD4-9A18-20B5A40B08F5}" presName="composite" presStyleCnt="0"/>
      <dgm:spPr/>
    </dgm:pt>
    <dgm:pt modelId="{446B70C1-B15C-40DE-AD2D-9A24F01EAC2C}" type="pres">
      <dgm:prSet presAssocID="{76110C5D-176D-4FD4-9A18-20B5A40B08F5}" presName="parentText" presStyleLbl="alignNode1" presStyleIdx="0" presStyleCnt="3">
        <dgm:presLayoutVars>
          <dgm:chMax val="1"/>
          <dgm:bulletEnabled val="1"/>
        </dgm:presLayoutVars>
      </dgm:prSet>
      <dgm:spPr/>
      <dgm:t>
        <a:bodyPr/>
        <a:lstStyle/>
        <a:p>
          <a:endParaRPr lang="en-US"/>
        </a:p>
      </dgm:t>
    </dgm:pt>
    <dgm:pt modelId="{92AD3152-6280-48E6-B6BC-20FB28C72361}" type="pres">
      <dgm:prSet presAssocID="{76110C5D-176D-4FD4-9A18-20B5A40B08F5}" presName="descendantText" presStyleLbl="alignAcc1" presStyleIdx="0" presStyleCnt="3">
        <dgm:presLayoutVars>
          <dgm:bulletEnabled val="1"/>
        </dgm:presLayoutVars>
      </dgm:prSet>
      <dgm:spPr/>
      <dgm:t>
        <a:bodyPr/>
        <a:lstStyle/>
        <a:p>
          <a:endParaRPr lang="en-US"/>
        </a:p>
      </dgm:t>
    </dgm:pt>
    <dgm:pt modelId="{624ACFEE-09FE-40F5-B2B1-D06C2B87E8FF}" type="pres">
      <dgm:prSet presAssocID="{7EB8B658-594C-4AD5-B2AA-771C17E2631D}" presName="sp" presStyleCnt="0"/>
      <dgm:spPr/>
    </dgm:pt>
    <dgm:pt modelId="{34D1D22B-DBAD-48B9-899F-6748E76BA2D3}" type="pres">
      <dgm:prSet presAssocID="{8D3A6C95-349E-4C48-B271-E6CA7F50BF22}" presName="composite" presStyleCnt="0"/>
      <dgm:spPr/>
    </dgm:pt>
    <dgm:pt modelId="{D2831A99-5BEC-4F4D-AAFA-F88C52A559D3}" type="pres">
      <dgm:prSet presAssocID="{8D3A6C95-349E-4C48-B271-E6CA7F50BF22}" presName="parentText" presStyleLbl="alignNode1" presStyleIdx="1" presStyleCnt="3">
        <dgm:presLayoutVars>
          <dgm:chMax val="1"/>
          <dgm:bulletEnabled val="1"/>
        </dgm:presLayoutVars>
      </dgm:prSet>
      <dgm:spPr/>
      <dgm:t>
        <a:bodyPr/>
        <a:lstStyle/>
        <a:p>
          <a:endParaRPr lang="en-US"/>
        </a:p>
      </dgm:t>
    </dgm:pt>
    <dgm:pt modelId="{32F818D1-536C-4BE6-9B06-309D18F3754D}" type="pres">
      <dgm:prSet presAssocID="{8D3A6C95-349E-4C48-B271-E6CA7F50BF22}" presName="descendantText" presStyleLbl="alignAcc1" presStyleIdx="1" presStyleCnt="3">
        <dgm:presLayoutVars>
          <dgm:bulletEnabled val="1"/>
        </dgm:presLayoutVars>
      </dgm:prSet>
      <dgm:spPr/>
      <dgm:t>
        <a:bodyPr/>
        <a:lstStyle/>
        <a:p>
          <a:endParaRPr lang="en-US"/>
        </a:p>
      </dgm:t>
    </dgm:pt>
    <dgm:pt modelId="{68B2F150-BA6D-4139-AC5E-71C43AC3035F}" type="pres">
      <dgm:prSet presAssocID="{C00D4C0B-E316-4555-ADD7-F41285F0D87E}" presName="sp" presStyleCnt="0"/>
      <dgm:spPr/>
    </dgm:pt>
    <dgm:pt modelId="{807B3262-55E9-4753-999C-48A9161BFE40}" type="pres">
      <dgm:prSet presAssocID="{CF788651-7A36-4F83-AC2A-2233F64147CC}" presName="composite" presStyleCnt="0"/>
      <dgm:spPr/>
    </dgm:pt>
    <dgm:pt modelId="{1156489C-737C-497F-B1BF-7B86DB8437B2}" type="pres">
      <dgm:prSet presAssocID="{CF788651-7A36-4F83-AC2A-2233F64147CC}" presName="parentText" presStyleLbl="alignNode1" presStyleIdx="2" presStyleCnt="3">
        <dgm:presLayoutVars>
          <dgm:chMax val="1"/>
          <dgm:bulletEnabled val="1"/>
        </dgm:presLayoutVars>
      </dgm:prSet>
      <dgm:spPr/>
      <dgm:t>
        <a:bodyPr/>
        <a:lstStyle/>
        <a:p>
          <a:endParaRPr lang="en-US"/>
        </a:p>
      </dgm:t>
    </dgm:pt>
    <dgm:pt modelId="{CAED4391-7F65-4CE8-837F-8ABA58ADD3D1}" type="pres">
      <dgm:prSet presAssocID="{CF788651-7A36-4F83-AC2A-2233F64147CC}" presName="descendantText" presStyleLbl="alignAcc1" presStyleIdx="2" presStyleCnt="3">
        <dgm:presLayoutVars>
          <dgm:bulletEnabled val="1"/>
        </dgm:presLayoutVars>
      </dgm:prSet>
      <dgm:spPr/>
      <dgm:t>
        <a:bodyPr/>
        <a:lstStyle/>
        <a:p>
          <a:endParaRPr lang="en-US"/>
        </a:p>
      </dgm:t>
    </dgm:pt>
  </dgm:ptLst>
  <dgm:cxnLst>
    <dgm:cxn modelId="{F28A60AE-906C-4560-89FC-9B1D49C5B4F5}" srcId="{CC2B499B-25D3-471E-B051-F0D61D758790}" destId="{76110C5D-176D-4FD4-9A18-20B5A40B08F5}" srcOrd="0" destOrd="0" parTransId="{A024C5D4-B104-4900-B05A-AD9B58E13A73}" sibTransId="{7EB8B658-594C-4AD5-B2AA-771C17E2631D}"/>
    <dgm:cxn modelId="{7B01F031-4A0C-4AA3-B8CA-0EB4BAE6D28A}" srcId="{76110C5D-176D-4FD4-9A18-20B5A40B08F5}" destId="{09448D0A-6A51-4EFE-AD71-0E61681BE9A5}" srcOrd="1" destOrd="0" parTransId="{0AA190A2-C368-432E-A0D2-ACE022A067FD}" sibTransId="{254EB96D-822B-49C5-B9BA-15D93844B085}"/>
    <dgm:cxn modelId="{C6F71BA4-C9D6-4B86-847C-F7507C257F0F}" srcId="{CF788651-7A36-4F83-AC2A-2233F64147CC}" destId="{151A4C7D-BD7A-489A-B5E5-222AFC4A802F}" srcOrd="0" destOrd="0" parTransId="{F4A3B667-EC94-4032-9235-8A4D84FFBB02}" sibTransId="{3C3FD86D-AFC9-4247-9C31-8AC42E1D096B}"/>
    <dgm:cxn modelId="{C3F38C82-396F-4F01-8C56-3AB832B9DDA7}" type="presOf" srcId="{51EC6100-040E-465D-8207-8FF1AF0CDEC6}" destId="{32F818D1-536C-4BE6-9B06-309D18F3754D}" srcOrd="0" destOrd="0" presId="urn:microsoft.com/office/officeart/2005/8/layout/chevron2"/>
    <dgm:cxn modelId="{FD671FE5-A4B9-44C0-8A14-AD8E1F28351E}" srcId="{8D3A6C95-349E-4C48-B271-E6CA7F50BF22}" destId="{A4A6C53D-1CB3-43BA-AB3E-33FB2E2B2EC6}" srcOrd="1" destOrd="0" parTransId="{7BD340AE-2D90-431D-B652-7B52093B5380}" sibTransId="{DAD85A9D-1163-4823-8A18-A773652F76F0}"/>
    <dgm:cxn modelId="{6A2C33D2-E6D6-4455-83D2-89C939056B53}" type="presOf" srcId="{CF788651-7A36-4F83-AC2A-2233F64147CC}" destId="{1156489C-737C-497F-B1BF-7B86DB8437B2}" srcOrd="0" destOrd="0" presId="urn:microsoft.com/office/officeart/2005/8/layout/chevron2"/>
    <dgm:cxn modelId="{BC65FF84-FF74-4AC6-8971-CE154CA90A9A}" type="presOf" srcId="{8D3A6C95-349E-4C48-B271-E6CA7F50BF22}" destId="{D2831A99-5BEC-4F4D-AAFA-F88C52A559D3}" srcOrd="0" destOrd="0" presId="urn:microsoft.com/office/officeart/2005/8/layout/chevron2"/>
    <dgm:cxn modelId="{663271D4-45A1-4716-9514-5BBEA4E05AEC}" type="presOf" srcId="{151A4C7D-BD7A-489A-B5E5-222AFC4A802F}" destId="{CAED4391-7F65-4CE8-837F-8ABA58ADD3D1}" srcOrd="0" destOrd="0" presId="urn:microsoft.com/office/officeart/2005/8/layout/chevron2"/>
    <dgm:cxn modelId="{A772EDA0-DC60-4719-A7F3-68F9BBB0CE78}" type="presOf" srcId="{356C1942-3583-4CCC-9BDF-B125558F2D06}" destId="{CAED4391-7F65-4CE8-837F-8ABA58ADD3D1}" srcOrd="0" destOrd="1" presId="urn:microsoft.com/office/officeart/2005/8/layout/chevron2"/>
    <dgm:cxn modelId="{3E13A71E-D385-4583-AE46-3EF4FA80005D}" srcId="{CF788651-7A36-4F83-AC2A-2233F64147CC}" destId="{51DA9B5D-1343-4EE9-90C2-704C313A6A68}" srcOrd="2" destOrd="0" parTransId="{1BC4B7AE-2E08-46CD-A92E-F4C9E133DC15}" sibTransId="{9CC71325-1D49-4F1D-819D-CBCE1E93482B}"/>
    <dgm:cxn modelId="{5EDC4646-0008-4B77-AEC7-1EF2434CB1E2}" srcId="{CC2B499B-25D3-471E-B051-F0D61D758790}" destId="{CF788651-7A36-4F83-AC2A-2233F64147CC}" srcOrd="2" destOrd="0" parTransId="{A9B91C59-FE26-4BF1-8E21-4AA158F1E1E3}" sibTransId="{771497D0-5808-4A0E-AE78-1E67BEE5F288}"/>
    <dgm:cxn modelId="{C20C67AB-7F05-4DAD-8514-A828A1D5FC80}" type="presOf" srcId="{CC2B499B-25D3-471E-B051-F0D61D758790}" destId="{1A785EEE-2B15-4185-B222-A76A43AA8ECA}" srcOrd="0" destOrd="0" presId="urn:microsoft.com/office/officeart/2005/8/layout/chevron2"/>
    <dgm:cxn modelId="{5683356B-84B8-406C-9D08-F4535BEAFE31}" type="presOf" srcId="{A4A6C53D-1CB3-43BA-AB3E-33FB2E2B2EC6}" destId="{32F818D1-536C-4BE6-9B06-309D18F3754D}" srcOrd="0" destOrd="1" presId="urn:microsoft.com/office/officeart/2005/8/layout/chevron2"/>
    <dgm:cxn modelId="{367E71FA-353D-4BF3-AC35-E6F3E0218A63}" type="presOf" srcId="{D90E8D24-7ED6-483C-9601-7A547209ACDB}" destId="{92AD3152-6280-48E6-B6BC-20FB28C72361}" srcOrd="0" destOrd="0" presId="urn:microsoft.com/office/officeart/2005/8/layout/chevron2"/>
    <dgm:cxn modelId="{2A78B50C-4E65-4A4D-B08B-846ECECB0663}" type="presOf" srcId="{76110C5D-176D-4FD4-9A18-20B5A40B08F5}" destId="{446B70C1-B15C-40DE-AD2D-9A24F01EAC2C}" srcOrd="0" destOrd="0" presId="urn:microsoft.com/office/officeart/2005/8/layout/chevron2"/>
    <dgm:cxn modelId="{09220CE9-D5A9-4044-B322-0B43AB66F111}" type="presOf" srcId="{0CBCE460-5C6D-4F50-9E53-43D7EC8FE4BA}" destId="{32F818D1-536C-4BE6-9B06-309D18F3754D}" srcOrd="0" destOrd="2" presId="urn:microsoft.com/office/officeart/2005/8/layout/chevron2"/>
    <dgm:cxn modelId="{D5B747A4-44D9-4632-AA9B-DEBF577F17D8}" srcId="{CF788651-7A36-4F83-AC2A-2233F64147CC}" destId="{356C1942-3583-4CCC-9BDF-B125558F2D06}" srcOrd="1" destOrd="0" parTransId="{4C2B7708-43D7-4F5E-BD31-FA28410C8E89}" sibTransId="{358DC4D1-2D7B-4038-B82F-295683FC668E}"/>
    <dgm:cxn modelId="{48B1CC2A-010A-414F-8FE8-EE0A08786CB4}" srcId="{CC2B499B-25D3-471E-B051-F0D61D758790}" destId="{8D3A6C95-349E-4C48-B271-E6CA7F50BF22}" srcOrd="1" destOrd="0" parTransId="{894670AB-3009-4B61-ABD9-D074A5CC3C99}" sibTransId="{C00D4C0B-E316-4555-ADD7-F41285F0D87E}"/>
    <dgm:cxn modelId="{44A59DEC-DBAE-4BE3-9268-5C5270DA8FDC}" srcId="{8D3A6C95-349E-4C48-B271-E6CA7F50BF22}" destId="{0CBCE460-5C6D-4F50-9E53-43D7EC8FE4BA}" srcOrd="2" destOrd="0" parTransId="{36A943EF-41C8-4198-935D-079F926610D2}" sibTransId="{CC0EB104-0C58-492C-9C53-AA0788C9F327}"/>
    <dgm:cxn modelId="{FD0275B8-3944-4313-A880-B955E1785401}" type="presOf" srcId="{51DA9B5D-1343-4EE9-90C2-704C313A6A68}" destId="{CAED4391-7F65-4CE8-837F-8ABA58ADD3D1}" srcOrd="0" destOrd="2" presId="urn:microsoft.com/office/officeart/2005/8/layout/chevron2"/>
    <dgm:cxn modelId="{DCC3BA4E-D359-44D2-9C44-568C56A5C292}" type="presOf" srcId="{A4879B0C-B140-454F-8E59-EE9DBFC7351C}" destId="{92AD3152-6280-48E6-B6BC-20FB28C72361}" srcOrd="0" destOrd="2" presId="urn:microsoft.com/office/officeart/2005/8/layout/chevron2"/>
    <dgm:cxn modelId="{CDB61B50-351D-40F9-B3D8-EEA3B3511264}" type="presOf" srcId="{09448D0A-6A51-4EFE-AD71-0E61681BE9A5}" destId="{92AD3152-6280-48E6-B6BC-20FB28C72361}" srcOrd="0" destOrd="1" presId="urn:microsoft.com/office/officeart/2005/8/layout/chevron2"/>
    <dgm:cxn modelId="{E8D673C3-DA6E-43F1-92F5-568EC1A18D2D}" srcId="{76110C5D-176D-4FD4-9A18-20B5A40B08F5}" destId="{D90E8D24-7ED6-483C-9601-7A547209ACDB}" srcOrd="0" destOrd="0" parTransId="{4F24D300-0C7F-44C2-9BA2-9C8098E7DC1C}" sibTransId="{FB03F25A-383B-4F69-9AAD-A2F0E1BF0E09}"/>
    <dgm:cxn modelId="{A174778B-3123-4E1A-987A-CC2670BF73AA}" srcId="{8D3A6C95-349E-4C48-B271-E6CA7F50BF22}" destId="{51EC6100-040E-465D-8207-8FF1AF0CDEC6}" srcOrd="0" destOrd="0" parTransId="{4519C7AB-56B4-4D30-990E-378980CAF82C}" sibTransId="{1D940D01-8768-416B-A6DD-D4BEDDC09ECE}"/>
    <dgm:cxn modelId="{3F875453-DC2B-481E-B48D-36190C96CBD1}" srcId="{76110C5D-176D-4FD4-9A18-20B5A40B08F5}" destId="{A4879B0C-B140-454F-8E59-EE9DBFC7351C}" srcOrd="2" destOrd="0" parTransId="{A28A4660-0D44-4AF5-8A3F-464947027590}" sibTransId="{0E170C39-ACCB-4C74-857E-B08691356125}"/>
    <dgm:cxn modelId="{384BEB4D-9396-484F-A4DC-EA65CEBA89B9}" type="presParOf" srcId="{1A785EEE-2B15-4185-B222-A76A43AA8ECA}" destId="{289F9007-6126-40F6-931B-6DE1B3AF3435}" srcOrd="0" destOrd="0" presId="urn:microsoft.com/office/officeart/2005/8/layout/chevron2"/>
    <dgm:cxn modelId="{838F7771-1466-40D4-B102-D3076A0B886C}" type="presParOf" srcId="{289F9007-6126-40F6-931B-6DE1B3AF3435}" destId="{446B70C1-B15C-40DE-AD2D-9A24F01EAC2C}" srcOrd="0" destOrd="0" presId="urn:microsoft.com/office/officeart/2005/8/layout/chevron2"/>
    <dgm:cxn modelId="{5B97D508-FECC-4F1C-BE03-E5F1F32D5EDB}" type="presParOf" srcId="{289F9007-6126-40F6-931B-6DE1B3AF3435}" destId="{92AD3152-6280-48E6-B6BC-20FB28C72361}" srcOrd="1" destOrd="0" presId="urn:microsoft.com/office/officeart/2005/8/layout/chevron2"/>
    <dgm:cxn modelId="{75837960-7E94-4A47-90C3-2263951D97F7}" type="presParOf" srcId="{1A785EEE-2B15-4185-B222-A76A43AA8ECA}" destId="{624ACFEE-09FE-40F5-B2B1-D06C2B87E8FF}" srcOrd="1" destOrd="0" presId="urn:microsoft.com/office/officeart/2005/8/layout/chevron2"/>
    <dgm:cxn modelId="{924E9CDE-3519-4EF8-B0D1-16958484E30F}" type="presParOf" srcId="{1A785EEE-2B15-4185-B222-A76A43AA8ECA}" destId="{34D1D22B-DBAD-48B9-899F-6748E76BA2D3}" srcOrd="2" destOrd="0" presId="urn:microsoft.com/office/officeart/2005/8/layout/chevron2"/>
    <dgm:cxn modelId="{D5CF47ED-5701-4536-80FC-30399B2EDE32}" type="presParOf" srcId="{34D1D22B-DBAD-48B9-899F-6748E76BA2D3}" destId="{D2831A99-5BEC-4F4D-AAFA-F88C52A559D3}" srcOrd="0" destOrd="0" presId="urn:microsoft.com/office/officeart/2005/8/layout/chevron2"/>
    <dgm:cxn modelId="{CA9F6E01-CFBD-4BB9-8334-751D63D7F677}" type="presParOf" srcId="{34D1D22B-DBAD-48B9-899F-6748E76BA2D3}" destId="{32F818D1-536C-4BE6-9B06-309D18F3754D}" srcOrd="1" destOrd="0" presId="urn:microsoft.com/office/officeart/2005/8/layout/chevron2"/>
    <dgm:cxn modelId="{3124480B-841A-4B5B-9F90-2C37F0D71C63}" type="presParOf" srcId="{1A785EEE-2B15-4185-B222-A76A43AA8ECA}" destId="{68B2F150-BA6D-4139-AC5E-71C43AC3035F}" srcOrd="3" destOrd="0" presId="urn:microsoft.com/office/officeart/2005/8/layout/chevron2"/>
    <dgm:cxn modelId="{A7AC7C77-11CC-472E-A0D2-E3AAC81F6AD0}" type="presParOf" srcId="{1A785EEE-2B15-4185-B222-A76A43AA8ECA}" destId="{807B3262-55E9-4753-999C-48A9161BFE40}" srcOrd="4" destOrd="0" presId="urn:microsoft.com/office/officeart/2005/8/layout/chevron2"/>
    <dgm:cxn modelId="{1CDEF494-C4FF-47F7-8BFF-DFA9888AEB38}" type="presParOf" srcId="{807B3262-55E9-4753-999C-48A9161BFE40}" destId="{1156489C-737C-497F-B1BF-7B86DB8437B2}" srcOrd="0" destOrd="0" presId="urn:microsoft.com/office/officeart/2005/8/layout/chevron2"/>
    <dgm:cxn modelId="{9E533970-831B-4CF5-B862-79F5CBFC7794}" type="presParOf" srcId="{807B3262-55E9-4753-999C-48A9161BFE40}" destId="{CAED4391-7F65-4CE8-837F-8ABA58ADD3D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737FD2-4CE3-435A-A15A-9176834DBCD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1024B25-9E3D-40FF-B2C5-F3E0F67B458E}">
      <dgm:prSet phldrT="[Text]"/>
      <dgm:spPr/>
      <dgm:t>
        <a:bodyPr/>
        <a:lstStyle/>
        <a:p>
          <a:r>
            <a:rPr lang="en-US" dirty="0" smtClean="0"/>
            <a:t>1</a:t>
          </a:r>
          <a:endParaRPr lang="en-US" dirty="0"/>
        </a:p>
      </dgm:t>
    </dgm:pt>
    <dgm:pt modelId="{73CF16A8-6AEF-47FF-9AAA-A9818F1BF25A}" type="parTrans" cxnId="{19172FAE-DE28-41CE-9821-F2BE3DA85423}">
      <dgm:prSet/>
      <dgm:spPr/>
      <dgm:t>
        <a:bodyPr/>
        <a:lstStyle/>
        <a:p>
          <a:endParaRPr lang="en-US"/>
        </a:p>
      </dgm:t>
    </dgm:pt>
    <dgm:pt modelId="{D1408F32-EA7D-4420-9065-85FC9DA0CB5F}" type="sibTrans" cxnId="{19172FAE-DE28-41CE-9821-F2BE3DA85423}">
      <dgm:prSet/>
      <dgm:spPr/>
      <dgm:t>
        <a:bodyPr/>
        <a:lstStyle/>
        <a:p>
          <a:endParaRPr lang="en-US"/>
        </a:p>
      </dgm:t>
    </dgm:pt>
    <dgm:pt modelId="{BFFE035C-224A-459C-80AB-A522640F08BF}">
      <dgm:prSet phldrT="[Text]" custT="1"/>
      <dgm:spPr/>
      <dgm:t>
        <a:bodyPr/>
        <a:lstStyle/>
        <a:p>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CNTT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dgm:t>
    </dgm:pt>
    <dgm:pt modelId="{AA4AA5FC-0B91-4760-9DA7-120B41B300F2}" type="parTrans" cxnId="{4300B4B5-D041-469B-8114-7DFEF13B4A17}">
      <dgm:prSet/>
      <dgm:spPr/>
      <dgm:t>
        <a:bodyPr/>
        <a:lstStyle/>
        <a:p>
          <a:endParaRPr lang="en-US"/>
        </a:p>
      </dgm:t>
    </dgm:pt>
    <dgm:pt modelId="{E2F5A19A-D103-4D64-9911-D7C485E31D61}" type="sibTrans" cxnId="{4300B4B5-D041-469B-8114-7DFEF13B4A17}">
      <dgm:prSet/>
      <dgm:spPr/>
      <dgm:t>
        <a:bodyPr/>
        <a:lstStyle/>
        <a:p>
          <a:endParaRPr lang="en-US"/>
        </a:p>
      </dgm:t>
    </dgm:pt>
    <dgm:pt modelId="{CCE69DF0-A01D-4C80-93D3-9DB3F142F4B2}">
      <dgm:prSet phldrT="[Text]"/>
      <dgm:spPr/>
      <dgm:t>
        <a:bodyPr/>
        <a:lstStyle/>
        <a:p>
          <a:r>
            <a:rPr lang="en-US" smtClean="0"/>
            <a:t>2</a:t>
          </a:r>
          <a:endParaRPr lang="en-US"/>
        </a:p>
      </dgm:t>
    </dgm:pt>
    <dgm:pt modelId="{88F08C7C-42CE-4E88-BF23-4DF152687E3E}" type="parTrans" cxnId="{07D68555-EEB0-4739-821B-FFCFA6629058}">
      <dgm:prSet/>
      <dgm:spPr/>
      <dgm:t>
        <a:bodyPr/>
        <a:lstStyle/>
        <a:p>
          <a:endParaRPr lang="en-US"/>
        </a:p>
      </dgm:t>
    </dgm:pt>
    <dgm:pt modelId="{F85797DD-117A-444A-BCBF-AEC0C5F0B479}" type="sibTrans" cxnId="{07D68555-EEB0-4739-821B-FFCFA6629058}">
      <dgm:prSet/>
      <dgm:spPr/>
      <dgm:t>
        <a:bodyPr/>
        <a:lstStyle/>
        <a:p>
          <a:endParaRPr lang="en-US"/>
        </a:p>
      </dgm:t>
    </dgm:pt>
    <dgm:pt modelId="{DBFE3242-D8EC-4C05-8FEC-FC985964CB32}">
      <dgm:prSet phldrT="[Text]" custT="1"/>
      <dgm:spPr/>
      <dgm:t>
        <a:bodyPr/>
        <a:lstStyle/>
        <a:p>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của</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các</a:t>
          </a:r>
          <a:r>
            <a:rPr lang="en-US" sz="2400" b="0" smtClean="0">
              <a:latin typeface="Times New Roman" panose="02020603050405020304" pitchFamily="18" charset="0"/>
              <a:cs typeface="Times New Roman" panose="02020603050405020304" pitchFamily="18" charset="0"/>
            </a:rPr>
            <a:t> HTTT </a:t>
          </a:r>
          <a:r>
            <a:rPr lang="en-US" sz="2400" b="0" err="1" smtClean="0">
              <a:latin typeface="Times New Roman" panose="02020603050405020304" pitchFamily="18" charset="0"/>
              <a:cs typeface="Times New Roman" panose="02020603050405020304" pitchFamily="18" charset="0"/>
            </a:rPr>
            <a:t>được</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triển</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khai</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và</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nâng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cao</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endParaRPr lang="en-US" sz="2400" b="0">
            <a:latin typeface="Times New Roman" panose="02020603050405020304" pitchFamily="18" charset="0"/>
            <a:cs typeface="Times New Roman" panose="02020603050405020304" pitchFamily="18" charset="0"/>
          </a:endParaRPr>
        </a:p>
      </dgm:t>
    </dgm:pt>
    <dgm:pt modelId="{CC301CE7-A5C0-4EF9-9B8D-594C76181A8B}" type="parTrans" cxnId="{9CBB918A-002A-4C26-9520-3B1997119C93}">
      <dgm:prSet/>
      <dgm:spPr/>
      <dgm:t>
        <a:bodyPr/>
        <a:lstStyle/>
        <a:p>
          <a:endParaRPr lang="en-US"/>
        </a:p>
      </dgm:t>
    </dgm:pt>
    <dgm:pt modelId="{5FC1524B-427D-4D42-A23B-24B9CCC88D25}" type="sibTrans" cxnId="{9CBB918A-002A-4C26-9520-3B1997119C93}">
      <dgm:prSet/>
      <dgm:spPr/>
      <dgm:t>
        <a:bodyPr/>
        <a:lstStyle/>
        <a:p>
          <a:endParaRPr lang="en-US"/>
        </a:p>
      </dgm:t>
    </dgm:pt>
    <dgm:pt modelId="{89BB84B6-132D-4B94-A857-E1D4ED66AB3B}">
      <dgm:prSet phldrT="[Text]"/>
      <dgm:spPr/>
      <dgm:t>
        <a:bodyPr/>
        <a:lstStyle/>
        <a:p>
          <a:r>
            <a:rPr lang="en-US" smtClean="0"/>
            <a:t>3</a:t>
          </a:r>
          <a:endParaRPr lang="en-US"/>
        </a:p>
      </dgm:t>
    </dgm:pt>
    <dgm:pt modelId="{6463AD36-D88F-4E62-8636-F82A21F070DD}" type="parTrans" cxnId="{19953E80-BAE8-459D-93C1-5A85A09247CF}">
      <dgm:prSet/>
      <dgm:spPr/>
      <dgm:t>
        <a:bodyPr/>
        <a:lstStyle/>
        <a:p>
          <a:endParaRPr lang="en-US"/>
        </a:p>
      </dgm:t>
    </dgm:pt>
    <dgm:pt modelId="{3341A8E4-CD03-4A6D-9869-BBBE00ECB8D9}" type="sibTrans" cxnId="{19953E80-BAE8-459D-93C1-5A85A09247CF}">
      <dgm:prSet/>
      <dgm:spPr/>
      <dgm:t>
        <a:bodyPr/>
        <a:lstStyle/>
        <a:p>
          <a:endParaRPr lang="en-US"/>
        </a:p>
      </dgm:t>
    </dgm:pt>
    <dgm:pt modelId="{FA51428E-74D3-41B4-9D09-148AD5D57069}">
      <dgm:prSet phldrT="[Text]" custT="1"/>
      <dgm:spPr/>
      <dgm:t>
        <a:bodyPr/>
        <a:lstStyle/>
        <a:p>
          <a:r>
            <a:rPr lang="en-US" sz="2400" err="1" smtClean="0">
              <a:latin typeface="Times New Roman" panose="02020603050405020304" pitchFamily="18" charset="0"/>
              <a:cs typeface="Times New Roman" panose="02020603050405020304" pitchFamily="18" charset="0"/>
            </a:rPr>
            <a:t>Hoạch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định</a:t>
          </a:r>
          <a:r>
            <a:rPr lang="en-US" sz="2400" smtClean="0">
              <a:latin typeface="Times New Roman" panose="02020603050405020304" pitchFamily="18" charset="0"/>
              <a:cs typeface="Times New Roman" panose="02020603050405020304" pitchFamily="18" charset="0"/>
            </a:rPr>
            <a:t> HTTT, </a:t>
          </a:r>
          <a:r>
            <a:rPr lang="en-US" sz="2400" err="1" smtClean="0">
              <a:latin typeface="Times New Roman" panose="02020603050405020304" pitchFamily="18" charset="0"/>
              <a:cs typeface="Times New Roman" panose="02020603050405020304" pitchFamily="18" charset="0"/>
            </a:rPr>
            <a:t>quản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trị</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triển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khai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dự</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án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thuyết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phục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người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dùng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sử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thống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mới</a:t>
          </a:r>
          <a:endParaRPr lang="en-US" sz="2400">
            <a:latin typeface="Times New Roman" panose="02020603050405020304" pitchFamily="18" charset="0"/>
            <a:cs typeface="Times New Roman" panose="02020603050405020304" pitchFamily="18" charset="0"/>
          </a:endParaRPr>
        </a:p>
      </dgm:t>
    </dgm:pt>
    <dgm:pt modelId="{7C522130-727F-4639-AFF6-BD2441A7EFA3}" type="parTrans" cxnId="{D414ACBF-5184-47A9-BDB9-F26DF8DD74FA}">
      <dgm:prSet/>
      <dgm:spPr/>
      <dgm:t>
        <a:bodyPr/>
        <a:lstStyle/>
        <a:p>
          <a:endParaRPr lang="en-US"/>
        </a:p>
      </dgm:t>
    </dgm:pt>
    <dgm:pt modelId="{5BD3310A-9F84-4655-A599-C6705E25B42F}" type="sibTrans" cxnId="{D414ACBF-5184-47A9-BDB9-F26DF8DD74FA}">
      <dgm:prSet/>
      <dgm:spPr/>
      <dgm:t>
        <a:bodyPr/>
        <a:lstStyle/>
        <a:p>
          <a:endParaRPr lang="en-US"/>
        </a:p>
      </dgm:t>
    </dgm:pt>
    <dgm:pt modelId="{CC1587ED-FCDF-4033-B2CD-E70DA82F8FBE}" type="pres">
      <dgm:prSet presAssocID="{68737FD2-4CE3-435A-A15A-9176834DBCD5}" presName="linearFlow" presStyleCnt="0">
        <dgm:presLayoutVars>
          <dgm:dir/>
          <dgm:animLvl val="lvl"/>
          <dgm:resizeHandles val="exact"/>
        </dgm:presLayoutVars>
      </dgm:prSet>
      <dgm:spPr/>
      <dgm:t>
        <a:bodyPr/>
        <a:lstStyle/>
        <a:p>
          <a:endParaRPr lang="en-US"/>
        </a:p>
      </dgm:t>
    </dgm:pt>
    <dgm:pt modelId="{54FB48D6-384F-42E7-8E8A-78B21EA5B75F}" type="pres">
      <dgm:prSet presAssocID="{51024B25-9E3D-40FF-B2C5-F3E0F67B458E}" presName="composite" presStyleCnt="0"/>
      <dgm:spPr/>
    </dgm:pt>
    <dgm:pt modelId="{2ACC3476-4D1A-4B6A-AF22-09F7843D8C18}" type="pres">
      <dgm:prSet presAssocID="{51024B25-9E3D-40FF-B2C5-F3E0F67B458E}" presName="parentText" presStyleLbl="alignNode1" presStyleIdx="0" presStyleCnt="3">
        <dgm:presLayoutVars>
          <dgm:chMax val="1"/>
          <dgm:bulletEnabled val="1"/>
        </dgm:presLayoutVars>
      </dgm:prSet>
      <dgm:spPr/>
      <dgm:t>
        <a:bodyPr/>
        <a:lstStyle/>
        <a:p>
          <a:endParaRPr lang="en-US"/>
        </a:p>
      </dgm:t>
    </dgm:pt>
    <dgm:pt modelId="{E0AE6BB6-90E4-4D37-A661-65C321E72D64}" type="pres">
      <dgm:prSet presAssocID="{51024B25-9E3D-40FF-B2C5-F3E0F67B458E}" presName="descendantText" presStyleLbl="alignAcc1" presStyleIdx="0" presStyleCnt="3">
        <dgm:presLayoutVars>
          <dgm:bulletEnabled val="1"/>
        </dgm:presLayoutVars>
      </dgm:prSet>
      <dgm:spPr/>
      <dgm:t>
        <a:bodyPr/>
        <a:lstStyle/>
        <a:p>
          <a:endParaRPr lang="en-US"/>
        </a:p>
      </dgm:t>
    </dgm:pt>
    <dgm:pt modelId="{5C90C6A2-DADD-47D1-88D6-B79B7A970DA4}" type="pres">
      <dgm:prSet presAssocID="{D1408F32-EA7D-4420-9065-85FC9DA0CB5F}" presName="sp" presStyleCnt="0"/>
      <dgm:spPr/>
    </dgm:pt>
    <dgm:pt modelId="{401922F7-CD86-4623-A32E-CE06F26571DB}" type="pres">
      <dgm:prSet presAssocID="{CCE69DF0-A01D-4C80-93D3-9DB3F142F4B2}" presName="composite" presStyleCnt="0"/>
      <dgm:spPr/>
    </dgm:pt>
    <dgm:pt modelId="{F60B748C-6260-45C3-82E2-E675B09E9C19}" type="pres">
      <dgm:prSet presAssocID="{CCE69DF0-A01D-4C80-93D3-9DB3F142F4B2}" presName="parentText" presStyleLbl="alignNode1" presStyleIdx="1" presStyleCnt="3">
        <dgm:presLayoutVars>
          <dgm:chMax val="1"/>
          <dgm:bulletEnabled val="1"/>
        </dgm:presLayoutVars>
      </dgm:prSet>
      <dgm:spPr/>
      <dgm:t>
        <a:bodyPr/>
        <a:lstStyle/>
        <a:p>
          <a:endParaRPr lang="en-US"/>
        </a:p>
      </dgm:t>
    </dgm:pt>
    <dgm:pt modelId="{223AB6D4-7655-412F-8612-7C700BE1FB5E}" type="pres">
      <dgm:prSet presAssocID="{CCE69DF0-A01D-4C80-93D3-9DB3F142F4B2}" presName="descendantText" presStyleLbl="alignAcc1" presStyleIdx="1" presStyleCnt="3">
        <dgm:presLayoutVars>
          <dgm:bulletEnabled val="1"/>
        </dgm:presLayoutVars>
      </dgm:prSet>
      <dgm:spPr/>
      <dgm:t>
        <a:bodyPr/>
        <a:lstStyle/>
        <a:p>
          <a:endParaRPr lang="en-US"/>
        </a:p>
      </dgm:t>
    </dgm:pt>
    <dgm:pt modelId="{1E65BFB5-E75E-4250-8908-CA568A44C4A0}" type="pres">
      <dgm:prSet presAssocID="{F85797DD-117A-444A-BCBF-AEC0C5F0B479}" presName="sp" presStyleCnt="0"/>
      <dgm:spPr/>
    </dgm:pt>
    <dgm:pt modelId="{0E77C516-D746-4137-B7CE-BCE338388305}" type="pres">
      <dgm:prSet presAssocID="{89BB84B6-132D-4B94-A857-E1D4ED66AB3B}" presName="composite" presStyleCnt="0"/>
      <dgm:spPr/>
    </dgm:pt>
    <dgm:pt modelId="{1958A93C-BD05-4592-A77B-B97C0389AB24}" type="pres">
      <dgm:prSet presAssocID="{89BB84B6-132D-4B94-A857-E1D4ED66AB3B}" presName="parentText" presStyleLbl="alignNode1" presStyleIdx="2" presStyleCnt="3">
        <dgm:presLayoutVars>
          <dgm:chMax val="1"/>
          <dgm:bulletEnabled val="1"/>
        </dgm:presLayoutVars>
      </dgm:prSet>
      <dgm:spPr/>
      <dgm:t>
        <a:bodyPr/>
        <a:lstStyle/>
        <a:p>
          <a:endParaRPr lang="en-US"/>
        </a:p>
      </dgm:t>
    </dgm:pt>
    <dgm:pt modelId="{D695BDFF-055F-4542-875F-2E0AD69AB554}" type="pres">
      <dgm:prSet presAssocID="{89BB84B6-132D-4B94-A857-E1D4ED66AB3B}" presName="descendantText" presStyleLbl="alignAcc1" presStyleIdx="2" presStyleCnt="3">
        <dgm:presLayoutVars>
          <dgm:bulletEnabled val="1"/>
        </dgm:presLayoutVars>
      </dgm:prSet>
      <dgm:spPr/>
      <dgm:t>
        <a:bodyPr/>
        <a:lstStyle/>
        <a:p>
          <a:endParaRPr lang="en-US"/>
        </a:p>
      </dgm:t>
    </dgm:pt>
  </dgm:ptLst>
  <dgm:cxnLst>
    <dgm:cxn modelId="{40CD79EB-625E-4BE3-848C-2BB4494CA83D}" type="presOf" srcId="{BFFE035C-224A-459C-80AB-A522640F08BF}" destId="{E0AE6BB6-90E4-4D37-A661-65C321E72D64}" srcOrd="0" destOrd="0" presId="urn:microsoft.com/office/officeart/2005/8/layout/chevron2"/>
    <dgm:cxn modelId="{A42DA4DD-FCC5-4461-BCF1-A9044C7D4EC5}" type="presOf" srcId="{DBFE3242-D8EC-4C05-8FEC-FC985964CB32}" destId="{223AB6D4-7655-412F-8612-7C700BE1FB5E}" srcOrd="0" destOrd="0" presId="urn:microsoft.com/office/officeart/2005/8/layout/chevron2"/>
    <dgm:cxn modelId="{19953E80-BAE8-459D-93C1-5A85A09247CF}" srcId="{68737FD2-4CE3-435A-A15A-9176834DBCD5}" destId="{89BB84B6-132D-4B94-A857-E1D4ED66AB3B}" srcOrd="2" destOrd="0" parTransId="{6463AD36-D88F-4E62-8636-F82A21F070DD}" sibTransId="{3341A8E4-CD03-4A6D-9869-BBBE00ECB8D9}"/>
    <dgm:cxn modelId="{19172FAE-DE28-41CE-9821-F2BE3DA85423}" srcId="{68737FD2-4CE3-435A-A15A-9176834DBCD5}" destId="{51024B25-9E3D-40FF-B2C5-F3E0F67B458E}" srcOrd="0" destOrd="0" parTransId="{73CF16A8-6AEF-47FF-9AAA-A9818F1BF25A}" sibTransId="{D1408F32-EA7D-4420-9065-85FC9DA0CB5F}"/>
    <dgm:cxn modelId="{4300B4B5-D041-469B-8114-7DFEF13B4A17}" srcId="{51024B25-9E3D-40FF-B2C5-F3E0F67B458E}" destId="{BFFE035C-224A-459C-80AB-A522640F08BF}" srcOrd="0" destOrd="0" parTransId="{AA4AA5FC-0B91-4760-9DA7-120B41B300F2}" sibTransId="{E2F5A19A-D103-4D64-9911-D7C485E31D61}"/>
    <dgm:cxn modelId="{07D68555-EEB0-4739-821B-FFCFA6629058}" srcId="{68737FD2-4CE3-435A-A15A-9176834DBCD5}" destId="{CCE69DF0-A01D-4C80-93D3-9DB3F142F4B2}" srcOrd="1" destOrd="0" parTransId="{88F08C7C-42CE-4E88-BF23-4DF152687E3E}" sibTransId="{F85797DD-117A-444A-BCBF-AEC0C5F0B479}"/>
    <dgm:cxn modelId="{21877F7C-27B4-40B3-8A8E-F73DB6F806E0}" type="presOf" srcId="{51024B25-9E3D-40FF-B2C5-F3E0F67B458E}" destId="{2ACC3476-4D1A-4B6A-AF22-09F7843D8C18}" srcOrd="0" destOrd="0" presId="urn:microsoft.com/office/officeart/2005/8/layout/chevron2"/>
    <dgm:cxn modelId="{CDB499D3-7046-4954-BE58-F9E73A432291}" type="presOf" srcId="{FA51428E-74D3-41B4-9D09-148AD5D57069}" destId="{D695BDFF-055F-4542-875F-2E0AD69AB554}" srcOrd="0" destOrd="0" presId="urn:microsoft.com/office/officeart/2005/8/layout/chevron2"/>
    <dgm:cxn modelId="{AE8F2AC9-766B-4B82-B0AC-494DF64B1EBE}" type="presOf" srcId="{68737FD2-4CE3-435A-A15A-9176834DBCD5}" destId="{CC1587ED-FCDF-4033-B2CD-E70DA82F8FBE}" srcOrd="0" destOrd="0" presId="urn:microsoft.com/office/officeart/2005/8/layout/chevron2"/>
    <dgm:cxn modelId="{09894D39-C11A-4AFD-B278-AF266F452409}" type="presOf" srcId="{CCE69DF0-A01D-4C80-93D3-9DB3F142F4B2}" destId="{F60B748C-6260-45C3-82E2-E675B09E9C19}" srcOrd="0" destOrd="0" presId="urn:microsoft.com/office/officeart/2005/8/layout/chevron2"/>
    <dgm:cxn modelId="{27208AC2-447B-4C41-A9DA-A7CA19B6D2E2}" type="presOf" srcId="{89BB84B6-132D-4B94-A857-E1D4ED66AB3B}" destId="{1958A93C-BD05-4592-A77B-B97C0389AB24}" srcOrd="0" destOrd="0" presId="urn:microsoft.com/office/officeart/2005/8/layout/chevron2"/>
    <dgm:cxn modelId="{9CBB918A-002A-4C26-9520-3B1997119C93}" srcId="{CCE69DF0-A01D-4C80-93D3-9DB3F142F4B2}" destId="{DBFE3242-D8EC-4C05-8FEC-FC985964CB32}" srcOrd="0" destOrd="0" parTransId="{CC301CE7-A5C0-4EF9-9B8D-594C76181A8B}" sibTransId="{5FC1524B-427D-4D42-A23B-24B9CCC88D25}"/>
    <dgm:cxn modelId="{D414ACBF-5184-47A9-BDB9-F26DF8DD74FA}" srcId="{89BB84B6-132D-4B94-A857-E1D4ED66AB3B}" destId="{FA51428E-74D3-41B4-9D09-148AD5D57069}" srcOrd="0" destOrd="0" parTransId="{7C522130-727F-4639-AFF6-BD2441A7EFA3}" sibTransId="{5BD3310A-9F84-4655-A599-C6705E25B42F}"/>
    <dgm:cxn modelId="{41EDB48D-DB69-4E46-AEAF-8319F85D2258}" type="presParOf" srcId="{CC1587ED-FCDF-4033-B2CD-E70DA82F8FBE}" destId="{54FB48D6-384F-42E7-8E8A-78B21EA5B75F}" srcOrd="0" destOrd="0" presId="urn:microsoft.com/office/officeart/2005/8/layout/chevron2"/>
    <dgm:cxn modelId="{7BC54BB9-CACD-4A39-A89A-32680952F383}" type="presParOf" srcId="{54FB48D6-384F-42E7-8E8A-78B21EA5B75F}" destId="{2ACC3476-4D1A-4B6A-AF22-09F7843D8C18}" srcOrd="0" destOrd="0" presId="urn:microsoft.com/office/officeart/2005/8/layout/chevron2"/>
    <dgm:cxn modelId="{72F3F07D-6C50-4CEE-B866-308BC82F5FE0}" type="presParOf" srcId="{54FB48D6-384F-42E7-8E8A-78B21EA5B75F}" destId="{E0AE6BB6-90E4-4D37-A661-65C321E72D64}" srcOrd="1" destOrd="0" presId="urn:microsoft.com/office/officeart/2005/8/layout/chevron2"/>
    <dgm:cxn modelId="{1FE9A153-6B4F-4D4F-A3A1-1C016B4E672C}" type="presParOf" srcId="{CC1587ED-FCDF-4033-B2CD-E70DA82F8FBE}" destId="{5C90C6A2-DADD-47D1-88D6-B79B7A970DA4}" srcOrd="1" destOrd="0" presId="urn:microsoft.com/office/officeart/2005/8/layout/chevron2"/>
    <dgm:cxn modelId="{391B247D-CBB6-4B3A-9F40-0DBF52E7B334}" type="presParOf" srcId="{CC1587ED-FCDF-4033-B2CD-E70DA82F8FBE}" destId="{401922F7-CD86-4623-A32E-CE06F26571DB}" srcOrd="2" destOrd="0" presId="urn:microsoft.com/office/officeart/2005/8/layout/chevron2"/>
    <dgm:cxn modelId="{8A1DDB7D-E0C0-427D-A869-1BC3726A8D63}" type="presParOf" srcId="{401922F7-CD86-4623-A32E-CE06F26571DB}" destId="{F60B748C-6260-45C3-82E2-E675B09E9C19}" srcOrd="0" destOrd="0" presId="urn:microsoft.com/office/officeart/2005/8/layout/chevron2"/>
    <dgm:cxn modelId="{6EAA6871-18B2-4BAF-A14B-CF87BA79C4D8}" type="presParOf" srcId="{401922F7-CD86-4623-A32E-CE06F26571DB}" destId="{223AB6D4-7655-412F-8612-7C700BE1FB5E}" srcOrd="1" destOrd="0" presId="urn:microsoft.com/office/officeart/2005/8/layout/chevron2"/>
    <dgm:cxn modelId="{856C2701-D801-43B2-AAE1-72F337B8C878}" type="presParOf" srcId="{CC1587ED-FCDF-4033-B2CD-E70DA82F8FBE}" destId="{1E65BFB5-E75E-4250-8908-CA568A44C4A0}" srcOrd="3" destOrd="0" presId="urn:microsoft.com/office/officeart/2005/8/layout/chevron2"/>
    <dgm:cxn modelId="{287F9D32-94A1-4DFD-921F-0C79FE84788A}" type="presParOf" srcId="{CC1587ED-FCDF-4033-B2CD-E70DA82F8FBE}" destId="{0E77C516-D746-4137-B7CE-BCE338388305}" srcOrd="4" destOrd="0" presId="urn:microsoft.com/office/officeart/2005/8/layout/chevron2"/>
    <dgm:cxn modelId="{8EC519C9-F996-4634-B48A-83815519642E}" type="presParOf" srcId="{0E77C516-D746-4137-B7CE-BCE338388305}" destId="{1958A93C-BD05-4592-A77B-B97C0389AB24}" srcOrd="0" destOrd="0" presId="urn:microsoft.com/office/officeart/2005/8/layout/chevron2"/>
    <dgm:cxn modelId="{C19EF906-93DF-4F58-B48B-0AA665C6DEA6}" type="presParOf" srcId="{0E77C516-D746-4137-B7CE-BCE338388305}" destId="{D695BDFF-055F-4542-875F-2E0AD69AB55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2FA80B-F7C8-46E5-818E-7B16CE48826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BF880E6-8296-40DF-B06A-1265495ABA69}">
      <dgm:prSet phldrT="[Text]"/>
      <dgm:spPr/>
      <dgm:t>
        <a:bodyPr/>
        <a:lstStyle/>
        <a:p>
          <a:r>
            <a:rPr lang="en-US" smtClean="0"/>
            <a:t>1</a:t>
          </a:r>
          <a:endParaRPr lang="en-US"/>
        </a:p>
      </dgm:t>
    </dgm:pt>
    <dgm:pt modelId="{8B863427-FBF6-4123-B2F0-631291FD5FBD}" type="parTrans" cxnId="{B1598836-4953-4A6A-9DB5-879F164A27A9}">
      <dgm:prSet/>
      <dgm:spPr/>
      <dgm:t>
        <a:bodyPr/>
        <a:lstStyle/>
        <a:p>
          <a:endParaRPr lang="en-US"/>
        </a:p>
      </dgm:t>
    </dgm:pt>
    <dgm:pt modelId="{DE624608-F6D8-48E2-B7B0-E7527E07FF9E}" type="sibTrans" cxnId="{B1598836-4953-4A6A-9DB5-879F164A27A9}">
      <dgm:prSet/>
      <dgm:spPr/>
      <dgm:t>
        <a:bodyPr/>
        <a:lstStyle/>
        <a:p>
          <a:endParaRPr lang="en-US"/>
        </a:p>
      </dgm:t>
    </dgm:pt>
    <dgm:pt modelId="{6D2F14F7-2C8F-4AE1-91EE-E88F6E63092A}">
      <dgm:prSet phldrT="[Text]" custT="1"/>
      <dgm:spPr/>
      <dgm:t>
        <a:bodyPr/>
        <a:lstStyle/>
        <a:p>
          <a:r>
            <a:rPr lang="en-US" sz="2000" dirty="0" smtClean="0">
              <a:latin typeface="Times New Roman" panose="02020603050405020304" pitchFamily="18" charset="0"/>
              <a:cs typeface="Times New Roman" panose="02020603050405020304" pitchFamily="18" charset="0"/>
            </a:rPr>
            <a:t>QUY MÔ</a:t>
          </a:r>
          <a:endParaRPr lang="en-US" sz="2000" dirty="0">
            <a:latin typeface="Times New Roman" panose="02020603050405020304" pitchFamily="18" charset="0"/>
            <a:cs typeface="Times New Roman" panose="02020603050405020304" pitchFamily="18" charset="0"/>
          </a:endParaRPr>
        </a:p>
      </dgm:t>
    </dgm:pt>
    <dgm:pt modelId="{1CDFC1FC-14A6-4DDC-954E-185CEE99D3BF}" type="parTrans" cxnId="{9992FE20-881A-49CE-AE98-ADDAEBD67655}">
      <dgm:prSet/>
      <dgm:spPr/>
      <dgm:t>
        <a:bodyPr/>
        <a:lstStyle/>
        <a:p>
          <a:endParaRPr lang="en-US"/>
        </a:p>
      </dgm:t>
    </dgm:pt>
    <dgm:pt modelId="{551DB86B-A9A2-4641-8619-D8C5490192F9}" type="sibTrans" cxnId="{9992FE20-881A-49CE-AE98-ADDAEBD67655}">
      <dgm:prSet/>
      <dgm:spPr/>
      <dgm:t>
        <a:bodyPr/>
        <a:lstStyle/>
        <a:p>
          <a:endParaRPr lang="en-US"/>
        </a:p>
      </dgm:t>
    </dgm:pt>
    <dgm:pt modelId="{0B97EF21-3236-4E27-BBBB-0A17CCA530DB}">
      <dgm:prSet phldrT="[Text]"/>
      <dgm:spPr/>
      <dgm:t>
        <a:bodyPr/>
        <a:lstStyle/>
        <a:p>
          <a:r>
            <a:rPr lang="en-US" smtClean="0"/>
            <a:t>2</a:t>
          </a:r>
          <a:endParaRPr lang="en-US"/>
        </a:p>
      </dgm:t>
    </dgm:pt>
    <dgm:pt modelId="{DE17A8F5-91F7-48CA-A41A-713BB8A7F0F4}" type="parTrans" cxnId="{3684BBC2-00A9-4747-8C09-104C22594B6A}">
      <dgm:prSet/>
      <dgm:spPr/>
      <dgm:t>
        <a:bodyPr/>
        <a:lstStyle/>
        <a:p>
          <a:endParaRPr lang="en-US"/>
        </a:p>
      </dgm:t>
    </dgm:pt>
    <dgm:pt modelId="{95E98A8E-082E-4C92-82D5-0894BC532FF8}" type="sibTrans" cxnId="{3684BBC2-00A9-4747-8C09-104C22594B6A}">
      <dgm:prSet/>
      <dgm:spPr/>
      <dgm:t>
        <a:bodyPr/>
        <a:lstStyle/>
        <a:p>
          <a:endParaRPr lang="en-US"/>
        </a:p>
      </dgm:t>
    </dgm:pt>
    <dgm:pt modelId="{5A6DE128-311E-4F8C-8017-FAE0B2AE619E}">
      <dgm:prSet phldrT="[Text]"/>
      <dgm:spPr/>
      <dgm:t>
        <a:bodyPr/>
        <a:lstStyle/>
        <a:p>
          <a:r>
            <a:rPr lang="en-US" b="0" smtClean="0">
              <a:latin typeface="Times New Roman" panose="02020603050405020304" pitchFamily="18" charset="0"/>
              <a:cs typeface="Times New Roman" panose="02020603050405020304" pitchFamily="18" charset="0"/>
            </a:rPr>
            <a:t>KHÓ KHĂN</a:t>
          </a:r>
          <a:endParaRPr lang="en-US" b="0">
            <a:latin typeface="Times New Roman" panose="02020603050405020304" pitchFamily="18" charset="0"/>
            <a:cs typeface="Times New Roman" panose="02020603050405020304" pitchFamily="18" charset="0"/>
          </a:endParaRPr>
        </a:p>
      </dgm:t>
    </dgm:pt>
    <dgm:pt modelId="{945B9A4F-DE6D-4536-9D53-09FB5D8B3198}" type="parTrans" cxnId="{12A6FDDA-7A5D-4983-AB84-32B59A9D43C8}">
      <dgm:prSet/>
      <dgm:spPr/>
      <dgm:t>
        <a:bodyPr/>
        <a:lstStyle/>
        <a:p>
          <a:endParaRPr lang="en-US"/>
        </a:p>
      </dgm:t>
    </dgm:pt>
    <dgm:pt modelId="{3E06888B-1005-42DA-AB9A-06D361BF8506}" type="sibTrans" cxnId="{12A6FDDA-7A5D-4983-AB84-32B59A9D43C8}">
      <dgm:prSet/>
      <dgm:spPr/>
      <dgm:t>
        <a:bodyPr/>
        <a:lstStyle/>
        <a:p>
          <a:endParaRPr lang="en-US"/>
        </a:p>
      </dgm:t>
    </dgm:pt>
    <dgm:pt modelId="{B205189B-A4BB-4D07-8C1D-1C9D2AE52F41}">
      <dgm:prSet phldrT="[Text]"/>
      <dgm:spPr/>
      <dgm:t>
        <a:bodyPr/>
        <a:lstStyle/>
        <a:p>
          <a:r>
            <a:rPr lang="en-US" smtClean="0"/>
            <a:t>3</a:t>
          </a:r>
          <a:endParaRPr lang="en-US"/>
        </a:p>
      </dgm:t>
    </dgm:pt>
    <dgm:pt modelId="{A2A90398-0924-428E-80C5-920A8CA531B8}" type="parTrans" cxnId="{05E77734-F4E7-471C-AE7E-8DB1F4D52788}">
      <dgm:prSet/>
      <dgm:spPr/>
      <dgm:t>
        <a:bodyPr/>
        <a:lstStyle/>
        <a:p>
          <a:endParaRPr lang="en-US"/>
        </a:p>
      </dgm:t>
    </dgm:pt>
    <dgm:pt modelId="{2A55C6A2-0478-4989-9E46-B0F63B406D4C}" type="sibTrans" cxnId="{05E77734-F4E7-471C-AE7E-8DB1F4D52788}">
      <dgm:prSet/>
      <dgm:spPr/>
      <dgm:t>
        <a:bodyPr/>
        <a:lstStyle/>
        <a:p>
          <a:endParaRPr lang="en-US"/>
        </a:p>
      </dgm:t>
    </dgm:pt>
    <dgm:pt modelId="{7C61627B-3C4E-4AAF-ADF5-F86CE491509A}">
      <dgm:prSet phldrT="[Text]"/>
      <dgm:spPr/>
      <dgm:t>
        <a:bodyPr/>
        <a:lstStyle/>
        <a:p>
          <a:r>
            <a:rPr lang="en-US" smtClean="0">
              <a:latin typeface="Times New Roman" panose="02020603050405020304" pitchFamily="18" charset="0"/>
              <a:cs typeface="Times New Roman" panose="02020603050405020304" pitchFamily="18" charset="0"/>
            </a:rPr>
            <a:t>TỐN</a:t>
          </a:r>
          <a:r>
            <a:rPr lang="en-US" smtClean="0"/>
            <a:t> </a:t>
          </a:r>
          <a:r>
            <a:rPr lang="en-US" smtClean="0">
              <a:latin typeface="Times New Roman" panose="02020603050405020304" pitchFamily="18" charset="0"/>
              <a:cs typeface="Times New Roman" panose="02020603050405020304" pitchFamily="18" charset="0"/>
            </a:rPr>
            <a:t>KÉM</a:t>
          </a:r>
          <a:endParaRPr lang="en-US">
            <a:latin typeface="Times New Roman" panose="02020603050405020304" pitchFamily="18" charset="0"/>
            <a:cs typeface="Times New Roman" panose="02020603050405020304" pitchFamily="18" charset="0"/>
          </a:endParaRPr>
        </a:p>
      </dgm:t>
    </dgm:pt>
    <dgm:pt modelId="{4C56B771-1E85-4783-8C2C-782D7419F711}" type="parTrans" cxnId="{866FF42B-D4B1-4195-9AA9-2C25231687AB}">
      <dgm:prSet/>
      <dgm:spPr/>
      <dgm:t>
        <a:bodyPr/>
        <a:lstStyle/>
        <a:p>
          <a:endParaRPr lang="en-US"/>
        </a:p>
      </dgm:t>
    </dgm:pt>
    <dgm:pt modelId="{743BA17E-09B2-4EFE-8E11-D6C7ED0827DD}" type="sibTrans" cxnId="{866FF42B-D4B1-4195-9AA9-2C25231687AB}">
      <dgm:prSet/>
      <dgm:spPr/>
      <dgm:t>
        <a:bodyPr/>
        <a:lstStyle/>
        <a:p>
          <a:endParaRPr lang="en-US"/>
        </a:p>
      </dgm:t>
    </dgm:pt>
    <dgm:pt modelId="{8FEF7DD2-6208-4CF8-A10F-410FA60B09D6}" type="pres">
      <dgm:prSet presAssocID="{A72FA80B-F7C8-46E5-818E-7B16CE48826A}" presName="theList" presStyleCnt="0">
        <dgm:presLayoutVars>
          <dgm:dir/>
          <dgm:animLvl val="lvl"/>
          <dgm:resizeHandles val="exact"/>
        </dgm:presLayoutVars>
      </dgm:prSet>
      <dgm:spPr/>
      <dgm:t>
        <a:bodyPr/>
        <a:lstStyle/>
        <a:p>
          <a:endParaRPr lang="en-US"/>
        </a:p>
      </dgm:t>
    </dgm:pt>
    <dgm:pt modelId="{8B86A039-7D40-479B-A682-8E4F64850201}" type="pres">
      <dgm:prSet presAssocID="{8BF880E6-8296-40DF-B06A-1265495ABA69}" presName="compNode" presStyleCnt="0"/>
      <dgm:spPr/>
    </dgm:pt>
    <dgm:pt modelId="{F14BB626-F17A-4CA7-9614-420988FB365A}" type="pres">
      <dgm:prSet presAssocID="{8BF880E6-8296-40DF-B06A-1265495ABA69}" presName="noGeometry" presStyleCnt="0"/>
      <dgm:spPr/>
    </dgm:pt>
    <dgm:pt modelId="{097890FD-E356-469B-9809-9E2991847860}" type="pres">
      <dgm:prSet presAssocID="{8BF880E6-8296-40DF-B06A-1265495ABA69}" presName="childTextVisible" presStyleLbl="bgAccFollowNode1" presStyleIdx="0" presStyleCnt="3">
        <dgm:presLayoutVars>
          <dgm:bulletEnabled val="1"/>
        </dgm:presLayoutVars>
      </dgm:prSet>
      <dgm:spPr/>
      <dgm:t>
        <a:bodyPr/>
        <a:lstStyle/>
        <a:p>
          <a:endParaRPr lang="en-US"/>
        </a:p>
      </dgm:t>
    </dgm:pt>
    <dgm:pt modelId="{C6460C96-BD16-4D5F-BD22-53DB68BE6E60}" type="pres">
      <dgm:prSet presAssocID="{8BF880E6-8296-40DF-B06A-1265495ABA69}" presName="childTextHidden" presStyleLbl="bgAccFollowNode1" presStyleIdx="0" presStyleCnt="3"/>
      <dgm:spPr/>
      <dgm:t>
        <a:bodyPr/>
        <a:lstStyle/>
        <a:p>
          <a:endParaRPr lang="en-US"/>
        </a:p>
      </dgm:t>
    </dgm:pt>
    <dgm:pt modelId="{26F0EF60-B600-48F5-A8D7-153D38592039}" type="pres">
      <dgm:prSet presAssocID="{8BF880E6-8296-40DF-B06A-1265495ABA69}" presName="parentText" presStyleLbl="node1" presStyleIdx="0" presStyleCnt="3">
        <dgm:presLayoutVars>
          <dgm:chMax val="1"/>
          <dgm:bulletEnabled val="1"/>
        </dgm:presLayoutVars>
      </dgm:prSet>
      <dgm:spPr/>
      <dgm:t>
        <a:bodyPr/>
        <a:lstStyle/>
        <a:p>
          <a:endParaRPr lang="en-US"/>
        </a:p>
      </dgm:t>
    </dgm:pt>
    <dgm:pt modelId="{4387D2EF-0D47-4976-BCA8-F30210FFFC9A}" type="pres">
      <dgm:prSet presAssocID="{8BF880E6-8296-40DF-B06A-1265495ABA69}" presName="aSpace" presStyleCnt="0"/>
      <dgm:spPr/>
    </dgm:pt>
    <dgm:pt modelId="{D11E7E25-5D1E-4F61-AA3A-60760DAC58E7}" type="pres">
      <dgm:prSet presAssocID="{0B97EF21-3236-4E27-BBBB-0A17CCA530DB}" presName="compNode" presStyleCnt="0"/>
      <dgm:spPr/>
    </dgm:pt>
    <dgm:pt modelId="{73BDFA93-CA79-44BD-A598-BF62C58F0E13}" type="pres">
      <dgm:prSet presAssocID="{0B97EF21-3236-4E27-BBBB-0A17CCA530DB}" presName="noGeometry" presStyleCnt="0"/>
      <dgm:spPr/>
    </dgm:pt>
    <dgm:pt modelId="{F0A9DF79-6360-48E7-B571-51F5CD070161}" type="pres">
      <dgm:prSet presAssocID="{0B97EF21-3236-4E27-BBBB-0A17CCA530DB}" presName="childTextVisible" presStyleLbl="bgAccFollowNode1" presStyleIdx="1" presStyleCnt="3">
        <dgm:presLayoutVars>
          <dgm:bulletEnabled val="1"/>
        </dgm:presLayoutVars>
      </dgm:prSet>
      <dgm:spPr/>
      <dgm:t>
        <a:bodyPr/>
        <a:lstStyle/>
        <a:p>
          <a:endParaRPr lang="en-US"/>
        </a:p>
      </dgm:t>
    </dgm:pt>
    <dgm:pt modelId="{1A8784F4-7CAE-48F2-845A-A37A19706061}" type="pres">
      <dgm:prSet presAssocID="{0B97EF21-3236-4E27-BBBB-0A17CCA530DB}" presName="childTextHidden" presStyleLbl="bgAccFollowNode1" presStyleIdx="1" presStyleCnt="3"/>
      <dgm:spPr/>
      <dgm:t>
        <a:bodyPr/>
        <a:lstStyle/>
        <a:p>
          <a:endParaRPr lang="en-US"/>
        </a:p>
      </dgm:t>
    </dgm:pt>
    <dgm:pt modelId="{E889921B-A31D-45E0-AFD0-D7AE2661EE8F}" type="pres">
      <dgm:prSet presAssocID="{0B97EF21-3236-4E27-BBBB-0A17CCA530DB}" presName="parentText" presStyleLbl="node1" presStyleIdx="1" presStyleCnt="3">
        <dgm:presLayoutVars>
          <dgm:chMax val="1"/>
          <dgm:bulletEnabled val="1"/>
        </dgm:presLayoutVars>
      </dgm:prSet>
      <dgm:spPr/>
      <dgm:t>
        <a:bodyPr/>
        <a:lstStyle/>
        <a:p>
          <a:endParaRPr lang="en-US"/>
        </a:p>
      </dgm:t>
    </dgm:pt>
    <dgm:pt modelId="{15FD505B-33C1-48C3-BE73-855CCC67E225}" type="pres">
      <dgm:prSet presAssocID="{0B97EF21-3236-4E27-BBBB-0A17CCA530DB}" presName="aSpace" presStyleCnt="0"/>
      <dgm:spPr/>
    </dgm:pt>
    <dgm:pt modelId="{CB973B21-A8E8-47C9-A965-4CA09D212330}" type="pres">
      <dgm:prSet presAssocID="{B205189B-A4BB-4D07-8C1D-1C9D2AE52F41}" presName="compNode" presStyleCnt="0"/>
      <dgm:spPr/>
    </dgm:pt>
    <dgm:pt modelId="{07C6D5E8-62B7-4694-AF22-326D4ABFA29E}" type="pres">
      <dgm:prSet presAssocID="{B205189B-A4BB-4D07-8C1D-1C9D2AE52F41}" presName="noGeometry" presStyleCnt="0"/>
      <dgm:spPr/>
    </dgm:pt>
    <dgm:pt modelId="{A375CB75-CAC6-46D4-BB43-2C364201811E}" type="pres">
      <dgm:prSet presAssocID="{B205189B-A4BB-4D07-8C1D-1C9D2AE52F41}" presName="childTextVisible" presStyleLbl="bgAccFollowNode1" presStyleIdx="2" presStyleCnt="3">
        <dgm:presLayoutVars>
          <dgm:bulletEnabled val="1"/>
        </dgm:presLayoutVars>
      </dgm:prSet>
      <dgm:spPr/>
      <dgm:t>
        <a:bodyPr/>
        <a:lstStyle/>
        <a:p>
          <a:endParaRPr lang="en-US"/>
        </a:p>
      </dgm:t>
    </dgm:pt>
    <dgm:pt modelId="{E82A1B7B-9369-4AAE-A86C-C7AE12C9A29F}" type="pres">
      <dgm:prSet presAssocID="{B205189B-A4BB-4D07-8C1D-1C9D2AE52F41}" presName="childTextHidden" presStyleLbl="bgAccFollowNode1" presStyleIdx="2" presStyleCnt="3"/>
      <dgm:spPr/>
      <dgm:t>
        <a:bodyPr/>
        <a:lstStyle/>
        <a:p>
          <a:endParaRPr lang="en-US"/>
        </a:p>
      </dgm:t>
    </dgm:pt>
    <dgm:pt modelId="{3738E060-6DD9-4B84-9B55-888554BD57AE}" type="pres">
      <dgm:prSet presAssocID="{B205189B-A4BB-4D07-8C1D-1C9D2AE52F41}" presName="parentText" presStyleLbl="node1" presStyleIdx="2" presStyleCnt="3">
        <dgm:presLayoutVars>
          <dgm:chMax val="1"/>
          <dgm:bulletEnabled val="1"/>
        </dgm:presLayoutVars>
      </dgm:prSet>
      <dgm:spPr/>
      <dgm:t>
        <a:bodyPr/>
        <a:lstStyle/>
        <a:p>
          <a:endParaRPr lang="en-US"/>
        </a:p>
      </dgm:t>
    </dgm:pt>
  </dgm:ptLst>
  <dgm:cxnLst>
    <dgm:cxn modelId="{12A6FDDA-7A5D-4983-AB84-32B59A9D43C8}" srcId="{0B97EF21-3236-4E27-BBBB-0A17CCA530DB}" destId="{5A6DE128-311E-4F8C-8017-FAE0B2AE619E}" srcOrd="0" destOrd="0" parTransId="{945B9A4F-DE6D-4536-9D53-09FB5D8B3198}" sibTransId="{3E06888B-1005-42DA-AB9A-06D361BF8506}"/>
    <dgm:cxn modelId="{DE7DCA0D-0DDD-4515-B067-85B6A684264A}" type="presOf" srcId="{6D2F14F7-2C8F-4AE1-91EE-E88F6E63092A}" destId="{097890FD-E356-469B-9809-9E2991847860}" srcOrd="0" destOrd="0" presId="urn:microsoft.com/office/officeart/2005/8/layout/hProcess6"/>
    <dgm:cxn modelId="{2FC02632-937A-47C9-B432-3461B6B9747F}" type="presOf" srcId="{A72FA80B-F7C8-46E5-818E-7B16CE48826A}" destId="{8FEF7DD2-6208-4CF8-A10F-410FA60B09D6}" srcOrd="0" destOrd="0" presId="urn:microsoft.com/office/officeart/2005/8/layout/hProcess6"/>
    <dgm:cxn modelId="{A1A9F5ED-2CC7-4755-991A-F09C2F49715B}" type="presOf" srcId="{7C61627B-3C4E-4AAF-ADF5-F86CE491509A}" destId="{A375CB75-CAC6-46D4-BB43-2C364201811E}" srcOrd="0" destOrd="0" presId="urn:microsoft.com/office/officeart/2005/8/layout/hProcess6"/>
    <dgm:cxn modelId="{9992FE20-881A-49CE-AE98-ADDAEBD67655}" srcId="{8BF880E6-8296-40DF-B06A-1265495ABA69}" destId="{6D2F14F7-2C8F-4AE1-91EE-E88F6E63092A}" srcOrd="0" destOrd="0" parTransId="{1CDFC1FC-14A6-4DDC-954E-185CEE99D3BF}" sibTransId="{551DB86B-A9A2-4641-8619-D8C5490192F9}"/>
    <dgm:cxn modelId="{F970D36B-4F1A-4EDD-A9FA-30B83FC6B4BE}" type="presOf" srcId="{7C61627B-3C4E-4AAF-ADF5-F86CE491509A}" destId="{E82A1B7B-9369-4AAE-A86C-C7AE12C9A29F}" srcOrd="1" destOrd="0" presId="urn:microsoft.com/office/officeart/2005/8/layout/hProcess6"/>
    <dgm:cxn modelId="{91FAC6FA-F02E-41B8-AE2E-5E0874CA1CB9}" type="presOf" srcId="{B205189B-A4BB-4D07-8C1D-1C9D2AE52F41}" destId="{3738E060-6DD9-4B84-9B55-888554BD57AE}" srcOrd="0" destOrd="0" presId="urn:microsoft.com/office/officeart/2005/8/layout/hProcess6"/>
    <dgm:cxn modelId="{B1598836-4953-4A6A-9DB5-879F164A27A9}" srcId="{A72FA80B-F7C8-46E5-818E-7B16CE48826A}" destId="{8BF880E6-8296-40DF-B06A-1265495ABA69}" srcOrd="0" destOrd="0" parTransId="{8B863427-FBF6-4123-B2F0-631291FD5FBD}" sibTransId="{DE624608-F6D8-48E2-B7B0-E7527E07FF9E}"/>
    <dgm:cxn modelId="{866FF42B-D4B1-4195-9AA9-2C25231687AB}" srcId="{B205189B-A4BB-4D07-8C1D-1C9D2AE52F41}" destId="{7C61627B-3C4E-4AAF-ADF5-F86CE491509A}" srcOrd="0" destOrd="0" parTransId="{4C56B771-1E85-4783-8C2C-782D7419F711}" sibTransId="{743BA17E-09B2-4EFE-8E11-D6C7ED0827DD}"/>
    <dgm:cxn modelId="{81A5BCEE-EAB8-448C-ABBF-A4D41E7BDF92}" type="presOf" srcId="{5A6DE128-311E-4F8C-8017-FAE0B2AE619E}" destId="{1A8784F4-7CAE-48F2-845A-A37A19706061}" srcOrd="1" destOrd="0" presId="urn:microsoft.com/office/officeart/2005/8/layout/hProcess6"/>
    <dgm:cxn modelId="{BAC0667B-1065-4B20-A7AB-E67B4180987C}" type="presOf" srcId="{8BF880E6-8296-40DF-B06A-1265495ABA69}" destId="{26F0EF60-B600-48F5-A8D7-153D38592039}" srcOrd="0" destOrd="0" presId="urn:microsoft.com/office/officeart/2005/8/layout/hProcess6"/>
    <dgm:cxn modelId="{05E77734-F4E7-471C-AE7E-8DB1F4D52788}" srcId="{A72FA80B-F7C8-46E5-818E-7B16CE48826A}" destId="{B205189B-A4BB-4D07-8C1D-1C9D2AE52F41}" srcOrd="2" destOrd="0" parTransId="{A2A90398-0924-428E-80C5-920A8CA531B8}" sibTransId="{2A55C6A2-0478-4989-9E46-B0F63B406D4C}"/>
    <dgm:cxn modelId="{3684BBC2-00A9-4747-8C09-104C22594B6A}" srcId="{A72FA80B-F7C8-46E5-818E-7B16CE48826A}" destId="{0B97EF21-3236-4E27-BBBB-0A17CCA530DB}" srcOrd="1" destOrd="0" parTransId="{DE17A8F5-91F7-48CA-A41A-713BB8A7F0F4}" sibTransId="{95E98A8E-082E-4C92-82D5-0894BC532FF8}"/>
    <dgm:cxn modelId="{962DBCB0-87F3-44F4-B8E9-D3A74F880C59}" type="presOf" srcId="{6D2F14F7-2C8F-4AE1-91EE-E88F6E63092A}" destId="{C6460C96-BD16-4D5F-BD22-53DB68BE6E60}" srcOrd="1" destOrd="0" presId="urn:microsoft.com/office/officeart/2005/8/layout/hProcess6"/>
    <dgm:cxn modelId="{27DB4968-7A4D-4DC0-A424-81F2829A0A8D}" type="presOf" srcId="{0B97EF21-3236-4E27-BBBB-0A17CCA530DB}" destId="{E889921B-A31D-45E0-AFD0-D7AE2661EE8F}" srcOrd="0" destOrd="0" presId="urn:microsoft.com/office/officeart/2005/8/layout/hProcess6"/>
    <dgm:cxn modelId="{EA8E0696-B054-406C-AC2D-74E166134703}" type="presOf" srcId="{5A6DE128-311E-4F8C-8017-FAE0B2AE619E}" destId="{F0A9DF79-6360-48E7-B571-51F5CD070161}" srcOrd="0" destOrd="0" presId="urn:microsoft.com/office/officeart/2005/8/layout/hProcess6"/>
    <dgm:cxn modelId="{14E2E13D-36A7-4335-86BA-D7BD27F9C1C9}" type="presParOf" srcId="{8FEF7DD2-6208-4CF8-A10F-410FA60B09D6}" destId="{8B86A039-7D40-479B-A682-8E4F64850201}" srcOrd="0" destOrd="0" presId="urn:microsoft.com/office/officeart/2005/8/layout/hProcess6"/>
    <dgm:cxn modelId="{0A21B379-F7F1-4DB8-9E9D-724B40F8E5CB}" type="presParOf" srcId="{8B86A039-7D40-479B-A682-8E4F64850201}" destId="{F14BB626-F17A-4CA7-9614-420988FB365A}" srcOrd="0" destOrd="0" presId="urn:microsoft.com/office/officeart/2005/8/layout/hProcess6"/>
    <dgm:cxn modelId="{1DDA214C-06BE-4CA7-9E19-CC443A465A21}" type="presParOf" srcId="{8B86A039-7D40-479B-A682-8E4F64850201}" destId="{097890FD-E356-469B-9809-9E2991847860}" srcOrd="1" destOrd="0" presId="urn:microsoft.com/office/officeart/2005/8/layout/hProcess6"/>
    <dgm:cxn modelId="{5CF808D0-2EBE-43FC-9C6F-4688319C79AF}" type="presParOf" srcId="{8B86A039-7D40-479B-A682-8E4F64850201}" destId="{C6460C96-BD16-4D5F-BD22-53DB68BE6E60}" srcOrd="2" destOrd="0" presId="urn:microsoft.com/office/officeart/2005/8/layout/hProcess6"/>
    <dgm:cxn modelId="{BE4DF6E9-C510-42D2-B912-9B8C16EC7C52}" type="presParOf" srcId="{8B86A039-7D40-479B-A682-8E4F64850201}" destId="{26F0EF60-B600-48F5-A8D7-153D38592039}" srcOrd="3" destOrd="0" presId="urn:microsoft.com/office/officeart/2005/8/layout/hProcess6"/>
    <dgm:cxn modelId="{0E562087-5585-4F77-8104-7A47E917E681}" type="presParOf" srcId="{8FEF7DD2-6208-4CF8-A10F-410FA60B09D6}" destId="{4387D2EF-0D47-4976-BCA8-F30210FFFC9A}" srcOrd="1" destOrd="0" presId="urn:microsoft.com/office/officeart/2005/8/layout/hProcess6"/>
    <dgm:cxn modelId="{0F5EBBD1-657A-4A6C-B6DA-F41C1EC2B5A7}" type="presParOf" srcId="{8FEF7DD2-6208-4CF8-A10F-410FA60B09D6}" destId="{D11E7E25-5D1E-4F61-AA3A-60760DAC58E7}" srcOrd="2" destOrd="0" presId="urn:microsoft.com/office/officeart/2005/8/layout/hProcess6"/>
    <dgm:cxn modelId="{853D6EB9-31AE-461C-A532-9F67D6147368}" type="presParOf" srcId="{D11E7E25-5D1E-4F61-AA3A-60760DAC58E7}" destId="{73BDFA93-CA79-44BD-A598-BF62C58F0E13}" srcOrd="0" destOrd="0" presId="urn:microsoft.com/office/officeart/2005/8/layout/hProcess6"/>
    <dgm:cxn modelId="{3CF67EFD-CD9D-4CCB-8348-85805F26BB69}" type="presParOf" srcId="{D11E7E25-5D1E-4F61-AA3A-60760DAC58E7}" destId="{F0A9DF79-6360-48E7-B571-51F5CD070161}" srcOrd="1" destOrd="0" presId="urn:microsoft.com/office/officeart/2005/8/layout/hProcess6"/>
    <dgm:cxn modelId="{75B473FE-FB49-46A3-908B-E04ECC97F473}" type="presParOf" srcId="{D11E7E25-5D1E-4F61-AA3A-60760DAC58E7}" destId="{1A8784F4-7CAE-48F2-845A-A37A19706061}" srcOrd="2" destOrd="0" presId="urn:microsoft.com/office/officeart/2005/8/layout/hProcess6"/>
    <dgm:cxn modelId="{9EF5FD9D-6F02-412E-9EBE-2BBD5EC3AA1A}" type="presParOf" srcId="{D11E7E25-5D1E-4F61-AA3A-60760DAC58E7}" destId="{E889921B-A31D-45E0-AFD0-D7AE2661EE8F}" srcOrd="3" destOrd="0" presId="urn:microsoft.com/office/officeart/2005/8/layout/hProcess6"/>
    <dgm:cxn modelId="{410F6A57-65F6-4140-885F-0F593AF68ECC}" type="presParOf" srcId="{8FEF7DD2-6208-4CF8-A10F-410FA60B09D6}" destId="{15FD505B-33C1-48C3-BE73-855CCC67E225}" srcOrd="3" destOrd="0" presId="urn:microsoft.com/office/officeart/2005/8/layout/hProcess6"/>
    <dgm:cxn modelId="{8BA9AFC9-189D-4052-9ADE-9940E8F5FD09}" type="presParOf" srcId="{8FEF7DD2-6208-4CF8-A10F-410FA60B09D6}" destId="{CB973B21-A8E8-47C9-A965-4CA09D212330}" srcOrd="4" destOrd="0" presId="urn:microsoft.com/office/officeart/2005/8/layout/hProcess6"/>
    <dgm:cxn modelId="{B4FF2CCA-6E51-4ECD-876B-CC72659E879D}" type="presParOf" srcId="{CB973B21-A8E8-47C9-A965-4CA09D212330}" destId="{07C6D5E8-62B7-4694-AF22-326D4ABFA29E}" srcOrd="0" destOrd="0" presId="urn:microsoft.com/office/officeart/2005/8/layout/hProcess6"/>
    <dgm:cxn modelId="{A4D37B1C-6825-4E16-B769-0723D985A5BF}" type="presParOf" srcId="{CB973B21-A8E8-47C9-A965-4CA09D212330}" destId="{A375CB75-CAC6-46D4-BB43-2C364201811E}" srcOrd="1" destOrd="0" presId="urn:microsoft.com/office/officeart/2005/8/layout/hProcess6"/>
    <dgm:cxn modelId="{9D85AF86-DD67-4F28-A9F7-3A0A7C5B9C85}" type="presParOf" srcId="{CB973B21-A8E8-47C9-A965-4CA09D212330}" destId="{E82A1B7B-9369-4AAE-A86C-C7AE12C9A29F}" srcOrd="2" destOrd="0" presId="urn:microsoft.com/office/officeart/2005/8/layout/hProcess6"/>
    <dgm:cxn modelId="{A6EF703C-D259-4BD5-94EE-12D22DA46472}" type="presParOf" srcId="{CB973B21-A8E8-47C9-A965-4CA09D212330}" destId="{3738E060-6DD9-4B84-9B55-888554BD57A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69E9-FAB8-4534-90D9-5B4F0DE0EB5C}">
      <dsp:nvSpPr>
        <dsp:cNvPr id="0" name=""/>
        <dsp:cNvSpPr/>
      </dsp:nvSpPr>
      <dsp:spPr>
        <a:xfrm>
          <a:off x="192469" y="144285"/>
          <a:ext cx="1081980" cy="1081980"/>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Nội bộ doanh nghiệp</a:t>
          </a:r>
          <a:endParaRPr lang="en-US" sz="1800" kern="1200"/>
        </a:p>
      </dsp:txBody>
      <dsp:txXfrm>
        <a:off x="350921" y="302737"/>
        <a:ext cx="765076" cy="765076"/>
      </dsp:txXfrm>
    </dsp:sp>
    <dsp:sp modelId="{25486AD7-A278-4839-ADDA-0E10ED9B6E4B}">
      <dsp:nvSpPr>
        <dsp:cNvPr id="0" name=""/>
        <dsp:cNvSpPr/>
      </dsp:nvSpPr>
      <dsp:spPr>
        <a:xfrm>
          <a:off x="971523" y="1188996"/>
          <a:ext cx="627548" cy="627548"/>
        </a:xfrm>
        <a:prstGeom prst="mathPlus">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054704" y="1428970"/>
        <a:ext cx="461186" cy="147600"/>
      </dsp:txXfrm>
    </dsp:sp>
    <dsp:sp modelId="{AFFAF152-F9F5-40DF-9F3F-14CDD7B2FA0B}">
      <dsp:nvSpPr>
        <dsp:cNvPr id="0" name=""/>
        <dsp:cNvSpPr/>
      </dsp:nvSpPr>
      <dsp:spPr>
        <a:xfrm>
          <a:off x="920647" y="1887723"/>
          <a:ext cx="1441555" cy="1215832"/>
        </a:xfrm>
        <a:prstGeom prst="ellipse">
          <a:avLst/>
        </a:prstGeom>
        <a:solidFill>
          <a:schemeClr val="accent5">
            <a:hueOff val="-3311292"/>
            <a:satOff val="13270"/>
            <a:lumOff val="28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Sự</a:t>
          </a:r>
          <a:r>
            <a:rPr lang="en-US" sz="1800" kern="1200" dirty="0" smtClean="0"/>
            <a:t> </a:t>
          </a:r>
          <a:r>
            <a:rPr lang="en-US" sz="1800" kern="1200" dirty="0" err="1" smtClean="0"/>
            <a:t>bất</a:t>
          </a:r>
          <a:r>
            <a:rPr lang="en-US" sz="1800" kern="1200" dirty="0" smtClean="0"/>
            <a:t> </a:t>
          </a:r>
          <a:r>
            <a:rPr lang="en-US" sz="1800" kern="1200" dirty="0" err="1" smtClean="0"/>
            <a:t>cập</a:t>
          </a:r>
          <a:r>
            <a:rPr lang="en-US" sz="1800" kern="1200" dirty="0" smtClean="0"/>
            <a:t> </a:t>
          </a:r>
          <a:r>
            <a:rPr lang="en-US" sz="1800" kern="1200" dirty="0" err="1" smtClean="0"/>
            <a:t>cung</a:t>
          </a:r>
          <a:r>
            <a:rPr lang="en-US" sz="1800" kern="1200" dirty="0" smtClean="0"/>
            <a:t> </a:t>
          </a:r>
          <a:r>
            <a:rPr lang="en-US" sz="1800" kern="1200" dirty="0" err="1" smtClean="0"/>
            <a:t>cấp</a:t>
          </a:r>
          <a:r>
            <a:rPr lang="en-US" sz="1800" kern="1200" dirty="0" smtClean="0"/>
            <a:t> </a:t>
          </a:r>
          <a:r>
            <a:rPr lang="en-US" sz="1800" kern="1200" dirty="0" err="1" smtClean="0"/>
            <a:t>thông</a:t>
          </a:r>
          <a:r>
            <a:rPr lang="en-US" sz="1800" kern="1200" dirty="0" smtClean="0"/>
            <a:t> tin</a:t>
          </a:r>
          <a:endParaRPr lang="en-US" sz="1800" kern="1200" dirty="0"/>
        </a:p>
      </dsp:txBody>
      <dsp:txXfrm>
        <a:off x="1131758" y="2065777"/>
        <a:ext cx="1019333" cy="859724"/>
      </dsp:txXfrm>
    </dsp:sp>
    <dsp:sp modelId="{363824E2-3593-4B7D-9DE7-3C472E24B069}">
      <dsp:nvSpPr>
        <dsp:cNvPr id="0" name=""/>
        <dsp:cNvSpPr/>
      </dsp:nvSpPr>
      <dsp:spPr>
        <a:xfrm>
          <a:off x="1713122" y="3102683"/>
          <a:ext cx="627548" cy="627548"/>
        </a:xfrm>
        <a:prstGeom prst="mathPlus">
          <a:avLst/>
        </a:prstGeom>
        <a:solidFill>
          <a:schemeClr val="accent5">
            <a:hueOff val="-4966938"/>
            <a:satOff val="19906"/>
            <a:lumOff val="431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796303" y="3342657"/>
        <a:ext cx="461186" cy="147600"/>
      </dsp:txXfrm>
    </dsp:sp>
    <dsp:sp modelId="{A943E583-AD9C-44AB-AC4B-A049BD1E646F}">
      <dsp:nvSpPr>
        <dsp:cNvPr id="0" name=""/>
        <dsp:cNvSpPr/>
      </dsp:nvSpPr>
      <dsp:spPr>
        <a:xfrm>
          <a:off x="1355890" y="3704780"/>
          <a:ext cx="2088070" cy="1272300"/>
        </a:xfrm>
        <a:prstGeom prst="ellipse">
          <a:avLst/>
        </a:prstGeom>
        <a:solidFill>
          <a:schemeClr val="accent5">
            <a:hueOff val="-6622584"/>
            <a:satOff val="26541"/>
            <a:lumOff val="57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Sự xuất hiện cảu các đổi thủ cạnh tranh </a:t>
          </a:r>
          <a:endParaRPr lang="en-US" sz="1800" kern="1200"/>
        </a:p>
      </dsp:txBody>
      <dsp:txXfrm>
        <a:off x="1661681" y="3891104"/>
        <a:ext cx="1476488" cy="899652"/>
      </dsp:txXfrm>
    </dsp:sp>
    <dsp:sp modelId="{9392F4DC-0364-4315-B232-B421F455D75D}">
      <dsp:nvSpPr>
        <dsp:cNvPr id="0" name=""/>
        <dsp:cNvSpPr/>
      </dsp:nvSpPr>
      <dsp:spPr>
        <a:xfrm rot="9651461">
          <a:off x="3377745" y="1810004"/>
          <a:ext cx="46698" cy="402496"/>
        </a:xfrm>
        <a:prstGeom prst="rightArrow">
          <a:avLst>
            <a:gd name="adj1" fmla="val 60000"/>
            <a:gd name="adj2" fmla="val 5000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3391367" y="1888206"/>
        <a:ext cx="32689" cy="241498"/>
      </dsp:txXfrm>
    </dsp:sp>
    <dsp:sp modelId="{24BC53FD-6D29-4BC8-B776-AF6861021C83}">
      <dsp:nvSpPr>
        <dsp:cNvPr id="0" name=""/>
        <dsp:cNvSpPr/>
      </dsp:nvSpPr>
      <dsp:spPr>
        <a:xfrm>
          <a:off x="3300897" y="588486"/>
          <a:ext cx="2163960" cy="2163960"/>
        </a:xfrm>
        <a:prstGeom prst="ellipse">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t>Các bức xúc trong quản lý doanh nghiệp</a:t>
          </a:r>
          <a:endParaRPr lang="en-US" sz="2300" kern="1200"/>
        </a:p>
      </dsp:txBody>
      <dsp:txXfrm>
        <a:off x="3617802" y="905391"/>
        <a:ext cx="1530150" cy="15301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5F673-9E23-4AFB-B1E0-037B974415B4}">
      <dsp:nvSpPr>
        <dsp:cNvPr id="0" name=""/>
        <dsp:cNvSpPr/>
      </dsp:nvSpPr>
      <dsp:spPr>
        <a:xfrm>
          <a:off x="0" y="2243"/>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1"/>
              </a:solidFill>
              <a:latin typeface="Times New Roman" panose="02020603050405020304" pitchFamily="18" charset="0"/>
              <a:cs typeface="Times New Roman" panose="02020603050405020304" pitchFamily="18" charset="0"/>
            </a:rPr>
            <a:t>Lập</a:t>
          </a:r>
          <a:r>
            <a:rPr lang="en-US" sz="2400" kern="1200" dirty="0" smtClean="0">
              <a:solidFill>
                <a:schemeClr val="tx1"/>
              </a:solidFill>
              <a:latin typeface="Times New Roman" panose="02020603050405020304" pitchFamily="18" charset="0"/>
              <a:cs typeface="Times New Roman" panose="02020603050405020304" pitchFamily="18" charset="0"/>
            </a:rPr>
            <a:t> </a:t>
          </a:r>
          <a:r>
            <a:rPr lang="en-US" sz="2400" kern="1200" dirty="0" err="1" smtClean="0">
              <a:solidFill>
                <a:schemeClr val="tx1"/>
              </a:solidFill>
              <a:latin typeface="Times New Roman" panose="02020603050405020304" pitchFamily="18" charset="0"/>
              <a:cs typeface="Times New Roman" panose="02020603050405020304" pitchFamily="18" charset="0"/>
            </a:rPr>
            <a:t>kế</a:t>
          </a:r>
          <a:r>
            <a:rPr lang="en-US" sz="2400" kern="1200" dirty="0" smtClean="0">
              <a:solidFill>
                <a:schemeClr val="tx1"/>
              </a:solidFill>
              <a:latin typeface="Times New Roman" panose="02020603050405020304" pitchFamily="18" charset="0"/>
              <a:cs typeface="Times New Roman" panose="02020603050405020304" pitchFamily="18" charset="0"/>
            </a:rPr>
            <a:t> </a:t>
          </a:r>
          <a:r>
            <a:rPr lang="en-US" sz="2400" kern="1200" dirty="0" err="1" smtClean="0">
              <a:solidFill>
                <a:schemeClr val="tx1"/>
              </a:solidFill>
              <a:latin typeface="Times New Roman" panose="02020603050405020304" pitchFamily="18" charset="0"/>
              <a:cs typeface="Times New Roman" panose="02020603050405020304" pitchFamily="18" charset="0"/>
            </a:rPr>
            <a:t>hoạch</a:t>
          </a:r>
          <a:r>
            <a:rPr lang="en-US" sz="2400" kern="1200" dirty="0" smtClean="0">
              <a:solidFill>
                <a:schemeClr val="tx1"/>
              </a:solidFill>
              <a:latin typeface="Times New Roman" panose="02020603050405020304" pitchFamily="18" charset="0"/>
              <a:cs typeface="Times New Roman" panose="02020603050405020304" pitchFamily="18" charset="0"/>
            </a:rPr>
            <a:t> </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31173" y="33416"/>
        <a:ext cx="6033654" cy="576233"/>
      </dsp:txXfrm>
    </dsp:sp>
    <dsp:sp modelId="{F5798179-8FA4-4261-A68D-557A522E7604}">
      <dsp:nvSpPr>
        <dsp:cNvPr id="0" name=""/>
        <dsp:cNvSpPr/>
      </dsp:nvSpPr>
      <dsp:spPr>
        <a:xfrm>
          <a:off x="0" y="640823"/>
          <a:ext cx="6096000" cy="109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dirty="0" err="1" smtClean="0">
              <a:solidFill>
                <a:schemeClr val="tx1"/>
              </a:solidFill>
              <a:latin typeface="Times New Roman" panose="02020603050405020304" pitchFamily="18" charset="0"/>
              <a:cs typeface="Times New Roman" panose="02020603050405020304" pitchFamily="18" charset="0"/>
            </a:rPr>
            <a:t>Hoạch</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định</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các</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kế</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hoạch</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thực</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hiện</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các</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mục</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tiêu</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và</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nhiệm</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vụ</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đó</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trên</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các</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cấp</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độ</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chiến</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lược</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chiến</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thuật</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và</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thực</a:t>
          </a:r>
          <a:r>
            <a:rPr lang="en-US" sz="1800" kern="1200" dirty="0" smtClean="0">
              <a:solidFill>
                <a:schemeClr val="tx1"/>
              </a:solidFill>
              <a:latin typeface="Times New Roman" panose="02020603050405020304" pitchFamily="18" charset="0"/>
              <a:cs typeface="Times New Roman" panose="02020603050405020304" pitchFamily="18" charset="0"/>
            </a:rPr>
            <a:t> </a:t>
          </a:r>
          <a:r>
            <a:rPr lang="en-US" sz="1800" kern="1200" dirty="0" err="1" smtClean="0">
              <a:solidFill>
                <a:schemeClr val="tx1"/>
              </a:solidFill>
              <a:latin typeface="Times New Roman" panose="02020603050405020304" pitchFamily="18" charset="0"/>
              <a:cs typeface="Times New Roman" panose="02020603050405020304" pitchFamily="18" charset="0"/>
            </a:rPr>
            <a:t>hiện</a:t>
          </a:r>
          <a:r>
            <a:rPr lang="en-US" sz="1800" kern="1200" dirty="0" smtClean="0">
              <a:solidFill>
                <a:schemeClr val="tx1"/>
              </a:solidFill>
              <a:latin typeface="Times New Roman" panose="02020603050405020304" pitchFamily="18" charset="0"/>
              <a:cs typeface="Times New Roman" panose="02020603050405020304" pitchFamily="18" charset="0"/>
            </a:rPr>
            <a:t>.</a:t>
          </a:r>
          <a:endParaRPr lang="en-US" sz="1800" kern="1200" dirty="0">
            <a:solidFill>
              <a:schemeClr val="tx1"/>
            </a:solidFill>
            <a:latin typeface="Times New Roman" panose="02020603050405020304" pitchFamily="18" charset="0"/>
            <a:cs typeface="Times New Roman" panose="02020603050405020304" pitchFamily="18" charset="0"/>
          </a:endParaRPr>
        </a:p>
      </dsp:txBody>
      <dsp:txXfrm>
        <a:off x="0" y="640823"/>
        <a:ext cx="6096000" cy="1099259"/>
      </dsp:txXfrm>
    </dsp:sp>
    <dsp:sp modelId="{8CBF9FB0-7244-4C49-905A-09937FE05F3B}">
      <dsp:nvSpPr>
        <dsp:cNvPr id="0" name=""/>
        <dsp:cNvSpPr/>
      </dsp:nvSpPr>
      <dsp:spPr>
        <a:xfrm>
          <a:off x="0" y="1828801"/>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kern="1200">
            <a:solidFill>
              <a:schemeClr val="tx1"/>
            </a:solidFill>
            <a:latin typeface="Times New Roman" panose="02020603050405020304" pitchFamily="18" charset="0"/>
            <a:cs typeface="Times New Roman" panose="02020603050405020304" pitchFamily="18" charset="0"/>
          </a:endParaRPr>
        </a:p>
      </dsp:txBody>
      <dsp:txXfrm>
        <a:off x="31173" y="1859974"/>
        <a:ext cx="6033654" cy="576233"/>
      </dsp:txXfrm>
    </dsp:sp>
    <dsp:sp modelId="{B2AE61BF-6D7E-452E-8B05-92F4486BB187}">
      <dsp:nvSpPr>
        <dsp:cNvPr id="0" name=""/>
        <dsp:cNvSpPr/>
      </dsp:nvSpPr>
      <dsp:spPr>
        <a:xfrm>
          <a:off x="0" y="2378663"/>
          <a:ext cx="6096000" cy="89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kern="12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0" y="2378663"/>
        <a:ext cx="6096000" cy="8956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B449F-059A-4D66-AD0F-027FC61B654D}">
      <dsp:nvSpPr>
        <dsp:cNvPr id="0" name=""/>
        <dsp:cNvSpPr/>
      </dsp:nvSpPr>
      <dsp:spPr>
        <a:xfrm>
          <a:off x="2185350" y="2350"/>
          <a:ext cx="1420498"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anose="02020603050405020304" pitchFamily="18" charset="0"/>
              <a:cs typeface="Times New Roman" panose="02020603050405020304" pitchFamily="18" charset="0"/>
            </a:rPr>
            <a:t>KẾ HOẠCH TỐT</a:t>
          </a:r>
          <a:endParaRPr lang="en-US" sz="1800" b="1" kern="1200" dirty="0">
            <a:solidFill>
              <a:schemeClr val="tx1"/>
            </a:solidFill>
            <a:latin typeface="Times New Roman" panose="02020603050405020304" pitchFamily="18" charset="0"/>
            <a:cs typeface="Times New Roman" panose="02020603050405020304" pitchFamily="18" charset="0"/>
          </a:endParaRPr>
        </a:p>
      </dsp:txBody>
      <dsp:txXfrm>
        <a:off x="2231379" y="48379"/>
        <a:ext cx="1328440" cy="850850"/>
      </dsp:txXfrm>
    </dsp:sp>
    <dsp:sp modelId="{8FA1B01D-7D4B-49EA-81F8-094E6872AF5B}">
      <dsp:nvSpPr>
        <dsp:cNvPr id="0" name=""/>
        <dsp:cNvSpPr/>
      </dsp:nvSpPr>
      <dsp:spPr>
        <a:xfrm>
          <a:off x="1337404" y="473804"/>
          <a:ext cx="3116391" cy="3116391"/>
        </a:xfrm>
        <a:custGeom>
          <a:avLst/>
          <a:gdLst/>
          <a:ahLst/>
          <a:cxnLst/>
          <a:rect l="0" t="0" r="0" b="0"/>
          <a:pathLst>
            <a:path>
              <a:moveTo>
                <a:pt x="2279099" y="176793"/>
              </a:moveTo>
              <a:arcTo wR="1558195" hR="1558195" stAng="17853505"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0AD8A2-6B97-4165-9F05-581303CE28B4}">
      <dsp:nvSpPr>
        <dsp:cNvPr id="0" name=""/>
        <dsp:cNvSpPr/>
      </dsp:nvSpPr>
      <dsp:spPr>
        <a:xfrm>
          <a:off x="3728481"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GIÁM SÁT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3774510" y="1606574"/>
        <a:ext cx="1358569" cy="850850"/>
      </dsp:txXfrm>
    </dsp:sp>
    <dsp:sp modelId="{A9DA221D-9468-40D6-9FE4-3A79436A57F6}">
      <dsp:nvSpPr>
        <dsp:cNvPr id="0" name=""/>
        <dsp:cNvSpPr/>
      </dsp:nvSpPr>
      <dsp:spPr>
        <a:xfrm>
          <a:off x="1337404" y="473804"/>
          <a:ext cx="3116391" cy="3116391"/>
        </a:xfrm>
        <a:custGeom>
          <a:avLst/>
          <a:gdLst/>
          <a:ahLst/>
          <a:cxnLst/>
          <a:rect l="0" t="0" r="0" b="0"/>
          <a:pathLst>
            <a:path>
              <a:moveTo>
                <a:pt x="3039732" y="2040918"/>
              </a:moveTo>
              <a:arcTo wR="1558195" hR="1558195" stAng="1082816"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C45E1B-6FF1-43EF-9E18-A979D8DD74A3}">
      <dsp:nvSpPr>
        <dsp:cNvPr id="0" name=""/>
        <dsp:cNvSpPr/>
      </dsp:nvSpPr>
      <dsp:spPr>
        <a:xfrm>
          <a:off x="2170286" y="3118741"/>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PHÒNG NGỬA RỦI RO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2216315" y="3164770"/>
        <a:ext cx="1358569" cy="850850"/>
      </dsp:txXfrm>
    </dsp:sp>
    <dsp:sp modelId="{FDECE0EE-235F-4191-9236-7F5208EB4638}">
      <dsp:nvSpPr>
        <dsp:cNvPr id="0" name=""/>
        <dsp:cNvSpPr/>
      </dsp:nvSpPr>
      <dsp:spPr>
        <a:xfrm>
          <a:off x="1337404" y="473804"/>
          <a:ext cx="3116391" cy="3116391"/>
        </a:xfrm>
        <a:custGeom>
          <a:avLst/>
          <a:gdLst/>
          <a:ahLst/>
          <a:cxnLst/>
          <a:rect l="0" t="0" r="0" b="0"/>
          <a:pathLst>
            <a:path>
              <a:moveTo>
                <a:pt x="822426" y="2931737"/>
              </a:moveTo>
              <a:arcTo wR="1558195" hR="1558195" stAng="7090605"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097E1-5299-4031-9E28-B0F92B2E0AA2}">
      <dsp:nvSpPr>
        <dsp:cNvPr id="0" name=""/>
        <dsp:cNvSpPr/>
      </dsp:nvSpPr>
      <dsp:spPr>
        <a:xfrm>
          <a:off x="612090"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Times New Roman" panose="02020603050405020304" pitchFamily="18" charset="0"/>
              <a:cs typeface="Times New Roman" panose="02020603050405020304" pitchFamily="18" charset="0"/>
            </a:rPr>
            <a:t>ĐÁNH GIÁ CHUẨN XÁC</a:t>
          </a:r>
          <a:endParaRPr lang="en-US" sz="1800" b="1" kern="1200" dirty="0">
            <a:solidFill>
              <a:schemeClr val="tx1"/>
            </a:solidFill>
            <a:latin typeface="Times New Roman" panose="02020603050405020304" pitchFamily="18" charset="0"/>
            <a:cs typeface="Times New Roman" panose="02020603050405020304" pitchFamily="18" charset="0"/>
          </a:endParaRPr>
        </a:p>
      </dsp:txBody>
      <dsp:txXfrm>
        <a:off x="658119" y="1606574"/>
        <a:ext cx="1358569" cy="850850"/>
      </dsp:txXfrm>
    </dsp:sp>
    <dsp:sp modelId="{8BA515BE-5B3F-47DC-9A33-B830289E48AC}">
      <dsp:nvSpPr>
        <dsp:cNvPr id="0" name=""/>
        <dsp:cNvSpPr/>
      </dsp:nvSpPr>
      <dsp:spPr>
        <a:xfrm>
          <a:off x="1337404" y="473804"/>
          <a:ext cx="3116391" cy="3116391"/>
        </a:xfrm>
        <a:custGeom>
          <a:avLst/>
          <a:gdLst/>
          <a:ahLst/>
          <a:cxnLst/>
          <a:rect l="0" t="0" r="0" b="0"/>
          <a:pathLst>
            <a:path>
              <a:moveTo>
                <a:pt x="76707" y="1075323"/>
              </a:moveTo>
              <a:arcTo wR="1558195" hR="1558195" stAng="11883162"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A37B6-00AB-421C-A1B0-7816C918296B}">
      <dsp:nvSpPr>
        <dsp:cNvPr id="0" name=""/>
        <dsp:cNvSpPr/>
      </dsp:nvSpPr>
      <dsp:spPr>
        <a:xfrm>
          <a:off x="0" y="1842273"/>
          <a:ext cx="1683990" cy="8419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Giải pháp</a:t>
          </a:r>
          <a:endParaRPr lang="en-US" sz="1900" kern="1200"/>
        </a:p>
      </dsp:txBody>
      <dsp:txXfrm>
        <a:off x="24661" y="1866934"/>
        <a:ext cx="1634668" cy="792673"/>
      </dsp:txXfrm>
    </dsp:sp>
    <dsp:sp modelId="{150857EC-90B4-49AB-A564-FE0D3CDDDC23}">
      <dsp:nvSpPr>
        <dsp:cNvPr id="0" name=""/>
        <dsp:cNvSpPr/>
      </dsp:nvSpPr>
      <dsp:spPr>
        <a:xfrm rot="17606425">
          <a:off x="1321838" y="1697901"/>
          <a:ext cx="1202751" cy="27246"/>
        </a:xfrm>
        <a:custGeom>
          <a:avLst/>
          <a:gdLst/>
          <a:ahLst/>
          <a:cxnLst/>
          <a:rect l="0" t="0" r="0" b="0"/>
          <a:pathLst>
            <a:path>
              <a:moveTo>
                <a:pt x="0" y="13623"/>
              </a:moveTo>
              <a:lnTo>
                <a:pt x="1202751" y="13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93145" y="1681455"/>
        <a:ext cx="60137" cy="60137"/>
      </dsp:txXfrm>
    </dsp:sp>
    <dsp:sp modelId="{1736BC58-54AA-47F8-99AE-1CFA6A0BFCE4}">
      <dsp:nvSpPr>
        <dsp:cNvPr id="0" name=""/>
        <dsp:cNvSpPr/>
      </dsp:nvSpPr>
      <dsp:spPr>
        <a:xfrm>
          <a:off x="2162438" y="738779"/>
          <a:ext cx="1683990" cy="84199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Mua sẵn sản phẩm trên thị trường</a:t>
          </a:r>
          <a:endParaRPr lang="en-US" sz="1900" kern="1200"/>
        </a:p>
      </dsp:txBody>
      <dsp:txXfrm>
        <a:off x="2187099" y="763440"/>
        <a:ext cx="1634668" cy="792673"/>
      </dsp:txXfrm>
    </dsp:sp>
    <dsp:sp modelId="{FE61E204-2E6D-45A2-9F34-75173D9672C6}">
      <dsp:nvSpPr>
        <dsp:cNvPr id="0" name=""/>
        <dsp:cNvSpPr/>
      </dsp:nvSpPr>
      <dsp:spPr>
        <a:xfrm rot="19546726">
          <a:off x="3755310" y="850163"/>
          <a:ext cx="1052617" cy="27246"/>
        </a:xfrm>
        <a:custGeom>
          <a:avLst/>
          <a:gdLst/>
          <a:ahLst/>
          <a:cxnLst/>
          <a:rect l="0" t="0" r="0" b="0"/>
          <a:pathLst>
            <a:path>
              <a:moveTo>
                <a:pt x="0" y="13623"/>
              </a:moveTo>
              <a:lnTo>
                <a:pt x="1052617"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55304" y="837471"/>
        <a:ext cx="52630" cy="52630"/>
      </dsp:txXfrm>
    </dsp:sp>
    <dsp:sp modelId="{D5D5D3DC-22B9-4E41-A64B-62B1EE3E9A0A}">
      <dsp:nvSpPr>
        <dsp:cNvPr id="0" name=""/>
        <dsp:cNvSpPr/>
      </dsp:nvSpPr>
      <dsp:spPr>
        <a:xfrm>
          <a:off x="4716809" y="146798"/>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Có sẵn một hệ thống sử dụng luôn</a:t>
          </a:r>
          <a:endParaRPr lang="en-US" sz="1900" kern="1200"/>
        </a:p>
      </dsp:txBody>
      <dsp:txXfrm>
        <a:off x="4741470" y="171459"/>
        <a:ext cx="1634668" cy="792673"/>
      </dsp:txXfrm>
    </dsp:sp>
    <dsp:sp modelId="{CD492558-DEED-463F-8D5E-C0F9FB1F7864}">
      <dsp:nvSpPr>
        <dsp:cNvPr id="0" name=""/>
        <dsp:cNvSpPr/>
      </dsp:nvSpPr>
      <dsp:spPr>
        <a:xfrm rot="6236871">
          <a:off x="3556491" y="1372890"/>
          <a:ext cx="467249" cy="27246"/>
        </a:xfrm>
        <a:custGeom>
          <a:avLst/>
          <a:gdLst/>
          <a:ahLst/>
          <a:cxnLst/>
          <a:rect l="0" t="0" r="0" b="0"/>
          <a:pathLst>
            <a:path>
              <a:moveTo>
                <a:pt x="0" y="13623"/>
              </a:moveTo>
              <a:lnTo>
                <a:pt x="467249"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78435" y="1374832"/>
        <a:ext cx="23362" cy="23362"/>
      </dsp:txXfrm>
    </dsp:sp>
    <dsp:sp modelId="{1883D137-9208-4D05-A136-EC3AF83E2C9A}">
      <dsp:nvSpPr>
        <dsp:cNvPr id="0" name=""/>
        <dsp:cNvSpPr/>
      </dsp:nvSpPr>
      <dsp:spPr>
        <a:xfrm>
          <a:off x="3733803" y="1192253"/>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Khả năng đáp ứng hạn chế, khó tùy biến</a:t>
          </a:r>
          <a:endParaRPr lang="en-US" sz="1900" kern="1200"/>
        </a:p>
      </dsp:txBody>
      <dsp:txXfrm>
        <a:off x="3758464" y="1216914"/>
        <a:ext cx="1634668" cy="792673"/>
      </dsp:txXfrm>
    </dsp:sp>
    <dsp:sp modelId="{2DAF912E-3EF6-4C5F-BBC2-67E2DCD0E337}">
      <dsp:nvSpPr>
        <dsp:cNvPr id="0" name=""/>
        <dsp:cNvSpPr/>
      </dsp:nvSpPr>
      <dsp:spPr>
        <a:xfrm rot="5649801">
          <a:off x="3014461" y="1919762"/>
          <a:ext cx="1551310" cy="27246"/>
        </a:xfrm>
        <a:custGeom>
          <a:avLst/>
          <a:gdLst/>
          <a:ahLst/>
          <a:cxnLst/>
          <a:rect l="0" t="0" r="0" b="0"/>
          <a:pathLst>
            <a:path>
              <a:moveTo>
                <a:pt x="0" y="13623"/>
              </a:moveTo>
              <a:lnTo>
                <a:pt x="1551310"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51333" y="1894602"/>
        <a:ext cx="77565" cy="77565"/>
      </dsp:txXfrm>
    </dsp:sp>
    <dsp:sp modelId="{2B272D3C-4166-4C90-A8E4-C860D33F8043}">
      <dsp:nvSpPr>
        <dsp:cNvPr id="0" name=""/>
        <dsp:cNvSpPr/>
      </dsp:nvSpPr>
      <dsp:spPr>
        <a:xfrm>
          <a:off x="3733803" y="2285996"/>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Mất thời gian thích ứng với hệ thống mới</a:t>
          </a:r>
          <a:endParaRPr lang="en-US" sz="1900" kern="1200"/>
        </a:p>
      </dsp:txBody>
      <dsp:txXfrm>
        <a:off x="3758464" y="2310657"/>
        <a:ext cx="1634668" cy="792673"/>
      </dsp:txXfrm>
    </dsp:sp>
    <dsp:sp modelId="{549C7949-23C3-4BB0-9829-7D4A594A3DED}">
      <dsp:nvSpPr>
        <dsp:cNvPr id="0" name=""/>
        <dsp:cNvSpPr/>
      </dsp:nvSpPr>
      <dsp:spPr>
        <a:xfrm rot="4552017">
          <a:off x="1035934" y="3081109"/>
          <a:ext cx="1714829" cy="27246"/>
        </a:xfrm>
        <a:custGeom>
          <a:avLst/>
          <a:gdLst/>
          <a:ahLst/>
          <a:cxnLst/>
          <a:rect l="0" t="0" r="0" b="0"/>
          <a:pathLst>
            <a:path>
              <a:moveTo>
                <a:pt x="0" y="13623"/>
              </a:moveTo>
              <a:lnTo>
                <a:pt x="1714829" y="13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850478" y="3051861"/>
        <a:ext cx="85741" cy="85741"/>
      </dsp:txXfrm>
    </dsp:sp>
    <dsp:sp modelId="{A053C869-070A-44CD-9B68-C2CA6D319524}">
      <dsp:nvSpPr>
        <dsp:cNvPr id="0" name=""/>
        <dsp:cNvSpPr/>
      </dsp:nvSpPr>
      <dsp:spPr>
        <a:xfrm>
          <a:off x="2102707" y="3505196"/>
          <a:ext cx="1683990" cy="84199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Tự xây dựng hệ thống riêng</a:t>
          </a:r>
          <a:endParaRPr lang="en-US" sz="1900" kern="1200"/>
        </a:p>
      </dsp:txBody>
      <dsp:txXfrm>
        <a:off x="2127368" y="3529857"/>
        <a:ext cx="1634668" cy="792673"/>
      </dsp:txXfrm>
    </dsp:sp>
    <dsp:sp modelId="{25258B0C-4FC3-4A4F-B573-0DE265C966AF}">
      <dsp:nvSpPr>
        <dsp:cNvPr id="0" name=""/>
        <dsp:cNvSpPr/>
      </dsp:nvSpPr>
      <dsp:spPr>
        <a:xfrm rot="281014">
          <a:off x="3785139" y="3950671"/>
          <a:ext cx="933227" cy="27246"/>
        </a:xfrm>
        <a:custGeom>
          <a:avLst/>
          <a:gdLst/>
          <a:ahLst/>
          <a:cxnLst/>
          <a:rect l="0" t="0" r="0" b="0"/>
          <a:pathLst>
            <a:path>
              <a:moveTo>
                <a:pt x="0" y="13623"/>
              </a:moveTo>
              <a:lnTo>
                <a:pt x="933227"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28423" y="3940964"/>
        <a:ext cx="46661" cy="46661"/>
      </dsp:txXfrm>
    </dsp:sp>
    <dsp:sp modelId="{EE371B01-A4AD-4628-A930-B150B3AF28E1}">
      <dsp:nvSpPr>
        <dsp:cNvPr id="0" name=""/>
        <dsp:cNvSpPr/>
      </dsp:nvSpPr>
      <dsp:spPr>
        <a:xfrm>
          <a:off x="4716809" y="3581397"/>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Hệ thống chuyên nghiệp, phù hợp</a:t>
          </a:r>
          <a:endParaRPr lang="en-US" sz="1900" kern="1200"/>
        </a:p>
      </dsp:txBody>
      <dsp:txXfrm>
        <a:off x="4741470" y="3606058"/>
        <a:ext cx="1634668" cy="792673"/>
      </dsp:txXfrm>
    </dsp:sp>
    <dsp:sp modelId="{248498A5-E310-44B9-BA36-06337E6BD75E}">
      <dsp:nvSpPr>
        <dsp:cNvPr id="0" name=""/>
        <dsp:cNvSpPr/>
      </dsp:nvSpPr>
      <dsp:spPr>
        <a:xfrm rot="5549515">
          <a:off x="3151971" y="4520275"/>
          <a:ext cx="1216558" cy="27246"/>
        </a:xfrm>
        <a:custGeom>
          <a:avLst/>
          <a:gdLst/>
          <a:ahLst/>
          <a:cxnLst/>
          <a:rect l="0" t="0" r="0" b="0"/>
          <a:pathLst>
            <a:path>
              <a:moveTo>
                <a:pt x="0" y="13623"/>
              </a:moveTo>
              <a:lnTo>
                <a:pt x="1216558"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29837" y="4503484"/>
        <a:ext cx="60827" cy="60827"/>
      </dsp:txXfrm>
    </dsp:sp>
    <dsp:sp modelId="{FE33126F-45FA-4C44-99A0-7A4C8E8F7C8F}">
      <dsp:nvSpPr>
        <dsp:cNvPr id="0" name=""/>
        <dsp:cNvSpPr/>
      </dsp:nvSpPr>
      <dsp:spPr>
        <a:xfrm>
          <a:off x="3733803" y="4720604"/>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Tốn chi phí ban đầu </a:t>
          </a:r>
          <a:endParaRPr lang="en-US" sz="1900" kern="1200"/>
        </a:p>
      </dsp:txBody>
      <dsp:txXfrm>
        <a:off x="3758464" y="4745265"/>
        <a:ext cx="1634668" cy="792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8B893-B013-4230-8089-C6FA47100BBB}">
      <dsp:nvSpPr>
        <dsp:cNvPr id="0" name=""/>
        <dsp:cNvSpPr/>
      </dsp:nvSpPr>
      <dsp:spPr>
        <a:xfrm>
          <a:off x="1197864" y="-6"/>
          <a:ext cx="3505200" cy="4064012"/>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92916-45AC-468F-AF38-FC4D730A4238}">
      <dsp:nvSpPr>
        <dsp:cNvPr id="0" name=""/>
        <dsp:cNvSpPr/>
      </dsp:nvSpPr>
      <dsp:spPr>
        <a:xfrm>
          <a:off x="676655" y="2756661"/>
          <a:ext cx="158496" cy="15849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F35B9-F247-42CD-9096-FADE07562322}">
      <dsp:nvSpPr>
        <dsp:cNvPr id="0" name=""/>
        <dsp:cNvSpPr/>
      </dsp:nvSpPr>
      <dsp:spPr>
        <a:xfrm>
          <a:off x="755903"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889000">
            <a:lnSpc>
              <a:spcPct val="90000"/>
            </a:lnSpc>
            <a:spcBef>
              <a:spcPct val="0"/>
            </a:spcBef>
            <a:spcAft>
              <a:spcPct val="35000"/>
            </a:spcAft>
          </a:pPr>
          <a:r>
            <a:rPr lang="en-US" sz="2000" kern="1200" smtClean="0"/>
            <a:t>Các dữ liệu về giao dịch, tài chính kế toán ..vv</a:t>
          </a:r>
          <a:endParaRPr lang="en-US" sz="2000" kern="1200"/>
        </a:p>
      </dsp:txBody>
      <dsp:txXfrm>
        <a:off x="755903" y="2835910"/>
        <a:ext cx="1420368" cy="1101090"/>
      </dsp:txXfrm>
    </dsp:sp>
    <dsp:sp modelId="{94414670-F8F1-4F6B-A0D2-6A9E9D7D23FC}">
      <dsp:nvSpPr>
        <dsp:cNvPr id="0" name=""/>
        <dsp:cNvSpPr/>
      </dsp:nvSpPr>
      <dsp:spPr>
        <a:xfrm>
          <a:off x="2075688" y="1721104"/>
          <a:ext cx="286512" cy="286512"/>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3E6076-597B-4B1E-9D0B-7AF4624064C6}">
      <dsp:nvSpPr>
        <dsp:cNvPr id="0" name=""/>
        <dsp:cNvSpPr/>
      </dsp:nvSpPr>
      <dsp:spPr>
        <a:xfrm>
          <a:off x="2218944" y="1864360"/>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889000">
            <a:lnSpc>
              <a:spcPct val="90000"/>
            </a:lnSpc>
            <a:spcBef>
              <a:spcPct val="0"/>
            </a:spcBef>
            <a:spcAft>
              <a:spcPct val="35000"/>
            </a:spcAft>
          </a:pPr>
          <a:r>
            <a:rPr lang="en-US" sz="2000" kern="1200" smtClean="0"/>
            <a:t>Được xử lý trong các tác vụ khác nhau theo cách thức và quy trình khác nhau</a:t>
          </a:r>
          <a:endParaRPr lang="en-US" sz="2000" kern="1200"/>
        </a:p>
      </dsp:txBody>
      <dsp:txXfrm>
        <a:off x="2218944" y="1864360"/>
        <a:ext cx="1463040" cy="2072640"/>
      </dsp:txXfrm>
    </dsp:sp>
    <dsp:sp modelId="{F55AFF03-79DA-4402-99CA-AB0B8EC2D7E6}">
      <dsp:nvSpPr>
        <dsp:cNvPr id="0" name=""/>
        <dsp:cNvSpPr/>
      </dsp:nvSpPr>
      <dsp:spPr>
        <a:xfrm>
          <a:off x="3758184" y="1090930"/>
          <a:ext cx="396240" cy="39624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9EDA3-0E51-493A-BDFA-08A2BDD8529A}">
      <dsp:nvSpPr>
        <dsp:cNvPr id="0" name=""/>
        <dsp:cNvSpPr/>
      </dsp:nvSpPr>
      <dsp:spPr>
        <a:xfrm>
          <a:off x="3956304" y="1289050"/>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889000">
            <a:lnSpc>
              <a:spcPct val="90000"/>
            </a:lnSpc>
            <a:spcBef>
              <a:spcPct val="0"/>
            </a:spcBef>
            <a:spcAft>
              <a:spcPct val="35000"/>
            </a:spcAft>
          </a:pPr>
          <a:r>
            <a:rPr lang="en-US" sz="2000" kern="1200" smtClean="0"/>
            <a:t>Số lượng dữ liệu nhiều và xuất hiện nhiều vấn để </a:t>
          </a:r>
          <a:endParaRPr lang="en-US" sz="2000" kern="1200"/>
        </a:p>
      </dsp:txBody>
      <dsp:txXfrm>
        <a:off x="3956304" y="1289050"/>
        <a:ext cx="1463040" cy="264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BDC3C-8BE8-4562-9225-33C1FD55DFAA}">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1EEDE5-7B12-4DBC-A83E-9ED3B52F84E6}">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err="1" smtClean="0">
              <a:solidFill>
                <a:schemeClr val="tx1"/>
              </a:solidFill>
              <a:effectLst/>
              <a:latin typeface="Times New Roman" panose="02020603050405020304" pitchFamily="18" charset="0"/>
              <a:cs typeface="Times New Roman" panose="02020603050405020304" pitchFamily="18" charset="0"/>
            </a:rPr>
            <a:t>Kế</a:t>
          </a:r>
          <a:r>
            <a:rPr lang="en-US" sz="2100" b="1" kern="1200" dirty="0" smtClean="0">
              <a:solidFill>
                <a:schemeClr val="tx1"/>
              </a:solidFill>
              <a:effectLst/>
              <a:latin typeface="Times New Roman" panose="02020603050405020304" pitchFamily="18" charset="0"/>
              <a:cs typeface="Times New Roman" panose="02020603050405020304" pitchFamily="18" charset="0"/>
            </a:rPr>
            <a:t> </a:t>
          </a:r>
          <a:r>
            <a:rPr lang="en-US" sz="2100" b="1" kern="1200" dirty="0" err="1" smtClean="0">
              <a:solidFill>
                <a:schemeClr val="tx1"/>
              </a:solidFill>
              <a:effectLst/>
              <a:latin typeface="Times New Roman" panose="02020603050405020304" pitchFamily="18" charset="0"/>
              <a:cs typeface="Times New Roman" panose="02020603050405020304" pitchFamily="18" charset="0"/>
            </a:rPr>
            <a:t>toán</a:t>
          </a:r>
          <a:r>
            <a:rPr lang="en-US" sz="2100" b="1" kern="1200" dirty="0" smtClean="0">
              <a:solidFill>
                <a:schemeClr val="tx1"/>
              </a:solidFill>
              <a:effectLst/>
              <a:latin typeface="Times New Roman" panose="02020603050405020304" pitchFamily="18" charset="0"/>
              <a:cs typeface="Times New Roman" panose="02020603050405020304" pitchFamily="18" charset="0"/>
            </a:rPr>
            <a:t> </a:t>
          </a:r>
          <a:r>
            <a:rPr lang="en-US" sz="2100" b="1" kern="1200" dirty="0" err="1" smtClean="0">
              <a:solidFill>
                <a:schemeClr val="tx1"/>
              </a:solidFill>
              <a:effectLst/>
              <a:latin typeface="Times New Roman" panose="02020603050405020304" pitchFamily="18" charset="0"/>
              <a:cs typeface="Times New Roman" panose="02020603050405020304" pitchFamily="18" charset="0"/>
            </a:rPr>
            <a:t>tại</a:t>
          </a:r>
          <a:r>
            <a:rPr lang="en-US" sz="2100" b="1" kern="1200" dirty="0" smtClean="0">
              <a:solidFill>
                <a:schemeClr val="tx1"/>
              </a:solidFill>
              <a:effectLst/>
              <a:latin typeface="Times New Roman" panose="02020603050405020304" pitchFamily="18" charset="0"/>
              <a:cs typeface="Times New Roman" panose="02020603050405020304" pitchFamily="18" charset="0"/>
            </a:rPr>
            <a:t> </a:t>
          </a:r>
          <a:r>
            <a:rPr lang="en-US" sz="2100" b="1" kern="1200" dirty="0" err="1" smtClean="0">
              <a:solidFill>
                <a:schemeClr val="tx1"/>
              </a:solidFill>
              <a:effectLst/>
              <a:latin typeface="Times New Roman" panose="02020603050405020304" pitchFamily="18" charset="0"/>
              <a:cs typeface="Times New Roman" panose="02020603050405020304" pitchFamily="18" charset="0"/>
            </a:rPr>
            <a:t>chính</a:t>
          </a:r>
          <a:endParaRPr lang="en-US" sz="2100" b="1" kern="1200" dirty="0">
            <a:solidFill>
              <a:schemeClr val="tx1"/>
            </a:solidFill>
            <a:effectLst/>
            <a:latin typeface="Times New Roman" panose="02020603050405020304" pitchFamily="18" charset="0"/>
            <a:cs typeface="Times New Roman" panose="02020603050405020304" pitchFamily="18" charset="0"/>
          </a:endParaRPr>
        </a:p>
      </dsp:txBody>
      <dsp:txXfrm>
        <a:off x="32305" y="314146"/>
        <a:ext cx="1605418" cy="939859"/>
      </dsp:txXfrm>
    </dsp:sp>
    <dsp:sp modelId="{2C9E760D-7330-40F6-887F-2A34440D72AC}">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15995A-E061-43FB-B323-C2F6629E2764}">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Lương</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32305" y="1562070"/>
        <a:ext cx="1605418" cy="939859"/>
      </dsp:txXfrm>
    </dsp:sp>
    <dsp:sp modelId="{DE86ABBB-7D80-40C2-BE9E-3D3213DA37A5}">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9A2221-0018-4789-B6F8-C3A40820D2EB}">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Tài</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sản</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cố</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định</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32305" y="2809994"/>
        <a:ext cx="1605418" cy="939859"/>
      </dsp:txXfrm>
    </dsp:sp>
    <dsp:sp modelId="{7B57FBD1-FB75-4824-8FF3-9585B871CA33}">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FDA01D-1C20-4F3D-9101-DBEDC7B9B73D}">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Dự</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báo</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và</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lập</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kế</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hoạch</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2809994"/>
        <a:ext cx="1605418" cy="939859"/>
      </dsp:txXfrm>
    </dsp:sp>
    <dsp:sp modelId="{A59D4A5B-49F7-4257-83DA-3A4E80AD3619}">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B265F5-FD22-4C60-8B7C-96ADCC46303F}">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Sản</a:t>
          </a:r>
          <a:r>
            <a:rPr lang="en-US" sz="2100" b="1" kern="1200" smtClean="0">
              <a:solidFill>
                <a:schemeClr val="tx1"/>
              </a:solidFill>
              <a:effectLst/>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xuất</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1562070"/>
        <a:ext cx="1605418" cy="939859"/>
      </dsp:txXfrm>
    </dsp:sp>
    <dsp:sp modelId="{B05CE4A1-2FDB-443E-9DF0-215C0A941FEB}">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F27DB1-3B05-481E-B34F-DB668A4A6B90}">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Hậu</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cần</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314146"/>
        <a:ext cx="1605418" cy="939859"/>
      </dsp:txXfrm>
    </dsp:sp>
    <dsp:sp modelId="{1891BFEE-BE05-4799-BB00-30160B1492F6}">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smtClean="0">
              <a:solidFill>
                <a:schemeClr val="tx1"/>
              </a:solidFill>
              <a:effectLst/>
              <a:latin typeface="Times New Roman" panose="02020603050405020304" pitchFamily="18" charset="0"/>
              <a:cs typeface="Times New Roman" panose="02020603050405020304" pitchFamily="18" charset="0"/>
            </a:rPr>
            <a:t>Công </a:t>
          </a:r>
          <a:r>
            <a:rPr lang="en-US" sz="2100" b="1" kern="1200" err="1" smtClean="0">
              <a:solidFill>
                <a:schemeClr val="tx1"/>
              </a:solidFill>
              <a:effectLst/>
              <a:latin typeface="Times New Roman" panose="02020603050405020304" pitchFamily="18" charset="0"/>
              <a:cs typeface="Times New Roman" panose="02020603050405020304" pitchFamily="18" charset="0"/>
            </a:rPr>
            <a:t>cụ</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lập</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báo</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cáo</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4458275" y="314146"/>
        <a:ext cx="1605418" cy="939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48B24-6358-4667-8DB7-AB9FB06E8B8B}">
      <dsp:nvSpPr>
        <dsp:cNvPr id="0" name=""/>
        <dsp:cNvSpPr/>
      </dsp:nvSpPr>
      <dsp:spPr>
        <a:xfrm>
          <a:off x="0" y="1074202"/>
          <a:ext cx="5181600" cy="143227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D100E-0DE0-4F26-8EB5-808B1A774127}">
      <dsp:nvSpPr>
        <dsp:cNvPr id="0" name=""/>
        <dsp:cNvSpPr/>
      </dsp:nvSpPr>
      <dsp:spPr>
        <a:xfrm>
          <a:off x="2277" y="0"/>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cung</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cấp</a:t>
          </a:r>
          <a:endParaRPr lang="en-US" sz="2500" kern="1200">
            <a:latin typeface="Times New Roman" panose="02020603050405020304" pitchFamily="18" charset="0"/>
            <a:cs typeface="Times New Roman" panose="02020603050405020304" pitchFamily="18" charset="0"/>
          </a:endParaRPr>
        </a:p>
      </dsp:txBody>
      <dsp:txXfrm>
        <a:off x="2277" y="0"/>
        <a:ext cx="1502866" cy="1432270"/>
      </dsp:txXfrm>
    </dsp:sp>
    <dsp:sp modelId="{A579D2D5-9811-4677-9B5D-8C2B5C1E8733}">
      <dsp:nvSpPr>
        <dsp:cNvPr id="0" name=""/>
        <dsp:cNvSpPr/>
      </dsp:nvSpPr>
      <dsp:spPr>
        <a:xfrm>
          <a:off x="574676"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5B665-E33A-419A-B90A-68F63A58D94E}">
      <dsp:nvSpPr>
        <dsp:cNvPr id="0" name=""/>
        <dsp:cNvSpPr/>
      </dsp:nvSpPr>
      <dsp:spPr>
        <a:xfrm>
          <a:off x="1580286" y="2148405"/>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bán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lẻ</a:t>
          </a:r>
          <a:endParaRPr lang="en-US" sz="2500" kern="1200">
            <a:latin typeface="Times New Roman" panose="02020603050405020304" pitchFamily="18" charset="0"/>
            <a:cs typeface="Times New Roman" panose="02020603050405020304" pitchFamily="18" charset="0"/>
          </a:endParaRPr>
        </a:p>
      </dsp:txBody>
      <dsp:txXfrm>
        <a:off x="1580286" y="2148405"/>
        <a:ext cx="1502866" cy="1432270"/>
      </dsp:txXfrm>
    </dsp:sp>
    <dsp:sp modelId="{8514AFCF-2380-4DD8-8753-A61DF3ABF894}">
      <dsp:nvSpPr>
        <dsp:cNvPr id="0" name=""/>
        <dsp:cNvSpPr/>
      </dsp:nvSpPr>
      <dsp:spPr>
        <a:xfrm>
          <a:off x="2152686"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7859B-D630-408A-8D43-132821B73FE4}">
      <dsp:nvSpPr>
        <dsp:cNvPr id="0" name=""/>
        <dsp:cNvSpPr/>
      </dsp:nvSpPr>
      <dsp:spPr>
        <a:xfrm>
          <a:off x="3158296" y="0"/>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tư</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vấn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triển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khai</a:t>
          </a:r>
          <a:endParaRPr lang="en-US" sz="2500" kern="1200">
            <a:latin typeface="Times New Roman" panose="02020603050405020304" pitchFamily="18" charset="0"/>
            <a:cs typeface="Times New Roman" panose="02020603050405020304" pitchFamily="18" charset="0"/>
          </a:endParaRPr>
        </a:p>
      </dsp:txBody>
      <dsp:txXfrm>
        <a:off x="3158296" y="0"/>
        <a:ext cx="1502866" cy="1432270"/>
      </dsp:txXfrm>
    </dsp:sp>
    <dsp:sp modelId="{CA15148C-3F8E-4C94-A1A8-965F4A51F7D9}">
      <dsp:nvSpPr>
        <dsp:cNvPr id="0" name=""/>
        <dsp:cNvSpPr/>
      </dsp:nvSpPr>
      <dsp:spPr>
        <a:xfrm>
          <a:off x="3730695"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3B63A-CB35-45C5-A62F-03F31D277F1B}">
      <dsp:nvSpPr>
        <dsp:cNvPr id="0" name=""/>
        <dsp:cNvSpPr/>
      </dsp:nvSpPr>
      <dsp:spPr>
        <a:xfrm>
          <a:off x="185226" y="0"/>
          <a:ext cx="5755939" cy="359746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F2AF3-0A13-47AD-B77D-070160EB1793}">
      <dsp:nvSpPr>
        <dsp:cNvPr id="0" name=""/>
        <dsp:cNvSpPr/>
      </dsp:nvSpPr>
      <dsp:spPr>
        <a:xfrm>
          <a:off x="736990" y="2675072"/>
          <a:ext cx="132386" cy="1323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F94A9-1FC1-446D-85DE-CEE5B05361D3}">
      <dsp:nvSpPr>
        <dsp:cNvPr id="0" name=""/>
        <dsp:cNvSpPr/>
      </dsp:nvSpPr>
      <dsp:spPr>
        <a:xfrm>
          <a:off x="803183" y="2741266"/>
          <a:ext cx="754028" cy="856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9" tIns="0" rIns="0" bIns="0" numCol="1" spcCol="1270" anchor="t" anchorCtr="0">
          <a:noAutofit/>
        </a:bodyPr>
        <a:lstStyle/>
        <a:p>
          <a:pPr lvl="0" algn="l" defTabSz="80010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Lập</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kế</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hoạch</a:t>
          </a:r>
          <a:endParaRPr lang="en-US" sz="1800" kern="1200" dirty="0">
            <a:latin typeface="Times New Roman" panose="02020603050405020304" pitchFamily="18" charset="0"/>
            <a:cs typeface="Times New Roman" panose="02020603050405020304" pitchFamily="18" charset="0"/>
          </a:endParaRPr>
        </a:p>
      </dsp:txBody>
      <dsp:txXfrm>
        <a:off x="803183" y="2741266"/>
        <a:ext cx="754028" cy="856195"/>
      </dsp:txXfrm>
    </dsp:sp>
    <dsp:sp modelId="{1DFA37F3-B7C4-4A17-B725-6DAE652889AF}">
      <dsp:nvSpPr>
        <dsp:cNvPr id="0" name=""/>
        <dsp:cNvSpPr/>
      </dsp:nvSpPr>
      <dsp:spPr>
        <a:xfrm>
          <a:off x="1453604" y="1986518"/>
          <a:ext cx="207213" cy="2072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C97B6-BB9D-4733-AE4C-914D2F97AEC2}">
      <dsp:nvSpPr>
        <dsp:cNvPr id="0" name=""/>
        <dsp:cNvSpPr/>
      </dsp:nvSpPr>
      <dsp:spPr>
        <a:xfrm>
          <a:off x="1557211" y="2090125"/>
          <a:ext cx="955485" cy="150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98"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Thiết</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kế</a:t>
          </a:r>
          <a:endParaRPr lang="en-US" sz="1800" kern="1200">
            <a:latin typeface="Times New Roman" panose="02020603050405020304" pitchFamily="18" charset="0"/>
            <a:cs typeface="Times New Roman" panose="02020603050405020304" pitchFamily="18" charset="0"/>
          </a:endParaRPr>
        </a:p>
      </dsp:txBody>
      <dsp:txXfrm>
        <a:off x="1557211" y="2090125"/>
        <a:ext cx="955485" cy="1507336"/>
      </dsp:txXfrm>
    </dsp:sp>
    <dsp:sp modelId="{5FBD396E-B1B9-460B-815E-C599C282FE1D}">
      <dsp:nvSpPr>
        <dsp:cNvPr id="0" name=""/>
        <dsp:cNvSpPr/>
      </dsp:nvSpPr>
      <dsp:spPr>
        <a:xfrm>
          <a:off x="2374555" y="1437545"/>
          <a:ext cx="276285" cy="2762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6CCDE-6069-4A6D-9959-4E846BC7DA4D}">
      <dsp:nvSpPr>
        <dsp:cNvPr id="0" name=""/>
        <dsp:cNvSpPr/>
      </dsp:nvSpPr>
      <dsp:spPr>
        <a:xfrm>
          <a:off x="2512697" y="1575688"/>
          <a:ext cx="1110896" cy="202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98"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Chuyển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đổi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dữ</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liệu</a:t>
          </a:r>
          <a:endParaRPr lang="en-US" sz="1800" kern="1200">
            <a:latin typeface="Times New Roman" panose="02020603050405020304" pitchFamily="18" charset="0"/>
            <a:cs typeface="Times New Roman" panose="02020603050405020304" pitchFamily="18" charset="0"/>
          </a:endParaRPr>
        </a:p>
      </dsp:txBody>
      <dsp:txXfrm>
        <a:off x="2512697" y="1575688"/>
        <a:ext cx="1110896" cy="2021773"/>
      </dsp:txXfrm>
    </dsp:sp>
    <dsp:sp modelId="{56A28D31-F4E6-4E81-BA9E-484D3E53CB67}">
      <dsp:nvSpPr>
        <dsp:cNvPr id="0" name=""/>
        <dsp:cNvSpPr/>
      </dsp:nvSpPr>
      <dsp:spPr>
        <a:xfrm>
          <a:off x="3445159" y="1008728"/>
          <a:ext cx="356868" cy="3568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8281B-9013-4292-9554-2DF122BD06BA}">
      <dsp:nvSpPr>
        <dsp:cNvPr id="0" name=""/>
        <dsp:cNvSpPr/>
      </dsp:nvSpPr>
      <dsp:spPr>
        <a:xfrm>
          <a:off x="3623593" y="1187162"/>
          <a:ext cx="1151187" cy="241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7"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Chạy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thử</a:t>
          </a:r>
          <a:endParaRPr lang="en-US" sz="1800" kern="1200">
            <a:latin typeface="Times New Roman" panose="02020603050405020304" pitchFamily="18" charset="0"/>
            <a:cs typeface="Times New Roman" panose="02020603050405020304" pitchFamily="18" charset="0"/>
          </a:endParaRPr>
        </a:p>
      </dsp:txBody>
      <dsp:txXfrm>
        <a:off x="3623593" y="1187162"/>
        <a:ext cx="1151187" cy="2410299"/>
      </dsp:txXfrm>
    </dsp:sp>
    <dsp:sp modelId="{C60AF645-6E99-4E42-90D4-638D2579D944}">
      <dsp:nvSpPr>
        <dsp:cNvPr id="0" name=""/>
        <dsp:cNvSpPr/>
      </dsp:nvSpPr>
      <dsp:spPr>
        <a:xfrm>
          <a:off x="4547422" y="722370"/>
          <a:ext cx="454719" cy="4547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BF7B06-8F24-4AFC-8C2C-70D513775103}">
      <dsp:nvSpPr>
        <dsp:cNvPr id="0" name=""/>
        <dsp:cNvSpPr/>
      </dsp:nvSpPr>
      <dsp:spPr>
        <a:xfrm>
          <a:off x="4774781" y="949729"/>
          <a:ext cx="1151187" cy="264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46"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Bàn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giao</a:t>
          </a:r>
          <a:endParaRPr lang="en-US" sz="1800" kern="1200">
            <a:latin typeface="Times New Roman" panose="02020603050405020304" pitchFamily="18" charset="0"/>
            <a:cs typeface="Times New Roman" panose="02020603050405020304" pitchFamily="18" charset="0"/>
          </a:endParaRPr>
        </a:p>
      </dsp:txBody>
      <dsp:txXfrm>
        <a:off x="4774781" y="949729"/>
        <a:ext cx="1151187" cy="2647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B70C1-B15C-40DE-AD2D-9A24F01EAC2C}">
      <dsp:nvSpPr>
        <dsp:cNvPr id="0" name=""/>
        <dsp:cNvSpPr/>
      </dsp:nvSpPr>
      <dsp:spPr>
        <a:xfrm rot="5400000">
          <a:off x="-239947" y="242155"/>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Tiếp</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thị</a:t>
          </a:r>
          <a:endParaRPr lang="en-US" sz="1700" kern="1200">
            <a:latin typeface="Times New Roman" panose="02020603050405020304" pitchFamily="18" charset="0"/>
            <a:cs typeface="Times New Roman" panose="02020603050405020304" pitchFamily="18" charset="0"/>
          </a:endParaRPr>
        </a:p>
      </dsp:txBody>
      <dsp:txXfrm rot="-5400000">
        <a:off x="1" y="562085"/>
        <a:ext cx="1119756" cy="479896"/>
      </dsp:txXfrm>
    </dsp:sp>
    <dsp:sp modelId="{92AD3152-6280-48E6-B6BC-20FB28C72361}">
      <dsp:nvSpPr>
        <dsp:cNvPr id="0" name=""/>
        <dsp:cNvSpPr/>
      </dsp:nvSpPr>
      <dsp:spPr>
        <a:xfrm rot="5400000">
          <a:off x="3507091" y="-2385127"/>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latin typeface="Times New Roman" panose="02020603050405020304" pitchFamily="18" charset="0"/>
              <a:cs typeface="Times New Roman" panose="02020603050405020304" pitchFamily="18" charset="0"/>
            </a:rPr>
            <a:t>Quản</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trị</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chiến</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dịch</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tiếp</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thị</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E-Marketing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Các</a:t>
          </a:r>
          <a:r>
            <a:rPr lang="en-US" sz="1800" kern="1200" smtClean="0">
              <a:latin typeface="Times New Roman" panose="02020603050405020304" pitchFamily="18" charset="0"/>
              <a:cs typeface="Times New Roman" panose="02020603050405020304" pitchFamily="18" charset="0"/>
            </a:rPr>
            <a:t> công </a:t>
          </a:r>
          <a:r>
            <a:rPr lang="en-US" sz="1800" kern="1200" err="1" smtClean="0">
              <a:latin typeface="Times New Roman" panose="02020603050405020304" pitchFamily="18" charset="0"/>
              <a:cs typeface="Times New Roman" panose="02020603050405020304" pitchFamily="18" charset="0"/>
            </a:rPr>
            <a:t>cụ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endParaRPr lang="en-US" sz="1800" kern="1200">
            <a:latin typeface="Times New Roman" panose="02020603050405020304" pitchFamily="18" charset="0"/>
            <a:cs typeface="Times New Roman" panose="02020603050405020304" pitchFamily="18" charset="0"/>
          </a:endParaRPr>
        </a:p>
      </dsp:txBody>
      <dsp:txXfrm rot="-5400000">
        <a:off x="1119757" y="52965"/>
        <a:ext cx="5763685" cy="938258"/>
      </dsp:txXfrm>
    </dsp:sp>
    <dsp:sp modelId="{D2831A99-5BEC-4F4D-AAFA-F88C52A559D3}">
      <dsp:nvSpPr>
        <dsp:cNvPr id="0" name=""/>
        <dsp:cNvSpPr/>
      </dsp:nvSpPr>
      <dsp:spPr>
        <a:xfrm rot="5400000">
          <a:off x="-239947" y="1647728"/>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Bán</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1967658"/>
        <a:ext cx="1119756" cy="479896"/>
      </dsp:txXfrm>
    </dsp:sp>
    <dsp:sp modelId="{32F818D1-536C-4BE6-9B06-309D18F3754D}">
      <dsp:nvSpPr>
        <dsp:cNvPr id="0" name=""/>
        <dsp:cNvSpPr/>
      </dsp:nvSpPr>
      <dsp:spPr>
        <a:xfrm rot="5400000">
          <a:off x="3507091" y="-979554"/>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Tự</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động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hóa</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lượng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bán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hàng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Trung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tâm</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lời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r>
            <a:rPr lang="en-US" sz="1800" kern="1200" smtClean="0">
              <a:latin typeface="Times New Roman" panose="02020603050405020304" pitchFamily="18" charset="0"/>
              <a:cs typeface="Times New Roman" panose="02020603050405020304" pitchFamily="18" charset="0"/>
            </a:rPr>
            <a:t> hang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truyền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cung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ứng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và</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quan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hệ</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với</a:t>
          </a:r>
          <a:r>
            <a:rPr lang="en-US" sz="1800" kern="1200" smtClean="0">
              <a:latin typeface="Times New Roman" panose="02020603050405020304" pitchFamily="18" charset="0"/>
              <a:cs typeface="Times New Roman" panose="02020603050405020304" pitchFamily="18" charset="0"/>
            </a:rPr>
            <a:t> đại </a:t>
          </a:r>
          <a:r>
            <a:rPr lang="en-US" sz="1800" kern="1200" err="1" smtClean="0">
              <a:latin typeface="Times New Roman" panose="02020603050405020304" pitchFamily="18" charset="0"/>
              <a:cs typeface="Times New Roman" panose="02020603050405020304" pitchFamily="18" charset="0"/>
            </a:rPr>
            <a:t>lý</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đôi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tác</a:t>
          </a:r>
          <a:endParaRPr lang="en-US" sz="1800" kern="1200">
            <a:latin typeface="Times New Roman" panose="02020603050405020304" pitchFamily="18" charset="0"/>
            <a:cs typeface="Times New Roman" panose="02020603050405020304" pitchFamily="18" charset="0"/>
          </a:endParaRPr>
        </a:p>
      </dsp:txBody>
      <dsp:txXfrm rot="-5400000">
        <a:off x="1119757" y="1458538"/>
        <a:ext cx="5763685" cy="938258"/>
      </dsp:txXfrm>
    </dsp:sp>
    <dsp:sp modelId="{1156489C-737C-497F-B1BF-7B86DB8437B2}">
      <dsp:nvSpPr>
        <dsp:cNvPr id="0" name=""/>
        <dsp:cNvSpPr/>
      </dsp:nvSpPr>
      <dsp:spPr>
        <a:xfrm rot="5400000">
          <a:off x="-239947" y="3053301"/>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Dịch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vụ</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khách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3373231"/>
        <a:ext cx="1119756" cy="479896"/>
      </dsp:txXfrm>
    </dsp:sp>
    <dsp:sp modelId="{CAED4391-7F65-4CE8-837F-8ABA58ADD3D1}">
      <dsp:nvSpPr>
        <dsp:cNvPr id="0" name=""/>
        <dsp:cNvSpPr/>
      </dsp:nvSpPr>
      <dsp:spPr>
        <a:xfrm rot="5400000">
          <a:off x="3507091" y="426018"/>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dịch</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Đường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nóng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tiếp</a:t>
          </a:r>
          <a:endParaRPr lang="en-US" sz="1800" kern="1200">
            <a:latin typeface="Times New Roman" panose="02020603050405020304" pitchFamily="18" charset="0"/>
            <a:cs typeface="Times New Roman" panose="02020603050405020304" pitchFamily="18" charset="0"/>
          </a:endParaRPr>
        </a:p>
      </dsp:txBody>
      <dsp:txXfrm rot="-5400000">
        <a:off x="1119757" y="2864110"/>
        <a:ext cx="5763685" cy="938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C3476-4D1A-4B6A-AF22-09F7843D8C18}">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rot="-5400000">
        <a:off x="0" y="522165"/>
        <a:ext cx="1038004" cy="444858"/>
      </dsp:txXfrm>
    </dsp:sp>
    <dsp:sp modelId="{E0AE6BB6-90E4-4D37-A661-65C321E72D64}">
      <dsp:nvSpPr>
        <dsp:cNvPr id="0" name=""/>
        <dsp:cNvSpPr/>
      </dsp:nvSpPr>
      <dsp:spPr>
        <a:xfrm rot="5400000">
          <a:off x="3161271" y="-2120104"/>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latin typeface="Times New Roman" panose="02020603050405020304" pitchFamily="18" charset="0"/>
              <a:cs typeface="Times New Roman" panose="02020603050405020304" pitchFamily="18" charset="0"/>
            </a:rPr>
            <a:t>Tác</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động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của</a:t>
          </a:r>
          <a:r>
            <a:rPr lang="en-US" sz="2400" kern="1200" dirty="0" smtClean="0">
              <a:latin typeface="Times New Roman" panose="02020603050405020304" pitchFamily="18" charset="0"/>
              <a:cs typeface="Times New Roman" panose="02020603050405020304" pitchFamily="18" charset="0"/>
            </a:rPr>
            <a:t> CNTT </a:t>
          </a:r>
          <a:r>
            <a:rPr lang="en-US" sz="2400" kern="1200" dirty="0" err="1" smtClean="0">
              <a:latin typeface="Times New Roman" panose="02020603050405020304" pitchFamily="18" charset="0"/>
              <a:cs typeface="Times New Roman" panose="02020603050405020304" pitchFamily="18" charset="0"/>
            </a:rPr>
            <a:t>với</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doanh</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nghiệp</a:t>
          </a:r>
          <a:r>
            <a:rPr lang="en-US" sz="2400" kern="1200" dirty="0" smtClean="0">
              <a:latin typeface="Times New Roman" panose="02020603050405020304" pitchFamily="18" charset="0"/>
              <a:cs typeface="Times New Roman" panose="02020603050405020304" pitchFamily="18" charset="0"/>
            </a:rPr>
            <a:t>. </a:t>
          </a:r>
          <a:endParaRPr lang="en-US" sz="2400" kern="1200" dirty="0">
            <a:latin typeface="Times New Roman" panose="02020603050405020304" pitchFamily="18" charset="0"/>
            <a:cs typeface="Times New Roman" panose="02020603050405020304" pitchFamily="18" charset="0"/>
          </a:endParaRPr>
        </a:p>
      </dsp:txBody>
      <dsp:txXfrm rot="-5400000">
        <a:off x="1038004" y="50215"/>
        <a:ext cx="5163343" cy="869756"/>
      </dsp:txXfrm>
    </dsp:sp>
    <dsp:sp modelId="{F60B748C-6260-45C3-82E2-E675B09E9C19}">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2</a:t>
          </a:r>
          <a:endParaRPr lang="en-US" sz="3000" kern="1200"/>
        </a:p>
      </dsp:txBody>
      <dsp:txXfrm rot="-5400000">
        <a:off x="0" y="1809570"/>
        <a:ext cx="1038004" cy="444858"/>
      </dsp:txXfrm>
    </dsp:sp>
    <dsp:sp modelId="{223AB6D4-7655-412F-8612-7C700BE1FB5E}">
      <dsp:nvSpPr>
        <dsp:cNvPr id="0" name=""/>
        <dsp:cNvSpPr/>
      </dsp:nvSpPr>
      <dsp:spPr>
        <a:xfrm rot="5400000">
          <a:off x="3161271" y="-832698"/>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của</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các</a:t>
          </a:r>
          <a:r>
            <a:rPr lang="en-US" sz="2400" b="0" kern="1200" smtClean="0">
              <a:latin typeface="Times New Roman" panose="02020603050405020304" pitchFamily="18" charset="0"/>
              <a:cs typeface="Times New Roman" panose="02020603050405020304" pitchFamily="18" charset="0"/>
            </a:rPr>
            <a:t> HTTT </a:t>
          </a:r>
          <a:r>
            <a:rPr lang="en-US" sz="2400" b="0" kern="1200" err="1" smtClean="0">
              <a:latin typeface="Times New Roman" panose="02020603050405020304" pitchFamily="18" charset="0"/>
              <a:cs typeface="Times New Roman" panose="02020603050405020304" pitchFamily="18" charset="0"/>
            </a:rPr>
            <a:t>được</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triển</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khai</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và</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nâng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cao</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endParaRPr lang="en-US" sz="2400" b="0" kern="1200">
            <a:latin typeface="Times New Roman" panose="02020603050405020304" pitchFamily="18" charset="0"/>
            <a:cs typeface="Times New Roman" panose="02020603050405020304" pitchFamily="18" charset="0"/>
          </a:endParaRPr>
        </a:p>
      </dsp:txBody>
      <dsp:txXfrm rot="-5400000">
        <a:off x="1038004" y="1337621"/>
        <a:ext cx="5163343" cy="869756"/>
      </dsp:txXfrm>
    </dsp:sp>
    <dsp:sp modelId="{1958A93C-BD05-4592-A77B-B97C0389AB24}">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3</a:t>
          </a:r>
          <a:endParaRPr lang="en-US" sz="3000" kern="1200"/>
        </a:p>
      </dsp:txBody>
      <dsp:txXfrm rot="-5400000">
        <a:off x="0" y="3096976"/>
        <a:ext cx="1038004" cy="444858"/>
      </dsp:txXfrm>
    </dsp:sp>
    <dsp:sp modelId="{D695BDFF-055F-4542-875F-2E0AD69AB554}">
      <dsp:nvSpPr>
        <dsp:cNvPr id="0" name=""/>
        <dsp:cNvSpPr/>
      </dsp:nvSpPr>
      <dsp:spPr>
        <a:xfrm rot="5400000">
          <a:off x="3161271" y="454706"/>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err="1" smtClean="0">
              <a:latin typeface="Times New Roman" panose="02020603050405020304" pitchFamily="18" charset="0"/>
              <a:cs typeface="Times New Roman" panose="02020603050405020304" pitchFamily="18" charset="0"/>
            </a:rPr>
            <a:t>Hoạch</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định</a:t>
          </a:r>
          <a:r>
            <a:rPr lang="en-US" sz="2400" kern="1200" smtClean="0">
              <a:latin typeface="Times New Roman" panose="02020603050405020304" pitchFamily="18" charset="0"/>
              <a:cs typeface="Times New Roman" panose="02020603050405020304" pitchFamily="18" charset="0"/>
            </a:rPr>
            <a:t> HTTT, </a:t>
          </a:r>
          <a:r>
            <a:rPr lang="en-US" sz="2400" kern="1200" err="1" smtClean="0">
              <a:latin typeface="Times New Roman" panose="02020603050405020304" pitchFamily="18" charset="0"/>
              <a:cs typeface="Times New Roman" panose="02020603050405020304" pitchFamily="18" charset="0"/>
            </a:rPr>
            <a:t>quản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trị</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triển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khai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dự</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án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thuyết</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phục</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người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dùng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sử</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dụng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hệ</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thống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mới</a:t>
          </a:r>
          <a:endParaRPr lang="en-US" sz="2400" kern="1200">
            <a:latin typeface="Times New Roman" panose="02020603050405020304" pitchFamily="18" charset="0"/>
            <a:cs typeface="Times New Roman" panose="02020603050405020304" pitchFamily="18" charset="0"/>
          </a:endParaRPr>
        </a:p>
      </dsp:txBody>
      <dsp:txXfrm rot="-5400000">
        <a:off x="1038004" y="2625025"/>
        <a:ext cx="5163343" cy="8697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890FD-E356-469B-9809-9E2991847860}">
      <dsp:nvSpPr>
        <dsp:cNvPr id="0" name=""/>
        <dsp:cNvSpPr/>
      </dsp:nvSpPr>
      <dsp:spPr>
        <a:xfrm>
          <a:off x="410728"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QUY MÔ</a:t>
          </a:r>
          <a:endParaRPr lang="en-US" sz="2000" kern="1200" dirty="0">
            <a:latin typeface="Times New Roman" panose="02020603050405020304" pitchFamily="18" charset="0"/>
            <a:cs typeface="Times New Roman" panose="02020603050405020304" pitchFamily="18" charset="0"/>
          </a:endParaRPr>
        </a:p>
      </dsp:txBody>
      <dsp:txXfrm>
        <a:off x="818368" y="606039"/>
        <a:ext cx="794898" cy="997721"/>
      </dsp:txXfrm>
    </dsp:sp>
    <dsp:sp modelId="{26F0EF60-B600-48F5-A8D7-153D38592039}">
      <dsp:nvSpPr>
        <dsp:cNvPr id="0" name=""/>
        <dsp:cNvSpPr/>
      </dsp:nvSpPr>
      <dsp:spPr>
        <a:xfrm>
          <a:off x="3088"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1</a:t>
          </a:r>
          <a:endParaRPr lang="en-US" sz="3900" kern="1200"/>
        </a:p>
      </dsp:txBody>
      <dsp:txXfrm>
        <a:off x="122483" y="816654"/>
        <a:ext cx="576490" cy="576490"/>
      </dsp:txXfrm>
    </dsp:sp>
    <dsp:sp modelId="{F0A9DF79-6360-48E7-B571-51F5CD070161}">
      <dsp:nvSpPr>
        <dsp:cNvPr id="0" name=""/>
        <dsp:cNvSpPr/>
      </dsp:nvSpPr>
      <dsp:spPr>
        <a:xfrm>
          <a:off x="2550839"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b="0" kern="1200" smtClean="0">
              <a:latin typeface="Times New Roman" panose="02020603050405020304" pitchFamily="18" charset="0"/>
              <a:cs typeface="Times New Roman" panose="02020603050405020304" pitchFamily="18" charset="0"/>
            </a:rPr>
            <a:t>KHÓ KHĂN</a:t>
          </a:r>
          <a:endParaRPr lang="en-US" sz="1900" b="0" kern="1200">
            <a:latin typeface="Times New Roman" panose="02020603050405020304" pitchFamily="18" charset="0"/>
            <a:cs typeface="Times New Roman" panose="02020603050405020304" pitchFamily="18" charset="0"/>
          </a:endParaRPr>
        </a:p>
      </dsp:txBody>
      <dsp:txXfrm>
        <a:off x="2958479" y="606039"/>
        <a:ext cx="794898" cy="997721"/>
      </dsp:txXfrm>
    </dsp:sp>
    <dsp:sp modelId="{E889921B-A31D-45E0-AFD0-D7AE2661EE8F}">
      <dsp:nvSpPr>
        <dsp:cNvPr id="0" name=""/>
        <dsp:cNvSpPr/>
      </dsp:nvSpPr>
      <dsp:spPr>
        <a:xfrm>
          <a:off x="2143199"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2</a:t>
          </a:r>
          <a:endParaRPr lang="en-US" sz="3900" kern="1200"/>
        </a:p>
      </dsp:txBody>
      <dsp:txXfrm>
        <a:off x="2262594" y="816654"/>
        <a:ext cx="576490" cy="576490"/>
      </dsp:txXfrm>
    </dsp:sp>
    <dsp:sp modelId="{A375CB75-CAC6-46D4-BB43-2C364201811E}">
      <dsp:nvSpPr>
        <dsp:cNvPr id="0" name=""/>
        <dsp:cNvSpPr/>
      </dsp:nvSpPr>
      <dsp:spPr>
        <a:xfrm>
          <a:off x="4690950"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kern="1200" smtClean="0">
              <a:latin typeface="Times New Roman" panose="02020603050405020304" pitchFamily="18" charset="0"/>
              <a:cs typeface="Times New Roman" panose="02020603050405020304" pitchFamily="18" charset="0"/>
            </a:rPr>
            <a:t>TỐN</a:t>
          </a:r>
          <a:r>
            <a:rPr lang="en-US" sz="1900" kern="1200" smtClean="0"/>
            <a:t> </a:t>
          </a:r>
          <a:r>
            <a:rPr lang="en-US" sz="1900" kern="1200" smtClean="0">
              <a:latin typeface="Times New Roman" panose="02020603050405020304" pitchFamily="18" charset="0"/>
              <a:cs typeface="Times New Roman" panose="02020603050405020304" pitchFamily="18" charset="0"/>
            </a:rPr>
            <a:t>KÉM</a:t>
          </a:r>
          <a:endParaRPr lang="en-US" sz="1900" kern="1200">
            <a:latin typeface="Times New Roman" panose="02020603050405020304" pitchFamily="18" charset="0"/>
            <a:cs typeface="Times New Roman" panose="02020603050405020304" pitchFamily="18" charset="0"/>
          </a:endParaRPr>
        </a:p>
      </dsp:txBody>
      <dsp:txXfrm>
        <a:off x="5098591" y="606039"/>
        <a:ext cx="794898" cy="997721"/>
      </dsp:txXfrm>
    </dsp:sp>
    <dsp:sp modelId="{3738E060-6DD9-4B84-9B55-888554BD57AE}">
      <dsp:nvSpPr>
        <dsp:cNvPr id="0" name=""/>
        <dsp:cNvSpPr/>
      </dsp:nvSpPr>
      <dsp:spPr>
        <a:xfrm>
          <a:off x="4283310"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3</a:t>
          </a:r>
          <a:endParaRPr lang="en-US" sz="3900" kern="1200"/>
        </a:p>
      </dsp:txBody>
      <dsp:txXfrm>
        <a:off x="4402705" y="816654"/>
        <a:ext cx="576490" cy="57649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94E0C-EEE7-43E7-A099-096DAF51F41D}" type="datetimeFigureOut">
              <a:rPr lang="en-US" smtClean="0"/>
              <a:t>9/9/2014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B58C5-B5CE-4551-8341-08C7F7A547B7}" type="slidenum">
              <a:rPr lang="en-US" smtClean="0"/>
              <a:t>‹#›</a:t>
            </a:fld>
            <a:endParaRPr lang="en-US"/>
          </a:p>
        </p:txBody>
      </p:sp>
    </p:spTree>
    <p:extLst>
      <p:ext uri="{BB962C8B-B14F-4D97-AF65-F5344CB8AC3E}">
        <p14:creationId xmlns:p14="http://schemas.microsoft.com/office/powerpoint/2010/main" val="6402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EB58C5-B5CE-4551-8341-08C7F7A547B7}" type="slidenum">
              <a:rPr lang="en-US" smtClean="0"/>
              <a:t>39</a:t>
            </a:fld>
            <a:endParaRPr lang="en-US"/>
          </a:p>
        </p:txBody>
      </p:sp>
    </p:spTree>
    <p:extLst>
      <p:ext uri="{BB962C8B-B14F-4D97-AF65-F5344CB8AC3E}">
        <p14:creationId xmlns:p14="http://schemas.microsoft.com/office/powerpoint/2010/main" val="497636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791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666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5473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402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76356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196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78762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448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19810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6325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99232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17862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43887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91736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69435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1059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405587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53735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10705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622622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75142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49585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842556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9908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38454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1545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684911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0760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557955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61076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316609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76765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895653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981942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89448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524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59067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904979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21808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8711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705510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629509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58547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4513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03073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6349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055933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84378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35636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878457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501058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5128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228273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8023672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737997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6356802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6.jpg"/><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3.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2.gif"/><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2.gif"/><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2.gif"/><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diagramLayout" Target="../diagrams/layout11.xml"/><Relationship Id="rId7" Type="http://schemas.openxmlformats.org/officeDocument/2006/relationships/image" Target="../media/image35.gif"/><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2.gif"/></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33969" y="3124200"/>
            <a:ext cx="6096000" cy="838200"/>
          </a:xfrm>
        </p:spPr>
        <p:txBody>
          <a:bodyPr/>
          <a:lstStyle/>
          <a:p>
            <a:pPr algn="ct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Đầu</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CNTT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nâng</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cao</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hiệu</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a:t>
            </a:r>
            <a:r>
              <a:rPr lang="en-MY" b="1" dirty="0"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động</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doanh</a:t>
            </a:r>
            <a:r>
              <a:rPr lang="en-MY" b="1" dirty="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dirty="0"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nghiệp</a:t>
            </a:r>
            <a:endParaRPr lang="en-US" dirty="0">
              <a:effectLst>
                <a:outerShdw blurRad="38100" dist="38100" dir="2700000" algn="tl">
                  <a:srgbClr val="000000">
                    <a:alpha val="43137"/>
                  </a:srgbClr>
                </a:outerShdw>
              </a:effectLst>
            </a:endParaRPr>
          </a:p>
        </p:txBody>
      </p:sp>
      <p:sp>
        <p:nvSpPr>
          <p:cNvPr id="3" name="TextBox 2"/>
          <p:cNvSpPr txBox="1"/>
          <p:nvPr/>
        </p:nvSpPr>
        <p:spPr>
          <a:xfrm>
            <a:off x="533400" y="4800600"/>
            <a:ext cx="2209800" cy="707886"/>
          </a:xfrm>
          <a:prstGeom prst="rect">
            <a:avLst/>
          </a:prstGeom>
          <a:noFill/>
        </p:spPr>
        <p:txBody>
          <a:bodyPr wrap="square" rtlCol="0">
            <a:spAutoFit/>
          </a:bodyPr>
          <a:lstStyle/>
          <a:p>
            <a:r>
              <a:rPr lang="en-US" sz="4000" dirty="0" err="1" smtClean="0"/>
              <a:t>Nhóm</a:t>
            </a:r>
            <a:r>
              <a:rPr lang="en-US" sz="4000" dirty="0" smtClean="0"/>
              <a:t> </a:t>
            </a:r>
            <a:r>
              <a:rPr lang="en-US" sz="4000" dirty="0"/>
              <a:t>9</a:t>
            </a:r>
            <a:endParaRPr lang="en-US" sz="4000" dirty="0"/>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8" y="522288"/>
            <a:ext cx="9190038"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49058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2288"/>
            <a:ext cx="9144000"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28600" y="1219200"/>
            <a:ext cx="8153400" cy="54102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533400" y="914400"/>
            <a:ext cx="7848600" cy="5334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92085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33350"/>
            <a:ext cx="8907463" cy="654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95821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39700"/>
            <a:ext cx="8943975" cy="652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738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CƠ SỞ VỀ CNTT</a:t>
            </a:r>
            <a:endParaRPr lang="en-US">
              <a:solidFill>
                <a:prstClr val="white"/>
              </a:solidFill>
            </a:endParaRPr>
          </a:p>
        </p:txBody>
      </p:sp>
      <p:sp>
        <p:nvSpPr>
          <p:cNvPr id="3" name="Rectangle 2"/>
          <p:cNvSpPr/>
          <p:nvPr/>
        </p:nvSpPr>
        <p:spPr>
          <a:xfrm>
            <a:off x="152400" y="990600"/>
            <a:ext cx="8527271" cy="584775"/>
          </a:xfrm>
          <a:prstGeom prst="rect">
            <a:avLst/>
          </a:prstGeom>
          <a:noFill/>
        </p:spPr>
        <p:txBody>
          <a:bodyPr wrap="none" lIns="91440" tIns="45720" rIns="91440" bIns="45720">
            <a:spAutoFit/>
          </a:bodyPr>
          <a:lstStyle/>
          <a:p>
            <a:pPr algn="ctr"/>
            <a:r>
              <a:rPr lang="en-US" sz="3200" b="1" smtClean="0">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rPr>
              <a:t>Tiêu chí để doanh nghiệp đầu tư vào CNTT</a:t>
            </a:r>
            <a:endParaRPr lang="en-US" sz="3200" b="1">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endParaRPr>
          </a:p>
        </p:txBody>
      </p:sp>
      <p:sp>
        <p:nvSpPr>
          <p:cNvPr id="17" name="Hexagon 16"/>
          <p:cNvSpPr/>
          <p:nvPr/>
        </p:nvSpPr>
        <p:spPr>
          <a:xfrm>
            <a:off x="533400" y="1575374"/>
            <a:ext cx="2057400" cy="1793901"/>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4000" dirty="0" err="1" smtClean="0">
                <a:solidFill>
                  <a:prstClr val="white"/>
                </a:solidFill>
              </a:rPr>
              <a:t>Giá</a:t>
            </a:r>
            <a:r>
              <a:rPr lang="en-US" sz="4000" dirty="0" smtClean="0">
                <a:solidFill>
                  <a:prstClr val="white"/>
                </a:solidFill>
              </a:rPr>
              <a:t> </a:t>
            </a:r>
            <a:r>
              <a:rPr lang="en-US" sz="4000" dirty="0" err="1" smtClean="0">
                <a:solidFill>
                  <a:prstClr val="white"/>
                </a:solidFill>
              </a:rPr>
              <a:t>cả</a:t>
            </a:r>
            <a:endParaRPr lang="en-US" sz="4000" dirty="0">
              <a:solidFill>
                <a:prstClr val="white"/>
              </a:solidFill>
            </a:endParaRPr>
          </a:p>
        </p:txBody>
      </p:sp>
      <p:sp>
        <p:nvSpPr>
          <p:cNvPr id="18" name="Hexagon 17"/>
          <p:cNvSpPr/>
          <p:nvPr/>
        </p:nvSpPr>
        <p:spPr>
          <a:xfrm>
            <a:off x="2205681" y="4096263"/>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Thiết lập mạng</a:t>
            </a:r>
            <a:endParaRPr lang="en-US">
              <a:solidFill>
                <a:prstClr val="white"/>
              </a:solidFill>
            </a:endParaRPr>
          </a:p>
        </p:txBody>
      </p:sp>
      <p:sp>
        <p:nvSpPr>
          <p:cNvPr id="19" name="Hexagon 18"/>
          <p:cNvSpPr/>
          <p:nvPr/>
        </p:nvSpPr>
        <p:spPr>
          <a:xfrm>
            <a:off x="2205681" y="2555788"/>
            <a:ext cx="1867930" cy="1540475"/>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Chi phí sở hữu tổng cộng TCO</a:t>
            </a:r>
            <a:endParaRPr lang="en-US">
              <a:solidFill>
                <a:prstClr val="white"/>
              </a:solidFill>
            </a:endParaRPr>
          </a:p>
        </p:txBody>
      </p:sp>
      <p:sp>
        <p:nvSpPr>
          <p:cNvPr id="20" name="Hexagon 19"/>
          <p:cNvSpPr/>
          <p:nvPr/>
        </p:nvSpPr>
        <p:spPr>
          <a:xfrm>
            <a:off x="3695700" y="1913237"/>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Mua hệ thống</a:t>
            </a:r>
            <a:endParaRPr lang="en-US">
              <a:solidFill>
                <a:prstClr val="white"/>
              </a:solidFill>
            </a:endParaRPr>
          </a:p>
        </p:txBody>
      </p:sp>
      <p:sp>
        <p:nvSpPr>
          <p:cNvPr id="21" name="Hexagon 20"/>
          <p:cNvSpPr/>
          <p:nvPr/>
        </p:nvSpPr>
        <p:spPr>
          <a:xfrm>
            <a:off x="3793524" y="33260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Đào tạo</a:t>
            </a:r>
            <a:endParaRPr lang="en-US">
              <a:solidFill>
                <a:prstClr val="white"/>
              </a:solidFill>
            </a:endParaRPr>
          </a:p>
        </p:txBody>
      </p:sp>
      <p:sp>
        <p:nvSpPr>
          <p:cNvPr id="22" name="Hexagon 21"/>
          <p:cNvSpPr/>
          <p:nvPr/>
        </p:nvSpPr>
        <p:spPr>
          <a:xfrm>
            <a:off x="5105400" y="2588740"/>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Nâng cấp phần mềm</a:t>
            </a:r>
            <a:endParaRPr lang="en-US">
              <a:solidFill>
                <a:prstClr val="white"/>
              </a:solidFill>
            </a:endParaRPr>
          </a:p>
        </p:txBody>
      </p:sp>
      <p:sp>
        <p:nvSpPr>
          <p:cNvPr id="23" name="Hexagon 22"/>
          <p:cNvSpPr/>
          <p:nvPr/>
        </p:nvSpPr>
        <p:spPr>
          <a:xfrm>
            <a:off x="961767" y="3389870"/>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Bảo trì</a:t>
            </a:r>
            <a:endParaRPr lang="en-US">
              <a:solidFill>
                <a:prstClr val="white"/>
              </a:solidFill>
            </a:endParaRPr>
          </a:p>
        </p:txBody>
      </p:sp>
      <p:sp>
        <p:nvSpPr>
          <p:cNvPr id="24" name="Hexagon 23"/>
          <p:cNvSpPr/>
          <p:nvPr/>
        </p:nvSpPr>
        <p:spPr>
          <a:xfrm>
            <a:off x="3805881" y="46976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Hỗ trợ</a:t>
            </a:r>
            <a:endParaRPr lang="en-US">
              <a:solidFill>
                <a:prstClr val="white"/>
              </a:solidFill>
            </a:endParaRPr>
          </a:p>
        </p:txBody>
      </p:sp>
      <p:sp>
        <p:nvSpPr>
          <p:cNvPr id="25" name="Hexagon 24"/>
          <p:cNvSpPr/>
          <p:nvPr/>
        </p:nvSpPr>
        <p:spPr>
          <a:xfrm>
            <a:off x="5105400" y="40118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Quản trị</a:t>
            </a:r>
            <a:endParaRPr lang="en-US">
              <a:solidFill>
                <a:prstClr val="white"/>
              </a:solidFill>
            </a:endParaRPr>
          </a:p>
        </p:txBody>
      </p:sp>
    </p:spTree>
    <p:extLst>
      <p:ext uri="{BB962C8B-B14F-4D97-AF65-F5344CB8AC3E}">
        <p14:creationId xmlns:p14="http://schemas.microsoft.com/office/powerpoint/2010/main" val="2092594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sp>
        <p:nvSpPr>
          <p:cNvPr id="2" name="TextBox 1"/>
          <p:cNvSpPr txBox="1"/>
          <p:nvPr/>
        </p:nvSpPr>
        <p:spPr>
          <a:xfrm>
            <a:off x="457200" y="990600"/>
            <a:ext cx="5867400" cy="461665"/>
          </a:xfrm>
          <a:prstGeom prst="rect">
            <a:avLst/>
          </a:prstGeom>
          <a:noFill/>
        </p:spPr>
        <p:txBody>
          <a:bodyPr wrap="square" rtlCol="0">
            <a:spAutoFit/>
          </a:bodyPr>
          <a:lstStyle/>
          <a:p>
            <a:r>
              <a:rPr lang="en-US" sz="2400" smtClean="0">
                <a:solidFill>
                  <a:prstClr val="black"/>
                </a:solidFill>
                <a:latin typeface="Times New Roman"/>
              </a:rPr>
              <a:t>Thời điểm đầu tư vào CNTT</a:t>
            </a:r>
            <a:endParaRPr lang="en-US" sz="2400">
              <a:solidFill>
                <a:prstClr val="black"/>
              </a:solidFill>
              <a:latin typeface="Times New Roman"/>
            </a:endParaRPr>
          </a:p>
        </p:txBody>
      </p:sp>
      <p:graphicFrame>
        <p:nvGraphicFramePr>
          <p:cNvPr id="3" name="Diagram 2"/>
          <p:cNvGraphicFramePr/>
          <p:nvPr>
            <p:extLst/>
          </p:nvPr>
        </p:nvGraphicFramePr>
        <p:xfrm>
          <a:off x="457200" y="1676400"/>
          <a:ext cx="6096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Arrow 3"/>
          <p:cNvSpPr/>
          <p:nvPr/>
        </p:nvSpPr>
        <p:spPr>
          <a:xfrm>
            <a:off x="2819400" y="3657600"/>
            <a:ext cx="571500" cy="3048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531314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sp>
        <p:nvSpPr>
          <p:cNvPr id="3" name="Rectangle 2"/>
          <p:cNvSpPr/>
          <p:nvPr/>
        </p:nvSpPr>
        <p:spPr>
          <a:xfrm>
            <a:off x="1066800" y="1066800"/>
            <a:ext cx="4256293" cy="523220"/>
          </a:xfrm>
          <a:prstGeom prst="rect">
            <a:avLst/>
          </a:prstGeom>
          <a:noFill/>
        </p:spPr>
        <p:txBody>
          <a:bodyPr wrap="none" lIns="91440" tIns="45720" rIns="91440" bIns="45720">
            <a:spAutoFit/>
          </a:bodyPr>
          <a:lstStyle/>
          <a:p>
            <a:pPr algn="ctr"/>
            <a:r>
              <a:rPr lang="en-US" sz="2800" b="1" smtClean="0">
                <a:ln w="17780" cmpd="sng">
                  <a:solidFill>
                    <a:srgbClr val="4F81BD">
                      <a:tint val="3000"/>
                    </a:srgbClr>
                  </a:solidFill>
                  <a:prstDash val="solid"/>
                  <a:miter lim="800000"/>
                </a:ln>
                <a:gradFill>
                  <a:gsLst>
                    <a:gs pos="10000">
                      <a:srgbClr val="4F81BD">
                        <a:tint val="63000"/>
                        <a:sat val="105000"/>
                      </a:srgbClr>
                    </a:gs>
                    <a:gs pos="90000">
                      <a:srgbClr val="4F81BD">
                        <a:shade val="50000"/>
                        <a:satMod val="100000"/>
                      </a:srgbClr>
                    </a:gs>
                  </a:gsLst>
                  <a:lin ang="5400000"/>
                </a:gradFill>
                <a:effectLst>
                  <a:outerShdw blurRad="55000" dist="50800" dir="5400000" algn="tl">
                    <a:srgbClr val="000000">
                      <a:alpha val="33000"/>
                    </a:srgbClr>
                  </a:outerShdw>
                </a:effectLst>
              </a:rPr>
              <a:t>Giải pháp trang bị HTTT</a:t>
            </a:r>
            <a:endParaRPr lang="en-US" sz="2800" b="1">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endParaRPr>
          </a:p>
        </p:txBody>
      </p:sp>
      <p:graphicFrame>
        <p:nvGraphicFramePr>
          <p:cNvPr id="4" name="Diagram 3"/>
          <p:cNvGraphicFramePr/>
          <p:nvPr>
            <p:extLst/>
          </p:nvPr>
        </p:nvGraphicFramePr>
        <p:xfrm>
          <a:off x="457200" y="1219200"/>
          <a:ext cx="6400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53985" y="959078"/>
            <a:ext cx="1676400" cy="369332"/>
          </a:xfrm>
          <a:prstGeom prst="rect">
            <a:avLst/>
          </a:prstGeom>
          <a:noFill/>
        </p:spPr>
        <p:txBody>
          <a:bodyPr wrap="square" rtlCol="0">
            <a:spAutoFit/>
          </a:bodyPr>
          <a:lstStyle/>
          <a:p>
            <a:r>
              <a:rPr lang="vi-VN" smtClean="0">
                <a:solidFill>
                  <a:prstClr val="black"/>
                </a:solidFill>
                <a:latin typeface="Times New Roman" panose="02020603050405020304" pitchFamily="18" charset="0"/>
              </a:rPr>
              <a:t>Ư</a:t>
            </a:r>
            <a:r>
              <a:rPr lang="en-US" smtClean="0">
                <a:solidFill>
                  <a:prstClr val="black"/>
                </a:solidFill>
                <a:latin typeface="Times New Roman"/>
              </a:rPr>
              <a:t>u điểm</a:t>
            </a:r>
            <a:endParaRPr lang="en-US">
              <a:solidFill>
                <a:prstClr val="black"/>
              </a:solidFill>
              <a:latin typeface="Times New Roman"/>
            </a:endParaRPr>
          </a:p>
        </p:txBody>
      </p:sp>
      <p:sp>
        <p:nvSpPr>
          <p:cNvPr id="7" name="TextBox 6"/>
          <p:cNvSpPr txBox="1"/>
          <p:nvPr/>
        </p:nvSpPr>
        <p:spPr>
          <a:xfrm>
            <a:off x="4267200" y="4495800"/>
            <a:ext cx="1524000" cy="369332"/>
          </a:xfrm>
          <a:prstGeom prst="rect">
            <a:avLst/>
          </a:prstGeom>
          <a:noFill/>
        </p:spPr>
        <p:txBody>
          <a:bodyPr wrap="square" rtlCol="0">
            <a:spAutoFit/>
          </a:bodyPr>
          <a:lstStyle/>
          <a:p>
            <a:r>
              <a:rPr lang="en-US" smtClean="0">
                <a:solidFill>
                  <a:prstClr val="black"/>
                </a:solidFill>
                <a:latin typeface="Times New Roman"/>
              </a:rPr>
              <a:t>Hạn chế</a:t>
            </a:r>
            <a:endParaRPr lang="en-US">
              <a:solidFill>
                <a:prstClr val="black"/>
              </a:solidFill>
              <a:latin typeface="Times New Roman"/>
            </a:endParaRPr>
          </a:p>
        </p:txBody>
      </p:sp>
    </p:spTree>
    <p:extLst>
      <p:ext uri="{BB962C8B-B14F-4D97-AF65-F5344CB8AC3E}">
        <p14:creationId xmlns:p14="http://schemas.microsoft.com/office/powerpoint/2010/main" val="1572570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graphicFrame>
        <p:nvGraphicFramePr>
          <p:cNvPr id="2" name="Diagram 1"/>
          <p:cNvGraphicFramePr/>
          <p:nvPr>
            <p:extLst/>
          </p:nvPr>
        </p:nvGraphicFramePr>
        <p:xfrm>
          <a:off x="0" y="2057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4572000" y="1295400"/>
            <a:ext cx="2133600" cy="16002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Công nghệ quản trị, các ứng dụng CSDL</a:t>
            </a:r>
            <a:endParaRPr lang="en-US">
              <a:solidFill>
                <a:prstClr val="white"/>
              </a:solidFill>
            </a:endParaRPr>
          </a:p>
        </p:txBody>
      </p:sp>
    </p:spTree>
    <p:extLst>
      <p:ext uri="{BB962C8B-B14F-4D97-AF65-F5344CB8AC3E}">
        <p14:creationId xmlns:p14="http://schemas.microsoft.com/office/powerpoint/2010/main" val="1712282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81000"/>
            <a:ext cx="3657600" cy="457200"/>
          </a:xfrm>
          <a:prstGeom prst="rect">
            <a:avLst/>
          </a:prstGeom>
          <a:noFill/>
        </p:spPr>
        <p:txBody>
          <a:bodyPr wrap="square" rtlCol="0">
            <a:spAutoFit/>
          </a:bodyPr>
          <a:lstStyle/>
          <a:p>
            <a:endParaRPr lang="en-US"/>
          </a:p>
        </p:txBody>
      </p:sp>
      <p:sp>
        <p:nvSpPr>
          <p:cNvPr id="7" name="Rectangle 6"/>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071" y="838200"/>
            <a:ext cx="2064258" cy="1600200"/>
          </a:xfrm>
          <a:prstGeom prst="rect">
            <a:avLst/>
          </a:prstGeom>
        </p:spPr>
      </p:pic>
      <p:sp>
        <p:nvSpPr>
          <p:cNvPr id="10" name="Hexagon 9"/>
          <p:cNvSpPr/>
          <p:nvPr/>
        </p:nvSpPr>
        <p:spPr>
          <a:xfrm>
            <a:off x="5464097" y="1100452"/>
            <a:ext cx="1295400" cy="107226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smtClean="0">
                <a:solidFill>
                  <a:schemeClr val="accent6">
                    <a:lumMod val="50000"/>
                  </a:schemeClr>
                </a:solidFill>
                <a:latin typeface="Times New Roman" panose="02020603050405020304" pitchFamily="18" charset="0"/>
                <a:cs typeface="Times New Roman" panose="02020603050405020304" pitchFamily="18" charset="0"/>
              </a:rPr>
              <a:t>Quản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lý</a:t>
            </a:r>
            <a:r>
              <a:rPr lang="en-US" sz="200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Tồn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kho</a:t>
            </a:r>
            <a:endParaRPr lang="en-US" sz="200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924" y="1232559"/>
            <a:ext cx="1899759" cy="1813012"/>
          </a:xfrm>
          <a:prstGeom prst="rect">
            <a:avLst/>
          </a:prstGeom>
        </p:spPr>
      </p:pic>
      <p:sp>
        <p:nvSpPr>
          <p:cNvPr id="13" name="TextBox 12"/>
          <p:cNvSpPr txBox="1"/>
          <p:nvPr/>
        </p:nvSpPr>
        <p:spPr>
          <a:xfrm>
            <a:off x="190717" y="997153"/>
            <a:ext cx="2176724" cy="338554"/>
          </a:xfrm>
          <a:prstGeom prst="rect">
            <a:avLst/>
          </a:prstGeom>
          <a:noFill/>
        </p:spPr>
        <p:txBody>
          <a:bodyPr wrap="square" rtlCol="0">
            <a:spAutoFit/>
          </a:bodyPr>
          <a:lstStyle/>
          <a:p>
            <a:r>
              <a:rPr lang="en-US" sz="1600" dirty="0" err="1" smtClean="0"/>
              <a:t>Quản</a:t>
            </a:r>
            <a:r>
              <a:rPr lang="en-US" sz="1600" dirty="0" smtClean="0"/>
              <a:t> </a:t>
            </a:r>
            <a:r>
              <a:rPr lang="en-US" sz="1600" dirty="0" err="1" smtClean="0"/>
              <a:t>lý</a:t>
            </a:r>
            <a:r>
              <a:rPr lang="en-US" sz="1600" dirty="0" smtClean="0"/>
              <a:t> </a:t>
            </a:r>
            <a:r>
              <a:rPr lang="en-US" sz="1600" dirty="0" err="1" smtClean="0"/>
              <a:t>giao</a:t>
            </a:r>
            <a:r>
              <a:rPr lang="en-US" sz="1600" dirty="0" smtClean="0"/>
              <a:t> </a:t>
            </a:r>
            <a:r>
              <a:rPr lang="en-US" sz="1600" dirty="0" err="1" smtClean="0"/>
              <a:t>nhận</a:t>
            </a:r>
            <a:endParaRPr lang="en-US" sz="1600" dirty="0"/>
          </a:p>
        </p:txBody>
      </p:sp>
      <p:sp>
        <p:nvSpPr>
          <p:cNvPr id="14" name="TextBox 13"/>
          <p:cNvSpPr txBox="1"/>
          <p:nvPr/>
        </p:nvSpPr>
        <p:spPr>
          <a:xfrm>
            <a:off x="-33051" y="1800511"/>
            <a:ext cx="2176724" cy="338554"/>
          </a:xfrm>
          <a:prstGeom prst="rect">
            <a:avLst/>
          </a:prstGeom>
          <a:noFill/>
        </p:spPr>
        <p:txBody>
          <a:bodyPr wrap="square" rtlCol="0">
            <a:spAutoFit/>
          </a:bodyPr>
          <a:lstStyle/>
          <a:p>
            <a:r>
              <a:rPr lang="en-US" sz="1600" err="1" smtClean="0">
                <a:solidFill>
                  <a:srgbClr val="FF0000"/>
                </a:solidFill>
              </a:rPr>
              <a:t>Quản</a:t>
            </a:r>
            <a:r>
              <a:rPr lang="en-US" sz="1600" smtClean="0">
                <a:solidFill>
                  <a:srgbClr val="FF0000"/>
                </a:solidFill>
              </a:rPr>
              <a:t> </a:t>
            </a:r>
            <a:r>
              <a:rPr lang="en-US" sz="1600" err="1" smtClean="0">
                <a:solidFill>
                  <a:srgbClr val="FF0000"/>
                </a:solidFill>
              </a:rPr>
              <a:t>lý</a:t>
            </a:r>
            <a:r>
              <a:rPr lang="en-US" sz="1600" smtClean="0">
                <a:solidFill>
                  <a:srgbClr val="FF0000"/>
                </a:solidFill>
              </a:rPr>
              <a:t> </a:t>
            </a:r>
            <a:r>
              <a:rPr lang="en-US" sz="1600" err="1" smtClean="0">
                <a:solidFill>
                  <a:srgbClr val="FF0000"/>
                </a:solidFill>
              </a:rPr>
              <a:t>tài</a:t>
            </a:r>
            <a:r>
              <a:rPr lang="en-US" sz="1600" smtClean="0">
                <a:solidFill>
                  <a:srgbClr val="FF0000"/>
                </a:solidFill>
              </a:rPr>
              <a:t> </a:t>
            </a:r>
            <a:r>
              <a:rPr lang="en-US" sz="1600" err="1" smtClean="0">
                <a:solidFill>
                  <a:srgbClr val="FF0000"/>
                </a:solidFill>
              </a:rPr>
              <a:t>sản</a:t>
            </a:r>
            <a:endParaRPr lang="en-US" sz="1600">
              <a:solidFill>
                <a:srgbClr val="FF0000"/>
              </a:solidFill>
            </a:endParaRPr>
          </a:p>
        </p:txBody>
      </p:sp>
      <p:sp>
        <p:nvSpPr>
          <p:cNvPr id="15" name="TextBox 14"/>
          <p:cNvSpPr txBox="1"/>
          <p:nvPr/>
        </p:nvSpPr>
        <p:spPr>
          <a:xfrm>
            <a:off x="4976157" y="2822532"/>
            <a:ext cx="2176724" cy="338554"/>
          </a:xfrm>
          <a:prstGeom prst="rect">
            <a:avLst/>
          </a:prstGeom>
          <a:noFill/>
        </p:spPr>
        <p:txBody>
          <a:bodyPr wrap="square" rtlCol="0">
            <a:spAutoFit/>
          </a:bodyPr>
          <a:lstStyle/>
          <a:p>
            <a:r>
              <a:rPr lang="en-US" sz="1600" dirty="0" err="1" smtClean="0"/>
              <a:t>Quản</a:t>
            </a:r>
            <a:r>
              <a:rPr lang="en-US" sz="1600" dirty="0" smtClean="0"/>
              <a:t> </a:t>
            </a:r>
            <a:r>
              <a:rPr lang="en-US" sz="1600" dirty="0" err="1" smtClean="0"/>
              <a:t>lý</a:t>
            </a:r>
            <a:r>
              <a:rPr lang="en-US" sz="1600" dirty="0" smtClean="0"/>
              <a:t> </a:t>
            </a:r>
            <a:r>
              <a:rPr lang="en-US" sz="1600" dirty="0" err="1" smtClean="0"/>
              <a:t>bán</a:t>
            </a:r>
            <a:r>
              <a:rPr lang="en-US" sz="1600" dirty="0" smtClean="0"/>
              <a:t> </a:t>
            </a:r>
            <a:r>
              <a:rPr lang="en-US" sz="1600" dirty="0" err="1" smtClean="0"/>
              <a:t>hàng</a:t>
            </a:r>
            <a:endParaRPr lang="en-US" sz="1600" dirty="0"/>
          </a:p>
        </p:txBody>
      </p:sp>
      <p:sp>
        <p:nvSpPr>
          <p:cNvPr id="16" name="TextBox 15"/>
          <p:cNvSpPr txBox="1"/>
          <p:nvPr/>
        </p:nvSpPr>
        <p:spPr>
          <a:xfrm>
            <a:off x="4080129" y="838200"/>
            <a:ext cx="2176724" cy="461665"/>
          </a:xfrm>
          <a:prstGeom prst="rect">
            <a:avLst/>
          </a:prstGeom>
          <a:noFill/>
        </p:spPr>
        <p:txBody>
          <a:bodyPr wrap="square" rtlCol="0">
            <a:spAutoFit/>
          </a:bodyPr>
          <a:lstStyle/>
          <a:p>
            <a:r>
              <a:rPr lang="en-US" sz="2400" err="1" smtClean="0">
                <a:solidFill>
                  <a:srgbClr val="FF6600"/>
                </a:solidFill>
                <a:latin typeface="Times New Roman" panose="02020603050405020304" pitchFamily="18" charset="0"/>
                <a:cs typeface="Times New Roman" panose="02020603050405020304" pitchFamily="18" charset="0"/>
              </a:rPr>
              <a:t>Quản</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lý</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dự</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án</a:t>
            </a:r>
            <a:endParaRPr lang="en-US" sz="2400">
              <a:solidFill>
                <a:srgbClr val="FF6600"/>
              </a:solidFill>
              <a:latin typeface="Times New Roman" panose="02020603050405020304" pitchFamily="18" charset="0"/>
              <a:cs typeface="Times New Roman" panose="02020603050405020304" pitchFamily="18" charset="0"/>
            </a:endParaRPr>
          </a:p>
        </p:txBody>
      </p:sp>
      <p:sp>
        <p:nvSpPr>
          <p:cNvPr id="18" name="Down Arrow 17"/>
          <p:cNvSpPr/>
          <p:nvPr/>
        </p:nvSpPr>
        <p:spPr>
          <a:xfrm>
            <a:off x="1340119" y="3157248"/>
            <a:ext cx="4724400" cy="653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 PHÁP </a:t>
            </a:r>
            <a:b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b="1" dirty="0"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tạm</a:t>
            </a: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thời</a:t>
            </a: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Rounded Rectangle 19"/>
          <p:cNvSpPr/>
          <p:nvPr/>
        </p:nvSpPr>
        <p:spPr>
          <a:xfrm>
            <a:off x="142761" y="2319077"/>
            <a:ext cx="1263510" cy="56958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mua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22" name="TextBox 21"/>
          <p:cNvSpPr txBox="1"/>
          <p:nvPr/>
        </p:nvSpPr>
        <p:spPr>
          <a:xfrm>
            <a:off x="1432882" y="2773823"/>
            <a:ext cx="1952956" cy="369332"/>
          </a:xfrm>
          <a:prstGeom prst="rect">
            <a:avLst/>
          </a:prstGeom>
          <a:noFill/>
        </p:spPr>
        <p:txBody>
          <a:bodyPr wrap="square" rtlCol="0">
            <a:spAutoFit/>
          </a:bodyPr>
          <a:lstStyle/>
          <a:p>
            <a:r>
              <a:rPr lang="en-US" err="1" smtClean="0">
                <a:solidFill>
                  <a:srgbClr val="990000"/>
                </a:solidFill>
              </a:rPr>
              <a:t>Quản</a:t>
            </a:r>
            <a:r>
              <a:rPr lang="en-US" smtClean="0">
                <a:solidFill>
                  <a:srgbClr val="990000"/>
                </a:solidFill>
              </a:rPr>
              <a:t> </a:t>
            </a:r>
            <a:r>
              <a:rPr lang="en-US" err="1" smtClean="0">
                <a:solidFill>
                  <a:srgbClr val="990000"/>
                </a:solidFill>
              </a:rPr>
              <a:t>lý</a:t>
            </a:r>
            <a:r>
              <a:rPr lang="en-US" smtClean="0">
                <a:solidFill>
                  <a:srgbClr val="990000"/>
                </a:solidFill>
              </a:rPr>
              <a:t> </a:t>
            </a:r>
            <a:r>
              <a:rPr lang="en-US" err="1" smtClean="0">
                <a:solidFill>
                  <a:srgbClr val="990000"/>
                </a:solidFill>
              </a:rPr>
              <a:t>tài</a:t>
            </a:r>
            <a:r>
              <a:rPr lang="en-US" smtClean="0">
                <a:solidFill>
                  <a:srgbClr val="990000"/>
                </a:solidFill>
              </a:rPr>
              <a:t> </a:t>
            </a:r>
            <a:r>
              <a:rPr lang="en-US" err="1" smtClean="0">
                <a:solidFill>
                  <a:srgbClr val="990000"/>
                </a:solidFill>
              </a:rPr>
              <a:t>liệu</a:t>
            </a:r>
            <a:endParaRPr lang="en-US">
              <a:solidFill>
                <a:srgbClr val="990000"/>
              </a:solidFill>
            </a:endParaRPr>
          </a:p>
        </p:txBody>
      </p:sp>
      <p:sp>
        <p:nvSpPr>
          <p:cNvPr id="24" name="Rounded Rectangle 23"/>
          <p:cNvSpPr/>
          <p:nvPr/>
        </p:nvSpPr>
        <p:spPr>
          <a:xfrm>
            <a:off x="1055311" y="3886200"/>
            <a:ext cx="1611689" cy="2819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Times New Roman" panose="02020603050405020304" pitchFamily="18" charset="0"/>
              </a:rPr>
              <a:t>HỆ THỐNG CNTT CŨ CỦA DOANH NGHIỆP</a:t>
            </a:r>
            <a:endParaRPr lang="en-US" sz="2000" b="1">
              <a:solidFill>
                <a:schemeClr val="bg1"/>
              </a:solidFill>
              <a:latin typeface="Times New Roman" panose="02020603050405020304" pitchFamily="18" charset="0"/>
            </a:endParaRPr>
          </a:p>
        </p:txBody>
      </p:sp>
      <p:sp>
        <p:nvSpPr>
          <p:cNvPr id="27" name="TextBox 26"/>
          <p:cNvSpPr txBox="1"/>
          <p:nvPr/>
        </p:nvSpPr>
        <p:spPr>
          <a:xfrm>
            <a:off x="2985028" y="4114723"/>
            <a:ext cx="1891772" cy="338554"/>
          </a:xfrm>
          <a:prstGeom prst="rect">
            <a:avLst/>
          </a:prstGeom>
          <a:noFill/>
        </p:spPr>
        <p:txBody>
          <a:bodyPr wrap="square" rtlCol="0">
            <a:spAutoFit/>
          </a:bodyPr>
          <a:lstStyle/>
          <a:p>
            <a:r>
              <a:rPr lang="en-US" sz="1600" err="1" smtClean="0"/>
              <a:t>Phần</a:t>
            </a:r>
            <a:r>
              <a:rPr lang="en-US" sz="1600" smtClean="0"/>
              <a:t> </a:t>
            </a:r>
            <a:r>
              <a:rPr lang="en-US" sz="1600" err="1" smtClean="0"/>
              <a:t>mềm</a:t>
            </a:r>
            <a:r>
              <a:rPr lang="en-US" sz="1600" smtClean="0"/>
              <a:t> </a:t>
            </a:r>
            <a:r>
              <a:rPr lang="en-US" sz="1600" err="1" smtClean="0"/>
              <a:t>kế</a:t>
            </a:r>
            <a:r>
              <a:rPr lang="en-US" sz="1600" smtClean="0"/>
              <a:t> </a:t>
            </a:r>
            <a:r>
              <a:rPr lang="en-US" sz="1600" err="1" smtClean="0"/>
              <a:t>toán</a:t>
            </a:r>
            <a:endParaRPr lang="en-US" sz="1600"/>
          </a:p>
        </p:txBody>
      </p:sp>
      <p:sp>
        <p:nvSpPr>
          <p:cNvPr id="28" name="TextBox 27"/>
          <p:cNvSpPr txBox="1"/>
          <p:nvPr/>
        </p:nvSpPr>
        <p:spPr>
          <a:xfrm>
            <a:off x="3056153" y="4760383"/>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tài</a:t>
            </a:r>
            <a:r>
              <a:rPr lang="en-US" sz="1600" smtClean="0"/>
              <a:t> </a:t>
            </a:r>
            <a:r>
              <a:rPr lang="en-US" sz="1600" err="1" smtClean="0"/>
              <a:t>sản</a:t>
            </a:r>
            <a:endParaRPr lang="en-US" sz="1600"/>
          </a:p>
        </p:txBody>
      </p:sp>
      <p:sp>
        <p:nvSpPr>
          <p:cNvPr id="29" name="TextBox 28"/>
          <p:cNvSpPr txBox="1"/>
          <p:nvPr/>
        </p:nvSpPr>
        <p:spPr>
          <a:xfrm>
            <a:off x="2985028" y="543044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bán</a:t>
            </a:r>
            <a:r>
              <a:rPr lang="en-US" sz="1600" smtClean="0"/>
              <a:t> </a:t>
            </a:r>
            <a:r>
              <a:rPr lang="en-US" sz="1600" err="1" smtClean="0"/>
              <a:t>hàng</a:t>
            </a:r>
            <a:endParaRPr lang="en-US" sz="1600"/>
          </a:p>
        </p:txBody>
      </p:sp>
      <p:sp>
        <p:nvSpPr>
          <p:cNvPr id="30" name="TextBox 29"/>
          <p:cNvSpPr txBox="1"/>
          <p:nvPr/>
        </p:nvSpPr>
        <p:spPr>
          <a:xfrm>
            <a:off x="2985028" y="607610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tồn</a:t>
            </a:r>
            <a:r>
              <a:rPr lang="en-US" sz="1600" smtClean="0"/>
              <a:t> </a:t>
            </a:r>
            <a:r>
              <a:rPr lang="en-US" sz="1600" err="1" smtClean="0"/>
              <a:t>kho</a:t>
            </a:r>
            <a:endParaRPr lang="en-US" sz="1600"/>
          </a:p>
        </p:txBody>
      </p:sp>
      <p:cxnSp>
        <p:nvCxnSpPr>
          <p:cNvPr id="32" name="Curved Connector 31"/>
          <p:cNvCxnSpPr>
            <a:stCxn id="27" idx="0"/>
            <a:endCxn id="24" idx="3"/>
          </p:cNvCxnSpPr>
          <p:nvPr/>
        </p:nvCxnSpPr>
        <p:spPr>
          <a:xfrm rot="16200000" flipH="1" flipV="1">
            <a:off x="2708368" y="4073354"/>
            <a:ext cx="1181177" cy="1263914"/>
          </a:xfrm>
          <a:prstGeom prst="curvedConnector4">
            <a:avLst>
              <a:gd name="adj1" fmla="val -19354"/>
              <a:gd name="adj2" fmla="val 874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8" idx="0"/>
            <a:endCxn id="24" idx="3"/>
          </p:cNvCxnSpPr>
          <p:nvPr/>
        </p:nvCxnSpPr>
        <p:spPr>
          <a:xfrm rot="16200000" flipH="1" flipV="1">
            <a:off x="3066761" y="4360621"/>
            <a:ext cx="535517" cy="1335039"/>
          </a:xfrm>
          <a:prstGeom prst="curvedConnector4">
            <a:avLst>
              <a:gd name="adj1" fmla="val -42688"/>
              <a:gd name="adj2" fmla="val 85425"/>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2"/>
            <a:endCxn id="24" idx="3"/>
          </p:cNvCxnSpPr>
          <p:nvPr/>
        </p:nvCxnSpPr>
        <p:spPr>
          <a:xfrm rot="5400000" flipH="1">
            <a:off x="2739578" y="5223322"/>
            <a:ext cx="1118758" cy="1263914"/>
          </a:xfrm>
          <a:prstGeom prst="curvedConnector4">
            <a:avLst>
              <a:gd name="adj1" fmla="val -20433"/>
              <a:gd name="adj2" fmla="val 8741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29" idx="2"/>
          </p:cNvCxnSpPr>
          <p:nvPr/>
        </p:nvCxnSpPr>
        <p:spPr>
          <a:xfrm rot="5400000" flipH="1">
            <a:off x="3057864" y="4895949"/>
            <a:ext cx="558385" cy="1187714"/>
          </a:xfrm>
          <a:prstGeom prst="curvedConnector4">
            <a:avLst>
              <a:gd name="adj1" fmla="val -40939"/>
              <a:gd name="adj2" fmla="val 898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4495800" y="3962400"/>
            <a:ext cx="990600" cy="2667000"/>
          </a:xfrm>
          <a:prstGeom prst="rightBrace">
            <a:avLst/>
          </a:prstGeom>
          <a:ln w="25400" cmpd="thickThin">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5334000" y="4800600"/>
            <a:ext cx="1752601" cy="923330"/>
          </a:xfrm>
          <a:prstGeom prst="rect">
            <a:avLst/>
          </a:prstGeom>
          <a:noFill/>
        </p:spPr>
        <p:txBody>
          <a:bodyPr wrap="square" rtlCol="0">
            <a:spAutoFit/>
          </a:bodyPr>
          <a:lstStyle/>
          <a:p>
            <a:r>
              <a:rPr lang="en-US" sz="5400" smtClean="0"/>
              <a:t>EAIS</a:t>
            </a:r>
            <a:endParaRPr lang="en-US" sz="5400"/>
          </a:p>
        </p:txBody>
      </p:sp>
    </p:spTree>
    <p:extLst>
      <p:ext uri="{BB962C8B-B14F-4D97-AF65-F5344CB8AC3E}">
        <p14:creationId xmlns:p14="http://schemas.microsoft.com/office/powerpoint/2010/main" val="2318514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randombar(horizontal)">
                                      <p:cBhvr>
                                        <p:cTn id="41" dur="500"/>
                                        <p:tgtEl>
                                          <p:spTgt spid="24"/>
                                        </p:tgtEl>
                                      </p:cBhvr>
                                    </p:animEffect>
                                  </p:childTnLst>
                                </p:cTn>
                              </p:par>
                              <p:par>
                                <p:cTn id="42" presetID="14" presetClass="entr" presetSubtype="1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randombar(horizontal)">
                                      <p:cBhvr>
                                        <p:cTn id="44" dur="500"/>
                                        <p:tgtEl>
                                          <p:spTgt spid="3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randombar(horizontal)">
                                      <p:cBhvr>
                                        <p:cTn id="47" dur="500"/>
                                        <p:tgtEl>
                                          <p:spTgt spid="27"/>
                                        </p:tgtEl>
                                      </p:cBhvr>
                                    </p:animEffect>
                                  </p:childTnLst>
                                </p:cTn>
                              </p:par>
                              <p:par>
                                <p:cTn id="48" presetID="14" presetClass="entr" presetSubtype="1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randombar(horizontal)">
                                      <p:cBhvr>
                                        <p:cTn id="50" dur="500"/>
                                        <p:tgtEl>
                                          <p:spTgt spid="3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randombar(horizontal)">
                                      <p:cBhvr>
                                        <p:cTn id="56" dur="500"/>
                                        <p:tgtEl>
                                          <p:spTgt spid="29"/>
                                        </p:tgtEl>
                                      </p:cBhvr>
                                    </p:animEffect>
                                  </p:childTnLst>
                                </p:cTn>
                              </p:par>
                              <p:par>
                                <p:cTn id="57" presetID="14"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randombar(horizontal)">
                                      <p:cBhvr>
                                        <p:cTn id="59" dur="500"/>
                                        <p:tgtEl>
                                          <p:spTgt spid="40"/>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randombar(horizontal)">
                                      <p:cBhvr>
                                        <p:cTn id="62" dur="500"/>
                                        <p:tgtEl>
                                          <p:spTgt spid="30"/>
                                        </p:tgtEl>
                                      </p:cBhvr>
                                    </p:animEffect>
                                  </p:childTnLst>
                                </p:cTn>
                              </p:par>
                              <p:par>
                                <p:cTn id="63" presetID="14" presetClass="entr" presetSubtype="1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randombar(horizontal)">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randombar(horizontal)">
                                      <p:cBhvr>
                                        <p:cTn id="70" dur="500"/>
                                        <p:tgtEl>
                                          <p:spTgt spid="45"/>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randombar(horizontal)">
                                      <p:cBhvr>
                                        <p:cTn id="7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animBg="1"/>
      <p:bldP spid="20" grpId="0" animBg="1"/>
      <p:bldP spid="22" grpId="0"/>
      <p:bldP spid="24" grpId="0" animBg="1"/>
      <p:bldP spid="27" grpId="0"/>
      <p:bldP spid="28" grpId="0"/>
      <p:bldP spid="29" grpId="0"/>
      <p:bldP spid="30" grpId="0"/>
      <p:bldP spid="45" grpId="0" animBg="1"/>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042" y="5515349"/>
            <a:ext cx="1886758" cy="13426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58438"/>
            <a:ext cx="2667000" cy="13003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238" y="1877494"/>
            <a:ext cx="3011836" cy="20859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4156811"/>
            <a:ext cx="2928048" cy="1391808"/>
          </a:xfrm>
          <a:prstGeom prst="rect">
            <a:avLst/>
          </a:prstGeom>
        </p:spPr>
      </p:pic>
      <p:sp>
        <p:nvSpPr>
          <p:cNvPr id="12" name="TextBox 11"/>
          <p:cNvSpPr txBox="1"/>
          <p:nvPr/>
        </p:nvSpPr>
        <p:spPr>
          <a:xfrm>
            <a:off x="932377" y="1231163"/>
            <a:ext cx="5328617" cy="646331"/>
          </a:xfrm>
          <a:prstGeom prst="rect">
            <a:avLst/>
          </a:prstGeom>
          <a:noFill/>
          <a:effectLst>
            <a:glow rad="139700">
              <a:schemeClr val="accent4">
                <a:satMod val="175000"/>
                <a:alpha val="40000"/>
              </a:schemeClr>
            </a:glow>
            <a:reflection blurRad="6350" stA="52000" endA="300" endPos="35000" dir="5400000" sy="-100000" algn="bl" rotWithShape="0"/>
            <a:softEdge rad="63500"/>
          </a:effectLst>
          <a:scene3d>
            <a:camera prst="orthographicFront"/>
            <a:lightRig rig="threePt" dir="t"/>
          </a:scene3d>
          <a:sp3d extrusionH="76200">
            <a:bevelT w="152400" h="50800" prst="softRound"/>
            <a:bevelB w="101600" prst="riblet"/>
            <a:extrusionClr>
              <a:srgbClr val="C00000"/>
            </a:extrusionClr>
          </a:sp3d>
        </p:spPr>
        <p:txBody>
          <a:bodyPr wrap="square" rtlCol="0">
            <a:spAutoFit/>
          </a:bodyPr>
          <a:lstStyle/>
          <a:p>
            <a:r>
              <a:rPr lang="en-US" sz="3600" dirty="0" smtClean="0"/>
              <a:t>HTTT </a:t>
            </a:r>
            <a:r>
              <a:rPr lang="en-US" sz="3600" dirty="0" err="1" smtClean="0"/>
              <a:t>Quản</a:t>
            </a:r>
            <a:r>
              <a:rPr lang="en-US" sz="3600" dirty="0" smtClean="0"/>
              <a:t> </a:t>
            </a:r>
            <a:r>
              <a:rPr lang="en-US" sz="3600" dirty="0" err="1" smtClean="0"/>
              <a:t>lý</a:t>
            </a:r>
            <a:r>
              <a:rPr lang="en-US" sz="3600" dirty="0" smtClean="0"/>
              <a:t> </a:t>
            </a:r>
            <a:r>
              <a:rPr lang="en-US" sz="3600" dirty="0" err="1" smtClean="0"/>
              <a:t>tích</a:t>
            </a:r>
            <a:r>
              <a:rPr lang="en-US" sz="3600" dirty="0" smtClean="0"/>
              <a:t> </a:t>
            </a:r>
            <a:r>
              <a:rPr lang="en-US" sz="3600" dirty="0" err="1" smtClean="0"/>
              <a:t>hợp</a:t>
            </a:r>
            <a:endParaRPr lang="en-US" sz="3600" dirty="0"/>
          </a:p>
        </p:txBody>
      </p:sp>
    </p:spTree>
    <p:extLst>
      <p:ext uri="{BB962C8B-B14F-4D97-AF65-F5344CB8AC3E}">
        <p14:creationId xmlns:p14="http://schemas.microsoft.com/office/powerpoint/2010/main" val="4654559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latin typeface="Times New Roman" panose="02020603050405020304" pitchFamily="18" charset="0"/>
                <a:cs typeface="Times New Roman" panose="02020603050405020304" pitchFamily="18" charset="0"/>
              </a:rPr>
              <a:t>NỘI DUNG CHÍNH</a:t>
            </a:r>
            <a:endParaRPr lang="en-US" b="1">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a:xfrm>
            <a:off x="152400" y="2743200"/>
            <a:ext cx="6629400" cy="4419600"/>
          </a:xfrm>
        </p:spPr>
        <p:txBody>
          <a:bodyPr/>
          <a:lstStyle/>
          <a:p>
            <a:r>
              <a:rPr lang="en-US" dirty="0" smtClean="0">
                <a:latin typeface="Times New Roman" panose="02020603050405020304" pitchFamily="18" charset="0"/>
                <a:cs typeface="Times New Roman" panose="02020603050405020304" pitchFamily="18" charset="0"/>
              </a:rPr>
              <a:t>CÔNG </a:t>
            </a:r>
            <a:r>
              <a:rPr lang="en-US" dirty="0">
                <a:latin typeface="Times New Roman" panose="02020603050405020304" pitchFamily="18" charset="0"/>
                <a:cs typeface="Times New Roman" panose="02020603050405020304" pitchFamily="18" charset="0"/>
              </a:rPr>
              <a:t>NGHÊ THÔNG TIN TRUYỀN </a:t>
            </a:r>
            <a:r>
              <a:rPr lang="en-US" dirty="0" smtClean="0">
                <a:latin typeface="Times New Roman" panose="02020603050405020304" pitchFamily="18" charset="0"/>
                <a:cs typeface="Times New Roman" panose="02020603050405020304" pitchFamily="18" charset="0"/>
              </a:rPr>
              <a:t>THÔNG</a:t>
            </a:r>
          </a:p>
          <a:p>
            <a:r>
              <a:rPr lang="en-US" dirty="0" smtClean="0">
                <a:latin typeface="Times New Roman" panose="02020603050405020304" pitchFamily="18" charset="0"/>
                <a:cs typeface="Times New Roman" panose="02020603050405020304" pitchFamily="18" charset="0"/>
              </a:rPr>
              <a:t>CÁC GIAI ĐOẠN PHÁT TRIỂN CỦA DOANH </a:t>
            </a:r>
            <a:r>
              <a:rPr lang="en-US" dirty="0" smtClean="0">
                <a:latin typeface="Times New Roman" panose="02020603050405020304" pitchFamily="18" charset="0"/>
                <a:cs typeface="Times New Roman" panose="02020603050405020304" pitchFamily="18" charset="0"/>
              </a:rPr>
              <a:t>NGHIỆP </a:t>
            </a:r>
            <a:r>
              <a:rPr lang="en-US" dirty="0" smtClean="0">
                <a:latin typeface="Times New Roman" panose="02020603050405020304" pitchFamily="18" charset="0"/>
                <a:cs typeface="Times New Roman" panose="02020603050405020304" pitchFamily="18" charset="0"/>
              </a:rPr>
              <a:t>VÀ CNTT-TT</a:t>
            </a:r>
          </a:p>
          <a:p>
            <a:r>
              <a:rPr lang="en-US" dirty="0" smtClean="0">
                <a:latin typeface="Times New Roman" panose="02020603050405020304" pitchFamily="18" charset="0"/>
                <a:cs typeface="Times New Roman" panose="02020603050405020304" pitchFamily="18" charset="0"/>
              </a:rPr>
              <a:t>MỘT </a:t>
            </a:r>
            <a:r>
              <a:rPr lang="en-US" dirty="0">
                <a:latin typeface="Times New Roman" panose="02020603050405020304" pitchFamily="18" charset="0"/>
                <a:cs typeface="Times New Roman" panose="02020603050405020304" pitchFamily="18" charset="0"/>
              </a:rPr>
              <a:t>SỐ VẤN ĐỀ QUẢN LÝ THÔNG TIN TRONG DOANH NGHIỆP</a:t>
            </a: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sp>
        <p:nvSpPr>
          <p:cNvPr id="8" name="TextBox 7"/>
          <p:cNvSpPr txBox="1"/>
          <p:nvPr/>
        </p:nvSpPr>
        <p:spPr>
          <a:xfrm>
            <a:off x="1828800" y="5943600"/>
            <a:ext cx="4876800" cy="369332"/>
          </a:xfrm>
          <a:prstGeom prst="rect">
            <a:avLst/>
          </a:prstGeom>
          <a:noFill/>
        </p:spPr>
        <p:txBody>
          <a:bodyPr wrap="square" rtlCol="0">
            <a:spAutoFit/>
          </a:bodyPr>
          <a:lstStyle/>
          <a:p>
            <a:r>
              <a:rPr lang="en-US" err="1" smtClean="0"/>
              <a:t>Chức</a:t>
            </a:r>
            <a:r>
              <a:rPr lang="en-US" smtClean="0"/>
              <a:t> </a:t>
            </a:r>
            <a:r>
              <a:rPr lang="en-US" err="1" smtClean="0"/>
              <a:t>năng</a:t>
            </a:r>
            <a:r>
              <a:rPr lang="en-US" smtClean="0"/>
              <a:t> </a:t>
            </a:r>
            <a:r>
              <a:rPr lang="en-US" err="1" smtClean="0"/>
              <a:t>của</a:t>
            </a:r>
            <a:r>
              <a:rPr lang="en-US" smtClean="0"/>
              <a:t> </a:t>
            </a:r>
            <a:r>
              <a:rPr lang="en-US" err="1" smtClean="0"/>
              <a:t>một</a:t>
            </a:r>
            <a:r>
              <a:rPr lang="en-US" smtClean="0"/>
              <a:t> </a:t>
            </a:r>
            <a:r>
              <a:rPr lang="en-US" err="1" smtClean="0"/>
              <a:t>số</a:t>
            </a:r>
            <a:r>
              <a:rPr lang="en-US" smtClean="0"/>
              <a:t> HTT </a:t>
            </a:r>
            <a:r>
              <a:rPr lang="en-US" err="1" smtClean="0"/>
              <a:t>quản</a:t>
            </a:r>
            <a:r>
              <a:rPr lang="en-US" smtClean="0"/>
              <a:t> </a:t>
            </a:r>
            <a:r>
              <a:rPr lang="en-US" err="1" smtClean="0"/>
              <a:t>lý</a:t>
            </a:r>
            <a:r>
              <a:rPr lang="en-US" smtClean="0"/>
              <a:t> </a:t>
            </a:r>
            <a:r>
              <a:rPr lang="en-US" err="1" smtClean="0"/>
              <a:t>tích</a:t>
            </a:r>
            <a:r>
              <a:rPr lang="en-US" smtClean="0"/>
              <a:t> </a:t>
            </a:r>
            <a:r>
              <a:rPr lang="en-US" err="1" smtClean="0"/>
              <a:t>hợp</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7086600" cy="4800600"/>
          </a:xfrm>
          <a:prstGeom prst="rect">
            <a:avLst/>
          </a:prstGeom>
        </p:spPr>
      </p:pic>
    </p:spTree>
    <p:extLst>
      <p:ext uri="{BB962C8B-B14F-4D97-AF65-F5344CB8AC3E}">
        <p14:creationId xmlns:p14="http://schemas.microsoft.com/office/powerpoint/2010/main" val="7315498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graphicFrame>
        <p:nvGraphicFramePr>
          <p:cNvPr id="7" name="Diagram 6"/>
          <p:cNvGraphicFramePr/>
          <p:nvPr>
            <p:extLst>
              <p:ext uri="{D42A27DB-BD31-4B8C-83A1-F6EECF244321}">
                <p14:modId xmlns:p14="http://schemas.microsoft.com/office/powerpoint/2010/main" val="530743789"/>
              </p:ext>
            </p:extLst>
          </p:nvPr>
        </p:nvGraphicFramePr>
        <p:xfrm>
          <a:off x="8382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95717" y="152400"/>
            <a:ext cx="3076483" cy="584775"/>
          </a:xfrm>
          <a:prstGeom prst="rect">
            <a:avLst/>
          </a:prstGeom>
          <a:noFill/>
        </p:spPr>
        <p:txBody>
          <a:bodyPr wrap="none" rtlCol="0">
            <a:spAutoFit/>
          </a:bodyPr>
          <a:lstStyle/>
          <a:p>
            <a:r>
              <a:rPr lang="en-US" sz="3200" dirty="0" err="1" smtClean="0">
                <a:solidFill>
                  <a:srgbClr val="FF0000"/>
                </a:solidFill>
              </a:rPr>
              <a:t>C</a:t>
            </a:r>
            <a:r>
              <a:rPr lang="en-US" sz="3200" dirty="0" err="1" smtClean="0">
                <a:solidFill>
                  <a:srgbClr val="0070C0"/>
                </a:solidFill>
              </a:rPr>
              <a:t>á</a:t>
            </a:r>
            <a:r>
              <a:rPr lang="en-US" sz="3200" dirty="0" err="1" smtClean="0">
                <a:solidFill>
                  <a:srgbClr val="FF0000"/>
                </a:solidFill>
              </a:rPr>
              <a:t>c</a:t>
            </a:r>
            <a:r>
              <a:rPr lang="en-US" sz="3200" dirty="0" smtClean="0">
                <a:solidFill>
                  <a:srgbClr val="FF0000"/>
                </a:solidFill>
              </a:rPr>
              <a:t> </a:t>
            </a:r>
            <a:r>
              <a:rPr lang="en-US" sz="3200" dirty="0" err="1" smtClean="0">
                <a:solidFill>
                  <a:srgbClr val="FF0000"/>
                </a:solidFill>
              </a:rPr>
              <a:t>th</a:t>
            </a:r>
            <a:r>
              <a:rPr lang="en-US" sz="3200" dirty="0" err="1" smtClean="0">
                <a:solidFill>
                  <a:srgbClr val="0070C0"/>
                </a:solidFill>
              </a:rPr>
              <a:t>àn</a:t>
            </a:r>
            <a:r>
              <a:rPr lang="en-US" sz="3200" dirty="0" err="1" smtClean="0">
                <a:solidFill>
                  <a:srgbClr val="FF0000"/>
                </a:solidFill>
              </a:rPr>
              <a:t>h</a:t>
            </a:r>
            <a:r>
              <a:rPr lang="en-US" sz="3200" dirty="0" smtClean="0">
                <a:solidFill>
                  <a:srgbClr val="FF0000"/>
                </a:solidFill>
              </a:rPr>
              <a:t> </a:t>
            </a:r>
            <a:r>
              <a:rPr lang="en-US" sz="3200" dirty="0" err="1" smtClean="0">
                <a:solidFill>
                  <a:srgbClr val="FF0000"/>
                </a:solidFill>
              </a:rPr>
              <a:t>p</a:t>
            </a:r>
            <a:r>
              <a:rPr lang="en-US" sz="3200" dirty="0" err="1" smtClean="0">
                <a:solidFill>
                  <a:srgbClr val="0070C0"/>
                </a:solidFill>
              </a:rPr>
              <a:t>h</a:t>
            </a:r>
            <a:r>
              <a:rPr lang="en-US" sz="3200" dirty="0" err="1" smtClean="0">
                <a:solidFill>
                  <a:srgbClr val="FF0000"/>
                </a:solidFill>
              </a:rPr>
              <a:t>ần</a:t>
            </a:r>
            <a:endParaRPr lang="en-US" sz="3200" dirty="0">
              <a:solidFill>
                <a:srgbClr val="FF0000"/>
              </a:solidFill>
            </a:endParaRPr>
          </a:p>
        </p:txBody>
      </p:sp>
    </p:spTree>
    <p:extLst>
      <p:ext uri="{BB962C8B-B14F-4D97-AF65-F5344CB8AC3E}">
        <p14:creationId xmlns:p14="http://schemas.microsoft.com/office/powerpoint/2010/main" val="20255765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9" name="TextBox 8"/>
          <p:cNvSpPr txBox="1"/>
          <p:nvPr/>
        </p:nvSpPr>
        <p:spPr>
          <a:xfrm>
            <a:off x="5334000" y="2895600"/>
            <a:ext cx="2438400" cy="369332"/>
          </a:xfrm>
          <a:prstGeom prst="rect">
            <a:avLst/>
          </a:prstGeom>
          <a:noFill/>
        </p:spPr>
        <p:txBody>
          <a:bodyPr wrap="square" rtlCol="0">
            <a:spAutoFit/>
          </a:bodyPr>
          <a:lstStyle/>
          <a:p>
            <a:r>
              <a:rPr lang="en-US" b="1" smtClean="0">
                <a:solidFill>
                  <a:srgbClr val="0070C0"/>
                </a:solidFill>
              </a:rPr>
              <a:t>KHÁCH HÀNG</a:t>
            </a:r>
            <a:endParaRPr lang="en-US" b="1">
              <a:solidFill>
                <a:srgbClr val="0070C0"/>
              </a:solidFill>
            </a:endParaRPr>
          </a:p>
        </p:txBody>
      </p:sp>
      <p:graphicFrame>
        <p:nvGraphicFramePr>
          <p:cNvPr id="10" name="Diagram 9"/>
          <p:cNvGraphicFramePr/>
          <p:nvPr>
            <p:extLst>
              <p:ext uri="{D42A27DB-BD31-4B8C-83A1-F6EECF244321}">
                <p14:modId xmlns:p14="http://schemas.microsoft.com/office/powerpoint/2010/main" val="3271922396"/>
              </p:ext>
            </p:extLst>
          </p:nvPr>
        </p:nvGraphicFramePr>
        <p:xfrm>
          <a:off x="533400" y="1686166"/>
          <a:ext cx="5181600" cy="3580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600200" y="5421868"/>
            <a:ext cx="4114800" cy="369332"/>
          </a:xfrm>
          <a:prstGeom prst="rect">
            <a:avLst/>
          </a:prstGeom>
          <a:noFill/>
        </p:spPr>
        <p:txBody>
          <a:bodyPr wrap="square" rtlCol="0">
            <a:spAutoFit/>
          </a:bodyPr>
          <a:lstStyle/>
          <a:p>
            <a:r>
              <a:rPr lang="en-US" err="1" smtClean="0"/>
              <a:t>Quá</a:t>
            </a:r>
            <a:r>
              <a:rPr lang="en-US" smtClean="0"/>
              <a:t> </a:t>
            </a:r>
            <a:r>
              <a:rPr lang="en-US" err="1" smtClean="0"/>
              <a:t>trình</a:t>
            </a:r>
            <a:r>
              <a:rPr lang="en-US" smtClean="0"/>
              <a:t> ERP </a:t>
            </a:r>
            <a:r>
              <a:rPr lang="en-US" err="1" smtClean="0"/>
              <a:t>đến</a:t>
            </a:r>
            <a:r>
              <a:rPr lang="en-US" smtClean="0"/>
              <a:t> </a:t>
            </a:r>
            <a:r>
              <a:rPr lang="en-US" err="1" smtClean="0"/>
              <a:t>với</a:t>
            </a:r>
            <a:r>
              <a:rPr lang="en-US" smtClean="0"/>
              <a:t> </a:t>
            </a:r>
            <a:r>
              <a:rPr lang="en-US" err="1" smtClean="0"/>
              <a:t>khách</a:t>
            </a:r>
            <a:r>
              <a:rPr lang="en-US" smtClean="0"/>
              <a:t> </a:t>
            </a:r>
            <a:r>
              <a:rPr lang="en-US" err="1" smtClean="0"/>
              <a:t>hàng</a:t>
            </a:r>
            <a:endParaRPr lang="en-US"/>
          </a:p>
        </p:txBody>
      </p:sp>
    </p:spTree>
    <p:extLst>
      <p:ext uri="{BB962C8B-B14F-4D97-AF65-F5344CB8AC3E}">
        <p14:creationId xmlns:p14="http://schemas.microsoft.com/office/powerpoint/2010/main" val="42642475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0"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6" name="Round Diagonal Corner Rectangle 5"/>
          <p:cNvSpPr/>
          <p:nvPr/>
        </p:nvSpPr>
        <p:spPr>
          <a:xfrm>
            <a:off x="685800" y="1845059"/>
            <a:ext cx="2133600" cy="838200"/>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KHÁCH HÀNG</a:t>
            </a:r>
            <a:endParaRPr lang="en-US" b="1">
              <a:latin typeface="Times New Roman" panose="02020603050405020304" pitchFamily="18" charset="0"/>
              <a:cs typeface="Times New Roman" panose="02020603050405020304" pitchFamily="18" charset="0"/>
            </a:endParaRPr>
          </a:p>
        </p:txBody>
      </p:sp>
      <p:sp>
        <p:nvSpPr>
          <p:cNvPr id="7" name="Round Diagonal Corner Rectangle 6"/>
          <p:cNvSpPr/>
          <p:nvPr/>
        </p:nvSpPr>
        <p:spPr>
          <a:xfrm>
            <a:off x="4596819" y="1828800"/>
            <a:ext cx="2133600" cy="838200"/>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NHÀ TRIỂN KHAI</a:t>
            </a:r>
            <a:endParaRPr lang="en-US" b="1">
              <a:latin typeface="Times New Roman" panose="02020603050405020304" pitchFamily="18" charset="0"/>
              <a:cs typeface="Times New Roman" panose="02020603050405020304" pitchFamily="18" charset="0"/>
            </a:endParaRPr>
          </a:p>
        </p:txBody>
      </p:sp>
      <p:sp>
        <p:nvSpPr>
          <p:cNvPr id="8" name="Oval 7"/>
          <p:cNvSpPr/>
          <p:nvPr/>
        </p:nvSpPr>
        <p:spPr>
          <a:xfrm>
            <a:off x="2782777" y="2852109"/>
            <a:ext cx="1524000" cy="1219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anose="02020603050405020304" pitchFamily="18" charset="0"/>
                <a:cs typeface="Times New Roman" panose="02020603050405020304" pitchFamily="18" charset="0"/>
              </a:rPr>
              <a:t>Ban </a:t>
            </a:r>
            <a:r>
              <a:rPr lang="en-US" sz="2000" b="1" err="1" smtClean="0">
                <a:solidFill>
                  <a:schemeClr val="tx1"/>
                </a:solidFill>
                <a:latin typeface="Times New Roman" panose="02020603050405020304" pitchFamily="18" charset="0"/>
                <a:cs typeface="Times New Roman" panose="02020603050405020304" pitchFamily="18" charset="0"/>
              </a:rPr>
              <a:t>chỉ</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đạo</a:t>
            </a:r>
            <a:endParaRPr lang="en-US" sz="2000" b="1">
              <a:solidFill>
                <a:schemeClr val="tx1"/>
              </a:solidFill>
              <a:latin typeface="Times New Roman" panose="02020603050405020304" pitchFamily="18" charset="0"/>
              <a:cs typeface="Times New Roman" panose="02020603050405020304" pitchFamily="18" charset="0"/>
            </a:endParaRPr>
          </a:p>
        </p:txBody>
      </p:sp>
      <p:sp>
        <p:nvSpPr>
          <p:cNvPr id="9" name="Round Same Side Corner Rectangle 8"/>
          <p:cNvSpPr/>
          <p:nvPr/>
        </p:nvSpPr>
        <p:spPr>
          <a:xfrm>
            <a:off x="613358" y="3571601"/>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Chủ</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nhiệm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án</a:t>
            </a:r>
            <a:endParaRPr lang="en-US">
              <a:latin typeface="Times New Roman" panose="02020603050405020304" pitchFamily="18" charset="0"/>
              <a:cs typeface="Times New Roman" panose="02020603050405020304" pitchFamily="18" charset="0"/>
            </a:endParaRPr>
          </a:p>
        </p:txBody>
      </p:sp>
      <p:sp>
        <p:nvSpPr>
          <p:cNvPr id="11" name="Round Same Side Corner Rectangle 10"/>
          <p:cNvSpPr/>
          <p:nvPr/>
        </p:nvSpPr>
        <p:spPr>
          <a:xfrm>
            <a:off x="1889204" y="4547812"/>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Người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dùng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hạt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giống</a:t>
            </a:r>
            <a:endParaRPr lang="en-US">
              <a:latin typeface="Times New Roman" panose="02020603050405020304" pitchFamily="18" charset="0"/>
              <a:cs typeface="Times New Roman" panose="02020603050405020304" pitchFamily="18" charset="0"/>
            </a:endParaRPr>
          </a:p>
        </p:txBody>
      </p:sp>
      <p:sp>
        <p:nvSpPr>
          <p:cNvPr id="12" name="Round Same Side Corner Rectangle 11"/>
          <p:cNvSpPr/>
          <p:nvPr/>
        </p:nvSpPr>
        <p:spPr>
          <a:xfrm>
            <a:off x="5447293" y="4352904"/>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chính</a:t>
            </a:r>
            <a:endParaRPr lang="en-US">
              <a:latin typeface="Times New Roman" panose="02020603050405020304" pitchFamily="18" charset="0"/>
              <a:cs typeface="Times New Roman" panose="02020603050405020304" pitchFamily="18" charset="0"/>
            </a:endParaRPr>
          </a:p>
        </p:txBody>
      </p:sp>
      <p:sp>
        <p:nvSpPr>
          <p:cNvPr id="13" name="Round Same Side Corner Rectangle 12"/>
          <p:cNvSpPr/>
          <p:nvPr/>
        </p:nvSpPr>
        <p:spPr>
          <a:xfrm>
            <a:off x="5663619"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sp>
        <p:nvSpPr>
          <p:cNvPr id="14" name="Round Same Side Corner Rectangle 13"/>
          <p:cNvSpPr/>
          <p:nvPr/>
        </p:nvSpPr>
        <p:spPr>
          <a:xfrm>
            <a:off x="2438400" y="5671678"/>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5" name="Round Same Side Corner Rectangle 14"/>
          <p:cNvSpPr/>
          <p:nvPr/>
        </p:nvSpPr>
        <p:spPr>
          <a:xfrm>
            <a:off x="4083206"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kỹ</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endParaRPr lang="en-US">
              <a:latin typeface="Times New Roman" panose="02020603050405020304" pitchFamily="18" charset="0"/>
              <a:cs typeface="Times New Roman" panose="02020603050405020304" pitchFamily="18" charset="0"/>
            </a:endParaRPr>
          </a:p>
        </p:txBody>
      </p:sp>
      <p:sp>
        <p:nvSpPr>
          <p:cNvPr id="16" name="Round Same Side Corner Rectangle 15"/>
          <p:cNvSpPr/>
          <p:nvPr/>
        </p:nvSpPr>
        <p:spPr>
          <a:xfrm>
            <a:off x="3620977" y="4181201"/>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Phụ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chất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endParaRPr lang="en-US">
              <a:latin typeface="Times New Roman" panose="02020603050405020304" pitchFamily="18" charset="0"/>
              <a:cs typeface="Times New Roman" panose="02020603050405020304" pitchFamily="18" charset="0"/>
            </a:endParaRPr>
          </a:p>
        </p:txBody>
      </p:sp>
      <p:cxnSp>
        <p:nvCxnSpPr>
          <p:cNvPr id="18" name="Curved Connector 17"/>
          <p:cNvCxnSpPr>
            <a:endCxn id="9" idx="3"/>
          </p:cNvCxnSpPr>
          <p:nvPr/>
        </p:nvCxnSpPr>
        <p:spPr>
          <a:xfrm rot="5400000">
            <a:off x="1067830" y="2924929"/>
            <a:ext cx="878001" cy="41534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6" idx="1"/>
            <a:endCxn id="11" idx="3"/>
          </p:cNvCxnSpPr>
          <p:nvPr/>
        </p:nvCxnSpPr>
        <p:spPr>
          <a:xfrm rot="16200000" flipH="1">
            <a:off x="1231526" y="3204333"/>
            <a:ext cx="1864553" cy="82240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7" idx="1"/>
            <a:endCxn id="12" idx="3"/>
          </p:cNvCxnSpPr>
          <p:nvPr/>
        </p:nvCxnSpPr>
        <p:spPr>
          <a:xfrm rot="16200000" flipH="1">
            <a:off x="5055404" y="3275215"/>
            <a:ext cx="1685904" cy="46947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7" idx="1"/>
            <a:endCxn id="16" idx="3"/>
          </p:cNvCxnSpPr>
          <p:nvPr/>
        </p:nvCxnSpPr>
        <p:spPr>
          <a:xfrm rot="5400000">
            <a:off x="4228098" y="2745679"/>
            <a:ext cx="1514201" cy="135684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2" idx="1"/>
            <a:endCxn id="13" idx="3"/>
          </p:cNvCxnSpPr>
          <p:nvPr/>
        </p:nvCxnSpPr>
        <p:spPr>
          <a:xfrm rot="16200000" flipH="1">
            <a:off x="5897572" y="5198025"/>
            <a:ext cx="687369" cy="21632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2" idx="1"/>
            <a:endCxn id="15" idx="3"/>
          </p:cNvCxnSpPr>
          <p:nvPr/>
        </p:nvCxnSpPr>
        <p:spPr>
          <a:xfrm rot="5400000">
            <a:off x="5107366" y="4624145"/>
            <a:ext cx="687369" cy="13640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1"/>
            <a:endCxn id="14" idx="3"/>
          </p:cNvCxnSpPr>
          <p:nvPr/>
        </p:nvCxnSpPr>
        <p:spPr>
          <a:xfrm rot="5400000">
            <a:off x="4274060" y="3812645"/>
            <a:ext cx="709174" cy="300889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7" idx="2"/>
            <a:endCxn id="8" idx="0"/>
          </p:cNvCxnSpPr>
          <p:nvPr/>
        </p:nvCxnSpPr>
        <p:spPr>
          <a:xfrm rot="10800000" flipV="1">
            <a:off x="3544777" y="2247899"/>
            <a:ext cx="1052042" cy="60420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6" idx="0"/>
            <a:endCxn id="8" idx="0"/>
          </p:cNvCxnSpPr>
          <p:nvPr/>
        </p:nvCxnSpPr>
        <p:spPr>
          <a:xfrm>
            <a:off x="2819400" y="2264159"/>
            <a:ext cx="725377" cy="587950"/>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5337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randombar(horizont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horizont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4" presetClass="entr" presetSubtype="1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horizont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randombar(horizontal)">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randombar(horizontal)">
                                      <p:cBhvr>
                                        <p:cTn id="58" dur="500"/>
                                        <p:tgtEl>
                                          <p:spTgt spid="22"/>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randombar(horizontal)">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randombar(horizontal)">
                                      <p:cBhvr>
                                        <p:cTn id="66" dur="500"/>
                                        <p:tgtEl>
                                          <p:spTgt spid="16"/>
                                        </p:tgtEl>
                                      </p:cBhvr>
                                    </p:animEffect>
                                  </p:childTnLst>
                                </p:cTn>
                              </p:par>
                              <p:par>
                                <p:cTn id="67" presetID="14" presetClass="entr" presetSubtype="1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randombar(horizontal)">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graphicFrame>
        <p:nvGraphicFramePr>
          <p:cNvPr id="6" name="Diagram 5"/>
          <p:cNvGraphicFramePr/>
          <p:nvPr>
            <p:extLst>
              <p:ext uri="{D42A27DB-BD31-4B8C-83A1-F6EECF244321}">
                <p14:modId xmlns:p14="http://schemas.microsoft.com/office/powerpoint/2010/main" val="3564452896"/>
              </p:ext>
            </p:extLst>
          </p:nvPr>
        </p:nvGraphicFramePr>
        <p:xfrm>
          <a:off x="533400" y="1203138"/>
          <a:ext cx="6096000" cy="3597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971800" y="4267200"/>
            <a:ext cx="2595582" cy="369332"/>
          </a:xfrm>
          <a:prstGeom prst="rect">
            <a:avLst/>
          </a:prstGeom>
          <a:noFill/>
        </p:spPr>
        <p:txBody>
          <a:bodyPr wrap="none" rtlCol="0">
            <a:spAutoFit/>
          </a:bodyPr>
          <a:lstStyle/>
          <a:p>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triển</a:t>
            </a:r>
            <a:r>
              <a:rPr lang="en-US" dirty="0" smtClean="0"/>
              <a:t> </a:t>
            </a:r>
            <a:r>
              <a:rPr lang="en-US" dirty="0" err="1" smtClean="0"/>
              <a:t>khai</a:t>
            </a:r>
            <a:endParaRPr lang="en-US" dirty="0"/>
          </a:p>
        </p:txBody>
      </p:sp>
      <p:sp>
        <p:nvSpPr>
          <p:cNvPr id="8" name="TextBox 7"/>
          <p:cNvSpPr txBox="1"/>
          <p:nvPr/>
        </p:nvSpPr>
        <p:spPr>
          <a:xfrm>
            <a:off x="1905000" y="5334000"/>
            <a:ext cx="4343400" cy="646331"/>
          </a:xfrm>
          <a:prstGeom prst="rect">
            <a:avLst/>
          </a:prstGeom>
          <a:noFill/>
        </p:spPr>
        <p:txBody>
          <a:bodyPr wrap="square" rtlCol="0">
            <a:spAutoFit/>
          </a:bodyPr>
          <a:lstStyle/>
          <a:p>
            <a:r>
              <a:rPr lang="en-US" smtClean="0"/>
              <a:t>=&gt;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Việt</a:t>
            </a:r>
            <a:r>
              <a:rPr lang="en-US" smtClean="0"/>
              <a:t> Nam </a:t>
            </a:r>
            <a:r>
              <a:rPr lang="en-US" err="1" smtClean="0"/>
              <a:t>cần</a:t>
            </a:r>
            <a:r>
              <a:rPr lang="en-US" smtClean="0"/>
              <a:t> </a:t>
            </a:r>
            <a:r>
              <a:rPr lang="en-US" err="1" smtClean="0"/>
              <a:t>có</a:t>
            </a:r>
            <a:r>
              <a:rPr lang="en-US" smtClean="0"/>
              <a:t> </a:t>
            </a:r>
            <a:r>
              <a:rPr lang="en-US" err="1" smtClean="0"/>
              <a:t>chiến</a:t>
            </a:r>
            <a:r>
              <a:rPr lang="en-US" smtClean="0"/>
              <a:t> </a:t>
            </a:r>
            <a:r>
              <a:rPr lang="en-US" err="1" smtClean="0"/>
              <a:t>lược</a:t>
            </a:r>
            <a:r>
              <a:rPr lang="en-US"/>
              <a:t> </a:t>
            </a:r>
            <a:r>
              <a:rPr lang="en-US" err="1" smtClean="0"/>
              <a:t>rành</a:t>
            </a:r>
            <a:r>
              <a:rPr lang="en-US" smtClean="0"/>
              <a:t> </a:t>
            </a:r>
            <a:r>
              <a:rPr lang="en-US" err="1" smtClean="0"/>
              <a:t>mạch</a:t>
            </a:r>
            <a:r>
              <a:rPr lang="en-US" smtClean="0"/>
              <a:t> </a:t>
            </a:r>
            <a:r>
              <a:rPr lang="en-US" err="1" smtClean="0"/>
              <a:t>khi</a:t>
            </a:r>
            <a:r>
              <a:rPr lang="en-US" smtClean="0"/>
              <a:t> </a:t>
            </a:r>
            <a:r>
              <a:rPr lang="en-US" err="1" smtClean="0"/>
              <a:t>triển</a:t>
            </a:r>
            <a:r>
              <a:rPr lang="en-US" smtClean="0"/>
              <a:t> </a:t>
            </a:r>
            <a:r>
              <a:rPr lang="en-US" err="1" smtClean="0"/>
              <a:t>khai</a:t>
            </a:r>
            <a:r>
              <a:rPr lang="en-US" smtClean="0"/>
              <a:t> ERP</a:t>
            </a:r>
            <a:endParaRPr lang="en-US"/>
          </a:p>
        </p:txBody>
      </p:sp>
    </p:spTree>
    <p:extLst>
      <p:ext uri="{BB962C8B-B14F-4D97-AF65-F5344CB8AC3E}">
        <p14:creationId xmlns:p14="http://schemas.microsoft.com/office/powerpoint/2010/main" val="1207240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9" name="Rectangle 8"/>
          <p:cNvSpPr/>
          <p:nvPr/>
        </p:nvSpPr>
        <p:spPr>
          <a:xfrm>
            <a:off x="4572000" y="1981200"/>
            <a:ext cx="1447800" cy="59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Phân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tích</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76400" y="1981200"/>
            <a:ext cx="1600200" cy="59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Web </a:t>
            </a:r>
            <a:r>
              <a:rPr lang="en-US" err="1" smtClean="0">
                <a:solidFill>
                  <a:schemeClr val="tx1"/>
                </a:solidFill>
                <a:latin typeface="Times New Roman" panose="02020603050405020304" pitchFamily="18" charset="0"/>
                <a:cs typeface="Times New Roman" panose="02020603050405020304" pitchFamily="18" charset="0"/>
              </a:rPr>
              <a:t>và</a:t>
            </a:r>
            <a:r>
              <a:rPr lang="en-US" smtClean="0">
                <a:solidFill>
                  <a:schemeClr val="tx1"/>
                </a:solidFill>
                <a:latin typeface="Times New Roman" panose="02020603050405020304" pitchFamily="18" charset="0"/>
                <a:cs typeface="Times New Roman" panose="02020603050405020304" pitchFamily="18" charset="0"/>
              </a:rPr>
              <a:t> E-mail</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95300" y="2989068"/>
            <a:ext cx="838200" cy="149034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572000" y="4789923"/>
            <a:ext cx="1295399"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Marketing</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867400" y="2971800"/>
            <a:ext cx="990600" cy="15076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CSDL </a:t>
            </a:r>
            <a:r>
              <a:rPr lang="en-US" err="1" smtClean="0">
                <a:solidFill>
                  <a:schemeClr val="tx1"/>
                </a:solidFill>
                <a:latin typeface="Times New Roman" panose="02020603050405020304" pitchFamily="18" charset="0"/>
                <a:cs typeface="Times New Roman" panose="02020603050405020304" pitchFamily="18" charset="0"/>
              </a:rPr>
              <a:t>thông</a:t>
            </a:r>
            <a:r>
              <a:rPr lang="en-US" smtClean="0">
                <a:solidFill>
                  <a:schemeClr val="tx1"/>
                </a:solidFill>
                <a:latin typeface="Times New Roman" panose="02020603050405020304" pitchFamily="18" charset="0"/>
                <a:cs typeface="Times New Roman" panose="02020603050405020304" pitchFamily="18" charset="0"/>
              </a:rPr>
              <a:t> tin </a:t>
            </a: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657600" y="2983871"/>
            <a:ext cx="914400" cy="14955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CSDL </a:t>
            </a:r>
            <a:r>
              <a:rPr lang="en-US" dirty="0" err="1" smtClean="0">
                <a:solidFill>
                  <a:schemeClr val="tx1"/>
                </a:solidFill>
                <a:latin typeface="Times New Roman" panose="02020603050405020304" pitchFamily="18" charset="0"/>
                <a:cs typeface="Times New Roman" panose="02020603050405020304" pitchFamily="18" charset="0"/>
              </a:rPr>
              <a:t>Thông</a:t>
            </a:r>
            <a:r>
              <a:rPr lang="en-US" dirty="0" smtClean="0">
                <a:solidFill>
                  <a:schemeClr val="tx1"/>
                </a:solidFill>
                <a:latin typeface="Times New Roman" panose="02020603050405020304" pitchFamily="18" charset="0"/>
                <a:cs typeface="Times New Roman" panose="02020603050405020304" pitchFamily="18" charset="0"/>
              </a:rPr>
              <a:t> tin </a:t>
            </a:r>
            <a:r>
              <a:rPr lang="en-US" dirty="0" err="1" smtClean="0">
                <a:solidFill>
                  <a:schemeClr val="tx1"/>
                </a:solidFill>
                <a:latin typeface="Times New Roman" panose="02020603050405020304" pitchFamily="18" charset="0"/>
                <a:cs typeface="Times New Roman" panose="02020603050405020304" pitchFamily="18" charset="0"/>
              </a:rPr>
              <a:t>khách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hàng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676400" y="4810315"/>
            <a:ext cx="1600200"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Đối</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tác</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676400" y="3925690"/>
            <a:ext cx="1600200" cy="55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Chi </a:t>
            </a:r>
            <a:r>
              <a:rPr lang="en-US" err="1" smtClean="0">
                <a:solidFill>
                  <a:schemeClr val="tx1"/>
                </a:solidFill>
                <a:latin typeface="Times New Roman" panose="02020603050405020304" pitchFamily="18" charset="0"/>
                <a:cs typeface="Times New Roman" panose="02020603050405020304" pitchFamily="18" charset="0"/>
              </a:rPr>
              <a:t>nhánh</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676400" y="2989069"/>
            <a:ext cx="1600200" cy="520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tâm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điện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thoại</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16" idx="1"/>
          </p:cNvCxnSpPr>
          <p:nvPr/>
        </p:nvCxnSpPr>
        <p:spPr>
          <a:xfrm flipH="1">
            <a:off x="1358334" y="4202553"/>
            <a:ext cx="318066"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1"/>
          </p:cNvCxnSpPr>
          <p:nvPr/>
        </p:nvCxnSpPr>
        <p:spPr>
          <a:xfrm flipH="1" flipV="1">
            <a:off x="1358334" y="3243070"/>
            <a:ext cx="318066"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3200400" y="2277173"/>
            <a:ext cx="838200" cy="7066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flipV="1">
            <a:off x="4143004" y="2277172"/>
            <a:ext cx="352796"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200400" y="4479416"/>
            <a:ext cx="838200" cy="6642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1"/>
            <a:endCxn id="14" idx="3"/>
          </p:cNvCxnSpPr>
          <p:nvPr/>
        </p:nvCxnSpPr>
        <p:spPr>
          <a:xfrm flipH="1">
            <a:off x="4572000" y="3725608"/>
            <a:ext cx="1295400" cy="6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 idx="3"/>
          </p:cNvCxnSpPr>
          <p:nvPr/>
        </p:nvCxnSpPr>
        <p:spPr>
          <a:xfrm>
            <a:off x="6019800" y="2277173"/>
            <a:ext cx="342900"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2" idx="3"/>
          </p:cNvCxnSpPr>
          <p:nvPr/>
        </p:nvCxnSpPr>
        <p:spPr>
          <a:xfrm flipV="1">
            <a:off x="5867399" y="4479415"/>
            <a:ext cx="495301" cy="6438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0800000">
            <a:off x="4191000" y="4495800"/>
            <a:ext cx="457200" cy="64389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3"/>
          </p:cNvCxnSpPr>
          <p:nvPr/>
        </p:nvCxnSpPr>
        <p:spPr>
          <a:xfrm>
            <a:off x="3276600" y="4202553"/>
            <a:ext cx="380999"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3"/>
          </p:cNvCxnSpPr>
          <p:nvPr/>
        </p:nvCxnSpPr>
        <p:spPr>
          <a:xfrm flipV="1">
            <a:off x="3276600" y="3243070"/>
            <a:ext cx="381000"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5" idx="1"/>
            <a:endCxn id="11" idx="2"/>
          </p:cNvCxnSpPr>
          <p:nvPr/>
        </p:nvCxnSpPr>
        <p:spPr>
          <a:xfrm rot="10800000">
            <a:off x="914400" y="4479415"/>
            <a:ext cx="762000" cy="6642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0" idx="1"/>
            <a:endCxn id="11" idx="0"/>
          </p:cNvCxnSpPr>
          <p:nvPr/>
        </p:nvCxnSpPr>
        <p:spPr>
          <a:xfrm rot="10800000" flipV="1">
            <a:off x="914400" y="2277172"/>
            <a:ext cx="762000" cy="71189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HO</a:t>
            </a:r>
            <a:r>
              <a:rPr lang="en-US" sz="2800" b="1" smtClean="0">
                <a:solidFill>
                  <a:schemeClr val="accent2">
                    <a:lumMod val="60000"/>
                    <a:lumOff val="40000"/>
                  </a:schemeClr>
                </a:solidFill>
              </a:rPr>
              <a:t>Ạ</a:t>
            </a:r>
            <a:r>
              <a:rPr lang="en-US" sz="2800" b="1" smtClean="0">
                <a:solidFill>
                  <a:srgbClr val="FF0000"/>
                </a:solidFill>
              </a:rPr>
              <a:t>T </a:t>
            </a:r>
            <a:r>
              <a:rPr lang="en-US" sz="2800" b="1" smtClean="0">
                <a:solidFill>
                  <a:schemeClr val="accent2">
                    <a:lumMod val="60000"/>
                    <a:lumOff val="40000"/>
                  </a:schemeClr>
                </a:solidFill>
              </a:rPr>
              <a:t>ĐỘ</a:t>
            </a:r>
            <a:r>
              <a:rPr lang="en-US" sz="2800" b="1" smtClean="0">
                <a:solidFill>
                  <a:srgbClr val="FF0000"/>
                </a:solidFill>
              </a:rPr>
              <a:t>NG</a:t>
            </a:r>
            <a:endParaRPr lang="en-US" sz="2800" b="1">
              <a:solidFill>
                <a:srgbClr val="FF0000"/>
              </a:solidFill>
            </a:endParaRPr>
          </a:p>
        </p:txBody>
      </p:sp>
    </p:spTree>
    <p:extLst>
      <p:ext uri="{BB962C8B-B14F-4D97-AF65-F5344CB8AC3E}">
        <p14:creationId xmlns:p14="http://schemas.microsoft.com/office/powerpoint/2010/main" val="37632834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randombar(horizontal)">
                                      <p:cBhvr>
                                        <p:cTn id="7" dur="500"/>
                                        <p:tgtEl>
                                          <p:spTgt spid="8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randombar(horizontal)">
                                      <p:cBhvr>
                                        <p:cTn id="16" dur="500"/>
                                        <p:tgtEl>
                                          <p:spTgt spid="3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par>
                                <p:cTn id="23" presetID="14" presetClass="entr" presetSubtype="1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randombar(horizontal)">
                                      <p:cBhvr>
                                        <p:cTn id="25" dur="500"/>
                                        <p:tgtEl>
                                          <p:spTgt spid="8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randombar(horizontal)">
                                      <p:cBhvr>
                                        <p:cTn id="33" dur="500"/>
                                        <p:tgtEl>
                                          <p:spTgt spid="35"/>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randombar(horizontal)">
                                      <p:cBhvr>
                                        <p:cTn id="39" dur="500"/>
                                        <p:tgtEl>
                                          <p:spTgt spid="65"/>
                                        </p:tgtEl>
                                      </p:cBhvr>
                                    </p:animEffect>
                                  </p:childTnLst>
                                </p:cTn>
                              </p:par>
                              <p:par>
                                <p:cTn id="40" presetID="14" presetClass="entr" presetSubtype="10" fill="hold"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randombar(horizontal)">
                                      <p:cBhvr>
                                        <p:cTn id="42" dur="500"/>
                                        <p:tgtEl>
                                          <p:spTgt spid="63"/>
                                        </p:tgtEl>
                                      </p:cBhvr>
                                    </p:animEffect>
                                  </p:childTnLst>
                                </p:cTn>
                              </p:par>
                              <p:par>
                                <p:cTn id="43" presetID="14" presetClass="entr" presetSubtype="1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randombar(horizontal)">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randombar(horizontal)">
                                      <p:cBhvr>
                                        <p:cTn id="50" dur="500"/>
                                        <p:tgtEl>
                                          <p:spTgt spid="9"/>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randombar(horizontal)">
                                      <p:cBhvr>
                                        <p:cTn id="53" dur="500"/>
                                        <p:tgtEl>
                                          <p:spTgt spid="12"/>
                                        </p:tgtEl>
                                      </p:cBhvr>
                                    </p:animEffect>
                                  </p:childTnLst>
                                </p:cTn>
                              </p:par>
                              <p:par>
                                <p:cTn id="54" presetID="14" presetClass="entr" presetSubtype="10" fill="hold"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randombar(horizontal)">
                                      <p:cBhvr>
                                        <p:cTn id="56" dur="500"/>
                                        <p:tgtEl>
                                          <p:spTgt spid="61"/>
                                        </p:tgtEl>
                                      </p:cBhvr>
                                    </p:animEffect>
                                  </p:childTnLst>
                                </p:cTn>
                              </p:par>
                              <p:par>
                                <p:cTn id="57" presetID="14" presetClass="entr" presetSubtype="1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500"/>
                                        <p:tgtEl>
                                          <p:spTgt spid="59"/>
                                        </p:tgtEl>
                                      </p:cBhvr>
                                    </p:animEffect>
                                  </p:childTnLst>
                                </p:cTn>
                              </p:par>
                              <p:par>
                                <p:cTn id="60" presetID="14" presetClass="entr" presetSubtype="10"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randombar(horizontal)">
                                      <p:cBhvr>
                                        <p:cTn id="62" dur="500"/>
                                        <p:tgtEl>
                                          <p:spTgt spid="57"/>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randombar(horizontal)">
                                      <p:cBhvr>
                                        <p:cTn id="65" dur="500"/>
                                        <p:tgtEl>
                                          <p:spTgt spid="13"/>
                                        </p:tgtEl>
                                      </p:cBhvr>
                                    </p:animEffect>
                                  </p:childTnLst>
                                </p:cTn>
                              </p:par>
                              <p:par>
                                <p:cTn id="66" presetID="14" presetClass="entr" presetSubtype="1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randombar(horizontal)">
                                      <p:cBhvr>
                                        <p:cTn id="68" dur="500"/>
                                        <p:tgtEl>
                                          <p:spTgt spid="37"/>
                                        </p:tgtEl>
                                      </p:cBhvr>
                                    </p:animEffect>
                                  </p:childTnLst>
                                </p:cTn>
                              </p:par>
                              <p:par>
                                <p:cTn id="69" presetID="14" presetClass="entr" presetSubtype="1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randombar(horizontal)">
                                      <p:cBhvr>
                                        <p:cTn id="7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5" name="TextBox 4"/>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C</a:t>
            </a:r>
            <a:r>
              <a:rPr lang="en-US" sz="2800" b="1" smtClean="0">
                <a:solidFill>
                  <a:schemeClr val="accent2">
                    <a:lumMod val="60000"/>
                    <a:lumOff val="40000"/>
                  </a:schemeClr>
                </a:solidFill>
              </a:rPr>
              <a:t>Ấ</a:t>
            </a:r>
            <a:r>
              <a:rPr lang="en-US" sz="2800" b="1" smtClean="0">
                <a:solidFill>
                  <a:srgbClr val="FF0000"/>
                </a:solidFill>
              </a:rPr>
              <a:t>U T</a:t>
            </a:r>
            <a:r>
              <a:rPr lang="en-US" sz="2800" b="1" smtClean="0">
                <a:solidFill>
                  <a:schemeClr val="accent2">
                    <a:lumMod val="60000"/>
                    <a:lumOff val="40000"/>
                  </a:schemeClr>
                </a:solidFill>
              </a:rPr>
              <a:t>R</a:t>
            </a:r>
            <a:r>
              <a:rPr lang="en-US" sz="2800" b="1" smtClean="0">
                <a:solidFill>
                  <a:srgbClr val="FF0000"/>
                </a:solidFill>
              </a:rPr>
              <a:t>Ú</a:t>
            </a:r>
            <a:r>
              <a:rPr lang="en-US" sz="2800" b="1" smtClean="0">
                <a:solidFill>
                  <a:schemeClr val="accent2">
                    <a:lumMod val="60000"/>
                    <a:lumOff val="40000"/>
                  </a:schemeClr>
                </a:solidFill>
              </a:rPr>
              <a:t>C</a:t>
            </a:r>
            <a:endParaRPr lang="en-US" sz="2800" b="1">
              <a:solidFill>
                <a:schemeClr val="accent2">
                  <a:lumMod val="60000"/>
                  <a:lumOff val="40000"/>
                </a:schemeClr>
              </a:solidFill>
            </a:endParaRPr>
          </a:p>
        </p:txBody>
      </p:sp>
      <p:graphicFrame>
        <p:nvGraphicFramePr>
          <p:cNvPr id="6" name="Diagram 5"/>
          <p:cNvGraphicFramePr/>
          <p:nvPr>
            <p:extLst>
              <p:ext uri="{D42A27DB-BD31-4B8C-83A1-F6EECF244321}">
                <p14:modId xmlns:p14="http://schemas.microsoft.com/office/powerpoint/2010/main" val="2927538074"/>
              </p:ext>
            </p:extLst>
          </p:nvPr>
        </p:nvGraphicFramePr>
        <p:xfrm>
          <a:off x="381000" y="1401387"/>
          <a:ext cx="6934200" cy="441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43000" y="5943600"/>
            <a:ext cx="6096000" cy="400110"/>
          </a:xfrm>
          <a:prstGeom prst="rect">
            <a:avLst/>
          </a:prstGeom>
          <a:noFill/>
        </p:spPr>
        <p:txBody>
          <a:bodyPr wrap="square" rtlCol="0">
            <a:spAutoFit/>
          </a:bodyPr>
          <a:lstStyle/>
          <a:p>
            <a:r>
              <a:rPr lang="en-US" sz="2000" dirty="0" smtClean="0"/>
              <a:t>=&gt; CIO </a:t>
            </a:r>
            <a:r>
              <a:rPr lang="en-US" sz="2000" dirty="0" err="1" smtClean="0"/>
              <a:t>có</a:t>
            </a:r>
            <a:r>
              <a:rPr lang="en-US" sz="2000" dirty="0" smtClean="0"/>
              <a:t> </a:t>
            </a:r>
            <a:r>
              <a:rPr lang="en-US" sz="2000" dirty="0" err="1" smtClean="0"/>
              <a:t>vai</a:t>
            </a:r>
            <a:r>
              <a:rPr lang="en-US" sz="2000" dirty="0" smtClean="0"/>
              <a:t> </a:t>
            </a:r>
            <a:r>
              <a:rPr lang="en-US" sz="2000" dirty="0" err="1" smtClean="0"/>
              <a:t>trò</a:t>
            </a:r>
            <a:r>
              <a:rPr lang="en-US" sz="2000" dirty="0" smtClean="0"/>
              <a:t> </a:t>
            </a:r>
            <a:r>
              <a:rPr lang="en-US" sz="2000" dirty="0" err="1" smtClean="0"/>
              <a:t>quan</a:t>
            </a:r>
            <a:r>
              <a:rPr lang="en-US" sz="2000" dirty="0" smtClean="0"/>
              <a:t> </a:t>
            </a:r>
            <a:r>
              <a:rPr lang="en-US" sz="2000" dirty="0" err="1" smtClean="0"/>
              <a:t>trọng</a:t>
            </a:r>
            <a:r>
              <a:rPr lang="en-US" sz="2000" dirty="0" smtClean="0"/>
              <a:t> </a:t>
            </a:r>
            <a:r>
              <a:rPr lang="en-US" sz="2000" dirty="0" err="1" smtClean="0"/>
              <a:t>trong</a:t>
            </a:r>
            <a:r>
              <a:rPr lang="en-US" sz="2000" dirty="0" smtClean="0"/>
              <a:t> </a:t>
            </a:r>
            <a:r>
              <a:rPr lang="en-US" sz="2000" dirty="0" err="1" smtClean="0"/>
              <a:t>triển</a:t>
            </a:r>
            <a:r>
              <a:rPr lang="en-US" sz="2000" dirty="0" smtClean="0"/>
              <a:t> </a:t>
            </a:r>
            <a:r>
              <a:rPr lang="en-US" sz="2000" dirty="0" err="1" smtClean="0"/>
              <a:t>khai</a:t>
            </a:r>
            <a:r>
              <a:rPr lang="en-US" sz="2000" dirty="0" smtClean="0"/>
              <a:t> ERP</a:t>
            </a:r>
            <a:endParaRPr lang="en-US" sz="2000" dirty="0"/>
          </a:p>
        </p:txBody>
      </p:sp>
    </p:spTree>
    <p:extLst>
      <p:ext uri="{BB962C8B-B14F-4D97-AF65-F5344CB8AC3E}">
        <p14:creationId xmlns:p14="http://schemas.microsoft.com/office/powerpoint/2010/main" val="31462013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97766"/>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Times New Roman"/>
              </a:rPr>
              <a:t>ĐẦU TƯ CNTT BIẾN ĐỔI DOANH NGHIỆP TẠO LỢI THẾ CẠNH TRANH</a:t>
            </a:r>
            <a:endParaRPr kumimoji="0" lang="en-US" sz="1800" b="0" i="0" u="none" strike="noStrike" kern="0" cap="none" spc="0" normalizeH="0" baseline="0" noProof="0" dirty="0" smtClean="0">
              <a:ln>
                <a:noFill/>
              </a:ln>
              <a:solidFill>
                <a:prstClr val="white"/>
              </a:solidFill>
              <a:effectLst/>
              <a:uLnTx/>
              <a:uFillTx/>
              <a:latin typeface="Times New Roman"/>
            </a:endParaRPr>
          </a:p>
        </p:txBody>
      </p:sp>
      <p:sp>
        <p:nvSpPr>
          <p:cNvPr id="5" name="TextBox 4"/>
          <p:cNvSpPr txBox="1"/>
          <p:nvPr/>
        </p:nvSpPr>
        <p:spPr>
          <a:xfrm>
            <a:off x="990600" y="1295400"/>
            <a:ext cx="4191000" cy="646331"/>
          </a:xfrm>
          <a:prstGeom prst="rect">
            <a:avLst/>
          </a:prstGeom>
          <a:noFill/>
        </p:spPr>
        <p:txBody>
          <a:bodyPr wrap="square" rtlCol="0">
            <a:spAutoFit/>
          </a:bodyPr>
          <a:lstStyle/>
          <a:p>
            <a:r>
              <a:rPr lang="en-US" dirty="0" smtClean="0"/>
              <a:t>CNTT </a:t>
            </a:r>
            <a:r>
              <a:rPr lang="en-US" dirty="0" err="1" smtClean="0"/>
              <a:t>là</a:t>
            </a:r>
            <a:r>
              <a:rPr lang="en-US" dirty="0" smtClean="0"/>
              <a:t> công </a:t>
            </a:r>
            <a:r>
              <a:rPr lang="en-US" dirty="0" err="1" smtClean="0"/>
              <a:t>cụ</a:t>
            </a:r>
            <a:r>
              <a:rPr lang="en-US" dirty="0" smtClean="0"/>
              <a:t> </a:t>
            </a:r>
            <a:r>
              <a:rPr lang="en-US" dirty="0" err="1" smtClean="0"/>
              <a:t>đắc</a:t>
            </a:r>
            <a:r>
              <a:rPr lang="en-US" dirty="0" smtClean="0"/>
              <a:t> </a:t>
            </a:r>
            <a:r>
              <a:rPr lang="en-US" dirty="0" err="1" smtClean="0"/>
              <a:t>lực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kinh</a:t>
            </a:r>
            <a:r>
              <a:rPr lang="en-US" dirty="0" smtClean="0"/>
              <a:t> </a:t>
            </a:r>
            <a:r>
              <a:rPr lang="en-US" dirty="0" err="1" smtClean="0"/>
              <a:t>doanh</a:t>
            </a:r>
            <a:endParaRPr lang="en-US" dirty="0"/>
          </a:p>
        </p:txBody>
      </p:sp>
      <p:sp>
        <p:nvSpPr>
          <p:cNvPr id="6" name="TextBox 5"/>
          <p:cNvSpPr txBox="1"/>
          <p:nvPr/>
        </p:nvSpPr>
        <p:spPr>
          <a:xfrm>
            <a:off x="1981200" y="2057400"/>
            <a:ext cx="3581400" cy="1938992"/>
          </a:xfrm>
          <a:prstGeom prst="rect">
            <a:avLst/>
          </a:prstGeom>
          <a:noFill/>
        </p:spPr>
        <p:txBody>
          <a:bodyPr wrap="square" rtlCol="0">
            <a:spAutoFit/>
          </a:bodyPr>
          <a:lstStyle/>
          <a:p>
            <a:pPr marL="285750" indent="-285750">
              <a:buFontTx/>
              <a:buChar char="-"/>
            </a:pPr>
            <a:r>
              <a:rPr lang="en-US" sz="2400" dirty="0" err="1" smtClean="0"/>
              <a:t>Giá</a:t>
            </a:r>
            <a:r>
              <a:rPr lang="en-US" sz="2400" dirty="0" smtClean="0"/>
              <a:t> </a:t>
            </a:r>
            <a:r>
              <a:rPr lang="en-US" sz="2400" dirty="0" err="1" smtClean="0"/>
              <a:t>thành</a:t>
            </a:r>
            <a:endParaRPr lang="en-US" sz="2400" dirty="0" smtClean="0"/>
          </a:p>
          <a:p>
            <a:pPr marL="285750" indent="-285750">
              <a:buFontTx/>
              <a:buChar char="-"/>
            </a:pPr>
            <a:r>
              <a:rPr lang="en-US" sz="2400" dirty="0" err="1" smtClean="0"/>
              <a:t>Tạo</a:t>
            </a:r>
            <a:r>
              <a:rPr lang="en-US" sz="2400" dirty="0" smtClean="0"/>
              <a:t> </a:t>
            </a:r>
            <a:r>
              <a:rPr lang="en-US" sz="2400" dirty="0" err="1" smtClean="0"/>
              <a:t>sự</a:t>
            </a:r>
            <a:r>
              <a:rPr lang="en-US" sz="2400" dirty="0" smtClean="0"/>
              <a:t> </a:t>
            </a:r>
            <a:r>
              <a:rPr lang="en-US" sz="2400" dirty="0" err="1" smtClean="0"/>
              <a:t>khác</a:t>
            </a:r>
            <a:r>
              <a:rPr lang="en-US" sz="2400" dirty="0" smtClean="0"/>
              <a:t> </a:t>
            </a:r>
            <a:r>
              <a:rPr lang="en-US" sz="2400" dirty="0" err="1" smtClean="0"/>
              <a:t>biệt</a:t>
            </a:r>
            <a:endParaRPr lang="en-US" sz="2400" dirty="0" smtClean="0"/>
          </a:p>
          <a:p>
            <a:pPr marL="285750" indent="-285750">
              <a:buFontTx/>
              <a:buChar char="-"/>
            </a:pPr>
            <a:r>
              <a:rPr lang="en-US" sz="2400" dirty="0" err="1" smtClean="0"/>
              <a:t>Sự</a:t>
            </a:r>
            <a:r>
              <a:rPr lang="en-US" sz="2400" dirty="0" smtClean="0"/>
              <a:t> </a:t>
            </a:r>
            <a:r>
              <a:rPr lang="en-US" sz="2400" dirty="0" err="1" smtClean="0"/>
              <a:t>sáng</a:t>
            </a:r>
            <a:r>
              <a:rPr lang="en-US" sz="2400" dirty="0" smtClean="0"/>
              <a:t> </a:t>
            </a:r>
            <a:r>
              <a:rPr lang="en-US" sz="2400" dirty="0" err="1" smtClean="0"/>
              <a:t>tạo</a:t>
            </a:r>
            <a:endParaRPr lang="en-US" sz="2400" dirty="0" smtClean="0"/>
          </a:p>
          <a:p>
            <a:pPr marL="285750" indent="-285750">
              <a:buFontTx/>
              <a:buChar char="-"/>
            </a:pPr>
            <a:r>
              <a:rPr lang="en-US" sz="2400" dirty="0" err="1" smtClean="0"/>
              <a:t>Sự</a:t>
            </a:r>
            <a:r>
              <a:rPr lang="en-US" sz="2400" dirty="0" smtClean="0"/>
              <a:t> </a:t>
            </a:r>
            <a:r>
              <a:rPr lang="en-US" sz="2400" dirty="0" err="1" smtClean="0"/>
              <a:t>tăng</a:t>
            </a:r>
            <a:r>
              <a:rPr lang="en-US" sz="2400" dirty="0" smtClean="0"/>
              <a:t> </a:t>
            </a:r>
            <a:r>
              <a:rPr lang="en-US" sz="2400" dirty="0" err="1" smtClean="0"/>
              <a:t>trưởng</a:t>
            </a:r>
            <a:endParaRPr lang="en-US" sz="2400" dirty="0" smtClean="0"/>
          </a:p>
          <a:p>
            <a:pPr marL="285750" indent="-285750">
              <a:buFontTx/>
              <a:buChar char="-"/>
            </a:pPr>
            <a:r>
              <a:rPr lang="en-US" sz="2400" dirty="0" err="1" smtClean="0"/>
              <a:t>Sự</a:t>
            </a:r>
            <a:r>
              <a:rPr lang="en-US" sz="2400" dirty="0" smtClean="0"/>
              <a:t> </a:t>
            </a:r>
            <a:r>
              <a:rPr lang="en-US" sz="2400" dirty="0" err="1" smtClean="0"/>
              <a:t>liên</a:t>
            </a:r>
            <a:r>
              <a:rPr lang="en-US" sz="2400" dirty="0" smtClean="0"/>
              <a:t> </a:t>
            </a:r>
            <a:r>
              <a:rPr lang="en-US" sz="2400" dirty="0" err="1" smtClean="0"/>
              <a:t>kết</a:t>
            </a:r>
            <a:endParaRPr lang="en-US" sz="2400" dirty="0" smtClean="0"/>
          </a:p>
        </p:txBody>
      </p:sp>
      <p:sp>
        <p:nvSpPr>
          <p:cNvPr id="7" name="TextBox 6"/>
          <p:cNvSpPr txBox="1"/>
          <p:nvPr/>
        </p:nvSpPr>
        <p:spPr>
          <a:xfrm>
            <a:off x="1524000" y="4419600"/>
            <a:ext cx="4876800" cy="923330"/>
          </a:xfrm>
          <a:prstGeom prst="rect">
            <a:avLst/>
          </a:prstGeom>
          <a:noFill/>
        </p:spPr>
        <p:txBody>
          <a:bodyPr wrap="square" rtlCol="0">
            <a:spAutoFit/>
          </a:bodyPr>
          <a:lstStyle/>
          <a:p>
            <a:r>
              <a:rPr lang="en-US" dirty="0" smtClean="0"/>
              <a:t>=&gt;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khác</a:t>
            </a:r>
            <a:r>
              <a:rPr lang="en-US" dirty="0" smtClean="0"/>
              <a:t>: “</a:t>
            </a:r>
            <a:r>
              <a:rPr lang="en-US" dirty="0" err="1" smtClean="0"/>
              <a:t>Giữ</a:t>
            </a:r>
            <a:r>
              <a:rPr lang="en-US" dirty="0" smtClean="0"/>
              <a:t> </a:t>
            </a:r>
            <a:r>
              <a:rPr lang="en-US" dirty="0" err="1" smtClean="0"/>
              <a:t>khách</a:t>
            </a:r>
            <a:r>
              <a:rPr lang="en-US" dirty="0" smtClean="0"/>
              <a:t> hang </a:t>
            </a:r>
            <a:r>
              <a:rPr lang="en-US" dirty="0" err="1" smtClean="0"/>
              <a:t>và</a:t>
            </a:r>
            <a:r>
              <a:rPr lang="en-US" dirty="0" smtClean="0"/>
              <a:t> </a:t>
            </a:r>
            <a:r>
              <a:rPr lang="en-US" dirty="0" err="1" smtClean="0"/>
              <a:t>nhà</a:t>
            </a:r>
            <a:r>
              <a:rPr lang="en-US" dirty="0" smtClean="0"/>
              <a:t> </a:t>
            </a:r>
            <a:r>
              <a:rPr lang="en-US" dirty="0" err="1" smtClean="0"/>
              <a:t>cung</a:t>
            </a:r>
            <a:r>
              <a:rPr lang="en-US" dirty="0" smtClean="0"/>
              <a:t> </a:t>
            </a:r>
            <a:r>
              <a:rPr lang="en-US" dirty="0" err="1" smtClean="0"/>
              <a:t>ứng</a:t>
            </a:r>
            <a:r>
              <a:rPr lang="en-US" dirty="0" smtClean="0"/>
              <a:t>”, “</a:t>
            </a:r>
            <a:r>
              <a:rPr lang="en-US" dirty="0" err="1" smtClean="0"/>
              <a:t>Giá</a:t>
            </a:r>
            <a:r>
              <a:rPr lang="en-US" dirty="0" smtClean="0"/>
              <a:t> </a:t>
            </a:r>
            <a:r>
              <a:rPr lang="en-US" dirty="0" err="1" smtClean="0"/>
              <a:t>cho</a:t>
            </a:r>
            <a:r>
              <a:rPr lang="en-US" dirty="0" smtClean="0"/>
              <a:t> </a:t>
            </a:r>
            <a:r>
              <a:rPr lang="en-US" dirty="0" err="1" smtClean="0"/>
              <a:t>sự</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Đẩy</a:t>
            </a:r>
            <a:r>
              <a:rPr lang="en-US" dirty="0" smtClean="0"/>
              <a:t> </a:t>
            </a:r>
            <a:r>
              <a:rPr lang="en-US" dirty="0" err="1" smtClean="0"/>
              <a:t>cao</a:t>
            </a:r>
            <a:r>
              <a:rPr lang="en-US" dirty="0" smtClean="0"/>
              <a:t> </a:t>
            </a:r>
            <a:r>
              <a:rPr lang="en-US" dirty="0" err="1" smtClean="0"/>
              <a:t>các</a:t>
            </a:r>
            <a:r>
              <a:rPr lang="en-US" dirty="0" smtClean="0"/>
              <a:t> </a:t>
            </a:r>
            <a:r>
              <a:rPr lang="en-US" dirty="0" err="1" smtClean="0"/>
              <a:t>rào</a:t>
            </a:r>
            <a:r>
              <a:rPr lang="en-US" dirty="0" smtClean="0"/>
              <a:t> </a:t>
            </a:r>
            <a:r>
              <a:rPr lang="en-US" dirty="0" err="1" smtClean="0"/>
              <a:t>cản</a:t>
            </a:r>
            <a:r>
              <a:rPr lang="en-US" dirty="0" smtClean="0"/>
              <a:t>”</a:t>
            </a:r>
            <a:endParaRPr lang="en-US" dirty="0"/>
          </a:p>
        </p:txBody>
      </p:sp>
    </p:spTree>
    <p:extLst>
      <p:ext uri="{BB962C8B-B14F-4D97-AF65-F5344CB8AC3E}">
        <p14:creationId xmlns:p14="http://schemas.microsoft.com/office/powerpoint/2010/main" val="27785261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6200"/>
            <a:ext cx="4087831" cy="1651242"/>
          </a:xfrm>
          <a:prstGeom prst="rect">
            <a:avLst/>
          </a:prstGeom>
        </p:spPr>
      </p:pic>
      <p:sp>
        <p:nvSpPr>
          <p:cNvPr id="5" name="TextBox 4"/>
          <p:cNvSpPr txBox="1"/>
          <p:nvPr/>
        </p:nvSpPr>
        <p:spPr>
          <a:xfrm>
            <a:off x="1143000" y="2209800"/>
            <a:ext cx="4572000" cy="369332"/>
          </a:xfrm>
          <a:prstGeom prst="rect">
            <a:avLst/>
          </a:prstGeom>
          <a:noFill/>
        </p:spPr>
        <p:txBody>
          <a:bodyPr wrap="square" rtlCol="0">
            <a:spAutoFit/>
          </a:bodyPr>
          <a:lstStyle/>
          <a:p>
            <a:r>
              <a:rPr lang="en-US" dirty="0" smtClean="0"/>
              <a:t>- </a:t>
            </a:r>
            <a:r>
              <a:rPr lang="en-US" dirty="0" err="1" smtClean="0"/>
              <a:t>Tái</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quy</a:t>
            </a:r>
            <a:r>
              <a:rPr lang="en-US" dirty="0" smtClean="0"/>
              <a:t> </a:t>
            </a:r>
            <a:r>
              <a:rPr lang="en-US" dirty="0" err="1" smtClean="0"/>
              <a:t>trình</a:t>
            </a:r>
            <a:r>
              <a:rPr lang="en-US" dirty="0" smtClean="0"/>
              <a:t> </a:t>
            </a:r>
            <a:r>
              <a:rPr lang="en-US" dirty="0" err="1" smtClean="0"/>
              <a:t>kinh</a:t>
            </a:r>
            <a:r>
              <a:rPr lang="en-US" dirty="0" smtClean="0"/>
              <a:t> </a:t>
            </a:r>
            <a:r>
              <a:rPr lang="en-US" dirty="0" err="1" smtClean="0"/>
              <a:t>doanh</a:t>
            </a:r>
            <a:endParaRPr lang="en-US" dirty="0"/>
          </a:p>
        </p:txBody>
      </p:sp>
      <p:sp>
        <p:nvSpPr>
          <p:cNvPr id="6" name="TextBox 5"/>
          <p:cNvSpPr txBox="1"/>
          <p:nvPr/>
        </p:nvSpPr>
        <p:spPr>
          <a:xfrm>
            <a:off x="1143000" y="3163669"/>
            <a:ext cx="4572000" cy="646331"/>
          </a:xfrm>
          <a:prstGeom prst="rect">
            <a:avLst/>
          </a:prstGeom>
          <a:noFill/>
        </p:spPr>
        <p:txBody>
          <a:bodyPr wrap="square" rtlCol="0">
            <a:spAutoFit/>
          </a:bodyPr>
          <a:lstStyle/>
          <a:p>
            <a:r>
              <a:rPr lang="en-US" smtClean="0"/>
              <a: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dần</a:t>
            </a:r>
            <a:r>
              <a:rPr lang="en-US" smtClean="0"/>
              <a:t> </a:t>
            </a:r>
            <a:r>
              <a:rPr lang="en-US" err="1" smtClean="0"/>
              <a:t>tiến</a:t>
            </a:r>
            <a:r>
              <a:rPr lang="en-US" smtClean="0"/>
              <a:t> qua </a:t>
            </a:r>
            <a:r>
              <a:rPr lang="en-US" err="1" smtClean="0"/>
              <a:t>kinh</a:t>
            </a:r>
            <a:r>
              <a:rPr lang="en-US" smtClean="0"/>
              <a:t> </a:t>
            </a:r>
            <a:r>
              <a:rPr lang="en-US" err="1" smtClean="0"/>
              <a:t>doanh</a:t>
            </a:r>
            <a:r>
              <a:rPr lang="en-US" smtClean="0"/>
              <a:t> </a:t>
            </a:r>
            <a:r>
              <a:rPr lang="en-US" err="1" smtClean="0"/>
              <a:t>điện</a:t>
            </a:r>
            <a:r>
              <a:rPr lang="en-US" smtClean="0"/>
              <a:t> </a:t>
            </a:r>
            <a:r>
              <a:rPr lang="en-US" err="1" smtClean="0"/>
              <a:t>tử</a:t>
            </a:r>
            <a:endParaRPr lang="en-US"/>
          </a:p>
        </p:txBody>
      </p:sp>
      <p:sp>
        <p:nvSpPr>
          <p:cNvPr id="7" name="TextBox 6"/>
          <p:cNvSpPr txBox="1"/>
          <p:nvPr/>
        </p:nvSpPr>
        <p:spPr>
          <a:xfrm>
            <a:off x="1153732" y="4191000"/>
            <a:ext cx="4572000" cy="646331"/>
          </a:xfrm>
          <a:prstGeom prst="rect">
            <a:avLst/>
          </a:prstGeom>
          <a:noFill/>
        </p:spPr>
        <p:txBody>
          <a:bodyPr wrap="square" rtlCol="0">
            <a:spAutoFit/>
          </a:bodyPr>
          <a:lstStyle/>
          <a:p>
            <a:r>
              <a:rPr lang="en-US" dirty="0" smtClean="0"/>
              <a:t>- </a:t>
            </a:r>
            <a:r>
              <a:rPr lang="en-US" dirty="0" err="1" smtClean="0"/>
              <a:t>Kinh</a:t>
            </a:r>
            <a:r>
              <a:rPr lang="en-US" dirty="0" smtClean="0"/>
              <a:t> </a:t>
            </a:r>
            <a:r>
              <a:rPr lang="en-US" dirty="0" err="1" smtClean="0"/>
              <a:t>doanh</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và</a:t>
            </a:r>
            <a:r>
              <a:rPr lang="en-US" dirty="0" smtClean="0"/>
              <a:t> </a:t>
            </a:r>
            <a:r>
              <a:rPr lang="en-US" dirty="0" err="1" smtClean="0"/>
              <a:t>thương</a:t>
            </a:r>
            <a:r>
              <a:rPr lang="en-US" dirty="0" smtClean="0"/>
              <a:t> </a:t>
            </a:r>
            <a:r>
              <a:rPr lang="en-US" dirty="0" err="1" smtClean="0"/>
              <a:t>mại</a:t>
            </a:r>
            <a:r>
              <a:rPr lang="en-US" dirty="0" smtClean="0"/>
              <a:t> </a:t>
            </a:r>
            <a:r>
              <a:rPr lang="en-US" dirty="0" err="1" smtClean="0"/>
              <a:t>điện</a:t>
            </a:r>
            <a:r>
              <a:rPr lang="en-US" dirty="0" smtClean="0"/>
              <a:t> </a:t>
            </a:r>
            <a:r>
              <a:rPr lang="en-US" dirty="0" err="1" smtClean="0"/>
              <a:t>tử</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6233110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059" y="199624"/>
            <a:ext cx="2454518"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3</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Horizontal Scroll 5"/>
          <p:cNvSpPr/>
          <p:nvPr/>
        </p:nvSpPr>
        <p:spPr>
          <a:xfrm>
            <a:off x="914400" y="1447800"/>
            <a:ext cx="5715000" cy="1600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số</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vấn</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đề</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về</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CNTT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trong</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doanh</a:t>
            </a:r>
            <a:r>
              <a:rPr lang="en-US" sz="24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nghiệp</a:t>
            </a:r>
            <a:r>
              <a:rPr lang="en-US" sz="2400" i="1" dirty="0">
                <a:ln w="0"/>
                <a:solidFill>
                  <a:schemeClr val="tx1"/>
                </a:solidFill>
                <a:effectLst>
                  <a:outerShdw blurRad="38100" dist="19050" dir="2700000" algn="tl" rotWithShape="0">
                    <a:schemeClr val="dk1">
                      <a:alpha val="40000"/>
                    </a:schemeClr>
                  </a:outerShdw>
                </a:effectLst>
              </a:rPr>
              <a:t>.</a:t>
            </a:r>
          </a:p>
        </p:txBody>
      </p:sp>
      <p:sp>
        <p:nvSpPr>
          <p:cNvPr id="9" name="Horizontal Scroll 8"/>
          <p:cNvSpPr/>
          <p:nvPr/>
        </p:nvSpPr>
        <p:spPr>
          <a:xfrm>
            <a:off x="914400" y="4648200"/>
            <a:ext cx="5562600" cy="1447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 </a:t>
            </a:r>
            <a:r>
              <a:rPr lang="en-US" sz="20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DỤNG CNTT VÀ QUẢN TRỊ DỰ ÁN HTTT TRONG DOANH NGHIỆP</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28601"/>
            <a:ext cx="3714750" cy="1143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3206978"/>
            <a:ext cx="3714750" cy="1143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86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12454"/>
            <a:ext cx="1870706" cy="137856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213527"/>
            <a:ext cx="2564039" cy="13785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876800"/>
            <a:ext cx="2065013" cy="12994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107" y="4853189"/>
            <a:ext cx="2600529" cy="121146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0124" y="2916255"/>
            <a:ext cx="2713165" cy="2014525"/>
          </a:xfrm>
          <a:prstGeom prst="rect">
            <a:avLst/>
          </a:prstGeom>
        </p:spPr>
      </p:pic>
      <p:sp>
        <p:nvSpPr>
          <p:cNvPr id="10" name="Rectangle 9"/>
          <p:cNvSpPr/>
          <p:nvPr/>
        </p:nvSpPr>
        <p:spPr>
          <a:xfrm>
            <a:off x="457200" y="152400"/>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
        <p:nvSpPr>
          <p:cNvPr id="8" name="Rectangle 7"/>
          <p:cNvSpPr/>
          <p:nvPr/>
        </p:nvSpPr>
        <p:spPr>
          <a:xfrm>
            <a:off x="5833107" y="456531"/>
            <a:ext cx="2536272"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1</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4904704"/>
            <a:ext cx="2065013" cy="1299404"/>
          </a:xfrm>
          <a:prstGeom prst="rect">
            <a:avLst/>
          </a:prstGeom>
        </p:spPr>
      </p:pic>
    </p:spTree>
    <p:extLst>
      <p:ext uri="{BB962C8B-B14F-4D97-AF65-F5344CB8AC3E}">
        <p14:creationId xmlns:p14="http://schemas.microsoft.com/office/powerpoint/2010/main" val="652558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anim calcmode="lin" valueType="num">
                                      <p:cBhvr>
                                        <p:cTn id="28" dur="2000" fill="hold"/>
                                        <p:tgtEl>
                                          <p:spTgt spid="7"/>
                                        </p:tgtEl>
                                        <p:attrNameLst>
                                          <p:attrName>ppt_w</p:attrName>
                                        </p:attrNameLst>
                                      </p:cBhvr>
                                      <p:tavLst>
                                        <p:tav tm="0" fmla="#ppt_w*sin(2.5*pi*$)">
                                          <p:val>
                                            <p:fltVal val="0"/>
                                          </p:val>
                                        </p:tav>
                                        <p:tav tm="100000">
                                          <p:val>
                                            <p:fltVal val="1"/>
                                          </p:val>
                                        </p:tav>
                                      </p:tavLst>
                                    </p:anim>
                                    <p:anim calcmode="lin" valueType="num">
                                      <p:cBhvr>
                                        <p:cTn id="2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2000"/>
                                        <p:tgtEl>
                                          <p:spTgt spid="9"/>
                                        </p:tgtEl>
                                      </p:cBhvr>
                                    </p:animEffect>
                                    <p:anim calcmode="lin" valueType="num">
                                      <p:cBhvr>
                                        <p:cTn id="35" dur="2000" fill="hold"/>
                                        <p:tgtEl>
                                          <p:spTgt spid="9"/>
                                        </p:tgtEl>
                                        <p:attrNameLst>
                                          <p:attrName>ppt_w</p:attrName>
                                        </p:attrNameLst>
                                      </p:cBhvr>
                                      <p:tavLst>
                                        <p:tav tm="0" fmla="#ppt_w*sin(2.5*pi*$)">
                                          <p:val>
                                            <p:fltVal val="0"/>
                                          </p:val>
                                        </p:tav>
                                        <p:tav tm="100000">
                                          <p:val>
                                            <p:fltVal val="1"/>
                                          </p:val>
                                        </p:tav>
                                      </p:tavLst>
                                    </p:anim>
                                    <p:anim calcmode="lin" valueType="num">
                                      <p:cBhvr>
                                        <p:cTn id="36"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04800"/>
            <a:ext cx="57912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Nội</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Dung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Tổng</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Quát</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endParaRPr lang="en-US" sz="40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13" name="Diagram 12"/>
          <p:cNvGraphicFramePr/>
          <p:nvPr>
            <p:extLst>
              <p:ext uri="{D42A27DB-BD31-4B8C-83A1-F6EECF244321}">
                <p14:modId xmlns:p14="http://schemas.microsoft.com/office/powerpoint/2010/main" val="473499308"/>
              </p:ext>
            </p:extLst>
          </p:nvPr>
        </p:nvGraphicFramePr>
        <p:xfrm>
          <a:off x="609600" y="1524000"/>
          <a:ext cx="62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5943600"/>
            <a:ext cx="1066800" cy="76200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5930900"/>
            <a:ext cx="1066800" cy="7620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5943600"/>
            <a:ext cx="1066800" cy="7620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5943600"/>
            <a:ext cx="1066800" cy="762000"/>
          </a:xfrm>
          <a:prstGeom prst="rect">
            <a:avLst/>
          </a:prstGeom>
        </p:spPr>
      </p:pic>
    </p:spTree>
    <p:extLst>
      <p:ext uri="{BB962C8B-B14F-4D97-AF65-F5344CB8AC3E}">
        <p14:creationId xmlns:p14="http://schemas.microsoft.com/office/powerpoint/2010/main" val="37187194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006480730"/>
              </p:ext>
            </p:extLst>
          </p:nvPr>
        </p:nvGraphicFramePr>
        <p:xfrm>
          <a:off x="457200" y="1676400"/>
          <a:ext cx="63246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297766"/>
            <a:ext cx="61722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a:solidFill>
                  <a:schemeClr val="bg1"/>
                </a:solidFill>
                <a:latin typeface="Times New Roman" panose="02020603050405020304" pitchFamily="18" charset="0"/>
                <a:cs typeface="Times New Roman" panose="02020603050405020304" pitchFamily="18" charset="0"/>
              </a:rPr>
              <a:t>Sự ảnh hưởng của quy mô công ty với việc ứng dụng CNTT</a:t>
            </a:r>
            <a:endPar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8" name="Right Arrow 7"/>
          <p:cNvSpPr/>
          <p:nvPr/>
        </p:nvSpPr>
        <p:spPr>
          <a:xfrm>
            <a:off x="762000" y="49530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orizontal Scroll 8"/>
          <p:cNvSpPr/>
          <p:nvPr/>
        </p:nvSpPr>
        <p:spPr>
          <a:xfrm>
            <a:off x="1524000" y="4191000"/>
            <a:ext cx="5029200" cy="1828800"/>
          </a:xfrm>
          <a:prstGeom prst="horizontalScroll">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Times New Roman" panose="02020603050405020304" pitchFamily="18" charset="0"/>
              <a:cs typeface="Times New Roman" panose="02020603050405020304" pitchFamily="18" charset="0"/>
            </a:endParaRPr>
          </a:p>
          <a:p>
            <a:pPr algn="ctr"/>
            <a:r>
              <a:rPr lang="en-US" sz="2000" dirty="0" err="1" smtClean="0">
                <a:solidFill>
                  <a:schemeClr val="tx1"/>
                </a:solidFill>
                <a:latin typeface="Times New Roman" panose="02020603050405020304" pitchFamily="18" charset="0"/>
                <a:cs typeface="Times New Roman" panose="02020603050405020304" pitchFamily="18" charset="0"/>
              </a:rPr>
              <a:t>Để</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nâng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HIỆU 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thì</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cả</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TRÍ TUỆ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chúng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cả</a:t>
            </a:r>
            <a:r>
              <a:rPr lang="en-US" sz="2000" dirty="0">
                <a:solidFill>
                  <a:schemeClr val="tx1"/>
                </a:solidFill>
                <a:latin typeface="Times New Roman" panose="02020603050405020304" pitchFamily="18" charset="0"/>
                <a:cs typeface="Times New Roman" panose="02020603050405020304" pitchFamily="18" charset="0"/>
              </a:rPr>
              <a:t> DN </a:t>
            </a:r>
            <a:r>
              <a:rPr lang="en-US" sz="2000" dirty="0" err="1">
                <a:solidFill>
                  <a:schemeClr val="tx1"/>
                </a:solidFill>
                <a:latin typeface="Times New Roman" panose="02020603050405020304" pitchFamily="18" charset="0"/>
                <a:cs typeface="Times New Roman" panose="02020603050405020304" pitchFamily="18" charset="0"/>
              </a:rPr>
              <a:t>đều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dc </a:t>
            </a:r>
            <a:r>
              <a:rPr lang="en-US" sz="2000" dirty="0" err="1">
                <a:solidFill>
                  <a:schemeClr val="tx1"/>
                </a:solidFill>
                <a:latin typeface="Times New Roman" panose="02020603050405020304" pitchFamily="18" charset="0"/>
                <a:cs typeface="Times New Roman" panose="02020603050405020304" pitchFamily="18" charset="0"/>
              </a:rPr>
              <a:t>điều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đó</a:t>
            </a:r>
            <a:r>
              <a:rPr lang="en-US" sz="2000" dirty="0">
                <a:solidFill>
                  <a:schemeClr val="tx1"/>
                </a:solidFill>
                <a:latin typeface="Times New Roman" panose="02020603050405020304" pitchFamily="18" charset="0"/>
                <a:cs typeface="Times New Roman" panose="02020603050405020304" pitchFamily="18" charset="0"/>
              </a:rPr>
              <a:t>. </a:t>
            </a:r>
          </a:p>
          <a:p>
            <a:pPr algn="ctr"/>
            <a:endParaRPr lang="en-US" dirty="0"/>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04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smtClean="0">
                <a:solidFill>
                  <a:schemeClr val="bg1"/>
                </a:solidFill>
                <a:latin typeface="Times New Roman" panose="02020603050405020304" pitchFamily="18" charset="0"/>
                <a:cs typeface="Times New Roman" panose="02020603050405020304" pitchFamily="18" charset="0"/>
              </a:rPr>
              <a:t>Vấn đề bất lợi thường gặp</a:t>
            </a:r>
            <a:endParaRPr kumimoji="0" lang="en-US" sz="28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3236843"/>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4233109"/>
            <a:ext cx="457200" cy="457200"/>
          </a:xfrm>
          <a:prstGeom prst="rect">
            <a:avLst/>
          </a:prstGeom>
        </p:spPr>
      </p:pic>
      <p:sp>
        <p:nvSpPr>
          <p:cNvPr id="8" name="TextBox 7"/>
          <p:cNvSpPr txBox="1"/>
          <p:nvPr/>
        </p:nvSpPr>
        <p:spPr>
          <a:xfrm>
            <a:off x="1219200" y="2209800"/>
            <a:ext cx="4724400" cy="707886"/>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CNTT </a:t>
            </a:r>
            <a:r>
              <a:rPr lang="en-US" sz="2000" b="1" i="1" dirty="0" err="1">
                <a:latin typeface="Times New Roman" panose="02020603050405020304" pitchFamily="18" charset="0"/>
                <a:cs typeface="Times New Roman" panose="02020603050405020304" pitchFamily="18" charset="0"/>
              </a:rPr>
              <a:t>không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được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sử</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dụng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một</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cách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thực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sự</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trong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các</a:t>
            </a:r>
            <a:r>
              <a:rPr lang="en-US" sz="2000" b="1" i="1" dirty="0">
                <a:latin typeface="Times New Roman" panose="02020603050405020304" pitchFamily="18" charset="0"/>
                <a:cs typeface="Times New Roman" panose="02020603050405020304" pitchFamily="18" charset="0"/>
              </a:rPr>
              <a:t> công </a:t>
            </a:r>
            <a:r>
              <a:rPr lang="en-US" sz="2000" b="1" i="1" dirty="0" err="1">
                <a:latin typeface="Times New Roman" panose="02020603050405020304" pitchFamily="18" charset="0"/>
                <a:cs typeface="Times New Roman" panose="02020603050405020304" pitchFamily="18" charset="0"/>
              </a:rPr>
              <a:t>ty</a:t>
            </a:r>
            <a:r>
              <a:rPr lang="en-US" sz="2000" b="1" i="1" dirty="0">
                <a:latin typeface="Times New Roman" panose="02020603050405020304" pitchFamily="18" charset="0"/>
                <a:cs typeface="Times New Roman" panose="02020603050405020304" pitchFamily="18" charset="0"/>
              </a:rPr>
              <a:t> </a:t>
            </a:r>
          </a:p>
        </p:txBody>
      </p:sp>
      <p:sp>
        <p:nvSpPr>
          <p:cNvPr id="10" name="TextBox 9"/>
          <p:cNvSpPr txBox="1"/>
          <p:nvPr/>
        </p:nvSpPr>
        <p:spPr>
          <a:xfrm>
            <a:off x="1219200" y="33528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sử dụng một cách hiệu quả</a:t>
            </a:r>
          </a:p>
        </p:txBody>
      </p:sp>
      <p:sp>
        <p:nvSpPr>
          <p:cNvPr id="11" name="TextBox 10"/>
          <p:cNvSpPr txBox="1"/>
          <p:nvPr/>
        </p:nvSpPr>
        <p:spPr>
          <a:xfrm>
            <a:off x="1219200" y="43815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a:t>
            </a:r>
            <a:r>
              <a:rPr lang="en-US" sz="2000" b="1" i="1" smtClean="0">
                <a:latin typeface="Times New Roman" panose="02020603050405020304" pitchFamily="18" charset="0"/>
                <a:cs typeface="Times New Roman" panose="02020603050405020304" pitchFamily="18" charset="0"/>
              </a:rPr>
              <a:t>sử dụng </a:t>
            </a:r>
            <a:r>
              <a:rPr lang="en-US" sz="2000" b="1" i="1">
                <a:latin typeface="Times New Roman" panose="02020603050405020304" pitchFamily="18" charset="0"/>
                <a:cs typeface="Times New Roman" panose="02020603050405020304" pitchFamily="18" charset="0"/>
              </a:rPr>
              <a:t>một cách tinh tế trong nhiều trương hợp</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5621085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52400" y="2286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a:solidFill>
                  <a:schemeClr val="bg1"/>
                </a:solidFill>
                <a:latin typeface="Times New Roman" panose="02020603050405020304" pitchFamily="18" charset="0"/>
                <a:cs typeface="Times New Roman" panose="02020603050405020304" pitchFamily="18" charset="0"/>
              </a:rPr>
              <a:t>Ứng dụng CNTT và các tác động thực tế tới doanh nghiệp</a:t>
            </a:r>
          </a:p>
        </p:txBody>
      </p:sp>
      <p:graphicFrame>
        <p:nvGraphicFramePr>
          <p:cNvPr id="5" name="Diagram 4"/>
          <p:cNvGraphicFramePr/>
          <p:nvPr>
            <p:extLst>
              <p:ext uri="{D42A27DB-BD31-4B8C-83A1-F6EECF244321}">
                <p14:modId xmlns:p14="http://schemas.microsoft.com/office/powerpoint/2010/main" val="1154995605"/>
              </p:ext>
            </p:extLst>
          </p:nvPr>
        </p:nvGraphicFramePr>
        <p:xfrm>
          <a:off x="685800" y="2438400"/>
          <a:ext cx="6096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213399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5028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Mục tiêu của quản lý dự án HTTT</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38200" y="1600200"/>
            <a:ext cx="5562600" cy="1292662"/>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Việc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r>
              <a:rPr lang="en-US" sz="2000" b="1" dirty="0">
                <a:latin typeface="Times New Roman" panose="02020603050405020304" pitchFamily="18" charset="0"/>
                <a:cs typeface="Times New Roman" panose="02020603050405020304" pitchFamily="18" charset="0"/>
              </a:rPr>
              <a:t> HTTT </a:t>
            </a:r>
            <a:r>
              <a:rPr lang="en-US" sz="2000" b="1" dirty="0" err="1">
                <a:latin typeface="Times New Roman" panose="02020603050405020304" pitchFamily="18" charset="0"/>
                <a:cs typeface="Times New Roman" panose="02020603050405020304" pitchFamily="18" charset="0"/>
              </a:rPr>
              <a:t>là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triển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khai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hoạt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động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nhằm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đảm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bảo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thành</a:t>
            </a:r>
            <a:r>
              <a:rPr lang="en-US" sz="2000" b="1" dirty="0">
                <a:latin typeface="Times New Roman" panose="02020603050405020304" pitchFamily="18" charset="0"/>
                <a:cs typeface="Times New Roman" panose="02020603050405020304" pitchFamily="18" charset="0"/>
              </a:rPr>
              <a:t> công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Cụ</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thể</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làm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r>
              <a:rPr lang="en-US" sz="2000" b="1" dirty="0">
                <a:latin typeface="Times New Roman" panose="02020603050405020304" pitchFamily="18" charset="0"/>
                <a:cs typeface="Times New Roman" panose="02020603050405020304" pitchFamily="18" charset="0"/>
              </a:rPr>
              <a: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59143"/>
            <a:ext cx="457200" cy="4572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2547"/>
            <a:ext cx="457200" cy="4572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44829"/>
            <a:ext cx="457200" cy="457200"/>
          </a:xfrm>
          <a:prstGeom prst="rect">
            <a:avLst/>
          </a:prstGeom>
        </p:spPr>
      </p:pic>
      <p:sp>
        <p:nvSpPr>
          <p:cNvPr id="12" name="TextBox 11"/>
          <p:cNvSpPr txBox="1"/>
          <p:nvPr/>
        </p:nvSpPr>
        <p:spPr>
          <a:xfrm>
            <a:off x="1447800" y="3200400"/>
            <a:ext cx="46482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Đạt được các mục đích đã đặt ra</a:t>
            </a:r>
          </a:p>
        </p:txBody>
      </p:sp>
      <p:sp>
        <p:nvSpPr>
          <p:cNvPr id="13" name="TextBox 12"/>
          <p:cNvSpPr txBox="1"/>
          <p:nvPr/>
        </p:nvSpPr>
        <p:spPr>
          <a:xfrm>
            <a:off x="1447800" y="3962400"/>
            <a:ext cx="44958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Được thực hiện và hoàn thành trong thời gian đã định hoặc cho phép </a:t>
            </a:r>
          </a:p>
        </p:txBody>
      </p:sp>
      <p:sp>
        <p:nvSpPr>
          <p:cNvPr id="14" name="TextBox 13"/>
          <p:cNvSpPr txBox="1"/>
          <p:nvPr/>
        </p:nvSpPr>
        <p:spPr>
          <a:xfrm>
            <a:off x="1447800" y="4927600"/>
            <a:ext cx="46482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Tổng chi phí không được vượt quá giá trị đã định</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17531378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11860345"/>
              </p:ext>
            </p:extLst>
          </p:nvPr>
        </p:nvGraphicFramePr>
        <p:xfrm>
          <a:off x="685800" y="1676400"/>
          <a:ext cx="5791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Bốn yếu tố quyết định thành công của dự án</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Oval 6"/>
          <p:cNvSpPr/>
          <p:nvPr/>
        </p:nvSpPr>
        <p:spPr>
          <a:xfrm>
            <a:off x="3048000" y="3200400"/>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0900" y="3505200"/>
            <a:ext cx="457200"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0164804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9" name="Rectangular Callout 8"/>
          <p:cNvSpPr/>
          <p:nvPr/>
        </p:nvSpPr>
        <p:spPr>
          <a:xfrm>
            <a:off x="1219200" y="1371600"/>
            <a:ext cx="5257800" cy="1828800"/>
          </a:xfrm>
          <a:prstGeom prst="wedgeRectCallout">
            <a:avLst>
              <a:gd name="adj1" fmla="val -55857"/>
              <a:gd name="adj2" fmla="val 85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Times New Roman" panose="02020603050405020304" pitchFamily="18" charset="0"/>
                <a:cs typeface="Times New Roman" panose="02020603050405020304" pitchFamily="18" charset="0"/>
              </a:rPr>
              <a:t>1. </a:t>
            </a:r>
            <a:r>
              <a:rPr lang="en-US" sz="2000" dirty="0" err="1" smtClean="0">
                <a:solidFill>
                  <a:schemeClr val="tx1"/>
                </a:solidFill>
                <a:latin typeface="Times New Roman" panose="02020603050405020304" pitchFamily="18" charset="0"/>
                <a:cs typeface="Times New Roman" panose="02020603050405020304" pitchFamily="18" charset="0"/>
              </a:rPr>
              <a:t>Tiến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chuỗi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nọ</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chuẩn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nọ</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thế</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thúc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err="1" smtClean="0">
                <a:solidFill>
                  <a:schemeClr val="tx1"/>
                </a:solidFill>
                <a:latin typeface="Times New Roman" panose="02020603050405020304" pitchFamily="18" charset="0"/>
                <a:cs typeface="Times New Roman" panose="02020603050405020304" pitchFamily="18" charset="0"/>
              </a:rPr>
              <a:t>Đây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mô</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tuyến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0" name="Rectangular Callout 9"/>
          <p:cNvSpPr/>
          <p:nvPr/>
        </p:nvSpPr>
        <p:spPr>
          <a:xfrm>
            <a:off x="1219200" y="4045634"/>
            <a:ext cx="5334000" cy="1593166"/>
          </a:xfrm>
          <a:prstGeom prst="wedgeRectCallout">
            <a:avLst>
              <a:gd name="adj1" fmla="val -59639"/>
              <a:gd name="adj2" fmla="val -5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latin typeface="Times New Roman" panose="02020603050405020304" pitchFamily="18" charset="0"/>
                <a:cs typeface="Times New Roman" panose="02020603050405020304" pitchFamily="18" charset="0"/>
              </a:rPr>
              <a:t>2. Cho </a:t>
            </a:r>
            <a:r>
              <a:rPr lang="en-US">
                <a:solidFill>
                  <a:schemeClr val="tx1"/>
                </a:solidFill>
                <a:latin typeface="Times New Roman" panose="02020603050405020304" pitchFamily="18" charset="0"/>
                <a:cs typeface="Times New Roman" panose="02020603050405020304" pitchFamily="18" charset="0"/>
              </a:rPr>
              <a:t>phép hoành thành mục tiêu qua từng vòng theo kiểu xoáy ốc. Như trên gồm các bước nhưng trong vòng sau có thể thực hiện lại bước đã qua với những chi tiết cập nhật</a:t>
            </a:r>
          </a:p>
        </p:txBody>
      </p:sp>
    </p:spTree>
    <p:extLst>
      <p:ext uri="{BB962C8B-B14F-4D97-AF65-F5344CB8AC3E}">
        <p14:creationId xmlns:p14="http://schemas.microsoft.com/office/powerpoint/2010/main" val="21959319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524000"/>
            <a:ext cx="6667500" cy="4191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493588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Quản trị sau triển khai HTTT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99234"/>
            <a:ext cx="457200" cy="457200"/>
          </a:xfrm>
          <a:prstGeom prst="rect">
            <a:avLst/>
          </a:prstGeom>
        </p:spPr>
      </p:pic>
      <p:sp>
        <p:nvSpPr>
          <p:cNvPr id="7" name="TextBox 6"/>
          <p:cNvSpPr txBox="1"/>
          <p:nvPr/>
        </p:nvSpPr>
        <p:spPr>
          <a:xfrm>
            <a:off x="1447800" y="1295400"/>
            <a:ext cx="4800600" cy="707886"/>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quen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mới</a:t>
            </a:r>
            <a:r>
              <a:rPr lang="en-US" sz="2000" dirty="0" smtClean="0">
                <a:latin typeface="Times New Roman" panose="02020603050405020304" pitchFamily="18" charset="0"/>
                <a:cs typeface="Times New Roman" panose="02020603050405020304" pitchFamily="18" charset="0"/>
              </a:rPr>
              <a:t>, ta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24852"/>
            <a:ext cx="6143625" cy="4313296"/>
          </a:xfrm>
          <a:prstGeom prst="rect">
            <a:avLst/>
          </a:prstGeom>
        </p:spPr>
      </p:pic>
    </p:spTree>
    <p:extLst>
      <p:ext uri="{BB962C8B-B14F-4D97-AF65-F5344CB8AC3E}">
        <p14:creationId xmlns:p14="http://schemas.microsoft.com/office/powerpoint/2010/main" val="35162932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endParaRPr lang="en-US" sz="2400" b="1" smtClean="0">
              <a:solidFill>
                <a:schemeClr val="bg1"/>
              </a:solidFill>
              <a:latin typeface="Times New Roman" panose="02020603050405020304" pitchFamily="18" charset="0"/>
              <a:cs typeface="Times New Roman" panose="02020603050405020304" pitchFamily="18" charset="0"/>
            </a:endParaRPr>
          </a:p>
          <a:p>
            <a:pPr lvl="0"/>
            <a:r>
              <a:rPr lang="en-US" sz="2400" b="1" smtClean="0">
                <a:solidFill>
                  <a:schemeClr val="bg1"/>
                </a:solidFill>
                <a:latin typeface="Times New Roman" panose="02020603050405020304" pitchFamily="18" charset="0"/>
                <a:cs typeface="Times New Roman" panose="02020603050405020304" pitchFamily="18" charset="0"/>
              </a:rPr>
              <a:t>Chìa khóa cho sự thành công của chuyển đổi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52600"/>
            <a:ext cx="504825" cy="800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2809875"/>
            <a:ext cx="504825" cy="8001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96" y="3867150"/>
            <a:ext cx="504825" cy="8001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4924425"/>
            <a:ext cx="504825" cy="800100"/>
          </a:xfrm>
          <a:prstGeom prst="rect">
            <a:avLst/>
          </a:prstGeom>
        </p:spPr>
      </p:pic>
      <p:sp>
        <p:nvSpPr>
          <p:cNvPr id="9" name="TextBox 8"/>
          <p:cNvSpPr txBox="1"/>
          <p:nvPr/>
        </p:nvSpPr>
        <p:spPr>
          <a:xfrm>
            <a:off x="1350960" y="1811725"/>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Cách thức chuyển </a:t>
            </a:r>
            <a:r>
              <a:rPr lang="en-US" sz="2000" b="1" i="1" smtClean="0">
                <a:latin typeface="Times New Roman" panose="02020603050405020304" pitchFamily="18" charset="0"/>
                <a:cs typeface="Times New Roman" panose="02020603050405020304" pitchFamily="18" charset="0"/>
              </a:rPr>
              <a:t>đổi: tùy quy mô</a:t>
            </a:r>
            <a:endParaRPr lang="en-US" sz="2000" b="1" i="1">
              <a:latin typeface="Times New Roman" panose="02020603050405020304" pitchFamily="18" charset="0"/>
              <a:cs typeface="Times New Roman" panose="02020603050405020304" pitchFamily="18" charset="0"/>
            </a:endParaRPr>
          </a:p>
        </p:txBody>
      </p:sp>
      <p:sp>
        <p:nvSpPr>
          <p:cNvPr id="10" name="TextBox 9"/>
          <p:cNvSpPr txBox="1"/>
          <p:nvPr/>
        </p:nvSpPr>
        <p:spPr>
          <a:xfrm>
            <a:off x="1350960" y="2800698"/>
            <a:ext cx="45593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Lịch trình triển </a:t>
            </a:r>
            <a:r>
              <a:rPr lang="en-US" sz="2000" b="1" i="1" smtClean="0">
                <a:latin typeface="Times New Roman" panose="02020603050405020304" pitchFamily="18" charset="0"/>
                <a:cs typeface="Times New Roman" panose="02020603050405020304" pitchFamily="18" charset="0"/>
              </a:rPr>
              <a:t>khai: </a:t>
            </a:r>
            <a:r>
              <a:rPr lang="en-US" sz="2000" b="1" i="1">
                <a:latin typeface="Times New Roman" panose="02020603050405020304" pitchFamily="18" charset="0"/>
                <a:cs typeface="Times New Roman" panose="02020603050405020304" pitchFamily="18" charset="0"/>
              </a:rPr>
              <a:t>Chỉ ra việc triển khai sẽ được áp dụng như thế </a:t>
            </a:r>
            <a:r>
              <a:rPr lang="en-US" sz="2000" b="1" i="1" smtClean="0">
                <a:latin typeface="Times New Roman" panose="02020603050405020304" pitchFamily="18" charset="0"/>
                <a:cs typeface="Times New Roman" panose="02020603050405020304" pitchFamily="18" charset="0"/>
              </a:rPr>
              <a:t>nào.</a:t>
            </a:r>
            <a:endParaRPr lang="en-US" sz="2000" b="1" i="1">
              <a:latin typeface="Times New Roman" panose="02020603050405020304" pitchFamily="18" charset="0"/>
              <a:cs typeface="Times New Roman" panose="02020603050405020304" pitchFamily="18" charset="0"/>
            </a:endParaRPr>
          </a:p>
        </p:txBody>
      </p:sp>
      <p:sp>
        <p:nvSpPr>
          <p:cNvPr id="11" name="TextBox 10"/>
          <p:cNvSpPr txBox="1"/>
          <p:nvPr/>
        </p:nvSpPr>
        <p:spPr>
          <a:xfrm>
            <a:off x="1350960" y="3867150"/>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Kế hoạch nhiệm vụ chi tiết</a:t>
            </a:r>
          </a:p>
        </p:txBody>
      </p:sp>
      <p:sp>
        <p:nvSpPr>
          <p:cNvPr id="12" name="TextBox 11"/>
          <p:cNvSpPr txBox="1"/>
          <p:nvPr/>
        </p:nvSpPr>
        <p:spPr>
          <a:xfrm>
            <a:off x="1350960" y="4924425"/>
            <a:ext cx="4287840" cy="1015663"/>
          </a:xfrm>
          <a:prstGeom prst="rect">
            <a:avLst/>
          </a:prstGeom>
          <a:noFill/>
        </p:spPr>
        <p:txBody>
          <a:bodyPr wrap="square" rtlCol="0">
            <a:spAutoFit/>
          </a:bodyPr>
          <a:lstStyle/>
          <a:p>
            <a:r>
              <a:rPr lang="en-US" sz="2000" b="1" i="1" dirty="0" err="1">
                <a:latin typeface="Times New Roman" panose="02020603050405020304" pitchFamily="18" charset="0"/>
                <a:cs typeface="Times New Roman" panose="02020603050405020304" pitchFamily="18" charset="0"/>
              </a:rPr>
              <a:t>Giai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đoạn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ổn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định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hóa</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và</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tiêu</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chuẩn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chấp</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nhận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chính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thức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của</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người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sử</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dụng</a:t>
            </a:r>
            <a:endParaRPr lang="en-US" sz="2000" b="1" i="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5991925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63665" y="137533"/>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
        <p:nvSpPr>
          <p:cNvPr id="17" name="Oval Callout 16"/>
          <p:cNvSpPr/>
          <p:nvPr/>
        </p:nvSpPr>
        <p:spPr>
          <a:xfrm>
            <a:off x="330632" y="1066800"/>
            <a:ext cx="8458200" cy="4191000"/>
          </a:xfrm>
          <a:prstGeom prst="wedgeEllipseCallou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5334000"/>
            <a:ext cx="2979862" cy="141119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2832" y="1618570"/>
            <a:ext cx="1312708" cy="874071"/>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9585" y="1589206"/>
            <a:ext cx="1720462" cy="92501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2831" y="3726959"/>
            <a:ext cx="1476711" cy="865353"/>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8821" y="3711390"/>
            <a:ext cx="1361225" cy="782911"/>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5076" y="2387153"/>
            <a:ext cx="1946524" cy="144529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horizontal)">
                                      <p:cBhvr>
                                        <p:cTn id="19" dur="500"/>
                                        <p:tgtEl>
                                          <p:spTgt spid="2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0"/>
                                        <p:tgtEl>
                                          <p:spTgt spid="18"/>
                                        </p:tgtEl>
                                      </p:cBhvr>
                                    </p:animEffect>
                                    <p:anim calcmode="lin" valueType="num">
                                      <p:cBhvr>
                                        <p:cTn id="28" dur="2000" fill="hold"/>
                                        <p:tgtEl>
                                          <p:spTgt spid="18"/>
                                        </p:tgtEl>
                                        <p:attrNameLst>
                                          <p:attrName>ppt_w</p:attrName>
                                        </p:attrNameLst>
                                      </p:cBhvr>
                                      <p:tavLst>
                                        <p:tav tm="0" fmla="#ppt_w*sin(2.5*pi*$)">
                                          <p:val>
                                            <p:fltVal val="0"/>
                                          </p:val>
                                        </p:tav>
                                        <p:tav tm="100000">
                                          <p:val>
                                            <p:fltVal val="1"/>
                                          </p:val>
                                        </p:tav>
                                      </p:tavLst>
                                    </p:anim>
                                    <p:anim calcmode="lin" valueType="num">
                                      <p:cBhvr>
                                        <p:cTn id="29"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12" name="Rectangle 11"/>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Những công việc cần làm vì yêu cầu người dùng cuối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428625" cy="5048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92155"/>
            <a:ext cx="428625" cy="504825"/>
          </a:xfrm>
          <a:prstGeom prst="rect">
            <a:avLst/>
          </a:prstGeom>
        </p:spPr>
      </p:pic>
      <p:sp>
        <p:nvSpPr>
          <p:cNvPr id="16" name="TextBox 15"/>
          <p:cNvSpPr txBox="1"/>
          <p:nvPr/>
        </p:nvSpPr>
        <p:spPr>
          <a:xfrm>
            <a:off x="1447800" y="1752600"/>
            <a:ext cx="5029200" cy="400110"/>
          </a:xfrm>
          <a:prstGeom prst="rect">
            <a:avLst/>
          </a:prstGeom>
          <a:noFill/>
        </p:spPr>
        <p:txBody>
          <a:bodyPr wrap="square" rtlCol="0">
            <a:spAutoFit/>
          </a:bodyPr>
          <a:lstStyle/>
          <a:p>
            <a:r>
              <a:rPr lang="en-US" sz="2000" b="1" i="1" dirty="0" err="1">
                <a:latin typeface="Times New Roman" panose="02020603050405020304" pitchFamily="18" charset="0"/>
                <a:cs typeface="Times New Roman" panose="02020603050405020304" pitchFamily="18" charset="0"/>
              </a:rPr>
              <a:t>T</a:t>
            </a:r>
            <a:r>
              <a:rPr lang="en-US" sz="2000" b="1" i="1" dirty="0" err="1" smtClean="0">
                <a:latin typeface="Times New Roman" panose="02020603050405020304" pitchFamily="18" charset="0"/>
                <a:cs typeface="Times New Roman" panose="02020603050405020304" pitchFamily="18" charset="0"/>
              </a:rPr>
              <a:t>ham</a:t>
            </a:r>
            <a:r>
              <a:rPr lang="en-US" sz="2000" b="1" i="1" dirty="0" smtClean="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gia</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vào</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xây</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dựng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các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tài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liệu</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hệ</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thống</a:t>
            </a:r>
            <a:endParaRPr lang="en-US" sz="2000" b="1" i="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447800" y="2492155"/>
            <a:ext cx="46609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a:t>
            </a:r>
            <a:r>
              <a:rPr lang="en-US" sz="2000" b="1" i="1" smtClean="0">
                <a:latin typeface="Times New Roman" panose="02020603050405020304" pitchFamily="18" charset="0"/>
                <a:cs typeface="Times New Roman" panose="02020603050405020304" pitchFamily="18" charset="0"/>
              </a:rPr>
              <a:t>ham </a:t>
            </a:r>
            <a:r>
              <a:rPr lang="en-US" sz="2000" b="1" i="1">
                <a:latin typeface="Times New Roman" panose="02020603050405020304" pitchFamily="18" charset="0"/>
                <a:cs typeface="Times New Roman" panose="02020603050405020304" pitchFamily="18" charset="0"/>
              </a:rPr>
              <a:t>gia vào đào tạo, chuyển đổi.</a:t>
            </a:r>
          </a:p>
        </p:txBody>
      </p:sp>
      <p:sp>
        <p:nvSpPr>
          <p:cNvPr id="18" name="Rectangular Callout 17"/>
          <p:cNvSpPr/>
          <p:nvPr/>
        </p:nvSpPr>
        <p:spPr>
          <a:xfrm>
            <a:off x="838200" y="3124200"/>
            <a:ext cx="5486400" cy="2819400"/>
          </a:xfrm>
          <a:prstGeom prst="wedgeRectCallout">
            <a:avLst>
              <a:gd name="adj1" fmla="val -43055"/>
              <a:gd name="adj2" fmla="val 656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Times New Roman" panose="02020603050405020304" pitchFamily="18" charset="0"/>
                <a:cs typeface="Times New Roman" panose="02020603050405020304" pitchFamily="18" charset="0"/>
              </a:rPr>
              <a:t>QUAN TRỌNG!!!!!!</a:t>
            </a:r>
          </a:p>
          <a:p>
            <a:endParaRPr lang="en-US" sz="2400" b="1" i="1" dirty="0" smtClean="0">
              <a:solidFill>
                <a:schemeClr val="tx1"/>
              </a:solidFill>
              <a:latin typeface="Times New Roman" panose="02020603050405020304" pitchFamily="18" charset="0"/>
              <a:cs typeface="Times New Roman" panose="02020603050405020304" pitchFamily="18" charset="0"/>
            </a:endParaRPr>
          </a:p>
          <a:p>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Thứ</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nhất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đây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bản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đặc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tả</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yêu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cầu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sẽ</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cơ</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sở</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pháp</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lý</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để</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giải</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quyết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các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vấn</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đề</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tranh</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chấp</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giữa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nhà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cung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cấp</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doanh</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nghiệp</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nếu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như</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xảy</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ra.</a:t>
            </a:r>
            <a:r>
              <a:rPr lang="en-US" b="1" i="1" dirty="0">
                <a:solidFill>
                  <a:schemeClr val="tx1"/>
                </a:solidFill>
                <a:latin typeface="Times New Roman" panose="02020603050405020304" pitchFamily="18" charset="0"/>
                <a:cs typeface="Times New Roman" panose="02020603050405020304" pitchFamily="18" charset="0"/>
              </a:rPr>
              <a:t> </a:t>
            </a:r>
            <a:endParaRPr lang="en-US" b="1" i="1" dirty="0" smtClean="0">
              <a:solidFill>
                <a:schemeClr val="tx1"/>
              </a:solidFill>
              <a:latin typeface="Times New Roman" panose="02020603050405020304" pitchFamily="18" charset="0"/>
              <a:cs typeface="Times New Roman" panose="02020603050405020304" pitchFamily="18" charset="0"/>
            </a:endParaRPr>
          </a:p>
          <a:p>
            <a:endParaRPr lang="en-US" b="1" i="1" dirty="0">
              <a:solidFill>
                <a:schemeClr val="tx1"/>
              </a:solidFill>
              <a:latin typeface="Times New Roman" panose="02020603050405020304" pitchFamily="18" charset="0"/>
              <a:cs typeface="Times New Roman" panose="02020603050405020304" pitchFamily="18" charset="0"/>
            </a:endParaRPr>
          </a:p>
          <a:p>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Thứ</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hai</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các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tài</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liêu</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cho</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người</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dùng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hệ</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thống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đặc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biệt</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là</a:t>
            </a:r>
            <a:r>
              <a:rPr lang="en-US" b="1" i="1" dirty="0">
                <a:solidFill>
                  <a:schemeClr val="tx1"/>
                </a:solidFill>
                <a:latin typeface="Times New Roman" panose="02020603050405020304" pitchFamily="18" charset="0"/>
                <a:cs typeface="Times New Roman" panose="02020603050405020304" pitchFamily="18" charset="0"/>
              </a:rPr>
              <a:t> “HƯỚNG DẪN SỬ DỤNG” </a:t>
            </a:r>
            <a:r>
              <a:rPr lang="en-US" b="1" i="1" dirty="0" err="1">
                <a:solidFill>
                  <a:schemeClr val="tx1"/>
                </a:solidFill>
                <a:latin typeface="Times New Roman" panose="02020603050405020304" pitchFamily="18" charset="0"/>
                <a:cs typeface="Times New Roman" panose="02020603050405020304" pitchFamily="18" charset="0"/>
              </a:rPr>
              <a:t>và</a:t>
            </a:r>
            <a:r>
              <a:rPr lang="en-US" b="1" i="1" dirty="0">
                <a:solidFill>
                  <a:schemeClr val="tx1"/>
                </a:solidFill>
                <a:latin typeface="Times New Roman" panose="02020603050405020304" pitchFamily="18" charset="0"/>
                <a:cs typeface="Times New Roman" panose="02020603050405020304" pitchFamily="18" charset="0"/>
              </a:rPr>
              <a:t> “HƯỚNG DẪN CÀI ĐẶT HỆ THỐNG” </a:t>
            </a:r>
          </a:p>
        </p:txBody>
      </p:sp>
    </p:spTree>
    <p:extLst>
      <p:ext uri="{BB962C8B-B14F-4D97-AF65-F5344CB8AC3E}">
        <p14:creationId xmlns:p14="http://schemas.microsoft.com/office/powerpoint/2010/main" val="4119354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endParaRPr lang="en-US" sz="2400" b="1" smtClean="0">
              <a:solidFill>
                <a:schemeClr val="bg1"/>
              </a:solidFill>
              <a:latin typeface="Times New Roman" panose="02020603050405020304" pitchFamily="18" charset="0"/>
              <a:cs typeface="Times New Roman" panose="02020603050405020304" pitchFamily="18" charset="0"/>
            </a:endParaRPr>
          </a:p>
          <a:p>
            <a:r>
              <a:rPr lang="en-US" sz="2400" b="1" smtClean="0">
                <a:solidFill>
                  <a:schemeClr val="bg1"/>
                </a:solidFill>
                <a:latin typeface="Times New Roman" panose="02020603050405020304" pitchFamily="18" charset="0"/>
                <a:cs typeface="Times New Roman" panose="02020603050405020304" pitchFamily="18" charset="0"/>
              </a:rPr>
              <a:t>Tiêu </a:t>
            </a:r>
            <a:r>
              <a:rPr lang="en-US" sz="2400" b="1">
                <a:solidFill>
                  <a:schemeClr val="bg1"/>
                </a:solidFill>
                <a:latin typeface="Times New Roman" panose="02020603050405020304" pitchFamily="18" charset="0"/>
                <a:cs typeface="Times New Roman" panose="02020603050405020304" pitchFamily="18" charset="0"/>
              </a:rPr>
              <a:t>cực của hệ thống mới đưa vào doanh nghiệp</a:t>
            </a:r>
          </a:p>
          <a:p>
            <a:pPr lvl="0"/>
            <a:r>
              <a:rPr lang="en-US" sz="2400" b="1" smtClean="0">
                <a:solidFill>
                  <a:schemeClr val="bg1"/>
                </a:solidFill>
                <a:latin typeface="Times New Roman" panose="02020603050405020304" pitchFamily="18" charset="0"/>
                <a:cs typeface="Times New Roman" panose="02020603050405020304" pitchFamily="18" charset="0"/>
              </a:rPr>
              <a: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22717"/>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616578"/>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133921"/>
            <a:ext cx="457200" cy="457200"/>
          </a:xfrm>
          <a:prstGeom prst="rect">
            <a:avLst/>
          </a:prstGeom>
        </p:spPr>
      </p:pic>
      <p:sp>
        <p:nvSpPr>
          <p:cNvPr id="8" name="TextBox 7"/>
          <p:cNvSpPr txBox="1"/>
          <p:nvPr/>
        </p:nvSpPr>
        <p:spPr>
          <a:xfrm>
            <a:off x="1282700" y="1390849"/>
            <a:ext cx="5181600" cy="1323439"/>
          </a:xfrm>
          <a:prstGeom prst="rect">
            <a:avLst/>
          </a:prstGeom>
          <a:noFill/>
        </p:spPr>
        <p:txBody>
          <a:bodyPr wrap="square" rtlCol="0">
            <a:spAutoFit/>
          </a:bodyPr>
          <a:lstStyle/>
          <a:p>
            <a:r>
              <a:rPr lang="en-US" sz="2000" b="1" i="1" dirty="0" err="1">
                <a:latin typeface="Times New Roman" panose="02020603050405020304" pitchFamily="18" charset="0"/>
                <a:cs typeface="Times New Roman" panose="02020603050405020304" pitchFamily="18" charset="0"/>
              </a:rPr>
              <a:t>Người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dùng</a:t>
            </a:r>
            <a:r>
              <a:rPr lang="en-US" sz="2000" b="1" i="1" dirty="0">
                <a:latin typeface="Times New Roman" panose="02020603050405020304" pitchFamily="18" charset="0"/>
                <a:cs typeface="Times New Roman" panose="02020603050405020304" pitchFamily="18" charset="0"/>
              </a:rPr>
              <a:t> hay </a:t>
            </a:r>
            <a:r>
              <a:rPr lang="en-US" sz="2000" b="1" i="1" dirty="0" err="1">
                <a:latin typeface="Times New Roman" panose="02020603050405020304" pitchFamily="18" charset="0"/>
                <a:cs typeface="Times New Roman" panose="02020603050405020304" pitchFamily="18" charset="0"/>
              </a:rPr>
              <a:t>ngại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áp</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dụng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hoặc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áp</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dụng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một</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cách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miễn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cưỡng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hệ</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thống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mới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Có</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thể</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khắc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phục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bằng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cách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tính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đến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đầy</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đủ</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yếu</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tố</a:t>
            </a:r>
            <a:r>
              <a:rPr lang="en-US" sz="2000" b="1" i="1" dirty="0">
                <a:latin typeface="Times New Roman" panose="02020603050405020304" pitchFamily="18" charset="0"/>
                <a:cs typeface="Times New Roman" panose="02020603050405020304" pitchFamily="18" charset="0"/>
              </a:rPr>
              <a:t> con </a:t>
            </a:r>
            <a:r>
              <a:rPr lang="en-US" sz="2000" b="1" i="1" dirty="0" err="1">
                <a:latin typeface="Times New Roman" panose="02020603050405020304" pitchFamily="18" charset="0"/>
                <a:cs typeface="Times New Roman" panose="02020603050405020304" pitchFamily="18" charset="0"/>
              </a:rPr>
              <a:t>người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trong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phần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đầu</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chương</a:t>
            </a:r>
            <a:r>
              <a:rPr lang="en-US" sz="2000" b="1" i="1" dirty="0">
                <a:latin typeface="Times New Roman" panose="02020603050405020304" pitchFamily="18" charset="0"/>
                <a:cs typeface="Times New Roman" panose="02020603050405020304" pitchFamily="18" charset="0"/>
              </a:rPr>
              <a:t>.</a:t>
            </a:r>
          </a:p>
        </p:txBody>
      </p:sp>
      <p:sp>
        <p:nvSpPr>
          <p:cNvPr id="9" name="TextBox 8"/>
          <p:cNvSpPr txBox="1"/>
          <p:nvPr/>
        </p:nvSpPr>
        <p:spPr>
          <a:xfrm>
            <a:off x="1219200" y="2876685"/>
            <a:ext cx="4724400" cy="1323439"/>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thể đụng chạm đến các vấn đề mang tính xã hội hoặc “đạo đức”. Đó là những người bị mất việc do hệ thống mới làm mất đi vị trí của họ trong hệ thống cũ. </a:t>
            </a:r>
          </a:p>
        </p:txBody>
      </p:sp>
      <p:sp>
        <p:nvSpPr>
          <p:cNvPr id="10" name="TextBox 9"/>
          <p:cNvSpPr txBox="1"/>
          <p:nvPr/>
        </p:nvSpPr>
        <p:spPr>
          <a:xfrm>
            <a:off x="1219200" y="4358945"/>
            <a:ext cx="47117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Ảnh hưởng của hệ thống thông tin tới sức khỏe, sự riêng tư, tới vấn đề tự do cá nhân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045182"/>
            <a:ext cx="457200" cy="457200"/>
          </a:xfrm>
          <a:prstGeom prst="rect">
            <a:avLst/>
          </a:prstGeom>
        </p:spPr>
      </p:pic>
      <p:sp>
        <p:nvSpPr>
          <p:cNvPr id="12" name="TextBox 11"/>
          <p:cNvSpPr txBox="1"/>
          <p:nvPr/>
        </p:nvSpPr>
        <p:spPr>
          <a:xfrm>
            <a:off x="1231900" y="5233534"/>
            <a:ext cx="43434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sự xuất hiện của tội phạm máy tính thường đi kèm với việc phổ cập CNTT</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694935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lgn="ctr"/>
            <a:r>
              <a:rPr lang="en-US" sz="2400" b="1" smtClean="0">
                <a:solidFill>
                  <a:schemeClr val="bg1"/>
                </a:solidFill>
                <a:latin typeface="Times New Roman" panose="02020603050405020304" pitchFamily="18" charset="0"/>
                <a:cs typeface="Times New Roman" panose="02020603050405020304" pitchFamily="18" charset="0"/>
              </a:rPr>
              <a:t>IN THE END</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09600" y="1981200"/>
            <a:ext cx="5867400" cy="1938992"/>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CHỈ CÓ MỘT ĐIỀU CHẮC CHẮN RẰNG: CÔNG NGHỆ THÔNG TIN ĐƯA LẠI CHO DOANH NGHIỆP, CÁ NHÂN NHIỀU HƠN NHIỀU SO VỚI NHỮNG CÁI HỌ MẤT ĐI. VÀ CHÚNG TA CẦN THAY ĐỔI</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11791419"/>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33400"/>
            <a:ext cx="8610600" cy="2162067"/>
          </a:xfrm>
          <a:prstGeom prst="rect">
            <a:avLst/>
          </a:prstGeom>
        </p:spPr>
      </p:pic>
    </p:spTree>
    <p:extLst>
      <p:ext uri="{BB962C8B-B14F-4D97-AF65-F5344CB8AC3E}">
        <p14:creationId xmlns:p14="http://schemas.microsoft.com/office/powerpoint/2010/main" val="2379595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pic>
        <p:nvPicPr>
          <p:cNvPr id="5" name="Picture 4" descr="C:\Users\Tien\Desktop\tập đoàn bảo việt 1.jpg"/>
          <p:cNvPicPr/>
          <p:nvPr/>
        </p:nvPicPr>
        <p:blipFill>
          <a:blip r:embed="rId2">
            <a:extLst>
              <a:ext uri="{28A0092B-C50C-407E-A947-70E740481C1C}">
                <a14:useLocalDpi xmlns:a14="http://schemas.microsoft.com/office/drawing/2010/main" val="0"/>
              </a:ext>
            </a:extLst>
          </a:blip>
          <a:srcRect/>
          <a:stretch>
            <a:fillRect/>
          </a:stretch>
        </p:blipFill>
        <p:spPr bwMode="auto">
          <a:xfrm>
            <a:off x="650931" y="1447800"/>
            <a:ext cx="5943600" cy="2201545"/>
          </a:xfrm>
          <a:prstGeom prst="rect">
            <a:avLst/>
          </a:prstGeom>
          <a:noFill/>
          <a:ln>
            <a:noFill/>
          </a:ln>
        </p:spPr>
      </p:pic>
      <p:pic>
        <p:nvPicPr>
          <p:cNvPr id="6" name="Picture 5" descr="C:\Users\Tien\Desktop\tập đoàn bảo việt 2.jpg"/>
          <p:cNvPicPr/>
          <p:nvPr/>
        </p:nvPicPr>
        <p:blipFill>
          <a:blip r:embed="rId3">
            <a:extLst>
              <a:ext uri="{28A0092B-C50C-407E-A947-70E740481C1C}">
                <a14:useLocalDpi xmlns:a14="http://schemas.microsoft.com/office/drawing/2010/main" val="0"/>
              </a:ext>
            </a:extLst>
          </a:blip>
          <a:srcRect/>
          <a:stretch>
            <a:fillRect/>
          </a:stretch>
        </p:blipFill>
        <p:spPr bwMode="auto">
          <a:xfrm>
            <a:off x="1527231" y="3886200"/>
            <a:ext cx="4191000" cy="2790825"/>
          </a:xfrm>
          <a:prstGeom prst="rect">
            <a:avLst/>
          </a:prstGeom>
          <a:noFill/>
          <a:ln>
            <a:noFill/>
          </a:ln>
        </p:spPr>
      </p:pic>
    </p:spTree>
    <p:extLst>
      <p:ext uri="{BB962C8B-B14F-4D97-AF65-F5344CB8AC3E}">
        <p14:creationId xmlns:p14="http://schemas.microsoft.com/office/powerpoint/2010/main" val="22241377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nguyên tắc cơ bản trong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sp>
        <p:nvSpPr>
          <p:cNvPr id="19" name="Rectangle 18"/>
          <p:cNvSpPr/>
          <p:nvPr/>
        </p:nvSpPr>
        <p:spPr>
          <a:xfrm>
            <a:off x="685800" y="1981200"/>
            <a:ext cx="6130867" cy="838200"/>
          </a:xfrm>
          <a:prstGeom prst="rect">
            <a:avLst/>
          </a:prstGeom>
          <a:solidFill>
            <a:schemeClr val="accent3"/>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dirty="0" err="1">
                <a:latin typeface="Times New Roman" panose="02020603050405020304" pitchFamily="18" charset="0"/>
                <a:cs typeface="Times New Roman" panose="02020603050405020304" pitchFamily="18" charset="0"/>
              </a:rPr>
              <a:t>Phải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phù</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hợp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đầu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tư</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doanh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nghiệp</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685800" y="3162300"/>
            <a:ext cx="6130867" cy="838200"/>
          </a:xfrm>
          <a:prstGeom prst="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dirty="0" err="1">
                <a:latin typeface="Times New Roman" panose="02020603050405020304" pitchFamily="18" charset="0"/>
                <a:cs typeface="Times New Roman" panose="02020603050405020304" pitchFamily="18" charset="0"/>
              </a:rPr>
              <a:t>Phải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đầu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tư</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đem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a:t>
            </a:r>
            <a:endParaRPr lang="en-US" sz="2000" b="1" dirty="0">
              <a:latin typeface="Times New Roman" panose="02020603050405020304" pitchFamily="18" charset="0"/>
              <a:cs typeface="Times New Roman" panose="02020603050405020304" pitchFamily="18" charset="0"/>
            </a:endParaRPr>
          </a:p>
          <a:p>
            <a:pPr algn="ctr"/>
            <a:endParaRPr lang="en-US" dirty="0"/>
          </a:p>
        </p:txBody>
      </p:sp>
      <p:sp>
        <p:nvSpPr>
          <p:cNvPr id="21" name="Rectangle 20"/>
          <p:cNvSpPr/>
          <p:nvPr/>
        </p:nvSpPr>
        <p:spPr>
          <a:xfrm>
            <a:off x="685800" y="4343400"/>
            <a:ext cx="6130867" cy="1260292"/>
          </a:xfrm>
          <a:prstGeom prst="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a:latin typeface="Times New Roman" panose="02020603050405020304" pitchFamily="18" charset="0"/>
                <a:cs typeface="Times New Roman" panose="02020603050405020304" pitchFamily="18" charset="0"/>
              </a:rPr>
              <a:t>Đầu tư cho con đủ để sử dụng và phát huy các đầu tư cho CNTT</a:t>
            </a:r>
          </a:p>
        </p:txBody>
      </p:sp>
    </p:spTree>
    <p:extLst>
      <p:ext uri="{BB962C8B-B14F-4D97-AF65-F5344CB8AC3E}">
        <p14:creationId xmlns:p14="http://schemas.microsoft.com/office/powerpoint/2010/main" val="13785141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giai đoạn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908162" y="2271050"/>
            <a:ext cx="2644521" cy="1401501"/>
            <a:chOff x="2743199" y="76203"/>
            <a:chExt cx="2641600" cy="962025"/>
          </a:xfrm>
        </p:grpSpPr>
        <p:sp>
          <p:nvSpPr>
            <p:cNvPr id="22" name="Rounded Rectangle 21"/>
            <p:cNvSpPr/>
            <p:nvPr/>
          </p:nvSpPr>
          <p:spPr>
            <a:xfrm>
              <a:off x="2743199" y="76203"/>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2790161" y="123165"/>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Đầu tư cơ sở</a:t>
              </a:r>
              <a:endParaRPr lang="en-US" sz="2000" b="1" kern="120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3813779" y="2267904"/>
            <a:ext cx="2641600" cy="1404647"/>
            <a:chOff x="2743199" y="1524001"/>
            <a:chExt cx="2641600" cy="962025"/>
          </a:xfrm>
        </p:grpSpPr>
        <p:sp>
          <p:nvSpPr>
            <p:cNvPr id="16" name="Rounded Rectangle 15"/>
            <p:cNvSpPr/>
            <p:nvPr/>
          </p:nvSpPr>
          <p:spPr>
            <a:xfrm>
              <a:off x="2743199" y="1524001"/>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latin typeface="Times New Roman" panose="02020603050405020304" pitchFamily="18" charset="0"/>
                  <a:cs typeface="Times New Roman" panose="02020603050405020304" pitchFamily="18" charset="0"/>
                </a:rPr>
                <a:t>Đầu</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tư</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nâng</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cao</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hiệu</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suất</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hoạt</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động</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của</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các</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bộ</a:t>
              </a:r>
              <a:r>
                <a:rPr lang="en-US" sz="2000" b="1" kern="1200" dirty="0" smtClean="0">
                  <a:latin typeface="Times New Roman" panose="02020603050405020304" pitchFamily="18" charset="0"/>
                  <a:cs typeface="Times New Roman" panose="02020603050405020304" pitchFamily="18" charset="0"/>
                </a:rPr>
                <a:t> </a:t>
              </a:r>
              <a:r>
                <a:rPr lang="en-US" sz="2000" b="1" kern="1200" dirty="0" err="1" smtClean="0">
                  <a:latin typeface="Times New Roman" panose="02020603050405020304" pitchFamily="18" charset="0"/>
                  <a:cs typeface="Times New Roman" panose="02020603050405020304" pitchFamily="18" charset="0"/>
                </a:rPr>
                <a:t>phận</a:t>
              </a:r>
              <a:endParaRPr lang="en-US" sz="2000" b="1" kern="1200" dirty="0">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838200" y="3962400"/>
            <a:ext cx="2714483" cy="1447800"/>
            <a:chOff x="2623354" y="1281113"/>
            <a:chExt cx="2714483" cy="1447800"/>
          </a:xfrm>
        </p:grpSpPr>
        <p:sp>
          <p:nvSpPr>
            <p:cNvPr id="25" name="Rounded Rectangle 24"/>
            <p:cNvSpPr/>
            <p:nvPr/>
          </p:nvSpPr>
          <p:spPr>
            <a:xfrm>
              <a:off x="2623354"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nâng cao hiệu suất làm việc của toàn </a:t>
              </a:r>
              <a:r>
                <a:rPr lang="en-US" sz="2000" b="1" smtClean="0">
                  <a:latin typeface="Times New Roman" panose="02020603050405020304" pitchFamily="18" charset="0"/>
                  <a:cs typeface="Times New Roman" panose="02020603050405020304" pitchFamily="18" charset="0"/>
                </a:rPr>
                <a:t>doanh </a:t>
              </a:r>
              <a:r>
                <a:rPr lang="en-US" sz="2000" b="1">
                  <a:latin typeface="Times New Roman" panose="02020603050405020304" pitchFamily="18" charset="0"/>
                  <a:cs typeface="Times New Roman" panose="02020603050405020304" pitchFamily="18" charset="0"/>
                </a:rPr>
                <a:t>nghiệp</a:t>
              </a:r>
            </a:p>
          </p:txBody>
        </p:sp>
      </p:grpSp>
      <p:grpSp>
        <p:nvGrpSpPr>
          <p:cNvPr id="27" name="Group 26"/>
          <p:cNvGrpSpPr/>
          <p:nvPr/>
        </p:nvGrpSpPr>
        <p:grpSpPr>
          <a:xfrm>
            <a:off x="3775240" y="3962400"/>
            <a:ext cx="2641600" cy="1447800"/>
            <a:chOff x="2790161" y="1281113"/>
            <a:chExt cx="2641600" cy="1447800"/>
          </a:xfrm>
        </p:grpSpPr>
        <p:sp>
          <p:nvSpPr>
            <p:cNvPr id="28" name="Rounded Rectangle 27"/>
            <p:cNvSpPr/>
            <p:nvPr/>
          </p:nvSpPr>
          <p:spPr>
            <a:xfrm>
              <a:off x="2790161"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để biến đổi doanh nghiệp và tạo lợi thế cạnh tranh</a:t>
              </a:r>
            </a:p>
          </p:txBody>
        </p:sp>
      </p:grpSp>
    </p:spTree>
    <p:extLst>
      <p:ext uri="{BB962C8B-B14F-4D97-AF65-F5344CB8AC3E}">
        <p14:creationId xmlns:p14="http://schemas.microsoft.com/office/powerpoint/2010/main" val="2584735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randombar(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Chiến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lược</a:t>
            </a:r>
            <a:r>
              <a:rPr lang="en-US" sz="2400" smtClean="0">
                <a:latin typeface="Times New Roman" panose="02020603050405020304" pitchFamily="18" charset="0"/>
                <a:cs typeface="Times New Roman" panose="02020603050405020304" pitchFamily="18" charset="0"/>
              </a:rPr>
              <a:t> &amp; </a:t>
            </a:r>
            <a:r>
              <a:rPr lang="en-US" sz="2400" err="1" smtClean="0">
                <a:latin typeface="Times New Roman" panose="02020603050405020304" pitchFamily="18" charset="0"/>
                <a:cs typeface="Times New Roman" panose="02020603050405020304" pitchFamily="18" charset="0"/>
              </a:rPr>
              <a:t>các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nguyên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tắc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cơ</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tư</a:t>
            </a:r>
            <a:r>
              <a:rPr lang="en-US" sz="2400" smtClean="0">
                <a:latin typeface="Times New Roman" panose="02020603050405020304" pitchFamily="18" charset="0"/>
                <a:cs typeface="Times New Roman" panose="02020603050405020304" pitchFamily="18" charset="0"/>
              </a:rPr>
              <a:t> CNTT</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209800"/>
            <a:ext cx="1261106"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971800"/>
            <a:ext cx="1261106" cy="907431"/>
          </a:xfrm>
          <a:prstGeom prst="rect">
            <a:avLst/>
          </a:prstGeom>
        </p:spPr>
      </p:pic>
      <p:sp>
        <p:nvSpPr>
          <p:cNvPr id="6" name="Rectangle 5"/>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err="1" smtClean="0">
                <a:latin typeface="Times New Roman" panose="02020603050405020304" pitchFamily="18" charset="0"/>
                <a:cs typeface="Times New Roman" panose="02020603050405020304" pitchFamily="18" charset="0"/>
              </a:rPr>
              <a:t>Những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yêu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cầu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chính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cần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đạt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được</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175506" y="2590800"/>
            <a:ext cx="4267200" cy="6096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lvl="0" algn="just"/>
            <a:r>
              <a:rPr lang="en-US" sz="2400" b="1" dirty="0" err="1">
                <a:latin typeface="Times New Roman" panose="02020603050405020304" pitchFamily="18" charset="0"/>
                <a:cs typeface="Times New Roman" panose="02020603050405020304" pitchFamily="18" charset="0"/>
              </a:rPr>
              <a:t>T</a:t>
            </a:r>
            <a:r>
              <a:rPr lang="en-US" sz="2400" b="1" dirty="0" err="1" smtClean="0">
                <a:latin typeface="Times New Roman" panose="02020603050405020304" pitchFamily="18" charset="0"/>
                <a:cs typeface="Times New Roman" panose="02020603050405020304" pitchFamily="18" charset="0"/>
              </a:rPr>
              <a:t>rang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đủ</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triển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thường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xuyên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doanh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4269890"/>
            <a:ext cx="1261106" cy="1064110"/>
          </a:xfrm>
          <a:prstGeom prst="rect">
            <a:avLst/>
          </a:prstGeom>
        </p:spPr>
      </p:pic>
      <p:sp>
        <p:nvSpPr>
          <p:cNvPr id="9" name="Rectangle 8"/>
          <p:cNvSpPr/>
          <p:nvPr/>
        </p:nvSpPr>
        <p:spPr>
          <a:xfrm>
            <a:off x="2175506" y="4420945"/>
            <a:ext cx="4453894"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b="1" dirty="0" err="1">
                <a:latin typeface="Times New Roman" panose="02020603050405020304" pitchFamily="18" charset="0"/>
                <a:cs typeface="Times New Roman" panose="02020603050405020304" pitchFamily="18" charset="0"/>
              </a:rPr>
              <a:t>Được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sở</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tầng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hoạt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doanh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8902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8248650" cy="671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45523" y="0"/>
            <a:ext cx="2536272"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2</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87168868"/>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computer_era">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816</TotalTime>
  <Words>1705</Words>
  <Application>Microsoft Office PowerPoint</Application>
  <PresentationFormat>On-screen Show (4:3)</PresentationFormat>
  <Paragraphs>218</Paragraphs>
  <Slides>43</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43</vt:i4>
      </vt:variant>
    </vt:vector>
  </HeadingPairs>
  <TitlesOfParts>
    <vt:vector size="52" baseType="lpstr">
      <vt:lpstr>Arial</vt:lpstr>
      <vt:lpstr>Calibri</vt:lpstr>
      <vt:lpstr>Eras Bold ITC</vt:lpstr>
      <vt:lpstr>Times New Roman</vt:lpstr>
      <vt:lpstr>computer_era</vt:lpstr>
      <vt:lpstr>1_computer_era</vt:lpstr>
      <vt:lpstr>2_computer_era</vt:lpstr>
      <vt:lpstr>3_computer_era</vt:lpstr>
      <vt:lpstr>4_computer_era</vt:lpstr>
      <vt:lpstr>Đầu tư CNTT nâng cao hiệu quả hoạt động của doanh nghiệp</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Đầu tư CNTT nâng cao hiệu quả hoạt động của doanh nghiệp</dc:title>
  <dc:creator>Công Đại</dc:creator>
  <cp:keywords/>
  <cp:lastModifiedBy>Công Đại</cp:lastModifiedBy>
  <cp:revision>65</cp:revision>
  <dcterms:created xsi:type="dcterms:W3CDTF">2014-09-07T09:15:40Z</dcterms:created>
  <dcterms:modified xsi:type="dcterms:W3CDTF">2014-09-09T07:27:47Z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