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1" r:id="rId4"/>
    <p:sldId id="280" r:id="rId5"/>
    <p:sldId id="293" r:id="rId6"/>
    <p:sldId id="268" r:id="rId7"/>
    <p:sldId id="287" r:id="rId8"/>
    <p:sldId id="290" r:id="rId9"/>
    <p:sldId id="291" r:id="rId10"/>
    <p:sldId id="294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65"/>
            <p14:sldId id="281"/>
            <p14:sldId id="280"/>
            <p14:sldId id="293"/>
            <p14:sldId id="268"/>
            <p14:sldId id="287"/>
            <p14:sldId id="290"/>
            <p14:sldId id="291"/>
            <p14:sldId id="294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A30D09"/>
    <a:srgbClr val="DD462F"/>
    <a:srgbClr val="F8CFB6"/>
    <a:srgbClr val="F8CAB6"/>
    <a:srgbClr val="923922"/>
    <a:srgbClr val="40404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30CD3-719A-4E40-A3A4-C1D99B294F9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Embedded System SIPLAB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84C6-8729-4EB8-88AF-12565EA3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87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Embedded System SIPLAB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4321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73233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7409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36559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233026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58787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03998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15481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186526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Embedded System SIPLAB</a:t>
            </a:r>
          </a:p>
        </p:txBody>
      </p:sp>
    </p:spTree>
    <p:extLst>
      <p:ext uri="{BB962C8B-B14F-4D97-AF65-F5344CB8AC3E}">
        <p14:creationId xmlns:p14="http://schemas.microsoft.com/office/powerpoint/2010/main" val="36818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551924"/>
            <a:ext cx="9582736" cy="136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Written by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Luu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Quoc Thang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Apply for Software Engineer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Other (Build and Deploy)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by me for M35 Project: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and </a:t>
            </a: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 will be automatically built and deployed to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IIS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will be deployed as window services with the support of </a:t>
            </a: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400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AnyWhere.</a:t>
            </a:r>
            <a:endParaRPr lang="en-US" sz="2400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Programming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MSBuild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PowerShell, Batch Script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24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9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6. Future Plans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Knowledge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Learn more about </a:t>
            </a:r>
            <a:r>
              <a:rPr lang="en-US" sz="2500" dirty="0" err="1" smtClean="0"/>
              <a:t>linux</a:t>
            </a:r>
            <a:r>
              <a:rPr lang="en-US" sz="2500" dirty="0" smtClean="0"/>
              <a:t>, </a:t>
            </a:r>
            <a:r>
              <a:rPr lang="en-US" sz="2500" dirty="0" err="1"/>
              <a:t>Qt</a:t>
            </a:r>
            <a:r>
              <a:rPr lang="en-US" sz="2500" dirty="0"/>
              <a:t> framework, </a:t>
            </a:r>
            <a:r>
              <a:rPr lang="en-US" sz="2500" dirty="0" err="1"/>
              <a:t>linux</a:t>
            </a:r>
            <a:r>
              <a:rPr lang="en-US" sz="2500" dirty="0"/>
              <a:t> core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Learn more about </a:t>
            </a:r>
            <a:r>
              <a:rPr lang="en-US" sz="2500" dirty="0" smtClean="0"/>
              <a:t>AI</a:t>
            </a:r>
            <a:r>
              <a:rPr lang="en-US" sz="2500" dirty="0"/>
              <a:t> </a:t>
            </a:r>
            <a:r>
              <a:rPr lang="en-US" sz="2500" dirty="0" smtClean="0"/>
              <a:t>and Python</a:t>
            </a:r>
            <a:endParaRPr lang="en-US" sz="2500" dirty="0"/>
          </a:p>
          <a:p>
            <a:pPr lvl="1">
              <a:lnSpc>
                <a:spcPct val="100000"/>
              </a:lnSpc>
            </a:pPr>
            <a:r>
              <a:rPr lang="en-US" sz="2500" dirty="0"/>
              <a:t>Study English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Rank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Become excellent </a:t>
            </a:r>
            <a:r>
              <a:rPr lang="en-US" sz="2500" dirty="0" smtClean="0"/>
              <a:t>software </a:t>
            </a:r>
            <a:r>
              <a:rPr lang="en-US" sz="2500" dirty="0"/>
              <a:t>engineer</a:t>
            </a:r>
          </a:p>
          <a:p>
            <a:pPr lvl="1">
              <a:lnSpc>
                <a:spcPct val="100000"/>
              </a:lnSpc>
            </a:pPr>
            <a:r>
              <a:rPr lang="en-US" sz="2500" dirty="0"/>
              <a:t>Become software solutions </a:t>
            </a:r>
            <a:r>
              <a:rPr lang="en-US" sz="2500" dirty="0" smtClean="0"/>
              <a:t>architect or </a:t>
            </a:r>
            <a:r>
              <a:rPr lang="en-US" sz="2500" dirty="0"/>
              <a:t>project manager </a:t>
            </a:r>
            <a:r>
              <a:rPr lang="en-US" sz="2500" dirty="0" smtClean="0"/>
              <a:t>within </a:t>
            </a:r>
            <a:r>
              <a:rPr lang="en-US" sz="2500" dirty="0"/>
              <a:t>3</a:t>
            </a:r>
            <a:r>
              <a:rPr lang="en-US" sz="2500" dirty="0" smtClean="0"/>
              <a:t> </a:t>
            </a:r>
            <a:r>
              <a:rPr lang="en-US" sz="2500" dirty="0"/>
              <a:t>years</a:t>
            </a: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394" y="5760720"/>
            <a:ext cx="990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 programmer it is important to continuously keep up with the latest technology, so in the future I intend to 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8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1. Persional Information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034"/>
              </p:ext>
            </p:extLst>
          </p:nvPr>
        </p:nvGraphicFramePr>
        <p:xfrm>
          <a:off x="601589" y="1553496"/>
          <a:ext cx="10646513" cy="4581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Luu</a:t>
                      </a:r>
                      <a:r>
                        <a:rPr lang="en-US" sz="2000" dirty="0" smtClean="0">
                          <a:effectLst/>
                        </a:rPr>
                        <a:t> Quoc Thang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 of birth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18/07/1994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Gender  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Address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12, Dai Mo, Nam </a:t>
                      </a:r>
                      <a:r>
                        <a:rPr lang="en-US" sz="2000" dirty="0" err="1" smtClean="0">
                          <a:effectLst/>
                        </a:rPr>
                        <a:t>Tu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Liem</a:t>
                      </a:r>
                      <a:r>
                        <a:rPr lang="en-US" sz="2000" dirty="0" smtClean="0">
                          <a:effectLst/>
                        </a:rPr>
                        <a:t>, Ha </a:t>
                      </a:r>
                      <a:r>
                        <a:rPr lang="en-US" sz="2000" dirty="0" err="1" smtClean="0">
                          <a:effectLst/>
                        </a:rPr>
                        <a:t>Noi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Telephone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(+084) </a:t>
                      </a:r>
                      <a:r>
                        <a:rPr lang="en-US" sz="2000" dirty="0" smtClean="0">
                          <a:effectLst/>
                        </a:rPr>
                        <a:t>0364384662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2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Email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thanglq.l2t@gmail.com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 work in IT</a:t>
                      </a:r>
                      <a:endParaRPr lang="vi-VN" sz="2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year</a:t>
                      </a:r>
                      <a:endParaRPr lang="vi-V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3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Current Position</a:t>
                      </a:r>
                      <a:endParaRPr lang="vi-V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Developer</a:t>
                      </a:r>
                      <a:endParaRPr lang="vi-V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35" y="1941872"/>
            <a:ext cx="2872247" cy="382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1589" y="6453051"/>
            <a:ext cx="36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2. Education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University</a:t>
            </a:r>
            <a:r>
              <a:rPr lang="en-US" sz="2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From August </a:t>
            </a:r>
            <a:r>
              <a:rPr lang="en-US" sz="2600" dirty="0" smtClean="0"/>
              <a:t>2012 </a:t>
            </a:r>
            <a:r>
              <a:rPr lang="en-US" sz="2600" dirty="0"/>
              <a:t>to June </a:t>
            </a:r>
            <a:r>
              <a:rPr lang="en-US" sz="2600" dirty="0" smtClean="0"/>
              <a:t>2017: </a:t>
            </a:r>
            <a:r>
              <a:rPr lang="en-US" sz="2600" dirty="0"/>
              <a:t>Student of </a:t>
            </a:r>
            <a:r>
              <a:rPr lang="en-US" sz="2800" dirty="0"/>
              <a:t>Posts and Telecommunications Institute of </a:t>
            </a:r>
            <a:r>
              <a:rPr lang="en-US" sz="2800" dirty="0" smtClean="0"/>
              <a:t>Technology(PTIT)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Major: Information Technology- Software </a:t>
            </a:r>
            <a:r>
              <a:rPr lang="en-US" sz="2600" dirty="0" smtClean="0"/>
              <a:t>Technology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GPA (current): </a:t>
            </a:r>
            <a:r>
              <a:rPr lang="en-US" sz="2600" dirty="0" smtClean="0"/>
              <a:t>7.1/10</a:t>
            </a:r>
            <a:endParaRPr lang="en-US" sz="2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/>
              <a:t>Certificate</a:t>
            </a:r>
            <a:r>
              <a:rPr lang="en-US" sz="2600" dirty="0"/>
              <a:t>: TOEIC </a:t>
            </a:r>
            <a:r>
              <a:rPr lang="en-US" sz="2600" dirty="0" smtClean="0"/>
              <a:t>550, Examination at FPT Software,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sz="2600" dirty="0" smtClean="0"/>
              <a:t>   CCNA Certificate </a:t>
            </a:r>
            <a:endParaRPr lang="en-US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5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3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.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Personal Skills</a:t>
            </a: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15828"/>
              </p:ext>
            </p:extLst>
          </p:nvPr>
        </p:nvGraphicFramePr>
        <p:xfrm>
          <a:off x="838200" y="1825625"/>
          <a:ext cx="9906429" cy="431342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04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56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Technical skills</a:t>
                      </a:r>
                      <a:endParaRPr lang="vi-VN" sz="1800" b="1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Years of experiences</a:t>
                      </a:r>
                      <a:endParaRPr lang="vi-VN" sz="1800" b="1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Last used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14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Languages 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C#,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C/ C++ 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VB.NET,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Java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 </a:t>
                      </a:r>
                      <a:r>
                        <a:rPr lang="en-US" sz="1800" dirty="0" smtClean="0">
                          <a:effectLst/>
                        </a:rPr>
                        <a:t>year</a:t>
                      </a: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year</a:t>
                      </a: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&lt;1 year</a:t>
                      </a: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2017 </a:t>
                      </a:r>
                      <a:r>
                        <a:rPr lang="en-US" sz="1800" dirty="0">
                          <a:effectLst/>
                        </a:rPr>
                        <a:t>– </a:t>
                      </a:r>
                      <a:r>
                        <a:rPr lang="en-US" sz="1800" dirty="0" smtClean="0">
                          <a:effectLst/>
                        </a:rPr>
                        <a:t>2018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2015 –</a:t>
                      </a:r>
                      <a:r>
                        <a:rPr lang="en-US" sz="1800" baseline="0" dirty="0" smtClean="0">
                          <a:effectLst/>
                        </a:rPr>
                        <a:t> 2017</a:t>
                      </a: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70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IDE/API/Programming tools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Visual </a:t>
                      </a:r>
                      <a:r>
                        <a:rPr lang="en-US" sz="1800" dirty="0" smtClean="0">
                          <a:effectLst/>
                        </a:rPr>
                        <a:t>Studio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Eclipse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 </a:t>
                      </a:r>
                      <a:r>
                        <a:rPr lang="en-US" sz="1800" dirty="0">
                          <a:effectLst/>
                        </a:rPr>
                        <a:t>year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1 year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– </a:t>
                      </a:r>
                      <a:r>
                        <a:rPr lang="en-US" sz="1800" dirty="0" smtClean="0">
                          <a:effectLst/>
                        </a:rPr>
                        <a:t>2018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2015 - 2016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6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CM tools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effectLst/>
                        </a:rPr>
                        <a:t>TortoiseSVN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 year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– 2017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708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Database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SQL </a:t>
                      </a:r>
                      <a:r>
                        <a:rPr lang="en-US" sz="1800" dirty="0" err="1" smtClean="0">
                          <a:effectLst/>
                        </a:rPr>
                        <a:t>AnyWhere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</a:rPr>
                        <a:t>My SQL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SQL </a:t>
                      </a:r>
                      <a:r>
                        <a:rPr lang="en-GB" sz="1800" dirty="0" smtClean="0">
                          <a:effectLst/>
                        </a:rPr>
                        <a:t>Server</a:t>
                      </a:r>
                      <a:endParaRPr lang="vi-VN" sz="18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1 year</a:t>
                      </a:r>
                      <a:endParaRPr lang="vi-VN" sz="1800" dirty="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2015 – 2016</a:t>
                      </a:r>
                      <a:endParaRPr lang="vi-VN" sz="1800" dirty="0">
                        <a:effectLst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3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4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. 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EMPLOYMENT HISTORY</a:t>
            </a:r>
          </a:p>
        </p:txBody>
      </p:sp>
      <p:sp>
        <p:nvSpPr>
          <p:cNvPr id="22" name="Oval 21"/>
          <p:cNvSpPr/>
          <p:nvPr/>
        </p:nvSpPr>
        <p:spPr>
          <a:xfrm>
            <a:off x="11638002" y="6323998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8868"/>
              </p:ext>
            </p:extLst>
          </p:nvPr>
        </p:nvGraphicFramePr>
        <p:xfrm>
          <a:off x="838200" y="1825625"/>
          <a:ext cx="10058400" cy="2886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8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Time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Company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Location</a:t>
                      </a:r>
                      <a:endParaRPr lang="vi-VN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11/2017 – 11/2018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FPT-Software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(P3)</a:t>
                      </a:r>
                      <a:endParaRPr lang="vi-VN" sz="2000" dirty="0">
                        <a:effectLst/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07/2017 – 11/2017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FPT-Software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(F500)</a:t>
                      </a:r>
                      <a:endParaRPr lang="vi-VN" sz="2000" dirty="0">
                        <a:effectLst/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02/2017 – 6/2017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FPT-Software (FGA.FTEST)</a:t>
                      </a:r>
                      <a:endParaRPr lang="vi-VN" sz="2000" dirty="0">
                        <a:effectLst/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05/2016 – 12/2017</a:t>
                      </a:r>
                      <a:endParaRPr lang="vi-VN" sz="20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vi-VN" sz="2000" dirty="0">
                        <a:latin typeface="+mn-lt"/>
                      </a:endParaRPr>
                    </a:p>
                  </a:txBody>
                  <a:tcPr marL="68022" marR="68022" marT="0" marB="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CDIT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Developer</a:t>
                      </a:r>
                      <a:endParaRPr lang="vi-VN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Hanoi, Vietnam</a:t>
                      </a:r>
                      <a:endParaRPr lang="vi-VN" sz="20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22" marR="68022" marT="0" marB="0">
                    <a:solidFill>
                      <a:srgbClr val="FF9B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Projects: </a:t>
            </a:r>
            <a:r>
              <a:rPr lang="en-US" sz="5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Geely_CMA_SWIT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2/2017-6/2017</a:t>
            </a:r>
          </a:p>
          <a:p>
            <a:pPr lvl="1">
              <a:lnSpc>
                <a:spcPct val="100000"/>
              </a:lnSpc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Geely_CMA_SWIT (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Project in cooperation with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LGE)</a:t>
            </a:r>
            <a:endParaRPr lang="en-US" sz="2400" i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Build and update Customer's source code to run in virtual environment, coding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for Linux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, conduct SW integration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test</a:t>
            </a:r>
          </a:p>
          <a:p>
            <a:pPr lvl="1">
              <a:lnSpc>
                <a:spcPct val="100000"/>
              </a:lnSpc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 and Tester</a:t>
            </a:r>
            <a:endParaRPr lang="en-US" sz="2400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language: C++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Tools/Hardware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QT Creator,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OS: Linux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Build and update Customer's source -&gt; write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-&gt;Create test Project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7909" y="6023977"/>
            <a:ext cx="574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first project in FPT was …. Working with Korean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Projects</a:t>
            </a:r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: GLOVIA </a:t>
            </a: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u="sng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/2017-10/2017</a:t>
            </a:r>
          </a:p>
          <a:p>
            <a:pPr lvl="1">
              <a:lnSpc>
                <a:spcPct val="100000"/>
              </a:lnSpc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GLOVIA  </a:t>
            </a: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Project in cooperation with A Japanese company)</a:t>
            </a:r>
            <a:endParaRPr lang="en-US" sz="2400" i="1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This is the customer's accounting system. Create new 18 item based on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customer Design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. The FPT team will create batch files and .exe files and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then perform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tests on the client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environment.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	</a:t>
            </a:r>
          </a:p>
          <a:p>
            <a:pPr lvl="1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 lvl="1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VB.NET, Batch Script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Tools/Hardware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Visual Studio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pPr lvl="1"/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OS: Windows 7 64bit,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 2008</a:t>
            </a:r>
          </a:p>
          <a:p>
            <a:pPr lvl="1"/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 Create Batch Script for Web server, Create .exe files, </a:t>
            </a:r>
            <a:r>
              <a:rPr lang="nl-NL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Migrate .Net 2.0 to .Net 3.5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next project I want to mention is …. I learnt a lot of new IT knowledge during this project such as: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06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Projects: M35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80268" y="6415455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1912" y="1271915"/>
            <a:ext cx="112683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11/2017-11/2018</a:t>
            </a:r>
            <a:endParaRPr lang="en-US" sz="2400" i="1" u="sng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i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M35 (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FPT’s Project in cooperation with A Japanese company)</a:t>
            </a:r>
            <a:endParaRPr lang="en-US" sz="2400" i="1" noProof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Rebuild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an ERP system from legacy system for a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Japanese Customer. The </a:t>
            </a:r>
            <a:r>
              <a:rPr lang="en-US" altLang="ja-JP" sz="2400" noProof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ERP system has 7 sub systems: Financial, Salary, Assets, W/F, </a:t>
            </a:r>
            <a:r>
              <a:rPr lang="en-US" altLang="ja-JP" sz="2400" noProof="1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Sales,Tax.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marL="800100" lvl="1" indent="-34290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 marL="800100" lvl="1" indent="-34290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language: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C#, Angular 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Tools/Hardware: Visual Studio 2017, VS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OS: Windows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 64bit</a:t>
            </a:r>
            <a:endParaRPr lang="en-US" sz="2400" noProof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 Create Internal Design from External Design, Implement coding, Do Unit Testing and Functional </a:t>
            </a:r>
            <a:r>
              <a:rPr lang="en-US" sz="2400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3589" y="5264331"/>
            <a:ext cx="1058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current project I am currently working on is…</a:t>
            </a:r>
          </a:p>
          <a:p>
            <a:r>
              <a:rPr lang="en-US" dirty="0" smtClean="0"/>
              <a:t>M35 is the biggest project in </a:t>
            </a:r>
            <a:r>
              <a:rPr lang="en-US" dirty="0" err="1" smtClean="0"/>
              <a:t>Fsoft</a:t>
            </a:r>
            <a:r>
              <a:rPr lang="en-US" dirty="0"/>
              <a:t> </a:t>
            </a:r>
            <a:r>
              <a:rPr lang="en-US" dirty="0" smtClean="0"/>
              <a:t>, work for a Japanese company …</a:t>
            </a:r>
          </a:p>
          <a:p>
            <a:r>
              <a:rPr lang="en-US" dirty="0" smtClean="0"/>
              <a:t>Working as a </a:t>
            </a:r>
            <a:r>
              <a:rPr lang="en-US" dirty="0" err="1" smtClean="0"/>
              <a:t>teamlead</a:t>
            </a:r>
            <a:r>
              <a:rPr lang="en-US" dirty="0" smtClean="0"/>
              <a:t>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2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17948" y="443128"/>
            <a:ext cx="8993152" cy="641350"/>
          </a:xfrm>
        </p:spPr>
        <p:txBody>
          <a:bodyPr anchor="ctr">
            <a:noAutofit/>
          </a:bodyPr>
          <a:lstStyle/>
          <a:p>
            <a:pPr lvl="0"/>
            <a:r>
              <a:rPr lang="en-US" sz="5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5. </a:t>
            </a:r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 Symbol" panose="020B0502040204020203" pitchFamily="34" charset="0"/>
              </a:rPr>
              <a:t>Other (Import Test Data)</a:t>
            </a: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 Symbol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360202" y="6023977"/>
            <a:ext cx="553998" cy="5461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98547" y="374958"/>
            <a:ext cx="2256" cy="706297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" y="291807"/>
            <a:ext cx="896957" cy="896957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601589" y="1271915"/>
            <a:ext cx="11027201" cy="4932131"/>
          </a:xfrm>
        </p:spPr>
        <p:txBody>
          <a:bodyPr anchor="t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400" i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by me for M35 Project: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sz="24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Test Data to Database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creation progress of data had to save CSV files therefore it was quite complicated. Fortunately, there was a tool supporting reading excel files to generate query files then import those query files into data base provided by customer.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Programming language: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noProof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34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3892</TotalTime>
  <Words>632</Words>
  <Application>Microsoft Office PowerPoint</Application>
  <PresentationFormat>Widescreen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PGothic</vt:lpstr>
      <vt:lpstr>Arial</vt:lpstr>
      <vt:lpstr>Arial Black</vt:lpstr>
      <vt:lpstr>Calibri</vt:lpstr>
      <vt:lpstr>Garamond</vt:lpstr>
      <vt:lpstr>Segoe UI</vt:lpstr>
      <vt:lpstr>Segoe UI Light</vt:lpstr>
      <vt:lpstr>Segoe UI Symbol</vt:lpstr>
      <vt:lpstr>Times New Roman</vt:lpstr>
      <vt:lpstr>Wingdings</vt:lpstr>
      <vt:lpstr>WelcomeDoc</vt:lpstr>
      <vt:lpstr>PERSONAL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nhận dạng biển số trên bo nhúng Raspberry Pi</dc:title>
  <dc:creator>Vuong Nguyen</dc:creator>
  <cp:keywords/>
  <cp:lastModifiedBy>Pham Le Huy (DTL.BU3)</cp:lastModifiedBy>
  <cp:revision>249</cp:revision>
  <dcterms:created xsi:type="dcterms:W3CDTF">2016-03-11T06:34:29Z</dcterms:created>
  <dcterms:modified xsi:type="dcterms:W3CDTF">2018-11-26T04:16:13Z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