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81" r:id="rId4"/>
    <p:sldId id="280" r:id="rId5"/>
    <p:sldId id="293" r:id="rId6"/>
    <p:sldId id="268" r:id="rId7"/>
    <p:sldId id="287" r:id="rId8"/>
    <p:sldId id="290" r:id="rId9"/>
    <p:sldId id="298" r:id="rId10"/>
    <p:sldId id="299" r:id="rId11"/>
    <p:sldId id="295" r:id="rId12"/>
    <p:sldId id="297" r:id="rId13"/>
    <p:sldId id="294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65"/>
            <p14:sldId id="281"/>
            <p14:sldId id="280"/>
            <p14:sldId id="293"/>
            <p14:sldId id="268"/>
            <p14:sldId id="287"/>
            <p14:sldId id="290"/>
            <p14:sldId id="298"/>
            <p14:sldId id="299"/>
            <p14:sldId id="295"/>
            <p14:sldId id="297"/>
            <p14:sldId id="294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A30D09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37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30CD3-719A-4E40-A3A4-C1D99B294F9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84C6-8729-4EB8-88AF-12565EA3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87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6358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80663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1231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43216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73233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740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6559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33026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5878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3998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15481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8652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43170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4"/>
            <a:ext cx="9582736" cy="136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Written by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Luu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Quoc Thang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Apply for Software Engineer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(Import Test Data)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Test Data to Database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Template.xlsx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84" y="1858048"/>
            <a:ext cx="3901384" cy="4356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86" y="3254591"/>
            <a:ext cx="5450388" cy="29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Other (SQL </a:t>
            </a:r>
            <a:r>
              <a:rPr lang="en-US" sz="5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AnyWhere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Tool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AnyWhere Tool</a:t>
            </a:r>
            <a:endParaRPr lang="en-US" sz="2400" b="1" noProof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Developer: This tool support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stored 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procedure to Database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5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(SQL </a:t>
            </a:r>
            <a:r>
              <a:rPr lang="en-US" sz="5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AnyWhere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 Tool)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AnyWhere Tool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3" y="2358439"/>
            <a:ext cx="8062659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7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(Build and Deploy)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and </a:t>
            </a: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 Tool</a:t>
            </a:r>
            <a:endParaRPr lang="en-US" sz="2400" b="1" noProof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 will be automatically built and deployed to IIS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will be deployed as window services with the support of SQL 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AnyWhere.</a:t>
            </a:r>
            <a:endParaRPr lang="en-US" sz="2400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MSBuild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PowerShell, Batch Script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9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6. Future Plans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Knowledge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err="1" smtClean="0"/>
              <a:t>linux</a:t>
            </a:r>
            <a:r>
              <a:rPr lang="en-US" sz="2500" dirty="0" smtClean="0"/>
              <a:t>, </a:t>
            </a:r>
            <a:r>
              <a:rPr lang="en-US" sz="2500" dirty="0" err="1"/>
              <a:t>Qt</a:t>
            </a:r>
            <a:r>
              <a:rPr lang="en-US" sz="2500" dirty="0"/>
              <a:t> framework, </a:t>
            </a:r>
            <a:r>
              <a:rPr lang="en-US" sz="2500" dirty="0" err="1"/>
              <a:t>linux</a:t>
            </a:r>
            <a:r>
              <a:rPr lang="en-US" sz="2500" dirty="0"/>
              <a:t> core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smtClean="0"/>
              <a:t>AI</a:t>
            </a:r>
            <a:r>
              <a:rPr lang="en-US" sz="2500" dirty="0"/>
              <a:t> </a:t>
            </a:r>
            <a:r>
              <a:rPr lang="en-US" sz="2500" dirty="0" smtClean="0"/>
              <a:t>and Python</a:t>
            </a:r>
            <a:endParaRPr lang="en-US" sz="2500" dirty="0"/>
          </a:p>
          <a:p>
            <a:pPr lvl="1">
              <a:lnSpc>
                <a:spcPct val="100000"/>
              </a:lnSpc>
            </a:pPr>
            <a:r>
              <a:rPr lang="en-US" sz="2500" dirty="0"/>
              <a:t>Study English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Rank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excellent </a:t>
            </a:r>
            <a:r>
              <a:rPr lang="en-US" sz="2500" dirty="0" smtClean="0"/>
              <a:t>software </a:t>
            </a:r>
            <a:r>
              <a:rPr lang="en-US" sz="2500" dirty="0"/>
              <a:t>engineer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software solutions </a:t>
            </a:r>
            <a:r>
              <a:rPr lang="en-US" sz="2500" dirty="0" smtClean="0"/>
              <a:t>architect or </a:t>
            </a:r>
            <a:r>
              <a:rPr lang="en-US" sz="2500" dirty="0"/>
              <a:t>project manager </a:t>
            </a:r>
            <a:r>
              <a:rPr lang="en-US" sz="2500" dirty="0" smtClean="0"/>
              <a:t>within </a:t>
            </a:r>
            <a:r>
              <a:rPr lang="en-US" sz="2500" dirty="0"/>
              <a:t>3</a:t>
            </a:r>
            <a:r>
              <a:rPr lang="en-US" sz="2500" dirty="0" smtClean="0"/>
              <a:t> </a:t>
            </a:r>
            <a:r>
              <a:rPr lang="en-US" sz="2500" dirty="0"/>
              <a:t>years</a:t>
            </a: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1. Persional Information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034"/>
              </p:ext>
            </p:extLst>
          </p:nvPr>
        </p:nvGraphicFramePr>
        <p:xfrm>
          <a:off x="601589" y="1553496"/>
          <a:ext cx="10646513" cy="458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Luu</a:t>
                      </a:r>
                      <a:r>
                        <a:rPr lang="en-US" sz="2000" dirty="0" smtClean="0">
                          <a:effectLst/>
                        </a:rPr>
                        <a:t> Quoc Thang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of birth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18/07/1994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Gender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Address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12, Dai Mo, Nam </a:t>
                      </a:r>
                      <a:r>
                        <a:rPr lang="en-US" sz="2000" dirty="0" err="1" smtClean="0">
                          <a:effectLst/>
                        </a:rPr>
                        <a:t>Tu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Liem</a:t>
                      </a:r>
                      <a:r>
                        <a:rPr lang="en-US" sz="2000" dirty="0" smtClean="0">
                          <a:effectLst/>
                        </a:rPr>
                        <a:t>, Ha </a:t>
                      </a:r>
                      <a:r>
                        <a:rPr lang="en-US" sz="2000" dirty="0" err="1" smtClean="0">
                          <a:effectLst/>
                        </a:rPr>
                        <a:t>Noi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Telephone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(+084) </a:t>
                      </a:r>
                      <a:r>
                        <a:rPr lang="en-US" sz="2000" dirty="0" smtClean="0">
                          <a:effectLst/>
                        </a:rPr>
                        <a:t>0364384662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6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Email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thanglq.l2t@gmail.com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work in IT</a:t>
                      </a:r>
                      <a:endParaRPr lang="vi-VN" sz="2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year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Current Position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Developer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35" y="1941872"/>
            <a:ext cx="2872247" cy="382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589" y="6453051"/>
            <a:ext cx="36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2. Education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University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From August </a:t>
            </a:r>
            <a:r>
              <a:rPr lang="en-US" sz="2600" dirty="0" smtClean="0"/>
              <a:t>2012 </a:t>
            </a:r>
            <a:r>
              <a:rPr lang="en-US" sz="2600" dirty="0"/>
              <a:t>to June </a:t>
            </a:r>
            <a:r>
              <a:rPr lang="en-US" sz="2600" dirty="0" smtClean="0"/>
              <a:t>2017: </a:t>
            </a:r>
            <a:r>
              <a:rPr lang="en-US" sz="2600" dirty="0"/>
              <a:t>Student of </a:t>
            </a:r>
            <a:r>
              <a:rPr lang="en-US" sz="2800" dirty="0"/>
              <a:t>Posts and Telecommunications Institute of </a:t>
            </a:r>
            <a:r>
              <a:rPr lang="en-US" sz="2800" dirty="0" smtClean="0"/>
              <a:t>Technology(PTIT)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Major: Information Technology- Software </a:t>
            </a:r>
            <a:r>
              <a:rPr lang="en-US" sz="2600" dirty="0" smtClean="0"/>
              <a:t>Technology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GPA (current): </a:t>
            </a:r>
            <a:r>
              <a:rPr lang="en-US" sz="2600" dirty="0" smtClean="0"/>
              <a:t>7.1/10</a:t>
            </a:r>
            <a:endParaRPr lang="en-US" sz="2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Certificate</a:t>
            </a:r>
            <a:r>
              <a:rPr lang="en-US" sz="2600" dirty="0"/>
              <a:t>: TOEIC </a:t>
            </a:r>
            <a:r>
              <a:rPr lang="en-US" sz="2600" dirty="0" smtClean="0"/>
              <a:t>550, Examination at FPT Software,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600" dirty="0" smtClean="0"/>
              <a:t>   CCNA Certificate </a:t>
            </a: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3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Personal Skills</a:t>
            </a: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15828"/>
              </p:ext>
            </p:extLst>
          </p:nvPr>
        </p:nvGraphicFramePr>
        <p:xfrm>
          <a:off x="838200" y="1825625"/>
          <a:ext cx="9906429" cy="431342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048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95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Technical skills</a:t>
                      </a:r>
                      <a:endParaRPr lang="vi-VN" sz="1800" b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Years of experiences</a:t>
                      </a:r>
                      <a:endParaRPr lang="vi-VN" sz="1800" b="1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Last used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41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Languages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C#,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C/ C++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VB.NET,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Java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</a:t>
                      </a:r>
                      <a:r>
                        <a:rPr lang="en-US" sz="1800" dirty="0" smtClean="0">
                          <a:effectLst/>
                        </a:rPr>
                        <a:t>year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year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&lt;1 year</a:t>
                      </a: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2017 </a:t>
                      </a:r>
                      <a:r>
                        <a:rPr lang="en-US" sz="1800" dirty="0">
                          <a:effectLst/>
                        </a:rPr>
                        <a:t>– </a:t>
                      </a:r>
                      <a:r>
                        <a:rPr lang="en-US" sz="1800" dirty="0" smtClean="0">
                          <a:effectLst/>
                        </a:rPr>
                        <a:t>2018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2015 –</a:t>
                      </a:r>
                      <a:r>
                        <a:rPr lang="en-US" sz="1800" baseline="0" dirty="0" smtClean="0">
                          <a:effectLst/>
                        </a:rPr>
                        <a:t> 2017</a:t>
                      </a: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IDE/API/Programming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Visual </a:t>
                      </a:r>
                      <a:r>
                        <a:rPr lang="en-US" sz="1800" dirty="0" smtClean="0">
                          <a:effectLst/>
                        </a:rPr>
                        <a:t>Studio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Eclipse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 </a:t>
                      </a:r>
                      <a:r>
                        <a:rPr lang="en-US" sz="1800" dirty="0">
                          <a:effectLst/>
                        </a:rPr>
                        <a:t>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</a:t>
                      </a:r>
                      <a:r>
                        <a:rPr lang="en-US" sz="1800" dirty="0" smtClean="0">
                          <a:effectLst/>
                        </a:rPr>
                        <a:t>2018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2015 - 2016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326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CM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effectLst/>
                        </a:rPr>
                        <a:t>TortoiseSVN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2017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Database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SQL </a:t>
                      </a:r>
                      <a:r>
                        <a:rPr lang="en-US" sz="1800" dirty="0" err="1" smtClean="0">
                          <a:effectLst/>
                        </a:rPr>
                        <a:t>AnyWhere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</a:rPr>
                        <a:t>My SQL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SQL </a:t>
                      </a:r>
                      <a:r>
                        <a:rPr lang="en-GB" sz="1800" dirty="0" smtClean="0">
                          <a:effectLst/>
                        </a:rPr>
                        <a:t>Server</a:t>
                      </a:r>
                      <a:endParaRPr lang="vi-VN" sz="18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2016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3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4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EMPLOYMENT HISTORY</a:t>
            </a:r>
          </a:p>
        </p:txBody>
      </p:sp>
      <p:sp>
        <p:nvSpPr>
          <p:cNvPr id="22" name="Oval 21"/>
          <p:cNvSpPr/>
          <p:nvPr/>
        </p:nvSpPr>
        <p:spPr>
          <a:xfrm>
            <a:off x="11638002" y="6323998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8868"/>
              </p:ext>
            </p:extLst>
          </p:nvPr>
        </p:nvGraphicFramePr>
        <p:xfrm>
          <a:off x="838200" y="1825625"/>
          <a:ext cx="10058400" cy="2886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8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2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0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Time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Company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Location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11/2017 – 11/2018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(P3)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07/2017 – 11/2017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(F500)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02/2017 – 6/2017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 (FGA.FTEST)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05/2016 – 12/2017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vi-VN" sz="2000" dirty="0"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CDIT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Projects: </a:t>
            </a:r>
            <a:r>
              <a:rPr lang="en-US" sz="5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Geely_CMA_SWIT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2/2017-6/2017</a:t>
            </a:r>
          </a:p>
          <a:p>
            <a:pPr lvl="1">
              <a:lnSpc>
                <a:spcPct val="100000"/>
              </a:lnSpc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Geely_CMA_SWIT 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LGE)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Build and update Customer's source code to run in virtual environment, coding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for Linux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, conduct SW integration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test</a:t>
            </a:r>
          </a:p>
          <a:p>
            <a:pPr lvl="1">
              <a:lnSpc>
                <a:spcPct val="100000"/>
              </a:lnSpc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 and Tester</a:t>
            </a:r>
            <a:endParaRPr lang="en-US" sz="24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language: C++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QT Creator,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Linux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Build and update Customer's source -&gt; write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-&gt;Create test Project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: GLOVIA </a:t>
            </a: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/2017-10/2017</a:t>
            </a:r>
          </a:p>
          <a:p>
            <a:pPr lvl="1">
              <a:lnSpc>
                <a:spcPct val="100000"/>
              </a:lnSpc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GLOVIA 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A Japanese company)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This is the customer's accounting system. Create new 18 item based on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customer Design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. The FPT team will create batch files and .exe files and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then perform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tests on the client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environment.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	</a:t>
            </a:r>
          </a:p>
          <a:p>
            <a:pPr lvl="1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lvl="1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VB.NET, Batch Script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Visual Studio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 lvl="1"/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Windows 7 64bit,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2008</a:t>
            </a:r>
          </a:p>
          <a:p>
            <a:pPr lvl="1"/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Create Batch Script for Web server, Create .exe files, </a:t>
            </a:r>
            <a:r>
              <a:rPr lang="nl-NL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Migrate .Net 2.0 to .Net </a:t>
            </a:r>
            <a:r>
              <a:rPr lang="nl-NL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0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Projects: M35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80268" y="6415455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912" y="1271915"/>
            <a:ext cx="11268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11/2017-11/2018</a:t>
            </a:r>
            <a:endParaRPr lang="en-US" sz="2400" i="1" u="sng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M35 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Project in cooperation with A Japanese company)</a:t>
            </a:r>
            <a:endParaRPr lang="en-US" sz="2400" i="1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Rebuild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an ERP system from legacy system for a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Japanese Customer. The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ERP system has 7 sub systems: Financial, Salary, Assets, W/F,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Sales,Tax.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800100" lvl="1" indent="-34290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marL="800100" lvl="1" indent="-34290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C#, Angular 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Tools/Hardware: Visual Studio 2017, VS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Windows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 64bit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Create Internal Design from External Design, Implement coding, Do Unit Testing and Functional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(Import Test Data)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Test Data to Database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Tester: The creation progress of data had to save CSV files therefore it was quite complicated. Fortunately, there was a tool supporting reading excel files to generate query files then import those query files into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base.</a:t>
            </a:r>
            <a:endParaRPr lang="en-US" sz="2400" noProof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6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3919</TotalTime>
  <Words>650</Words>
  <Application>Microsoft Office PowerPoint</Application>
  <PresentationFormat>Widescreen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Arial</vt:lpstr>
      <vt:lpstr>Arial Black</vt:lpstr>
      <vt:lpstr>Calibri</vt:lpstr>
      <vt:lpstr>Garamond</vt:lpstr>
      <vt:lpstr>Segoe UI</vt:lpstr>
      <vt:lpstr>Segoe UI Light</vt:lpstr>
      <vt:lpstr>Segoe UI Symbol</vt:lpstr>
      <vt:lpstr>Times New Roman</vt:lpstr>
      <vt:lpstr>Wingdings</vt:lpstr>
      <vt:lpstr>WelcomeDoc</vt:lpstr>
      <vt:lpstr>PERSONAL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nhận dạng biển số trên bo nhúng Raspberry Pi</dc:title>
  <dc:creator>Vuong Nguyen</dc:creator>
  <cp:keywords/>
  <cp:lastModifiedBy>Lưu Quốc Thắng</cp:lastModifiedBy>
  <cp:revision>262</cp:revision>
  <dcterms:created xsi:type="dcterms:W3CDTF">2016-03-11T06:34:29Z</dcterms:created>
  <dcterms:modified xsi:type="dcterms:W3CDTF">2018-11-26T15:58:10Z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