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23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8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4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1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7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5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6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7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3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C68B11-C5A8-448C-8CE9-B1A273C79CFC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6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66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/>
              <a:t>PERSONAL DETAILS    </a:t>
            </a:r>
            <a:endParaRPr lang="vi-VN" b="1" cap="al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948644"/>
              </p:ext>
            </p:extLst>
          </p:nvPr>
        </p:nvGraphicFramePr>
        <p:xfrm>
          <a:off x="1046565" y="2021982"/>
          <a:ext cx="10058400" cy="3699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1829"/>
                <a:gridCol w="4916546"/>
                <a:gridCol w="2760025"/>
              </a:tblGrid>
              <a:tr h="2972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Name  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Nguyen Phuong </a:t>
                      </a:r>
                      <a:r>
                        <a:rPr lang="en-US" sz="2000" dirty="0" err="1">
                          <a:effectLst/>
                        </a:rPr>
                        <a:t>Huyen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8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72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Date of birth  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18/07/1993</a:t>
                      </a:r>
                      <a:endParaRPr lang="vi-V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261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Gender  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Female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2972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Address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123 </a:t>
                      </a:r>
                      <a:r>
                        <a:rPr lang="en-US" sz="2000" dirty="0" err="1">
                          <a:effectLst/>
                        </a:rPr>
                        <a:t>Trung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Kinh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Trung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Hoa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Cau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Giay</a:t>
                      </a:r>
                      <a:r>
                        <a:rPr lang="en-US" sz="2000" dirty="0">
                          <a:effectLst/>
                        </a:rPr>
                        <a:t>, Ha </a:t>
                      </a:r>
                      <a:r>
                        <a:rPr lang="en-US" sz="2000" dirty="0" err="1">
                          <a:effectLst/>
                        </a:rPr>
                        <a:t>Noi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2972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Telephone 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(+084) 0988 930 169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544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Email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huyensoc.mta@gmail.com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4243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Time work in IT</a:t>
                      </a:r>
                      <a:endParaRPr lang="vi-VN" sz="20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 year</a:t>
                      </a:r>
                      <a:endParaRPr lang="vi-VN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613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Current Position</a:t>
                      </a:r>
                      <a:endParaRPr lang="vi-VN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Developer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175" y="2472743"/>
            <a:ext cx="2527637" cy="282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5871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764" y="840395"/>
            <a:ext cx="10058400" cy="1450757"/>
          </a:xfrm>
        </p:spPr>
        <p:txBody>
          <a:bodyPr/>
          <a:lstStyle/>
          <a:p>
            <a:r>
              <a:rPr lang="en-US" b="1" cap="all" dirty="0"/>
              <a:t>EDUCATION AND TRAINING</a:t>
            </a:r>
            <a:r>
              <a:rPr lang="vi-VN" b="1" cap="all" dirty="0"/>
              <a:t/>
            </a:r>
            <a:br>
              <a:rPr lang="vi-VN" b="1" cap="all" dirty="0"/>
            </a:br>
            <a:endParaRPr lang="vi-VN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055215"/>
              </p:ext>
            </p:extLst>
          </p:nvPr>
        </p:nvGraphicFramePr>
        <p:xfrm>
          <a:off x="1097280" y="1982059"/>
          <a:ext cx="10058400" cy="2694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6985"/>
                <a:gridCol w="3239043"/>
                <a:gridCol w="2969239"/>
                <a:gridCol w="1573133"/>
              </a:tblGrid>
              <a:tr h="3876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Period</a:t>
                      </a:r>
                      <a:endParaRPr lang="vi-VN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Institution, specialization</a:t>
                      </a:r>
                      <a:endParaRPr lang="vi-VN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Specialty</a:t>
                      </a:r>
                      <a:endParaRPr lang="vi-VN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Degree</a:t>
                      </a:r>
                      <a:endParaRPr lang="vi-VN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/>
                </a:tc>
              </a:tr>
              <a:tr h="553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2011 - 2016</a:t>
                      </a:r>
                      <a:endParaRPr lang="vi-VN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Military Technical Academy </a:t>
                      </a:r>
                      <a:endParaRPr lang="vi-VN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Information </a:t>
                      </a:r>
                      <a:r>
                        <a:rPr lang="en-US" sz="2000" dirty="0" smtClean="0">
                          <a:effectLst/>
                          <a:latin typeface="+mn-lt"/>
                        </a:rPr>
                        <a:t>Technology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   </a:t>
                      </a:r>
                      <a:endParaRPr lang="vi-VN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Good </a:t>
                      </a:r>
                      <a:endParaRPr lang="vi-VN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/>
                </a:tc>
              </a:tr>
              <a:tr h="330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3/2015 - 6/2015</a:t>
                      </a:r>
                      <a:endParaRPr lang="vi-VN" sz="20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Apprentice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VNPT Software</a:t>
                      </a:r>
                      <a:endParaRPr lang="vi-VN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vi-VN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 </a:t>
                      </a:r>
                      <a:endParaRPr lang="vi-VN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/>
                </a:tc>
              </a:tr>
              <a:tr h="1840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3/2016 - 6/2016</a:t>
                      </a:r>
                      <a:endParaRPr lang="vi-VN" sz="20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vi-VN" sz="2000" dirty="0">
                        <a:latin typeface="+mn-lt"/>
                      </a:endParaRPr>
                    </a:p>
                  </a:txBody>
                  <a:tcPr marL="68022" marR="68022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Fresher C/C++ FPT Software Corporate Training Center</a:t>
                      </a:r>
                      <a:endParaRPr lang="vi-VN" sz="20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C/C++</a:t>
                      </a:r>
                      <a:endParaRPr lang="vi-V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22" marR="68022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 </a:t>
                      </a:r>
                      <a:endParaRPr lang="vi-VN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22" marR="6802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629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069" y="853274"/>
            <a:ext cx="10058400" cy="1450757"/>
          </a:xfrm>
        </p:spPr>
        <p:txBody>
          <a:bodyPr/>
          <a:lstStyle/>
          <a:p>
            <a:r>
              <a:rPr lang="en-US" b="1" cap="all" dirty="0"/>
              <a:t>PRACTICAL EXPERIENCE</a:t>
            </a:r>
            <a:r>
              <a:rPr lang="vi-VN" b="1" cap="all" dirty="0"/>
              <a:t/>
            </a:r>
            <a:br>
              <a:rPr lang="vi-VN" b="1" cap="all" dirty="0"/>
            </a:br>
            <a:endParaRPr lang="vi-V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649674"/>
              </p:ext>
            </p:extLst>
          </p:nvPr>
        </p:nvGraphicFramePr>
        <p:xfrm>
          <a:off x="1249251" y="1853270"/>
          <a:ext cx="9906429" cy="437761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5048518"/>
                <a:gridCol w="2673670"/>
                <a:gridCol w="2184241"/>
              </a:tblGrid>
              <a:tr h="21956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Technical skills</a:t>
                      </a:r>
                      <a:endParaRPr lang="vi-VN" sz="1800" b="1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Years of experiences</a:t>
                      </a:r>
                      <a:endParaRPr lang="vi-VN" sz="1800" b="1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Last used</a:t>
                      </a:r>
                      <a:endParaRPr lang="vi-V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14148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Programming Languages 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C/ C++ 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C#,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Java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</a:endParaRP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2 year</a:t>
                      </a:r>
                      <a:endParaRPr lang="vi-VN" sz="1800" dirty="0">
                        <a:effectLst/>
                      </a:endParaRPr>
                    </a:p>
                    <a:p>
                      <a:pPr marL="4572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</a:rPr>
                        <a:t>2015 – 2017</a:t>
                      </a:r>
                      <a:endParaRPr lang="vi-VN" sz="180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43708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IDE/API/Programming tools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Visual </a:t>
                      </a:r>
                      <a:r>
                        <a:rPr lang="en-US" sz="1800" dirty="0" smtClean="0">
                          <a:effectLst/>
                        </a:rPr>
                        <a:t>Studio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Eclipse 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</a:endParaRP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2 year</a:t>
                      </a:r>
                      <a:endParaRPr lang="vi-VN" sz="1800" dirty="0">
                        <a:effectLst/>
                      </a:endParaRP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1 year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</a:rPr>
                        <a:t>2015 – 2017</a:t>
                      </a:r>
                      <a:endParaRPr lang="vi-VN" sz="180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</a:rPr>
                        <a:t>2015 - 2016</a:t>
                      </a:r>
                      <a:endParaRPr lang="vi-VN" sz="18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6234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Analysis &amp; Design tools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Microsoft Visio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</a:endParaRP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1 year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</a:rPr>
                        <a:t>2015 – 2016</a:t>
                      </a:r>
                      <a:endParaRPr lang="vi-VN" sz="18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3269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CM tools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err="1">
                          <a:effectLst/>
                        </a:rPr>
                        <a:t>TortoiseSVN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</a:endParaRP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2 year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</a:rPr>
                        <a:t>2015 – 2017</a:t>
                      </a:r>
                      <a:endParaRPr lang="vi-VN" sz="18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43708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Database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effectLst/>
                        </a:rPr>
                        <a:t>My SQL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SQL </a:t>
                      </a:r>
                      <a:r>
                        <a:rPr lang="en-GB" sz="1800" dirty="0" smtClean="0">
                          <a:effectLst/>
                        </a:rPr>
                        <a:t>Server</a:t>
                      </a:r>
                      <a:endParaRPr lang="vi-VN" sz="1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</a:endParaRP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1 year</a:t>
                      </a:r>
                      <a:endParaRPr lang="vi-VN" sz="1800" dirty="0">
                        <a:effectLst/>
                      </a:endParaRP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2015 – 2016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1280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22" y="904789"/>
            <a:ext cx="10058400" cy="1450757"/>
          </a:xfrm>
        </p:spPr>
        <p:txBody>
          <a:bodyPr/>
          <a:lstStyle/>
          <a:p>
            <a:r>
              <a:rPr lang="en-US" b="1" cap="all" dirty="0"/>
              <a:t>EMPLOYMENT HISTORY</a:t>
            </a:r>
            <a:r>
              <a:rPr lang="vi-VN" b="1" cap="all" dirty="0"/>
              <a:t/>
            </a:r>
            <a:br>
              <a:rPr lang="vi-VN" b="1" cap="all" dirty="0"/>
            </a:br>
            <a:endParaRPr lang="vi-VN" dirty="0"/>
          </a:p>
        </p:txBody>
      </p:sp>
      <p:graphicFrame>
        <p:nvGraphicFramePr>
          <p:cNvPr id="6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702651"/>
              </p:ext>
            </p:extLst>
          </p:nvPr>
        </p:nvGraphicFramePr>
        <p:xfrm>
          <a:off x="1097280" y="2542583"/>
          <a:ext cx="10058400" cy="16668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8014"/>
                <a:gridCol w="2758014"/>
                <a:gridCol w="2492055"/>
                <a:gridCol w="2050317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Time</a:t>
                      </a:r>
                      <a:endParaRPr lang="vi-VN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Company</a:t>
                      </a:r>
                      <a:endParaRPr lang="vi-VN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Role</a:t>
                      </a:r>
                      <a:endParaRPr lang="vi-VN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Location</a:t>
                      </a:r>
                      <a:endParaRPr lang="vi-VN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/>
                </a:tc>
              </a:tr>
              <a:tr h="661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06/2015 – 12/2015</a:t>
                      </a:r>
                      <a:endParaRPr lang="vi-V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VNG Corporation</a:t>
                      </a:r>
                      <a:endParaRPr lang="vi-VN" sz="2000" dirty="0">
                        <a:effectLst/>
                        <a:latin typeface="+mn-lt"/>
                      </a:endParaRPr>
                    </a:p>
                  </a:txBody>
                  <a:tcPr marL="68022" marR="680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Developer C++ Game</a:t>
                      </a:r>
                      <a:endParaRPr lang="vi-V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Hanoi, Vietnam</a:t>
                      </a:r>
                      <a:endParaRPr lang="vi-V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/>
                </a:tc>
              </a:tr>
              <a:tr h="1840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06/2016 – 02/2017</a:t>
                      </a:r>
                      <a:endParaRPr lang="vi-VN" sz="20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vi-VN" sz="2000" dirty="0">
                        <a:latin typeface="+mn-lt"/>
                      </a:endParaRPr>
                    </a:p>
                  </a:txBody>
                  <a:tcPr marL="68022" marR="680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Developer C/C++ </a:t>
                      </a:r>
                      <a:endParaRPr lang="vi-V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Developer C/C++ </a:t>
                      </a:r>
                      <a:endParaRPr lang="vi-V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Hanoi, Vietnam</a:t>
                      </a:r>
                      <a:endParaRPr lang="vi-VN" sz="20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22" marR="6802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497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RECENT PROJECT</a:t>
            </a:r>
            <a:endParaRPr lang="vi-V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807855"/>
              </p:ext>
            </p:extLst>
          </p:nvPr>
        </p:nvGraphicFramePr>
        <p:xfrm>
          <a:off x="1236373" y="1970468"/>
          <a:ext cx="10238702" cy="39416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3671"/>
                <a:gridCol w="5467889"/>
                <a:gridCol w="2737142"/>
              </a:tblGrid>
              <a:tr h="29472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PROJECT</a:t>
                      </a:r>
                      <a:r>
                        <a:rPr lang="en-US" sz="1800" b="0" i="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NAME</a:t>
                      </a:r>
                      <a:endParaRPr lang="vi-VN" sz="1800" b="1" i="1" dirty="0">
                        <a:solidFill>
                          <a:srgbClr val="4F81BD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KDC</a:t>
                      </a:r>
                      <a:endParaRPr lang="vi-VN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06/2016 – 12/2016</a:t>
                      </a:r>
                      <a:endParaRPr lang="vi-VN" sz="1800" b="1" i="1" dirty="0">
                        <a:solidFill>
                          <a:srgbClr val="4F81BD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3137">
                <a:tc>
                  <a:txBody>
                    <a:bodyPr/>
                    <a:lstStyle/>
                    <a:p>
                      <a:pPr algn="r"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6508115" algn="l"/>
                          <a:tab pos="6508115" algn="l"/>
                        </a:tabLst>
                      </a:pPr>
                      <a:r>
                        <a:rPr lang="en-US" sz="1800" kern="0" cap="all" spc="0" dirty="0">
                          <a:effectLst/>
                        </a:rPr>
                        <a:t>Company</a:t>
                      </a:r>
                      <a:endParaRPr lang="vi-VN" sz="1800" b="1" kern="800" cap="all" spc="1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2743200" algn="ctr"/>
                          <a:tab pos="5486400" algn="r"/>
                          <a:tab pos="6508115" algn="l"/>
                        </a:tabLst>
                      </a:pPr>
                      <a:r>
                        <a:rPr lang="en-US" sz="1800" dirty="0">
                          <a:effectLst/>
                        </a:rPr>
                        <a:t>FPT Software</a:t>
                      </a:r>
                      <a:endParaRPr lang="vi-VN" sz="1800" dirty="0">
                        <a:effectLst/>
                        <a:latin typeface=".VnTim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2743200" algn="ctr"/>
                          <a:tab pos="5486400" algn="r"/>
                          <a:tab pos="6508115" algn="l"/>
                        </a:tabLst>
                      </a:pPr>
                      <a:r>
                        <a:rPr lang="en-US" sz="1800" dirty="0">
                          <a:effectLst/>
                        </a:rPr>
                        <a:t>6 months</a:t>
                      </a:r>
                      <a:endParaRPr lang="vi-VN" sz="1800" dirty="0">
                        <a:effectLst/>
                        <a:latin typeface=".VnTim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3430">
                <a:tc>
                  <a:txBody>
                    <a:bodyPr/>
                    <a:lstStyle/>
                    <a:p>
                      <a:pPr algn="r"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6508115" algn="l"/>
                          <a:tab pos="6508115" algn="l"/>
                        </a:tabLst>
                      </a:pPr>
                      <a:r>
                        <a:rPr lang="en-US" sz="1800" kern="0" cap="all" spc="0" dirty="0" smtClean="0">
                          <a:effectLst/>
                        </a:rPr>
                        <a:t>Description</a:t>
                      </a:r>
                      <a:endParaRPr lang="vi-VN" sz="1800" b="1" kern="800" cap="all" spc="1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upgrade </a:t>
                      </a:r>
                      <a:r>
                        <a:rPr lang="en-US" sz="1800" dirty="0">
                          <a:effectLst/>
                        </a:rPr>
                        <a:t>a </a:t>
                      </a:r>
                      <a:r>
                        <a:rPr lang="en-US" sz="1800" dirty="0" err="1">
                          <a:effectLst/>
                        </a:rPr>
                        <a:t>sofware</a:t>
                      </a:r>
                      <a:r>
                        <a:rPr lang="en-US" sz="1800" dirty="0">
                          <a:effectLst/>
                        </a:rPr>
                        <a:t> management of the Japanese government.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88864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6508115" algn="l"/>
                        </a:tabLst>
                      </a:pPr>
                      <a:r>
                        <a:rPr lang="en-US" sz="1800" dirty="0" smtClean="0">
                          <a:effectLst/>
                        </a:rPr>
                        <a:t>ROLE</a:t>
                      </a:r>
                      <a:endParaRPr lang="vi-VN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Develop 2 modules: </a:t>
                      </a:r>
                      <a:endParaRPr lang="vi-VN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Version up</a:t>
                      </a:r>
                      <a:endParaRPr lang="vi-VN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Refactor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53264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6508115" algn="l"/>
                        </a:tabLst>
                      </a:pPr>
                      <a:r>
                        <a:rPr lang="en-US" sz="1800" dirty="0" smtClean="0">
                          <a:effectLst/>
                        </a:rPr>
                        <a:t>TEAM</a:t>
                      </a:r>
                      <a:endParaRPr lang="vi-VN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6508115" algn="l"/>
                        </a:tabLst>
                      </a:pPr>
                      <a:r>
                        <a:rPr lang="en-US" sz="1800" dirty="0">
                          <a:effectLst/>
                        </a:rPr>
                        <a:t>30 members</a:t>
                      </a:r>
                      <a:endParaRPr lang="vi-VN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53264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6508115" algn="l"/>
                        </a:tabLst>
                      </a:pPr>
                      <a:r>
                        <a:rPr lang="en-US" sz="1800" dirty="0" smtClean="0">
                          <a:effectLst/>
                        </a:rPr>
                        <a:t>ENVIROMENT</a:t>
                      </a:r>
                      <a:endParaRPr lang="vi-VN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Visual Studio</a:t>
                      </a:r>
                      <a:endParaRPr lang="vi-V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745700">
                <a:tc>
                  <a:txBody>
                    <a:bodyPr/>
                    <a:lstStyle/>
                    <a:p>
                      <a:pPr algn="r"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6508115" algn="l"/>
                        </a:tabLst>
                      </a:pPr>
                      <a:r>
                        <a:rPr lang="en-US" sz="1800" kern="0" cap="all" spc="0" dirty="0">
                          <a:effectLst/>
                        </a:rPr>
                        <a:t> </a:t>
                      </a:r>
                      <a:r>
                        <a:rPr lang="en-US" sz="1800" kern="0" cap="all" spc="0" dirty="0" smtClean="0">
                          <a:effectLst/>
                        </a:rPr>
                        <a:t>Technology</a:t>
                      </a:r>
                      <a:endParaRPr lang="vi-VN" sz="1800" b="1" kern="800" cap="all" spc="1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C/C++ with Visual Studio, SVN tortoise.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9665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/>
              <a:t>INTERESTS</a:t>
            </a:r>
            <a:endParaRPr lang="vi-VN" b="1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Traveling &amp; photographing</a:t>
            </a:r>
            <a:endParaRPr lang="vi-V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Listening to music</a:t>
            </a:r>
            <a:endParaRPr lang="vi-V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Swimming</a:t>
            </a:r>
            <a:endParaRPr lang="vi-V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Shopping</a:t>
            </a:r>
            <a:endParaRPr lang="vi-VN" sz="2400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13420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PLAN AFTER JONING LG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Improve </a:t>
            </a:r>
            <a:r>
              <a:rPr lang="en-US" sz="2400" dirty="0"/>
              <a:t>my skill and </a:t>
            </a:r>
            <a:r>
              <a:rPr lang="en-US" sz="2400" dirty="0" smtClean="0"/>
              <a:t>knowledge to </a:t>
            </a:r>
            <a:r>
              <a:rPr lang="en-US" sz="2400" dirty="0"/>
              <a:t>the best platform </a:t>
            </a:r>
            <a:r>
              <a:rPr lang="en-US" sz="2400" dirty="0" smtClean="0"/>
              <a:t>and </a:t>
            </a:r>
            <a:r>
              <a:rPr lang="en-US" sz="2400" dirty="0"/>
              <a:t>contribute towards </a:t>
            </a:r>
            <a:r>
              <a:rPr lang="en-US" sz="2400" dirty="0" smtClean="0"/>
              <a:t>your company growth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Become </a:t>
            </a:r>
            <a:r>
              <a:rPr lang="en-US" sz="2400" dirty="0"/>
              <a:t>a valuable employee for the </a:t>
            </a:r>
            <a:r>
              <a:rPr lang="en-US" sz="2400" dirty="0" smtClean="0"/>
              <a:t>company and successful </a:t>
            </a:r>
            <a:r>
              <a:rPr lang="en-US" sz="2400" dirty="0"/>
              <a:t>engineer 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In future I wish to see myself on a respectable position in IT field (leader, manager…)</a:t>
            </a:r>
          </a:p>
        </p:txBody>
      </p:sp>
    </p:spTree>
    <p:extLst>
      <p:ext uri="{BB962C8B-B14F-4D97-AF65-F5344CB8AC3E}">
        <p14:creationId xmlns:p14="http://schemas.microsoft.com/office/powerpoint/2010/main" val="2964432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</TotalTime>
  <Words>238</Words>
  <Application>Microsoft Office PowerPoint</Application>
  <PresentationFormat>Widescreen</PresentationFormat>
  <Paragraphs>122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.VnTime</vt:lpstr>
      <vt:lpstr>Arial</vt:lpstr>
      <vt:lpstr>Arial Black</vt:lpstr>
      <vt:lpstr>Calibri</vt:lpstr>
      <vt:lpstr>Calibri Light</vt:lpstr>
      <vt:lpstr>Garamond</vt:lpstr>
      <vt:lpstr>Symbol</vt:lpstr>
      <vt:lpstr>Times New Roman</vt:lpstr>
      <vt:lpstr>Retrospect</vt:lpstr>
      <vt:lpstr>PERSONAL DETAILS    </vt:lpstr>
      <vt:lpstr>EDUCATION AND TRAINING </vt:lpstr>
      <vt:lpstr>PRACTICAL EXPERIENCE </vt:lpstr>
      <vt:lpstr>EMPLOYMENT HISTORY </vt:lpstr>
      <vt:lpstr>THE RECENT PROJECT</vt:lpstr>
      <vt:lpstr>INTERESTS</vt:lpstr>
      <vt:lpstr>PLAN AFTER JONING LG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DETAILS</dc:title>
  <dc:creator>Ngan Luoc</dc:creator>
  <cp:lastModifiedBy>Ngan Luoc</cp:lastModifiedBy>
  <cp:revision>28</cp:revision>
  <dcterms:created xsi:type="dcterms:W3CDTF">2017-02-23T18:15:29Z</dcterms:created>
  <dcterms:modified xsi:type="dcterms:W3CDTF">2017-02-24T01:30:53Z</dcterms:modified>
</cp:coreProperties>
</file>