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1" r:id="rId4"/>
    <p:sldId id="280" r:id="rId5"/>
    <p:sldId id="266" r:id="rId6"/>
    <p:sldId id="268" r:id="rId7"/>
    <p:sldId id="287" r:id="rId8"/>
    <p:sldId id="290" r:id="rId9"/>
    <p:sldId id="291" r:id="rId10"/>
    <p:sldId id="292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65"/>
            <p14:sldId id="281"/>
            <p14:sldId id="280"/>
            <p14:sldId id="266"/>
            <p14:sldId id="268"/>
            <p14:sldId id="287"/>
            <p14:sldId id="290"/>
            <p14:sldId id="291"/>
            <p14:sldId id="292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77" y="30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30CD3-719A-4E40-A3A4-C1D99B294F9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Embedded System SIPLAB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84C6-8729-4EB8-88AF-12565EA3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87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Embedded System SIPLAB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8894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73233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740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6559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33026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79643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03998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15481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86526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6818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ucvuongbkh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551924"/>
            <a:ext cx="9582736" cy="136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Written by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Luu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Quoc Thang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Apply for Embedded Software Development Engineer Position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Projects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(3)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38002" y="6311822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1081255"/>
            <a:ext cx="6662095" cy="5602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20" y="1287887"/>
            <a:ext cx="4157282" cy="1275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20" y="2768959"/>
            <a:ext cx="4277691" cy="1858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20" y="4833405"/>
            <a:ext cx="4157282" cy="16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6. Future Plans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Knowledge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Learn more about </a:t>
            </a:r>
            <a:r>
              <a:rPr lang="en-US" sz="2500" dirty="0" err="1"/>
              <a:t>linux</a:t>
            </a:r>
            <a:r>
              <a:rPr lang="en-US" sz="2500" dirty="0"/>
              <a:t> embedded software, </a:t>
            </a:r>
            <a:r>
              <a:rPr lang="en-US" sz="2500" dirty="0" err="1"/>
              <a:t>Qt</a:t>
            </a:r>
            <a:r>
              <a:rPr lang="en-US" sz="2500" dirty="0"/>
              <a:t> framework, </a:t>
            </a:r>
            <a:r>
              <a:rPr lang="en-US" sz="2500" dirty="0" err="1"/>
              <a:t>linux</a:t>
            </a:r>
            <a:r>
              <a:rPr lang="en-US" sz="2500" dirty="0"/>
              <a:t> core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Learn more about </a:t>
            </a:r>
            <a:r>
              <a:rPr lang="en-US" sz="2500" dirty="0" smtClean="0"/>
              <a:t>AI</a:t>
            </a:r>
            <a:r>
              <a:rPr lang="en-US" sz="2500" dirty="0"/>
              <a:t> </a:t>
            </a:r>
            <a:r>
              <a:rPr lang="en-US" sz="2500" dirty="0" smtClean="0"/>
              <a:t>and Python</a:t>
            </a:r>
            <a:endParaRPr lang="en-US" sz="2500" dirty="0"/>
          </a:p>
          <a:p>
            <a:pPr lvl="1">
              <a:lnSpc>
                <a:spcPct val="100000"/>
              </a:lnSpc>
            </a:pPr>
            <a:r>
              <a:rPr lang="en-US" sz="2500" dirty="0"/>
              <a:t>Study English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Rank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Become excellent </a:t>
            </a:r>
            <a:r>
              <a:rPr lang="en-US" sz="2500" dirty="0" smtClean="0"/>
              <a:t>software </a:t>
            </a:r>
            <a:r>
              <a:rPr lang="en-US" sz="2500" dirty="0"/>
              <a:t>engineer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Become software solutions </a:t>
            </a:r>
            <a:r>
              <a:rPr lang="en-US" sz="2500" dirty="0" smtClean="0"/>
              <a:t>architect or </a:t>
            </a:r>
            <a:r>
              <a:rPr lang="en-US" sz="2500" dirty="0"/>
              <a:t>project manager </a:t>
            </a:r>
            <a:r>
              <a:rPr lang="en-US" sz="2500" dirty="0" smtClean="0"/>
              <a:t>within </a:t>
            </a:r>
            <a:r>
              <a:rPr lang="en-US" sz="2500" dirty="0"/>
              <a:t>3</a:t>
            </a:r>
            <a:r>
              <a:rPr lang="en-US" sz="2500" dirty="0" smtClean="0"/>
              <a:t> </a:t>
            </a:r>
            <a:r>
              <a:rPr lang="en-US" sz="2500" dirty="0"/>
              <a:t>years</a:t>
            </a: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1. Persional Information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Fullname</a:t>
            </a:r>
            <a:r>
              <a:rPr lang="en-US" sz="2400" dirty="0"/>
              <a:t>: </a:t>
            </a:r>
            <a:r>
              <a:rPr lang="en-US" sz="2400" dirty="0" err="1" smtClean="0"/>
              <a:t>Trần</a:t>
            </a:r>
            <a:r>
              <a:rPr lang="en-US" sz="2400" dirty="0" smtClean="0"/>
              <a:t> </a:t>
            </a:r>
            <a:r>
              <a:rPr lang="en-US" sz="2400" dirty="0" err="1" smtClean="0"/>
              <a:t>Ngọc</a:t>
            </a:r>
            <a:r>
              <a:rPr lang="en-US" sz="2400" dirty="0" smtClean="0"/>
              <a:t> </a:t>
            </a:r>
            <a:r>
              <a:rPr lang="en-US" sz="2400" dirty="0" err="1" smtClean="0"/>
              <a:t>Thắng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Gender: Male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Date of birth: </a:t>
            </a:r>
            <a:r>
              <a:rPr lang="en-US" sz="2400" dirty="0" smtClean="0"/>
              <a:t>01/04/1993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Place of birth</a:t>
            </a:r>
            <a:r>
              <a:rPr lang="en-US" sz="2400" dirty="0" smtClean="0"/>
              <a:t>: </a:t>
            </a:r>
            <a:r>
              <a:rPr lang="en-US" sz="2400" dirty="0" err="1" smtClean="0"/>
              <a:t>ThaiBinh</a:t>
            </a:r>
            <a:r>
              <a:rPr lang="en-US" sz="2400" dirty="0" smtClean="0"/>
              <a:t>, </a:t>
            </a:r>
            <a:r>
              <a:rPr lang="en-US" sz="2400" dirty="0"/>
              <a:t>Vietnam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Contact details: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Phone number: </a:t>
            </a:r>
            <a:r>
              <a:rPr lang="en-US" sz="2400" dirty="0" smtClean="0"/>
              <a:t>+841663484477</a:t>
            </a: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Email: </a:t>
            </a:r>
            <a:r>
              <a:rPr lang="en-US" sz="2400" dirty="0" smtClean="0">
                <a:hlinkClick r:id="rId3"/>
              </a:rPr>
              <a:t>ngocthang1493@gmail.com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Character: Friendly, careful, hardworking, </a:t>
            </a:r>
            <a:r>
              <a:rPr lang="en-US" sz="2400" dirty="0" smtClean="0"/>
              <a:t>humor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44" y="1573899"/>
            <a:ext cx="2187758" cy="27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2. Education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University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From August </a:t>
            </a:r>
            <a:r>
              <a:rPr lang="en-US" sz="2600" dirty="0" smtClean="0"/>
              <a:t>2011 </a:t>
            </a:r>
            <a:r>
              <a:rPr lang="en-US" sz="2600" dirty="0"/>
              <a:t>to June </a:t>
            </a:r>
            <a:r>
              <a:rPr lang="en-US" sz="2600" dirty="0" smtClean="0"/>
              <a:t>2016: </a:t>
            </a:r>
            <a:r>
              <a:rPr lang="en-US" sz="2600" dirty="0"/>
              <a:t>Student of </a:t>
            </a:r>
            <a:r>
              <a:rPr lang="en-US" sz="2800" dirty="0"/>
              <a:t>Posts and Telecommunications Institute of </a:t>
            </a:r>
            <a:r>
              <a:rPr lang="en-US" sz="2800" dirty="0" smtClean="0"/>
              <a:t>Technology(PTIT)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Major: Information Technology- Software </a:t>
            </a:r>
            <a:r>
              <a:rPr lang="en-US" sz="2600" dirty="0" smtClean="0"/>
              <a:t>Technology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GPA (current): </a:t>
            </a:r>
            <a:r>
              <a:rPr lang="en-US" sz="2600" dirty="0" smtClean="0"/>
              <a:t>7.1/10</a:t>
            </a:r>
            <a:endParaRPr lang="en-US" sz="2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Certificate</a:t>
            </a:r>
            <a:r>
              <a:rPr lang="en-US" sz="2600" dirty="0"/>
              <a:t>: TOEIC </a:t>
            </a:r>
            <a:r>
              <a:rPr lang="en-US" sz="2600" dirty="0" smtClean="0"/>
              <a:t>550, Examination at FPT Software</a:t>
            </a: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5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3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.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Personal Skills</a:t>
            </a: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975"/>
              </p:ext>
            </p:extLst>
          </p:nvPr>
        </p:nvGraphicFramePr>
        <p:xfrm>
          <a:off x="838200" y="1454727"/>
          <a:ext cx="10451380" cy="5114832"/>
        </p:xfrm>
        <a:graphic>
          <a:graphicData uri="http://schemas.openxmlformats.org/drawingml/2006/table">
            <a:tbl>
              <a:tblPr/>
              <a:tblGrid>
                <a:gridCol w="7601004"/>
                <a:gridCol w="2850376"/>
              </a:tblGrid>
              <a:tr h="679992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Skills: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713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Deverloper</a:t>
                      </a:r>
                      <a:r>
                        <a:rPr kumimoji="0" lang="en-US" sz="19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skills: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C++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    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Testing skills: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Automation Test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     Requirements Analysis/TR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1" u="sng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Tool: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   Visual Studio </a:t>
                      </a:r>
                      <a:endParaRPr kumimoji="0" lang="en-US" sz="1900" b="0" i="1" u="sng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QTCreator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Pycharm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9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Cmake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1" u="sng" strike="noStrike" kern="1200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Others: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    Machine learning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Advance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Advance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3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4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.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Working Experience</a:t>
            </a:r>
          </a:p>
        </p:txBody>
      </p:sp>
      <p:sp>
        <p:nvSpPr>
          <p:cNvPr id="22" name="Oval 21"/>
          <p:cNvSpPr/>
          <p:nvPr/>
        </p:nvSpPr>
        <p:spPr>
          <a:xfrm>
            <a:off x="11638002" y="6323998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31438"/>
              </p:ext>
            </p:extLst>
          </p:nvPr>
        </p:nvGraphicFramePr>
        <p:xfrm>
          <a:off x="838200" y="1825625"/>
          <a:ext cx="10611119" cy="399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54"/>
                <a:gridCol w="2288030"/>
                <a:gridCol w="7784935"/>
              </a:tblGrid>
              <a:tr h="44554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Metrics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4554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Tx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Experience (Years)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 years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4554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Tx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Experience ( Project)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 projects</a:t>
                      </a:r>
                    </a:p>
                  </a:txBody>
                  <a:tcPr marL="121920" marR="121920"/>
                </a:tc>
              </a:tr>
              <a:tr h="5542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Experience ( Team lead)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marL="121920" marR="121920"/>
                </a:tc>
              </a:tr>
              <a:tr h="1093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Domain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buFontTx/>
                        <a:buChar char="-"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Embedded</a:t>
                      </a:r>
                    </a:p>
                    <a:p>
                      <a:pPr marL="285750" indent="-285750" algn="l" defTabSz="457200" rtl="0" eaLnBrk="1" latinLnBrk="0" hangingPunct="1">
                        <a:buFontTx/>
                        <a:buChar char="-"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Desktop application</a:t>
                      </a:r>
                    </a:p>
                    <a:p>
                      <a:pPr marL="285750" indent="-285750" algn="l" defTabSz="457200" rtl="0" eaLnBrk="1" latinLnBrk="0" hangingPunct="1">
                        <a:buFontTx/>
                        <a:buChar char="-"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Times New Roman" pitchFamily="18" charset="0"/>
                        </a:rPr>
                        <a:t>Machine learning 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101071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Performance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    All project meet target that request from customer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45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Projects (1)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2/2017-6/2017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SWT(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Project in cooperation with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LGE)</a:t>
            </a:r>
            <a:endParaRPr lang="en-US" sz="2400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SWT work on the CMA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models(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LG is developing the Geely with 2 models:CMA and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MIB)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	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 and Tester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Programming language: C++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Tools/Hardware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QT Creator, Shell, Source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insight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Task: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  Automation test and  environment  all member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Projects (2)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7/2016-2/2017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IIG9 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Project in cooperation with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NTT)</a:t>
            </a:r>
            <a:endParaRPr lang="en-US" sz="2400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3D model visualization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and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3D point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group Software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Position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C++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Tools/Hardware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Visual Studio 2013, Cmake, Cloudcompare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Task: Processing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 big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development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 to customer design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0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Projects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(2)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80268" y="6415455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1" y="1271915"/>
            <a:ext cx="8025576" cy="3658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07" y="5279504"/>
            <a:ext cx="1905690" cy="1135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1" y="5325023"/>
            <a:ext cx="1613619" cy="10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14" y="5325023"/>
            <a:ext cx="1486078" cy="1090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12" y="5325023"/>
            <a:ext cx="2120348" cy="996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59" y="5325022"/>
            <a:ext cx="2185353" cy="996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10" y="1271916"/>
            <a:ext cx="2538577" cy="36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Projects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(3)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u="sng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/2016-7/2016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FVV4 (</a:t>
            </a:r>
            <a:r>
              <a:rPr lang="en-US" altLang="ja-JP" sz="2400" noProof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</a:t>
            </a:r>
            <a:r>
              <a:rPr lang="en-US" altLang="ja-JP" sz="2400" noProof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Project in cooperation with </a:t>
            </a:r>
            <a:r>
              <a:rPr lang="en-US" altLang="ja-JP" sz="2400" noProof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Hitachi)</a:t>
            </a:r>
            <a:endParaRPr lang="en-US" sz="2400" i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vi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</a:t>
            </a:r>
            <a:r>
              <a:rPr kumimoji="1" lang="vi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project</a:t>
            </a:r>
            <a:endParaRPr kumimoji="1" lang="vi" altLang="ja-JP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Position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Developer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language: C++,Python</a:t>
            </a:r>
          </a:p>
          <a:p>
            <a:pPr marL="0" indent="0">
              <a:buFontTx/>
              <a:buNone/>
            </a:pP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Tools/Hardware: Visual Studio 2013, Pycharm, OpenCV, Camera recognize</a:t>
            </a:r>
          </a:p>
          <a:p>
            <a:pPr marL="0" indent="0" defTabSz="6095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Task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From video shot with a camera, estimate the 3D posture and display on the screen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defTabSz="6095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Using AI generates learning data then estimates the maturity of movement</a:t>
            </a:r>
            <a:endParaRPr lang="en-US" sz="2400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34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3703</TotalTime>
  <Words>368</Words>
  <Application>Microsoft Office PowerPoint</Application>
  <PresentationFormat>Widescreen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Arial</vt:lpstr>
      <vt:lpstr>Calibri</vt:lpstr>
      <vt:lpstr>Segoe UI</vt:lpstr>
      <vt:lpstr>Segoe UI Light</vt:lpstr>
      <vt:lpstr>Segoe UI Symbol</vt:lpstr>
      <vt:lpstr>Tahoma</vt:lpstr>
      <vt:lpstr>Times New Roman</vt:lpstr>
      <vt:lpstr>Wingdings</vt:lpstr>
      <vt:lpstr>WelcomeDoc</vt:lpstr>
      <vt:lpstr>PERSONAL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nhận dạng biển số trên bo nhúng Raspberry Pi</dc:title>
  <dc:creator>Vuong Nguyen</dc:creator>
  <cp:keywords/>
  <cp:lastModifiedBy>Lưu Quốc Thắng</cp:lastModifiedBy>
  <cp:revision>228</cp:revision>
  <dcterms:created xsi:type="dcterms:W3CDTF">2016-03-11T06:34:29Z</dcterms:created>
  <dcterms:modified xsi:type="dcterms:W3CDTF">2018-11-23T08:12:18Z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