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 snapToGrid="0">
      <p:cViewPr varScale="1">
        <p:scale>
          <a:sx n="58" d="100"/>
          <a:sy n="58" d="100"/>
        </p:scale>
        <p:origin x="1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Raw fact of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contextual meaning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Number, text,…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Information:</a:t>
            </a:r>
          </a:p>
          <a:p>
            <a:pPr marL="0" indent="0">
              <a:buFontTx/>
              <a:buNone/>
            </a:pPr>
            <a:r>
              <a:rPr lang="en-US" dirty="0"/>
              <a:t> - Data with exact meaning</a:t>
            </a:r>
          </a:p>
          <a:p>
            <a:pPr marL="0" indent="0">
              <a:buFontTx/>
              <a:buNone/>
            </a:pPr>
            <a:r>
              <a:rPr lang="en-US" dirty="0"/>
              <a:t> - Processed data and organized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89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11/05/2023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11/05/2023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11/05/2023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11/05/2023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11/05/2023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11/05/2023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11/05/2023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Lecturer: BUI THI THU THUY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Join the information contained in many related databases into a whole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a large company has many divisions, each division have built its own database of products and employees on different </a:t>
            </a:r>
            <a:r>
              <a:rPr lang="en-US" dirty="0" err="1"/>
              <a:t>DBMS’s</a:t>
            </a:r>
            <a:r>
              <a:rPr lang="en-US" dirty="0"/>
              <a:t> and different structures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How we join these databases without any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build structures on top of existing databases, with the goal of integrating the information distributed among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2131F-A2E1-4C3F-B56C-5059896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Information Integration (</a:t>
            </a:r>
            <a:r>
              <a:rPr lang="en-US" b="1" dirty="0" err="1"/>
              <a:t>con’t</a:t>
            </a:r>
            <a:r>
              <a:rPr lang="en-US" b="1" dirty="0"/>
              <a:t>.)</a:t>
            </a:r>
          </a:p>
          <a:p>
            <a:pPr lvl="1"/>
            <a:r>
              <a:rPr lang="en-US" dirty="0"/>
              <a:t>Two popular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Creation of </a:t>
            </a:r>
            <a:r>
              <a:rPr lang="en-US" b="1" dirty="0">
                <a:solidFill>
                  <a:srgbClr val="FF0000"/>
                </a:solidFill>
              </a:rPr>
              <a:t>data warehouses</a:t>
            </a:r>
            <a:r>
              <a:rPr lang="en-US" dirty="0"/>
              <a:t>, where information from many databases is copied periodically, with the appropriate translation, to a central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Implementation of a middleware (mediator) that support an integrated model of the data of the various databases, while translating between this model and the actual models used by each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A611F-8FA0-429F-BDA8-E25A78D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4191000" cy="5082809"/>
          </a:xfrm>
        </p:spPr>
        <p:txBody>
          <a:bodyPr>
            <a:normAutofit/>
          </a:bodyPr>
          <a:lstStyle/>
          <a:p>
            <a:r>
              <a:rPr lang="en-US" b="1" dirty="0"/>
              <a:t>DBMS components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box: system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Double box: memory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 line: control &amp;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Dashed line: data flow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248150" cy="495300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79C-8D3F-464C-9F60-2C63BB3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F71-1C6D-449B-B79E-BEE39A7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2740"/>
            <a:ext cx="7936637" cy="110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The Evolution of Database Systems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740-FE01-417B-BF27-6AB9955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are the differences between data and information?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76A6-043E-4787-9DDA-81AEE78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27A53B19-2F1F-414F-BD4B-252A99F2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3244645"/>
            <a:ext cx="5655362" cy="28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managed by a DBMS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System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1113</Words>
  <Application>Microsoft Office PowerPoint</Application>
  <PresentationFormat>On-screen Show (4:3)</PresentationFormat>
  <Paragraphs>193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 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Bùi Thị Thu Thủy</cp:lastModifiedBy>
  <cp:revision>66</cp:revision>
  <dcterms:created xsi:type="dcterms:W3CDTF">2020-12-02T06:50:22Z</dcterms:created>
  <dcterms:modified xsi:type="dcterms:W3CDTF">2023-05-11T04:05:22Z</dcterms:modified>
</cp:coreProperties>
</file>