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70" r:id="rId3"/>
    <p:sldId id="290" r:id="rId4"/>
    <p:sldId id="299" r:id="rId5"/>
    <p:sldId id="300" r:id="rId6"/>
    <p:sldId id="301" r:id="rId7"/>
    <p:sldId id="302" r:id="rId8"/>
    <p:sldId id="303" r:id="rId9"/>
    <p:sldId id="304" r:id="rId10"/>
    <p:sldId id="308" r:id="rId11"/>
    <p:sldId id="307" r:id="rId12"/>
    <p:sldId id="306" r:id="rId13"/>
    <p:sldId id="305"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2" r:id="rId27"/>
    <p:sldId id="321" r:id="rId28"/>
    <p:sldId id="323" r:id="rId29"/>
    <p:sldId id="324" r:id="rId30"/>
    <p:sldId id="325" r:id="rId31"/>
    <p:sldId id="326" r:id="rId32"/>
    <p:sldId id="327" r:id="rId33"/>
    <p:sldId id="328" r:id="rId34"/>
    <p:sldId id="329" r:id="rId35"/>
    <p:sldId id="29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00FA00"/>
    <a:srgbClr val="4E8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749"/>
    <p:restoredTop sz="95816"/>
  </p:normalViewPr>
  <p:slideViewPr>
    <p:cSldViewPr snapToGrid="0" snapToObjects="1">
      <p:cViewPr varScale="1">
        <p:scale>
          <a:sx n="88" d="100"/>
          <a:sy n="88" d="100"/>
        </p:scale>
        <p:origin x="46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8CFF6-E8D7-BA40-B8DF-AF92B3770902}" type="datetimeFigureOut">
              <a:t>9/21/2023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AA926E-82D6-5F4B-8D0C-176071C18271}" type="slidenum">
              <a:t>‹#›</a:t>
            </a:fld>
            <a:endParaRPr lang="en-US"/>
          </a:p>
        </p:txBody>
      </p:sp>
    </p:spTree>
    <p:extLst>
      <p:ext uri="{BB962C8B-B14F-4D97-AF65-F5344CB8AC3E}">
        <p14:creationId xmlns:p14="http://schemas.microsoft.com/office/powerpoint/2010/main" val="288848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spTree>
    <p:extLst>
      <p:ext uri="{BB962C8B-B14F-4D97-AF65-F5344CB8AC3E}">
        <p14:creationId xmlns:p14="http://schemas.microsoft.com/office/powerpoint/2010/main" val="182906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9B9A5-10F8-4342-B548-5B9DF91E231F}"/>
              </a:ext>
            </a:extLst>
          </p:cNvPr>
          <p:cNvSpPr>
            <a:spLocks noGrp="1"/>
          </p:cNvSpPr>
          <p:nvPr>
            <p:ph type="title"/>
          </p:nvPr>
        </p:nvSpPr>
        <p:spPr>
          <a:xfrm>
            <a:off x="838200" y="706436"/>
            <a:ext cx="10515600" cy="5762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FB5829-87E8-9F4C-AFDD-D68161D0C942}"/>
              </a:ext>
            </a:extLst>
          </p:cNvPr>
          <p:cNvSpPr>
            <a:spLocks noGrp="1"/>
          </p:cNvSpPr>
          <p:nvPr>
            <p:ph type="body" orient="vert" idx="1"/>
          </p:nvPr>
        </p:nvSpPr>
        <p:spPr>
          <a:xfrm>
            <a:off x="138545" y="1536700"/>
            <a:ext cx="11901055" cy="46402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9FE0B-AA12-3A40-A7D4-4BCDE4E3D715}"/>
              </a:ext>
            </a:extLst>
          </p:cNvPr>
          <p:cNvSpPr>
            <a:spLocks noGrp="1"/>
          </p:cNvSpPr>
          <p:nvPr>
            <p:ph type="dt" sz="half" idx="10"/>
          </p:nvPr>
        </p:nvSpPr>
        <p:spPr>
          <a:xfrm>
            <a:off x="838200" y="6483350"/>
            <a:ext cx="2743200" cy="365125"/>
          </a:xfrm>
          <a:prstGeom prst="rect">
            <a:avLst/>
          </a:prstGeom>
        </p:spPr>
        <p:txBody>
          <a:bodyPr/>
          <a:lstStyle/>
          <a:p>
            <a:fld id="{63CE7C0B-FB14-1C4E-9742-545DB394AFE2}" type="datetime1">
              <a:t>9/21/2023</a:t>
            </a:fld>
            <a:endParaRPr lang="en-US"/>
          </a:p>
        </p:txBody>
      </p:sp>
      <p:sp>
        <p:nvSpPr>
          <p:cNvPr id="5" name="Footer Placeholder 4">
            <a:extLst>
              <a:ext uri="{FF2B5EF4-FFF2-40B4-BE49-F238E27FC236}">
                <a16:creationId xmlns:a16="http://schemas.microsoft.com/office/drawing/2014/main" id="{393D9FF6-682B-2447-B028-2D17D1E176E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9E841C2-71AA-A24E-A53F-DADC82BF3BD1}"/>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260962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F68A58-903F-BD44-ADDC-368924476457}"/>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968AEF-DB38-E540-8EB0-D6496572A89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5BF40-E139-084F-82DA-D13B59A502D8}"/>
              </a:ext>
            </a:extLst>
          </p:cNvPr>
          <p:cNvSpPr>
            <a:spLocks noGrp="1"/>
          </p:cNvSpPr>
          <p:nvPr>
            <p:ph type="dt" sz="half" idx="10"/>
          </p:nvPr>
        </p:nvSpPr>
        <p:spPr>
          <a:xfrm>
            <a:off x="838200" y="6483350"/>
            <a:ext cx="2743200" cy="365125"/>
          </a:xfrm>
          <a:prstGeom prst="rect">
            <a:avLst/>
          </a:prstGeom>
        </p:spPr>
        <p:txBody>
          <a:bodyPr/>
          <a:lstStyle/>
          <a:p>
            <a:fld id="{7746856E-F324-8E41-9DF3-0413EC7A5BA9}" type="datetime1">
              <a:t>9/21/2023</a:t>
            </a:fld>
            <a:endParaRPr lang="en-US"/>
          </a:p>
        </p:txBody>
      </p:sp>
      <p:sp>
        <p:nvSpPr>
          <p:cNvPr id="5" name="Footer Placeholder 4">
            <a:extLst>
              <a:ext uri="{FF2B5EF4-FFF2-40B4-BE49-F238E27FC236}">
                <a16:creationId xmlns:a16="http://schemas.microsoft.com/office/drawing/2014/main" id="{676D018A-9F36-2548-852B-D6D4E9AAD62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3CF1D9-2CE1-8B4C-AB27-BB24ACF44CE3}"/>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111350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53C79AE-B9F0-124E-B4CF-9C9F9974BEAD}"/>
              </a:ext>
            </a:extLst>
          </p:cNvPr>
          <p:cNvSpPr>
            <a:spLocks noGrp="1"/>
          </p:cNvSpPr>
          <p:nvPr>
            <p:ph type="dt" sz="half" idx="10"/>
          </p:nvPr>
        </p:nvSpPr>
        <p:spPr>
          <a:xfrm>
            <a:off x="838200" y="6483350"/>
            <a:ext cx="2743200" cy="365125"/>
          </a:xfrm>
          <a:prstGeom prst="rect">
            <a:avLst/>
          </a:prstGeom>
        </p:spPr>
        <p:txBody>
          <a:bodyPr/>
          <a:lstStyle/>
          <a:p>
            <a:fld id="{13AA47EC-3873-914E-9C12-333496D18D75}" type="datetime1">
              <a:t>9/21/2023</a:t>
            </a:fld>
            <a:endParaRPr lang="en-US"/>
          </a:p>
        </p:txBody>
      </p:sp>
      <p:sp>
        <p:nvSpPr>
          <p:cNvPr id="6" name="Slide Number Placeholder 5">
            <a:extLst>
              <a:ext uri="{FF2B5EF4-FFF2-40B4-BE49-F238E27FC236}">
                <a16:creationId xmlns:a16="http://schemas.microsoft.com/office/drawing/2014/main" id="{01EFCA60-B9A6-FE46-92DE-07C311FFA5B6}"/>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
        <p:nvSpPr>
          <p:cNvPr id="2" name="Title 1">
            <a:extLst>
              <a:ext uri="{FF2B5EF4-FFF2-40B4-BE49-F238E27FC236}">
                <a16:creationId xmlns:a16="http://schemas.microsoft.com/office/drawing/2014/main" id="{931B34EB-B4A1-8A48-BB7C-17EAA2B15533}"/>
              </a:ext>
            </a:extLst>
          </p:cNvPr>
          <p:cNvSpPr>
            <a:spLocks noGrp="1"/>
          </p:cNvSpPr>
          <p:nvPr>
            <p:ph type="title"/>
          </p:nvPr>
        </p:nvSpPr>
        <p:spPr>
          <a:xfrm>
            <a:off x="228600" y="681037"/>
            <a:ext cx="11824854" cy="715963"/>
          </a:xfrm>
          <a:prstGeom prst="rect">
            <a:avLst/>
          </a:prstGeom>
        </p:spPr>
        <p:txBody>
          <a:bodyPr anchor="ctr">
            <a:normAutofit/>
          </a:bodyPr>
          <a:lstStyle>
            <a:lvl1pPr marL="233363" indent="0">
              <a:tabLst/>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B8AA7AA1-749B-1C46-AEA0-4E04E44AEA04}"/>
              </a:ext>
            </a:extLst>
          </p:cNvPr>
          <p:cNvSpPr>
            <a:spLocks noGrp="1"/>
          </p:cNvSpPr>
          <p:nvPr>
            <p:ph idx="1"/>
          </p:nvPr>
        </p:nvSpPr>
        <p:spPr>
          <a:xfrm>
            <a:off x="499872" y="1549400"/>
            <a:ext cx="11180064" cy="4627563"/>
          </a:xfrm>
          <a:prstGeom prst="rect">
            <a:avLst/>
          </a:prstGeom>
        </p:spPr>
        <p:txBody>
          <a:bodyPr/>
          <a:lstStyle>
            <a:lvl1pPr marL="344488" indent="-344488">
              <a:lnSpc>
                <a:spcPct val="130000"/>
              </a:lnSpc>
              <a:buClr>
                <a:srgbClr val="892912"/>
              </a:buClr>
              <a:buSzPct val="60000"/>
              <a:buFont typeface=".Lucida Grande UI Regular"/>
              <a:buChar char="◆"/>
              <a:tabLst/>
              <a:defRPr/>
            </a:lvl1pPr>
            <a:lvl2pPr marL="685800" indent="-341313">
              <a:lnSpc>
                <a:spcPct val="130000"/>
              </a:lnSpc>
              <a:buClr>
                <a:srgbClr val="C00000"/>
              </a:buClr>
              <a:buSzPct val="80000"/>
              <a:buFont typeface="Wingdings" pitchFamily="2" charset="2"/>
              <a:buChar char="§"/>
              <a:tabLst/>
              <a:defRPr/>
            </a:lvl2pPr>
            <a:lvl3pPr>
              <a:lnSpc>
                <a:spcPct val="130000"/>
              </a:lnSpc>
              <a:defRPr/>
            </a:lvl3pPr>
            <a:lvl4pPr>
              <a:lnSpc>
                <a:spcPct val="130000"/>
              </a:lnSpc>
              <a:defRPr/>
            </a:lvl4pPr>
            <a:lvl5pPr>
              <a:lnSpc>
                <a:spcPct val="13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B19D8BF2-FB3D-BC40-8840-5E148547656B}"/>
              </a:ext>
            </a:extLst>
          </p:cNvPr>
          <p:cNvSpPr txBox="1"/>
          <p:nvPr userDrawn="1"/>
        </p:nvSpPr>
        <p:spPr>
          <a:xfrm>
            <a:off x="0" y="681037"/>
            <a:ext cx="228600" cy="715963"/>
          </a:xfrm>
          <a:prstGeom prst="rect">
            <a:avLst/>
          </a:prstGeom>
          <a:solidFill>
            <a:srgbClr val="4E8F00"/>
          </a:solidFill>
        </p:spPr>
        <p:txBody>
          <a:bodyPr wrap="square" rtlCol="0">
            <a:spAutoFit/>
          </a:bodyPr>
          <a:lstStyle/>
          <a:p>
            <a:endParaRPr lang="en-US"/>
          </a:p>
        </p:txBody>
      </p:sp>
    </p:spTree>
    <p:extLst>
      <p:ext uri="{BB962C8B-B14F-4D97-AF65-F5344CB8AC3E}">
        <p14:creationId xmlns:p14="http://schemas.microsoft.com/office/powerpoint/2010/main" val="267178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0B8CD-C7C5-FC46-88EA-95FF6C5E508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F2A6A9-2F4D-A141-93DB-123C040BC180}"/>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86CE37-8D3A-9D4A-8813-3E3CAAE411C5}"/>
              </a:ext>
            </a:extLst>
          </p:cNvPr>
          <p:cNvSpPr>
            <a:spLocks noGrp="1"/>
          </p:cNvSpPr>
          <p:nvPr>
            <p:ph type="dt" sz="half" idx="10"/>
          </p:nvPr>
        </p:nvSpPr>
        <p:spPr>
          <a:xfrm>
            <a:off x="838200" y="6483350"/>
            <a:ext cx="2743200" cy="365125"/>
          </a:xfrm>
          <a:prstGeom prst="rect">
            <a:avLst/>
          </a:prstGeom>
        </p:spPr>
        <p:txBody>
          <a:bodyPr/>
          <a:lstStyle/>
          <a:p>
            <a:fld id="{7933CB95-E960-A64B-AA3A-9F48B831C357}" type="datetime1">
              <a:t>9/21/2023</a:t>
            </a:fld>
            <a:endParaRPr lang="en-US"/>
          </a:p>
        </p:txBody>
      </p:sp>
      <p:sp>
        <p:nvSpPr>
          <p:cNvPr id="5" name="Footer Placeholder 4">
            <a:extLst>
              <a:ext uri="{FF2B5EF4-FFF2-40B4-BE49-F238E27FC236}">
                <a16:creationId xmlns:a16="http://schemas.microsoft.com/office/drawing/2014/main" id="{37F6493B-C057-8240-958C-7FFBA5D1870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765D90C-992B-5141-8687-5F197B8A11C0}"/>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20010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EAEE-A89D-4646-8751-52D071CCB80C}"/>
              </a:ext>
            </a:extLst>
          </p:cNvPr>
          <p:cNvSpPr>
            <a:spLocks noGrp="1"/>
          </p:cNvSpPr>
          <p:nvPr>
            <p:ph type="title"/>
          </p:nvPr>
        </p:nvSpPr>
        <p:spPr>
          <a:xfrm>
            <a:off x="838200" y="706436"/>
            <a:ext cx="10515600" cy="5762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B6CCA47-0ABC-4B44-BF49-FAC7755F6D0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873954-7859-474A-876F-92B6919A6AB8}"/>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8F1813-29DD-C84C-A29B-FF45FA6B4CB9}"/>
              </a:ext>
            </a:extLst>
          </p:cNvPr>
          <p:cNvSpPr>
            <a:spLocks noGrp="1"/>
          </p:cNvSpPr>
          <p:nvPr>
            <p:ph type="dt" sz="half" idx="10"/>
          </p:nvPr>
        </p:nvSpPr>
        <p:spPr>
          <a:xfrm>
            <a:off x="838200" y="6483350"/>
            <a:ext cx="2743200" cy="365125"/>
          </a:xfrm>
          <a:prstGeom prst="rect">
            <a:avLst/>
          </a:prstGeom>
        </p:spPr>
        <p:txBody>
          <a:bodyPr/>
          <a:lstStyle/>
          <a:p>
            <a:fld id="{63ADD5F5-6488-6A4A-B19B-5222E8C68D58}" type="datetime1">
              <a:t>9/21/2023</a:t>
            </a:fld>
            <a:endParaRPr lang="en-US"/>
          </a:p>
        </p:txBody>
      </p:sp>
      <p:sp>
        <p:nvSpPr>
          <p:cNvPr id="6" name="Footer Placeholder 5">
            <a:extLst>
              <a:ext uri="{FF2B5EF4-FFF2-40B4-BE49-F238E27FC236}">
                <a16:creationId xmlns:a16="http://schemas.microsoft.com/office/drawing/2014/main" id="{A7B74406-EDB6-294E-97C5-7AF0269BBDF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371CC77-617D-1444-96CA-C53F9F5857F2}"/>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4005405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2AC3F-19E5-624B-BB97-9E7A6B88FE5D}"/>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C6C0204-0B7E-B240-BA8F-BDF19D14202A}"/>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715027-5538-5241-8865-4F310850EC23}"/>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885A9E-9045-FC4E-B737-C36A71E0535E}"/>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A4FB18-06AF-C94A-89B7-26D7D5ADAB9D}"/>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6259DD-3E59-F54C-8F3C-9640576119C1}"/>
              </a:ext>
            </a:extLst>
          </p:cNvPr>
          <p:cNvSpPr>
            <a:spLocks noGrp="1"/>
          </p:cNvSpPr>
          <p:nvPr>
            <p:ph type="dt" sz="half" idx="10"/>
          </p:nvPr>
        </p:nvSpPr>
        <p:spPr>
          <a:xfrm>
            <a:off x="838200" y="6483350"/>
            <a:ext cx="2743200" cy="365125"/>
          </a:xfrm>
          <a:prstGeom prst="rect">
            <a:avLst/>
          </a:prstGeom>
        </p:spPr>
        <p:txBody>
          <a:bodyPr/>
          <a:lstStyle/>
          <a:p>
            <a:fld id="{3C122212-294E-3145-8B8F-D478624ABDCA}" type="datetime1">
              <a:t>9/21/2023</a:t>
            </a:fld>
            <a:endParaRPr lang="en-US"/>
          </a:p>
        </p:txBody>
      </p:sp>
      <p:sp>
        <p:nvSpPr>
          <p:cNvPr id="8" name="Footer Placeholder 7">
            <a:extLst>
              <a:ext uri="{FF2B5EF4-FFF2-40B4-BE49-F238E27FC236}">
                <a16:creationId xmlns:a16="http://schemas.microsoft.com/office/drawing/2014/main" id="{24D81BA8-A5D1-6141-8BCF-BA875D9327A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B7FAB57E-FECB-7240-AE70-1982B2E72D9C}"/>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64397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3F4A-AF60-994E-BD88-F9575F49F023}"/>
              </a:ext>
            </a:extLst>
          </p:cNvPr>
          <p:cNvSpPr>
            <a:spLocks noGrp="1"/>
          </p:cNvSpPr>
          <p:nvPr>
            <p:ph type="title"/>
          </p:nvPr>
        </p:nvSpPr>
        <p:spPr>
          <a:xfrm>
            <a:off x="838200" y="706436"/>
            <a:ext cx="10515600" cy="5762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2EB23FD2-2486-F84E-A486-56626AF568ED}"/>
              </a:ext>
            </a:extLst>
          </p:cNvPr>
          <p:cNvSpPr>
            <a:spLocks noGrp="1"/>
          </p:cNvSpPr>
          <p:nvPr>
            <p:ph type="dt" sz="half" idx="10"/>
          </p:nvPr>
        </p:nvSpPr>
        <p:spPr>
          <a:xfrm>
            <a:off x="838200" y="6483350"/>
            <a:ext cx="2743200" cy="365125"/>
          </a:xfrm>
          <a:prstGeom prst="rect">
            <a:avLst/>
          </a:prstGeom>
        </p:spPr>
        <p:txBody>
          <a:bodyPr/>
          <a:lstStyle/>
          <a:p>
            <a:fld id="{9A333590-212E-1649-A57D-70874B116EF8}" type="datetime1">
              <a:t>9/21/2023</a:t>
            </a:fld>
            <a:endParaRPr lang="en-US"/>
          </a:p>
        </p:txBody>
      </p:sp>
      <p:sp>
        <p:nvSpPr>
          <p:cNvPr id="4" name="Footer Placeholder 3">
            <a:extLst>
              <a:ext uri="{FF2B5EF4-FFF2-40B4-BE49-F238E27FC236}">
                <a16:creationId xmlns:a16="http://schemas.microsoft.com/office/drawing/2014/main" id="{9FEC1D9A-0586-334E-A307-46C2749F22F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B4BE015-FA5A-AA4E-88BA-75A801A4F3BC}"/>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3981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8D41AE-9839-8A48-A6F8-A00F0D359C5B}"/>
              </a:ext>
            </a:extLst>
          </p:cNvPr>
          <p:cNvSpPr>
            <a:spLocks noGrp="1"/>
          </p:cNvSpPr>
          <p:nvPr>
            <p:ph type="dt" sz="half" idx="10"/>
          </p:nvPr>
        </p:nvSpPr>
        <p:spPr>
          <a:xfrm>
            <a:off x="838200" y="6483350"/>
            <a:ext cx="2743200" cy="365125"/>
          </a:xfrm>
          <a:prstGeom prst="rect">
            <a:avLst/>
          </a:prstGeom>
        </p:spPr>
        <p:txBody>
          <a:bodyPr/>
          <a:lstStyle/>
          <a:p>
            <a:fld id="{7A6A9BBD-1D8B-FC4A-AC07-1A7FC452DD37}" type="datetime1">
              <a:t>9/21/2023</a:t>
            </a:fld>
            <a:endParaRPr lang="en-US"/>
          </a:p>
        </p:txBody>
      </p:sp>
      <p:sp>
        <p:nvSpPr>
          <p:cNvPr id="3" name="Footer Placeholder 2">
            <a:extLst>
              <a:ext uri="{FF2B5EF4-FFF2-40B4-BE49-F238E27FC236}">
                <a16:creationId xmlns:a16="http://schemas.microsoft.com/office/drawing/2014/main" id="{37268A07-7F35-5B4C-A5E9-A0E6DBC5AD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6ED146-EDE0-C64B-B97C-6E58718DB798}"/>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68422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6131-74D4-CE43-BC06-7CAC03CCD4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F2DFB9-54C4-2E48-BF57-ECADE33C0AE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8A6AF5-C91D-334C-BDAE-08EE25DD29B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FF77A-3676-AE40-84DF-45B141418864}"/>
              </a:ext>
            </a:extLst>
          </p:cNvPr>
          <p:cNvSpPr>
            <a:spLocks noGrp="1"/>
          </p:cNvSpPr>
          <p:nvPr>
            <p:ph type="dt" sz="half" idx="10"/>
          </p:nvPr>
        </p:nvSpPr>
        <p:spPr>
          <a:xfrm>
            <a:off x="838200" y="6483350"/>
            <a:ext cx="2743200" cy="365125"/>
          </a:xfrm>
          <a:prstGeom prst="rect">
            <a:avLst/>
          </a:prstGeom>
        </p:spPr>
        <p:txBody>
          <a:bodyPr/>
          <a:lstStyle/>
          <a:p>
            <a:fld id="{B1235E85-EE8E-264D-A341-81369437C8EE}" type="datetime1">
              <a:t>9/21/2023</a:t>
            </a:fld>
            <a:endParaRPr lang="en-US"/>
          </a:p>
        </p:txBody>
      </p:sp>
      <p:sp>
        <p:nvSpPr>
          <p:cNvPr id="6" name="Footer Placeholder 5">
            <a:extLst>
              <a:ext uri="{FF2B5EF4-FFF2-40B4-BE49-F238E27FC236}">
                <a16:creationId xmlns:a16="http://schemas.microsoft.com/office/drawing/2014/main" id="{A7BDFE08-0ED1-C648-8C44-D5D3F192FAD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9FF602A-F215-DF43-9BC1-203161258438}"/>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3446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2C1C-7675-474D-9480-DA9C9B14A4A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A216FC-2642-4B4E-8734-AB3ED694BD0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F4149C-5959-D64E-AFF5-2B75A578468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1CCD9-9411-5248-8D4C-C5FF061F0926}"/>
              </a:ext>
            </a:extLst>
          </p:cNvPr>
          <p:cNvSpPr>
            <a:spLocks noGrp="1"/>
          </p:cNvSpPr>
          <p:nvPr>
            <p:ph type="dt" sz="half" idx="10"/>
          </p:nvPr>
        </p:nvSpPr>
        <p:spPr>
          <a:xfrm>
            <a:off x="838200" y="6483350"/>
            <a:ext cx="2743200" cy="365125"/>
          </a:xfrm>
          <a:prstGeom prst="rect">
            <a:avLst/>
          </a:prstGeom>
        </p:spPr>
        <p:txBody>
          <a:bodyPr/>
          <a:lstStyle/>
          <a:p>
            <a:fld id="{AEB99E93-91B2-C94D-AEE4-066A5FAE6B55}" type="datetime1">
              <a:t>9/21/2023</a:t>
            </a:fld>
            <a:endParaRPr lang="en-US"/>
          </a:p>
        </p:txBody>
      </p:sp>
      <p:sp>
        <p:nvSpPr>
          <p:cNvPr id="6" name="Footer Placeholder 5">
            <a:extLst>
              <a:ext uri="{FF2B5EF4-FFF2-40B4-BE49-F238E27FC236}">
                <a16:creationId xmlns:a16="http://schemas.microsoft.com/office/drawing/2014/main" id="{D1D22723-2FD3-FB42-90FC-AA3D1DF99D7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6D1EE79-3786-574E-8D35-26D0628B23E2}"/>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1685827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55B8D27-3CCA-8349-AFED-A99615055A92}"/>
              </a:ext>
            </a:extLst>
          </p:cNvPr>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Placeholder 1">
            <a:extLst>
              <a:ext uri="{FF2B5EF4-FFF2-40B4-BE49-F238E27FC236}">
                <a16:creationId xmlns:a16="http://schemas.microsoft.com/office/drawing/2014/main" id="{739E17CB-5919-B64E-BC83-83C52D82905E}"/>
              </a:ext>
            </a:extLst>
          </p:cNvPr>
          <p:cNvSpPr>
            <a:spLocks noGrp="1"/>
          </p:cNvSpPr>
          <p:nvPr>
            <p:ph type="title"/>
          </p:nvPr>
        </p:nvSpPr>
        <p:spPr>
          <a:xfrm>
            <a:off x="838200" y="706436"/>
            <a:ext cx="10515600" cy="5762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7D5863D-F8E7-D442-B275-2E9E6F12977B}"/>
              </a:ext>
            </a:extLst>
          </p:cNvPr>
          <p:cNvSpPr>
            <a:spLocks noGrp="1"/>
          </p:cNvSpPr>
          <p:nvPr>
            <p:ph type="body" idx="1"/>
          </p:nvPr>
        </p:nvSpPr>
        <p:spPr>
          <a:xfrm>
            <a:off x="138545" y="1536700"/>
            <a:ext cx="11901055" cy="46402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78C755D-65DA-5E4E-B634-65DE91792A78}"/>
              </a:ext>
            </a:extLst>
          </p:cNvPr>
          <p:cNvSpPr>
            <a:spLocks noGrp="1"/>
          </p:cNvSpPr>
          <p:nvPr>
            <p:ph type="dt" sz="half" idx="2"/>
          </p:nvPr>
        </p:nvSpPr>
        <p:spPr>
          <a:xfrm>
            <a:off x="838200" y="6483350"/>
            <a:ext cx="2743200" cy="365125"/>
          </a:xfrm>
          <a:prstGeom prst="rect">
            <a:avLst/>
          </a:prstGeom>
        </p:spPr>
        <p:txBody>
          <a:bodyPr vert="horz" lIns="91440" tIns="45720" rIns="91440" bIns="45720" rtlCol="0" anchor="ctr"/>
          <a:lstStyle>
            <a:lvl1pPr algn="l">
              <a:defRPr sz="1200">
                <a:solidFill>
                  <a:schemeClr val="tx1"/>
                </a:solidFill>
              </a:defRPr>
            </a:lvl1pPr>
          </a:lstStyle>
          <a:p>
            <a:fld id="{E5C558E9-1B93-E74F-8B96-263F2A78EC22}" type="datetime1">
              <a:t>9/21/2023</a:t>
            </a:fld>
            <a:endParaRPr lang="en-US"/>
          </a:p>
        </p:txBody>
      </p:sp>
      <p:sp>
        <p:nvSpPr>
          <p:cNvPr id="6" name="Slide Number Placeholder 5">
            <a:extLst>
              <a:ext uri="{FF2B5EF4-FFF2-40B4-BE49-F238E27FC236}">
                <a16:creationId xmlns:a16="http://schemas.microsoft.com/office/drawing/2014/main" id="{9D25610F-2CE6-FB48-B7D7-6481232489D3}"/>
              </a:ext>
            </a:extLst>
          </p:cNvPr>
          <p:cNvSpPr>
            <a:spLocks noGrp="1"/>
          </p:cNvSpPr>
          <p:nvPr>
            <p:ph type="sldNum" sz="quarter" idx="4"/>
          </p:nvPr>
        </p:nvSpPr>
        <p:spPr>
          <a:xfrm>
            <a:off x="8610600" y="6483350"/>
            <a:ext cx="2743200" cy="365125"/>
          </a:xfrm>
          <a:prstGeom prst="rect">
            <a:avLst/>
          </a:prstGeom>
        </p:spPr>
        <p:txBody>
          <a:bodyPr vert="horz" lIns="91440" tIns="45720" rIns="91440" bIns="45720" rtlCol="0" anchor="ctr"/>
          <a:lstStyle>
            <a:lvl1pPr algn="r">
              <a:defRPr sz="1200">
                <a:solidFill>
                  <a:schemeClr val="tx1"/>
                </a:solidFill>
              </a:defRPr>
            </a:lvl1pPr>
          </a:lstStyle>
          <a:p>
            <a:fld id="{289B54F0-ACAA-B148-9265-2A8F79BF8221}" type="slidenum">
              <a:rPr lang="en-US"/>
              <a:pPr/>
              <a:t>‹#›</a:t>
            </a:fld>
            <a:endParaRPr lang="en-US"/>
          </a:p>
        </p:txBody>
      </p:sp>
      <p:pic>
        <p:nvPicPr>
          <p:cNvPr id="1026" name="Picture 2" descr="You too, embrace cross-platform development with React Native">
            <a:extLst>
              <a:ext uri="{FF2B5EF4-FFF2-40B4-BE49-F238E27FC236}">
                <a16:creationId xmlns:a16="http://schemas.microsoft.com/office/drawing/2014/main" id="{FF6480BA-1A2B-3FA0-773B-CF90DC3546A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214101" y="57114"/>
            <a:ext cx="952499" cy="6258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B78142D-6D48-48A2-83B1-5FBEEEEC0974}"/>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bwMode="auto">
          <a:xfrm>
            <a:off x="0" y="9525"/>
            <a:ext cx="1182370" cy="575310"/>
          </a:xfrm>
          <a:prstGeom prst="rect">
            <a:avLst/>
          </a:prstGeom>
          <a:noFill/>
          <a:ln w="9525">
            <a:noFill/>
            <a:miter lim="800000"/>
            <a:headEnd/>
            <a:tailEnd/>
          </a:ln>
        </p:spPr>
      </p:pic>
    </p:spTree>
    <p:extLst>
      <p:ext uri="{BB962C8B-B14F-4D97-AF65-F5344CB8AC3E}">
        <p14:creationId xmlns:p14="http://schemas.microsoft.com/office/powerpoint/2010/main" val="461718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5DB5-F775-C34E-B46C-304E0A4F1D89}"/>
              </a:ext>
            </a:extLst>
          </p:cNvPr>
          <p:cNvSpPr>
            <a:spLocks noGrp="1"/>
          </p:cNvSpPr>
          <p:nvPr>
            <p:ph type="ctrTitle"/>
          </p:nvPr>
        </p:nvSpPr>
        <p:spPr>
          <a:xfrm>
            <a:off x="1108911" y="1589649"/>
            <a:ext cx="9974177" cy="1923572"/>
          </a:xfrm>
          <a:gradFill>
            <a:gsLst>
              <a:gs pos="87000">
                <a:schemeClr val="accent3">
                  <a:alpha val="0"/>
                  <a:lumMod val="0"/>
                  <a:lumOff val="100000"/>
                </a:schemeClr>
              </a:gs>
              <a:gs pos="100000">
                <a:schemeClr val="accent2">
                  <a:lumMod val="94000"/>
                  <a:lumOff val="6000"/>
                  <a:alpha val="76000"/>
                </a:schemeClr>
              </a:gs>
            </a:gsLst>
            <a:lin ang="5400000" scaled="1"/>
          </a:gradFill>
        </p:spPr>
        <p:txBody>
          <a:bodyPr>
            <a:normAutofit/>
          </a:bodyPr>
          <a:lstStyle/>
          <a:p>
            <a:pPr>
              <a:lnSpc>
                <a:spcPct val="114000"/>
              </a:lnSpc>
            </a:pPr>
            <a:r>
              <a:rPr lang="en-US" dirty="0"/>
              <a:t>Storing Data</a:t>
            </a:r>
            <a:br>
              <a:rPr lang="en-US" dirty="0"/>
            </a:br>
            <a:r>
              <a:rPr lang="en-US" dirty="0"/>
              <a:t>Using Navigators</a:t>
            </a:r>
          </a:p>
        </p:txBody>
      </p:sp>
    </p:spTree>
    <p:extLst>
      <p:ext uri="{BB962C8B-B14F-4D97-AF65-F5344CB8AC3E}">
        <p14:creationId xmlns:p14="http://schemas.microsoft.com/office/powerpoint/2010/main" val="2499275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60F9DA-ABE4-AD26-396A-9073C316FB41}"/>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E6CD14B1-D25E-DFB8-68FD-1598195B4C93}"/>
              </a:ext>
            </a:extLst>
          </p:cNvPr>
          <p:cNvSpPr>
            <a:spLocks noGrp="1"/>
          </p:cNvSpPr>
          <p:nvPr>
            <p:ph type="sldNum" sz="quarter" idx="12"/>
          </p:nvPr>
        </p:nvSpPr>
        <p:spPr/>
        <p:txBody>
          <a:bodyPr/>
          <a:lstStyle/>
          <a:p>
            <a:fld id="{289B54F0-ACAA-B148-9265-2A8F79BF8221}" type="slidenum">
              <a:rPr lang="en-VN" smtClean="0"/>
              <a:t>10</a:t>
            </a:fld>
            <a:endParaRPr lang="en-VN"/>
          </a:p>
        </p:txBody>
      </p:sp>
      <p:sp>
        <p:nvSpPr>
          <p:cNvPr id="4" name="Title 3">
            <a:extLst>
              <a:ext uri="{FF2B5EF4-FFF2-40B4-BE49-F238E27FC236}">
                <a16:creationId xmlns:a16="http://schemas.microsoft.com/office/drawing/2014/main" id="{EB7D040B-68DA-1A80-5040-E9D0FFA29188}"/>
              </a:ext>
            </a:extLst>
          </p:cNvPr>
          <p:cNvSpPr>
            <a:spLocks noGrp="1"/>
          </p:cNvSpPr>
          <p:nvPr>
            <p:ph type="title"/>
          </p:nvPr>
        </p:nvSpPr>
        <p:spPr/>
        <p:txBody>
          <a:bodyPr/>
          <a:lstStyle/>
          <a:p>
            <a:r>
              <a:rPr lang="en-VN" dirty="0"/>
              <a:t>Example (contd.)</a:t>
            </a:r>
          </a:p>
        </p:txBody>
      </p:sp>
      <p:pic>
        <p:nvPicPr>
          <p:cNvPr id="6" name="Picture 5">
            <a:extLst>
              <a:ext uri="{FF2B5EF4-FFF2-40B4-BE49-F238E27FC236}">
                <a16:creationId xmlns:a16="http://schemas.microsoft.com/office/drawing/2014/main" id="{D0D01BD8-A5B1-D545-D758-93442E3FC092}"/>
              </a:ext>
            </a:extLst>
          </p:cNvPr>
          <p:cNvPicPr>
            <a:picLocks noChangeAspect="1"/>
          </p:cNvPicPr>
          <p:nvPr/>
        </p:nvPicPr>
        <p:blipFill>
          <a:blip r:embed="rId2"/>
          <a:stretch>
            <a:fillRect/>
          </a:stretch>
        </p:blipFill>
        <p:spPr>
          <a:xfrm>
            <a:off x="4898042" y="108857"/>
            <a:ext cx="5617557" cy="6255678"/>
          </a:xfrm>
          <a:prstGeom prst="rect">
            <a:avLst/>
          </a:prstGeom>
        </p:spPr>
      </p:pic>
    </p:spTree>
    <p:extLst>
      <p:ext uri="{BB962C8B-B14F-4D97-AF65-F5344CB8AC3E}">
        <p14:creationId xmlns:p14="http://schemas.microsoft.com/office/powerpoint/2010/main" val="19774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60F9DA-ABE4-AD26-396A-9073C316FB41}"/>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E6CD14B1-D25E-DFB8-68FD-1598195B4C93}"/>
              </a:ext>
            </a:extLst>
          </p:cNvPr>
          <p:cNvSpPr>
            <a:spLocks noGrp="1"/>
          </p:cNvSpPr>
          <p:nvPr>
            <p:ph type="sldNum" sz="quarter" idx="12"/>
          </p:nvPr>
        </p:nvSpPr>
        <p:spPr/>
        <p:txBody>
          <a:bodyPr/>
          <a:lstStyle/>
          <a:p>
            <a:fld id="{289B54F0-ACAA-B148-9265-2A8F79BF8221}" type="slidenum">
              <a:rPr lang="en-VN" smtClean="0"/>
              <a:t>11</a:t>
            </a:fld>
            <a:endParaRPr lang="en-VN"/>
          </a:p>
        </p:txBody>
      </p:sp>
      <p:sp>
        <p:nvSpPr>
          <p:cNvPr id="4" name="Title 3">
            <a:extLst>
              <a:ext uri="{FF2B5EF4-FFF2-40B4-BE49-F238E27FC236}">
                <a16:creationId xmlns:a16="http://schemas.microsoft.com/office/drawing/2014/main" id="{EB7D040B-68DA-1A80-5040-E9D0FFA29188}"/>
              </a:ext>
            </a:extLst>
          </p:cNvPr>
          <p:cNvSpPr>
            <a:spLocks noGrp="1"/>
          </p:cNvSpPr>
          <p:nvPr>
            <p:ph type="title"/>
          </p:nvPr>
        </p:nvSpPr>
        <p:spPr/>
        <p:txBody>
          <a:bodyPr/>
          <a:lstStyle/>
          <a:p>
            <a:r>
              <a:rPr lang="en-VN" dirty="0"/>
              <a:t>Example (contd.)</a:t>
            </a:r>
          </a:p>
        </p:txBody>
      </p:sp>
      <p:pic>
        <p:nvPicPr>
          <p:cNvPr id="6" name="Picture 5">
            <a:extLst>
              <a:ext uri="{FF2B5EF4-FFF2-40B4-BE49-F238E27FC236}">
                <a16:creationId xmlns:a16="http://schemas.microsoft.com/office/drawing/2014/main" id="{326A24A9-DC99-7EA4-0BAE-46CD1BE054CE}"/>
              </a:ext>
            </a:extLst>
          </p:cNvPr>
          <p:cNvPicPr>
            <a:picLocks noChangeAspect="1"/>
          </p:cNvPicPr>
          <p:nvPr/>
        </p:nvPicPr>
        <p:blipFill>
          <a:blip r:embed="rId2"/>
          <a:stretch>
            <a:fillRect/>
          </a:stretch>
        </p:blipFill>
        <p:spPr>
          <a:xfrm>
            <a:off x="4782145" y="243113"/>
            <a:ext cx="5472198" cy="6127813"/>
          </a:xfrm>
          <a:prstGeom prst="rect">
            <a:avLst/>
          </a:prstGeom>
        </p:spPr>
      </p:pic>
    </p:spTree>
    <p:extLst>
      <p:ext uri="{BB962C8B-B14F-4D97-AF65-F5344CB8AC3E}">
        <p14:creationId xmlns:p14="http://schemas.microsoft.com/office/powerpoint/2010/main" val="2973788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60F9DA-ABE4-AD26-396A-9073C316FB41}"/>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E6CD14B1-D25E-DFB8-68FD-1598195B4C93}"/>
              </a:ext>
            </a:extLst>
          </p:cNvPr>
          <p:cNvSpPr>
            <a:spLocks noGrp="1"/>
          </p:cNvSpPr>
          <p:nvPr>
            <p:ph type="sldNum" sz="quarter" idx="12"/>
          </p:nvPr>
        </p:nvSpPr>
        <p:spPr/>
        <p:txBody>
          <a:bodyPr/>
          <a:lstStyle/>
          <a:p>
            <a:fld id="{289B54F0-ACAA-B148-9265-2A8F79BF8221}" type="slidenum">
              <a:rPr lang="en-VN" smtClean="0"/>
              <a:t>12</a:t>
            </a:fld>
            <a:endParaRPr lang="en-VN"/>
          </a:p>
        </p:txBody>
      </p:sp>
      <p:sp>
        <p:nvSpPr>
          <p:cNvPr id="4" name="Title 3">
            <a:extLst>
              <a:ext uri="{FF2B5EF4-FFF2-40B4-BE49-F238E27FC236}">
                <a16:creationId xmlns:a16="http://schemas.microsoft.com/office/drawing/2014/main" id="{EB7D040B-68DA-1A80-5040-E9D0FFA29188}"/>
              </a:ext>
            </a:extLst>
          </p:cNvPr>
          <p:cNvSpPr>
            <a:spLocks noGrp="1"/>
          </p:cNvSpPr>
          <p:nvPr>
            <p:ph type="title"/>
          </p:nvPr>
        </p:nvSpPr>
        <p:spPr/>
        <p:txBody>
          <a:bodyPr/>
          <a:lstStyle/>
          <a:p>
            <a:r>
              <a:rPr lang="en-VN" dirty="0"/>
              <a:t>Example (contd.)</a:t>
            </a:r>
          </a:p>
        </p:txBody>
      </p:sp>
      <p:pic>
        <p:nvPicPr>
          <p:cNvPr id="6" name="Picture 5">
            <a:extLst>
              <a:ext uri="{FF2B5EF4-FFF2-40B4-BE49-F238E27FC236}">
                <a16:creationId xmlns:a16="http://schemas.microsoft.com/office/drawing/2014/main" id="{AE632D50-7CC1-BCAA-D5FD-EEA4D450B710}"/>
              </a:ext>
            </a:extLst>
          </p:cNvPr>
          <p:cNvPicPr>
            <a:picLocks noChangeAspect="1"/>
          </p:cNvPicPr>
          <p:nvPr/>
        </p:nvPicPr>
        <p:blipFill>
          <a:blip r:embed="rId2"/>
          <a:stretch>
            <a:fillRect/>
          </a:stretch>
        </p:blipFill>
        <p:spPr>
          <a:xfrm>
            <a:off x="4844142" y="446042"/>
            <a:ext cx="6228251" cy="5628187"/>
          </a:xfrm>
          <a:prstGeom prst="rect">
            <a:avLst/>
          </a:prstGeom>
        </p:spPr>
      </p:pic>
    </p:spTree>
    <p:extLst>
      <p:ext uri="{BB962C8B-B14F-4D97-AF65-F5344CB8AC3E}">
        <p14:creationId xmlns:p14="http://schemas.microsoft.com/office/powerpoint/2010/main" val="2923604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60F9DA-ABE4-AD26-396A-9073C316FB41}"/>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E6CD14B1-D25E-DFB8-68FD-1598195B4C93}"/>
              </a:ext>
            </a:extLst>
          </p:cNvPr>
          <p:cNvSpPr>
            <a:spLocks noGrp="1"/>
          </p:cNvSpPr>
          <p:nvPr>
            <p:ph type="sldNum" sz="quarter" idx="12"/>
          </p:nvPr>
        </p:nvSpPr>
        <p:spPr/>
        <p:txBody>
          <a:bodyPr/>
          <a:lstStyle/>
          <a:p>
            <a:fld id="{289B54F0-ACAA-B148-9265-2A8F79BF8221}" type="slidenum">
              <a:rPr lang="en-VN" smtClean="0"/>
              <a:t>13</a:t>
            </a:fld>
            <a:endParaRPr lang="en-VN"/>
          </a:p>
        </p:txBody>
      </p:sp>
      <p:sp>
        <p:nvSpPr>
          <p:cNvPr id="4" name="Title 3">
            <a:extLst>
              <a:ext uri="{FF2B5EF4-FFF2-40B4-BE49-F238E27FC236}">
                <a16:creationId xmlns:a16="http://schemas.microsoft.com/office/drawing/2014/main" id="{EB7D040B-68DA-1A80-5040-E9D0FFA29188}"/>
              </a:ext>
            </a:extLst>
          </p:cNvPr>
          <p:cNvSpPr>
            <a:spLocks noGrp="1"/>
          </p:cNvSpPr>
          <p:nvPr>
            <p:ph type="title"/>
          </p:nvPr>
        </p:nvSpPr>
        <p:spPr/>
        <p:txBody>
          <a:bodyPr/>
          <a:lstStyle/>
          <a:p>
            <a:r>
              <a:rPr lang="en-VN" dirty="0"/>
              <a:t>Example (contd.)</a:t>
            </a:r>
          </a:p>
        </p:txBody>
      </p:sp>
      <p:pic>
        <p:nvPicPr>
          <p:cNvPr id="6" name="Picture 5">
            <a:extLst>
              <a:ext uri="{FF2B5EF4-FFF2-40B4-BE49-F238E27FC236}">
                <a16:creationId xmlns:a16="http://schemas.microsoft.com/office/drawing/2014/main" id="{4E207738-5836-4CD2-4C83-317BD1407AC2}"/>
              </a:ext>
            </a:extLst>
          </p:cNvPr>
          <p:cNvPicPr>
            <a:picLocks noChangeAspect="1"/>
          </p:cNvPicPr>
          <p:nvPr/>
        </p:nvPicPr>
        <p:blipFill>
          <a:blip r:embed="rId2"/>
          <a:stretch>
            <a:fillRect/>
          </a:stretch>
        </p:blipFill>
        <p:spPr>
          <a:xfrm>
            <a:off x="6141027" y="494620"/>
            <a:ext cx="2841172" cy="5682343"/>
          </a:xfrm>
          <a:prstGeom prst="rect">
            <a:avLst/>
          </a:prstGeom>
        </p:spPr>
      </p:pic>
      <p:sp>
        <p:nvSpPr>
          <p:cNvPr id="7" name="Content Placeholder 4">
            <a:extLst>
              <a:ext uri="{FF2B5EF4-FFF2-40B4-BE49-F238E27FC236}">
                <a16:creationId xmlns:a16="http://schemas.microsoft.com/office/drawing/2014/main" id="{7FB8748D-2417-095B-5AA3-CD4C5F708D39}"/>
              </a:ext>
            </a:extLst>
          </p:cNvPr>
          <p:cNvSpPr>
            <a:spLocks noGrp="1"/>
          </p:cNvSpPr>
          <p:nvPr>
            <p:ph idx="1"/>
          </p:nvPr>
        </p:nvSpPr>
        <p:spPr>
          <a:xfrm>
            <a:off x="499872" y="1549400"/>
            <a:ext cx="11180064" cy="4627563"/>
          </a:xfrm>
        </p:spPr>
        <p:txBody>
          <a:bodyPr>
            <a:normAutofit/>
          </a:bodyPr>
          <a:lstStyle/>
          <a:p>
            <a:pPr algn="just"/>
            <a:r>
              <a:rPr lang="en-US" dirty="0"/>
              <a:t>Build and Run:</a:t>
            </a:r>
          </a:p>
        </p:txBody>
      </p:sp>
    </p:spTree>
    <p:extLst>
      <p:ext uri="{BB962C8B-B14F-4D97-AF65-F5344CB8AC3E}">
        <p14:creationId xmlns:p14="http://schemas.microsoft.com/office/powerpoint/2010/main" val="1286094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dirty="0">
                <a:solidFill>
                  <a:schemeClr val="accent2"/>
                </a:solidFill>
              </a:rPr>
              <a:t>Using Navigators</a:t>
            </a:r>
          </a:p>
        </p:txBody>
      </p:sp>
    </p:spTree>
    <p:extLst>
      <p:ext uri="{BB962C8B-B14F-4D97-AF65-F5344CB8AC3E}">
        <p14:creationId xmlns:p14="http://schemas.microsoft.com/office/powerpoint/2010/main" val="299934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2835AC-03CB-20A8-EB0D-672094185AB1}"/>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01E89EF0-B951-524A-8B85-F5D2BCD752C2}"/>
              </a:ext>
            </a:extLst>
          </p:cNvPr>
          <p:cNvSpPr>
            <a:spLocks noGrp="1"/>
          </p:cNvSpPr>
          <p:nvPr>
            <p:ph type="sldNum" sz="quarter" idx="12"/>
          </p:nvPr>
        </p:nvSpPr>
        <p:spPr/>
        <p:txBody>
          <a:bodyPr/>
          <a:lstStyle/>
          <a:p>
            <a:fld id="{289B54F0-ACAA-B148-9265-2A8F79BF8221}" type="slidenum">
              <a:rPr lang="en-VN" smtClean="0"/>
              <a:t>15</a:t>
            </a:fld>
            <a:endParaRPr lang="en-VN"/>
          </a:p>
        </p:txBody>
      </p:sp>
      <p:sp>
        <p:nvSpPr>
          <p:cNvPr id="4" name="Title 3">
            <a:extLst>
              <a:ext uri="{FF2B5EF4-FFF2-40B4-BE49-F238E27FC236}">
                <a16:creationId xmlns:a16="http://schemas.microsoft.com/office/drawing/2014/main" id="{BD45A876-FF18-8475-1D5F-575022385AF5}"/>
              </a:ext>
            </a:extLst>
          </p:cNvPr>
          <p:cNvSpPr>
            <a:spLocks noGrp="1"/>
          </p:cNvSpPr>
          <p:nvPr>
            <p:ph type="title"/>
          </p:nvPr>
        </p:nvSpPr>
        <p:spPr/>
        <p:txBody>
          <a:bodyPr/>
          <a:lstStyle/>
          <a:p>
            <a:r>
              <a:rPr lang="en-VN" dirty="0"/>
              <a:t>Navigation</a:t>
            </a:r>
          </a:p>
        </p:txBody>
      </p:sp>
      <p:sp>
        <p:nvSpPr>
          <p:cNvPr id="5" name="Content Placeholder 4">
            <a:extLst>
              <a:ext uri="{FF2B5EF4-FFF2-40B4-BE49-F238E27FC236}">
                <a16:creationId xmlns:a16="http://schemas.microsoft.com/office/drawing/2014/main" id="{3AB8AC27-C10D-D067-8D47-05DE90F25C9B}"/>
              </a:ext>
            </a:extLst>
          </p:cNvPr>
          <p:cNvSpPr>
            <a:spLocks noGrp="1"/>
          </p:cNvSpPr>
          <p:nvPr>
            <p:ph idx="1"/>
          </p:nvPr>
        </p:nvSpPr>
        <p:spPr>
          <a:xfrm>
            <a:off x="499872" y="1549400"/>
            <a:ext cx="11180064" cy="4933950"/>
          </a:xfrm>
        </p:spPr>
        <p:txBody>
          <a:bodyPr>
            <a:normAutofit fontScale="92500" lnSpcReduction="10000"/>
          </a:bodyPr>
          <a:lstStyle/>
          <a:p>
            <a:pPr algn="just">
              <a:lnSpc>
                <a:spcPct val="150000"/>
              </a:lnSpc>
            </a:pPr>
            <a:r>
              <a:rPr lang="en-US" dirty="0"/>
              <a:t>In a web browser, you can link to various pages using an anchor </a:t>
            </a:r>
            <a:r>
              <a:rPr lang="en-US" b="1" dirty="0"/>
              <a:t>&lt;a&gt;</a:t>
            </a:r>
            <a:r>
              <a:rPr lang="en-US" dirty="0"/>
              <a:t> tag. When the user clicks on a link, the URL is pushed to the browser history stack.</a:t>
            </a:r>
          </a:p>
          <a:p>
            <a:pPr algn="just">
              <a:lnSpc>
                <a:spcPct val="150000"/>
              </a:lnSpc>
            </a:pPr>
            <a:r>
              <a:rPr lang="en-US" dirty="0"/>
              <a:t>When the user clicks on the back button, the browser displays the item from the top of the history stack, so the current page is now the previously visited page.</a:t>
            </a:r>
          </a:p>
          <a:p>
            <a:pPr algn="just">
              <a:lnSpc>
                <a:spcPct val="150000"/>
              </a:lnSpc>
            </a:pPr>
            <a:r>
              <a:rPr lang="en-US" dirty="0"/>
              <a:t>React Native doesn’t have a built-in concept of a global history stack like a web browser does; this is where React Navigation comes in handy.</a:t>
            </a:r>
            <a:endParaRPr lang="en-VN" dirty="0"/>
          </a:p>
        </p:txBody>
      </p:sp>
    </p:spTree>
    <p:extLst>
      <p:ext uri="{BB962C8B-B14F-4D97-AF65-F5344CB8AC3E}">
        <p14:creationId xmlns:p14="http://schemas.microsoft.com/office/powerpoint/2010/main" val="1002336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2835AC-03CB-20A8-EB0D-672094185AB1}"/>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01E89EF0-B951-524A-8B85-F5D2BCD752C2}"/>
              </a:ext>
            </a:extLst>
          </p:cNvPr>
          <p:cNvSpPr>
            <a:spLocks noGrp="1"/>
          </p:cNvSpPr>
          <p:nvPr>
            <p:ph type="sldNum" sz="quarter" idx="12"/>
          </p:nvPr>
        </p:nvSpPr>
        <p:spPr/>
        <p:txBody>
          <a:bodyPr/>
          <a:lstStyle/>
          <a:p>
            <a:fld id="{289B54F0-ACAA-B148-9265-2A8F79BF8221}" type="slidenum">
              <a:rPr lang="en-VN" smtClean="0"/>
              <a:t>16</a:t>
            </a:fld>
            <a:endParaRPr lang="en-VN"/>
          </a:p>
        </p:txBody>
      </p:sp>
      <p:sp>
        <p:nvSpPr>
          <p:cNvPr id="4" name="Title 3">
            <a:extLst>
              <a:ext uri="{FF2B5EF4-FFF2-40B4-BE49-F238E27FC236}">
                <a16:creationId xmlns:a16="http://schemas.microsoft.com/office/drawing/2014/main" id="{BD45A876-FF18-8475-1D5F-575022385AF5}"/>
              </a:ext>
            </a:extLst>
          </p:cNvPr>
          <p:cNvSpPr>
            <a:spLocks noGrp="1"/>
          </p:cNvSpPr>
          <p:nvPr>
            <p:ph type="title"/>
          </p:nvPr>
        </p:nvSpPr>
        <p:spPr/>
        <p:txBody>
          <a:bodyPr/>
          <a:lstStyle/>
          <a:p>
            <a:r>
              <a:rPr lang="en-VN" dirty="0"/>
              <a:t>Navigation (contd.)</a:t>
            </a:r>
          </a:p>
        </p:txBody>
      </p:sp>
      <p:sp>
        <p:nvSpPr>
          <p:cNvPr id="5" name="Content Placeholder 4">
            <a:extLst>
              <a:ext uri="{FF2B5EF4-FFF2-40B4-BE49-F238E27FC236}">
                <a16:creationId xmlns:a16="http://schemas.microsoft.com/office/drawing/2014/main" id="{3AB8AC27-C10D-D067-8D47-05DE90F25C9B}"/>
              </a:ext>
            </a:extLst>
          </p:cNvPr>
          <p:cNvSpPr>
            <a:spLocks noGrp="1"/>
          </p:cNvSpPr>
          <p:nvPr>
            <p:ph idx="1"/>
          </p:nvPr>
        </p:nvSpPr>
        <p:spPr>
          <a:xfrm>
            <a:off x="499872" y="1549400"/>
            <a:ext cx="11180064" cy="4933950"/>
          </a:xfrm>
        </p:spPr>
        <p:txBody>
          <a:bodyPr>
            <a:normAutofit/>
          </a:bodyPr>
          <a:lstStyle/>
          <a:p>
            <a:pPr algn="just">
              <a:lnSpc>
                <a:spcPct val="150000"/>
              </a:lnSpc>
            </a:pPr>
            <a:r>
              <a:rPr lang="en-US" dirty="0"/>
              <a:t>React Navigation’s stack navigator implements a way for your app to transition between screens and maintain navigation history.</a:t>
            </a:r>
          </a:p>
          <a:p>
            <a:pPr algn="just">
              <a:lnSpc>
                <a:spcPct val="150000"/>
              </a:lnSpc>
            </a:pPr>
            <a:r>
              <a:rPr lang="en-US" dirty="0"/>
              <a:t>A significant variation between how this runs in a web browser and React Navigation is that React Navigation’s stack navigator produces the gestures and animations that you would require on Android and iOS devices when navigating between routes or screens in the stack.</a:t>
            </a:r>
            <a:endParaRPr lang="en-VN" dirty="0"/>
          </a:p>
        </p:txBody>
      </p:sp>
    </p:spTree>
    <p:extLst>
      <p:ext uri="{BB962C8B-B14F-4D97-AF65-F5344CB8AC3E}">
        <p14:creationId xmlns:p14="http://schemas.microsoft.com/office/powerpoint/2010/main" val="524805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935E3-5301-D32C-68D4-876BDF77C5BF}"/>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28C4B355-DC36-FD19-B7A8-B2551B724460}"/>
              </a:ext>
            </a:extLst>
          </p:cNvPr>
          <p:cNvSpPr>
            <a:spLocks noGrp="1"/>
          </p:cNvSpPr>
          <p:nvPr>
            <p:ph type="sldNum" sz="quarter" idx="12"/>
          </p:nvPr>
        </p:nvSpPr>
        <p:spPr/>
        <p:txBody>
          <a:bodyPr/>
          <a:lstStyle/>
          <a:p>
            <a:fld id="{289B54F0-ACAA-B148-9265-2A8F79BF8221}" type="slidenum">
              <a:rPr lang="en-VN" smtClean="0"/>
              <a:t>17</a:t>
            </a:fld>
            <a:endParaRPr lang="en-VN"/>
          </a:p>
        </p:txBody>
      </p:sp>
      <p:sp>
        <p:nvSpPr>
          <p:cNvPr id="4" name="Title 3">
            <a:extLst>
              <a:ext uri="{FF2B5EF4-FFF2-40B4-BE49-F238E27FC236}">
                <a16:creationId xmlns:a16="http://schemas.microsoft.com/office/drawing/2014/main" id="{59B17E0D-8B7D-1048-E464-A7460CF10AF9}"/>
              </a:ext>
            </a:extLst>
          </p:cNvPr>
          <p:cNvSpPr>
            <a:spLocks noGrp="1"/>
          </p:cNvSpPr>
          <p:nvPr>
            <p:ph type="title"/>
          </p:nvPr>
        </p:nvSpPr>
        <p:spPr/>
        <p:txBody>
          <a:bodyPr>
            <a:normAutofit/>
          </a:bodyPr>
          <a:lstStyle/>
          <a:p>
            <a:r>
              <a:rPr lang="en-US" dirty="0" err="1"/>
              <a:t>Instalation</a:t>
            </a:r>
            <a:endParaRPr lang="en-VN" dirty="0"/>
          </a:p>
        </p:txBody>
      </p:sp>
      <p:sp>
        <p:nvSpPr>
          <p:cNvPr id="5" name="Content Placeholder 4">
            <a:extLst>
              <a:ext uri="{FF2B5EF4-FFF2-40B4-BE49-F238E27FC236}">
                <a16:creationId xmlns:a16="http://schemas.microsoft.com/office/drawing/2014/main" id="{BE6DB01E-1430-4603-2676-FD124854A4B6}"/>
              </a:ext>
            </a:extLst>
          </p:cNvPr>
          <p:cNvSpPr>
            <a:spLocks noGrp="1"/>
          </p:cNvSpPr>
          <p:nvPr>
            <p:ph idx="1"/>
          </p:nvPr>
        </p:nvSpPr>
        <p:spPr/>
        <p:txBody>
          <a:bodyPr/>
          <a:lstStyle/>
          <a:p>
            <a:r>
              <a:rPr lang="en-US" dirty="0"/>
              <a:t>Install the required packages in your React Native project:</a:t>
            </a:r>
          </a:p>
          <a:p>
            <a:endParaRPr lang="en-US" dirty="0"/>
          </a:p>
          <a:p>
            <a:endParaRPr lang="en-US" dirty="0"/>
          </a:p>
          <a:p>
            <a:r>
              <a:rPr lang="en-US" dirty="0"/>
              <a:t>You need to install the pods ( for IOS) and rebuild application:</a:t>
            </a:r>
            <a:endParaRPr lang="en-VN" dirty="0"/>
          </a:p>
        </p:txBody>
      </p:sp>
      <p:sp>
        <p:nvSpPr>
          <p:cNvPr id="7" name="TextBox 6">
            <a:extLst>
              <a:ext uri="{FF2B5EF4-FFF2-40B4-BE49-F238E27FC236}">
                <a16:creationId xmlns:a16="http://schemas.microsoft.com/office/drawing/2014/main" id="{EDED589A-3821-27ED-671B-2F619749CDEC}"/>
              </a:ext>
            </a:extLst>
          </p:cNvPr>
          <p:cNvSpPr txBox="1"/>
          <p:nvPr/>
        </p:nvSpPr>
        <p:spPr>
          <a:xfrm>
            <a:off x="838200" y="2472034"/>
            <a:ext cx="10308771" cy="830997"/>
          </a:xfrm>
          <a:prstGeom prst="rect">
            <a:avLst/>
          </a:prstGeom>
          <a:solidFill>
            <a:schemeClr val="tx1"/>
          </a:solidFill>
        </p:spPr>
        <p:txBody>
          <a:bodyPr wrap="square">
            <a:spAutoFit/>
          </a:bodyPr>
          <a:lstStyle/>
          <a:p>
            <a:r>
              <a:rPr lang="en-US" sz="2400" dirty="0">
                <a:solidFill>
                  <a:schemeClr val="bg1"/>
                </a:solidFill>
                <a:effectLst/>
              </a:rPr>
              <a:t>&gt; </a:t>
            </a:r>
            <a:r>
              <a:rPr lang="en-US" sz="2400" dirty="0" err="1">
                <a:solidFill>
                  <a:schemeClr val="bg1"/>
                </a:solidFill>
                <a:effectLst/>
              </a:rPr>
              <a:t>npm</a:t>
            </a:r>
            <a:r>
              <a:rPr lang="en-US" sz="2400" dirty="0">
                <a:solidFill>
                  <a:schemeClr val="bg1"/>
                </a:solidFill>
              </a:rPr>
              <a:t> </a:t>
            </a:r>
            <a:r>
              <a:rPr lang="en-US" sz="2400" dirty="0">
                <a:solidFill>
                  <a:schemeClr val="bg1"/>
                </a:solidFill>
                <a:effectLst/>
              </a:rPr>
              <a:t>install</a:t>
            </a:r>
            <a:r>
              <a:rPr lang="en-US" sz="2400" dirty="0">
                <a:solidFill>
                  <a:schemeClr val="bg1"/>
                </a:solidFill>
              </a:rPr>
              <a:t> react-native-reanimated react-native-gesture-handler react-native-screens react-native-safe-area-context @react-native-community/masked-view</a:t>
            </a:r>
            <a:endParaRPr lang="en-VN" sz="2400" dirty="0">
              <a:solidFill>
                <a:schemeClr val="bg1"/>
              </a:solidFill>
            </a:endParaRPr>
          </a:p>
        </p:txBody>
      </p:sp>
      <p:pic>
        <p:nvPicPr>
          <p:cNvPr id="9" name="Picture 8">
            <a:extLst>
              <a:ext uri="{FF2B5EF4-FFF2-40B4-BE49-F238E27FC236}">
                <a16:creationId xmlns:a16="http://schemas.microsoft.com/office/drawing/2014/main" id="{EF0BD4FE-CE0C-B6F4-4864-C5C5D5D07443}"/>
              </a:ext>
            </a:extLst>
          </p:cNvPr>
          <p:cNvPicPr>
            <a:picLocks noChangeAspect="1"/>
          </p:cNvPicPr>
          <p:nvPr/>
        </p:nvPicPr>
        <p:blipFill>
          <a:blip r:embed="rId2"/>
          <a:stretch>
            <a:fillRect/>
          </a:stretch>
        </p:blipFill>
        <p:spPr>
          <a:xfrm>
            <a:off x="1107857" y="4420393"/>
            <a:ext cx="10066340" cy="1776413"/>
          </a:xfrm>
          <a:prstGeom prst="rect">
            <a:avLst/>
          </a:prstGeom>
        </p:spPr>
      </p:pic>
    </p:spTree>
    <p:extLst>
      <p:ext uri="{BB962C8B-B14F-4D97-AF65-F5344CB8AC3E}">
        <p14:creationId xmlns:p14="http://schemas.microsoft.com/office/powerpoint/2010/main" val="2358222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935E3-5301-D32C-68D4-876BDF77C5BF}"/>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28C4B355-DC36-FD19-B7A8-B2551B724460}"/>
              </a:ext>
            </a:extLst>
          </p:cNvPr>
          <p:cNvSpPr>
            <a:spLocks noGrp="1"/>
          </p:cNvSpPr>
          <p:nvPr>
            <p:ph type="sldNum" sz="quarter" idx="12"/>
          </p:nvPr>
        </p:nvSpPr>
        <p:spPr/>
        <p:txBody>
          <a:bodyPr/>
          <a:lstStyle/>
          <a:p>
            <a:fld id="{289B54F0-ACAA-B148-9265-2A8F79BF8221}" type="slidenum">
              <a:rPr lang="en-VN" smtClean="0"/>
              <a:t>18</a:t>
            </a:fld>
            <a:endParaRPr lang="en-VN"/>
          </a:p>
        </p:txBody>
      </p:sp>
      <p:sp>
        <p:nvSpPr>
          <p:cNvPr id="4" name="Title 3">
            <a:extLst>
              <a:ext uri="{FF2B5EF4-FFF2-40B4-BE49-F238E27FC236}">
                <a16:creationId xmlns:a16="http://schemas.microsoft.com/office/drawing/2014/main" id="{59B17E0D-8B7D-1048-E464-A7460CF10AF9}"/>
              </a:ext>
            </a:extLst>
          </p:cNvPr>
          <p:cNvSpPr>
            <a:spLocks noGrp="1"/>
          </p:cNvSpPr>
          <p:nvPr>
            <p:ph type="title"/>
          </p:nvPr>
        </p:nvSpPr>
        <p:spPr/>
        <p:txBody>
          <a:bodyPr>
            <a:normAutofit/>
          </a:bodyPr>
          <a:lstStyle/>
          <a:p>
            <a:r>
              <a:rPr lang="en-US" dirty="0" err="1"/>
              <a:t>Instalation</a:t>
            </a:r>
            <a:r>
              <a:rPr lang="en-US" dirty="0"/>
              <a:t> (contd.)</a:t>
            </a:r>
            <a:endParaRPr lang="en-VN" dirty="0"/>
          </a:p>
        </p:txBody>
      </p:sp>
      <p:sp>
        <p:nvSpPr>
          <p:cNvPr id="5" name="Content Placeholder 4">
            <a:extLst>
              <a:ext uri="{FF2B5EF4-FFF2-40B4-BE49-F238E27FC236}">
                <a16:creationId xmlns:a16="http://schemas.microsoft.com/office/drawing/2014/main" id="{BE6DB01E-1430-4603-2676-FD124854A4B6}"/>
              </a:ext>
            </a:extLst>
          </p:cNvPr>
          <p:cNvSpPr>
            <a:spLocks noGrp="1"/>
          </p:cNvSpPr>
          <p:nvPr>
            <p:ph idx="1"/>
          </p:nvPr>
        </p:nvSpPr>
        <p:spPr>
          <a:xfrm>
            <a:off x="499872" y="1451428"/>
            <a:ext cx="11180064" cy="4627563"/>
          </a:xfrm>
        </p:spPr>
        <p:txBody>
          <a:bodyPr/>
          <a:lstStyle/>
          <a:p>
            <a:pPr algn="just"/>
            <a:r>
              <a:rPr lang="en-US" dirty="0"/>
              <a:t>To finalize installation of </a:t>
            </a:r>
            <a:r>
              <a:rPr lang="en-US" b="1" dirty="0"/>
              <a:t>react-native-gesture-handler</a:t>
            </a:r>
            <a:r>
              <a:rPr lang="en-US" dirty="0"/>
              <a:t>, add the following at the top (make sure it's at the top and there's nothing else before it) of your entry file, such as</a:t>
            </a:r>
            <a:r>
              <a:rPr lang="en-US" b="1" dirty="0"/>
              <a:t> </a:t>
            </a:r>
            <a:r>
              <a:rPr lang="en-US" b="1" dirty="0" err="1"/>
              <a:t>index.js</a:t>
            </a:r>
            <a:r>
              <a:rPr lang="en-US" b="1" dirty="0"/>
              <a:t> </a:t>
            </a:r>
            <a:r>
              <a:rPr lang="en-US" dirty="0"/>
              <a:t>or </a:t>
            </a:r>
            <a:r>
              <a:rPr lang="en-US" b="1" dirty="0" err="1"/>
              <a:t>App.js</a:t>
            </a:r>
            <a:r>
              <a:rPr lang="en-US" dirty="0"/>
              <a:t>:</a:t>
            </a:r>
            <a:endParaRPr lang="en-VN" dirty="0"/>
          </a:p>
        </p:txBody>
      </p:sp>
      <p:pic>
        <p:nvPicPr>
          <p:cNvPr id="8" name="Picture 7">
            <a:extLst>
              <a:ext uri="{FF2B5EF4-FFF2-40B4-BE49-F238E27FC236}">
                <a16:creationId xmlns:a16="http://schemas.microsoft.com/office/drawing/2014/main" id="{BF658E77-1932-8EA1-1254-BF19F55C50B5}"/>
              </a:ext>
            </a:extLst>
          </p:cNvPr>
          <p:cNvPicPr>
            <a:picLocks noChangeAspect="1"/>
          </p:cNvPicPr>
          <p:nvPr/>
        </p:nvPicPr>
        <p:blipFill>
          <a:blip r:embed="rId2"/>
          <a:stretch>
            <a:fillRect/>
          </a:stretch>
        </p:blipFill>
        <p:spPr>
          <a:xfrm>
            <a:off x="1830447" y="3429000"/>
            <a:ext cx="8621160" cy="2900363"/>
          </a:xfrm>
          <a:prstGeom prst="rect">
            <a:avLst/>
          </a:prstGeom>
        </p:spPr>
      </p:pic>
    </p:spTree>
    <p:extLst>
      <p:ext uri="{BB962C8B-B14F-4D97-AF65-F5344CB8AC3E}">
        <p14:creationId xmlns:p14="http://schemas.microsoft.com/office/powerpoint/2010/main" val="504786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3EE7C2-39E3-C2FC-C3D6-30E49CC12A8A}"/>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E2BFB2A9-FAF2-B725-CBEC-D5489A1A4216}"/>
              </a:ext>
            </a:extLst>
          </p:cNvPr>
          <p:cNvSpPr>
            <a:spLocks noGrp="1"/>
          </p:cNvSpPr>
          <p:nvPr>
            <p:ph type="sldNum" sz="quarter" idx="12"/>
          </p:nvPr>
        </p:nvSpPr>
        <p:spPr/>
        <p:txBody>
          <a:bodyPr/>
          <a:lstStyle/>
          <a:p>
            <a:fld id="{289B54F0-ACAA-B148-9265-2A8F79BF8221}" type="slidenum">
              <a:rPr lang="en-VN" smtClean="0"/>
              <a:t>19</a:t>
            </a:fld>
            <a:endParaRPr lang="en-VN"/>
          </a:p>
        </p:txBody>
      </p:sp>
      <p:sp>
        <p:nvSpPr>
          <p:cNvPr id="4" name="Title 3">
            <a:extLst>
              <a:ext uri="{FF2B5EF4-FFF2-40B4-BE49-F238E27FC236}">
                <a16:creationId xmlns:a16="http://schemas.microsoft.com/office/drawing/2014/main" id="{17812A6E-E69D-FA43-CAA5-5EA496BAD9A1}"/>
              </a:ext>
            </a:extLst>
          </p:cNvPr>
          <p:cNvSpPr>
            <a:spLocks noGrp="1"/>
          </p:cNvSpPr>
          <p:nvPr>
            <p:ph type="title"/>
          </p:nvPr>
        </p:nvSpPr>
        <p:spPr/>
        <p:txBody>
          <a:bodyPr>
            <a:normAutofit/>
          </a:bodyPr>
          <a:lstStyle/>
          <a:p>
            <a:r>
              <a:rPr lang="en-US" dirty="0"/>
              <a:t>Navigator Components</a:t>
            </a:r>
            <a:endParaRPr lang="en-VN" dirty="0"/>
          </a:p>
        </p:txBody>
      </p:sp>
      <p:sp>
        <p:nvSpPr>
          <p:cNvPr id="5" name="Content Placeholder 4">
            <a:extLst>
              <a:ext uri="{FF2B5EF4-FFF2-40B4-BE49-F238E27FC236}">
                <a16:creationId xmlns:a16="http://schemas.microsoft.com/office/drawing/2014/main" id="{3D2C06AC-9292-66DA-40F5-445E3FC52CD6}"/>
              </a:ext>
            </a:extLst>
          </p:cNvPr>
          <p:cNvSpPr>
            <a:spLocks noGrp="1"/>
          </p:cNvSpPr>
          <p:nvPr>
            <p:ph idx="1"/>
          </p:nvPr>
        </p:nvSpPr>
        <p:spPr>
          <a:xfrm>
            <a:off x="499872" y="1429654"/>
            <a:ext cx="11180064" cy="4627563"/>
          </a:xfrm>
        </p:spPr>
        <p:txBody>
          <a:bodyPr/>
          <a:lstStyle/>
          <a:p>
            <a:r>
              <a:rPr lang="en-US" dirty="0"/>
              <a:t>There are 3 main navigators that React Navigation comes bundled with, that are suitable for both iOS and Android based projects.</a:t>
            </a:r>
            <a:endParaRPr lang="en-VN" dirty="0"/>
          </a:p>
        </p:txBody>
      </p:sp>
      <p:pic>
        <p:nvPicPr>
          <p:cNvPr id="7" name="Picture 6">
            <a:extLst>
              <a:ext uri="{FF2B5EF4-FFF2-40B4-BE49-F238E27FC236}">
                <a16:creationId xmlns:a16="http://schemas.microsoft.com/office/drawing/2014/main" id="{7E590E27-F642-77EC-B70C-6403FE8DA4D7}"/>
              </a:ext>
            </a:extLst>
          </p:cNvPr>
          <p:cNvPicPr>
            <a:picLocks noChangeAspect="1"/>
          </p:cNvPicPr>
          <p:nvPr/>
        </p:nvPicPr>
        <p:blipFill>
          <a:blip r:embed="rId2"/>
          <a:stretch>
            <a:fillRect/>
          </a:stretch>
        </p:blipFill>
        <p:spPr>
          <a:xfrm>
            <a:off x="3104814" y="2704219"/>
            <a:ext cx="6072425" cy="3663924"/>
          </a:xfrm>
          <a:prstGeom prst="rect">
            <a:avLst/>
          </a:prstGeom>
        </p:spPr>
      </p:pic>
    </p:spTree>
    <p:extLst>
      <p:ext uri="{BB962C8B-B14F-4D97-AF65-F5344CB8AC3E}">
        <p14:creationId xmlns:p14="http://schemas.microsoft.com/office/powerpoint/2010/main" val="1910391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D449A-F220-C44D-A77E-1C8E8E8B9814}"/>
              </a:ext>
            </a:extLst>
          </p:cNvPr>
          <p:cNvSpPr>
            <a:spLocks noGrp="1"/>
          </p:cNvSpPr>
          <p:nvPr>
            <p:ph type="dt" sz="half" idx="10"/>
          </p:nvPr>
        </p:nvSpPr>
        <p:spPr/>
        <p:txBody>
          <a:bodyPr/>
          <a:lstStyle/>
          <a:p>
            <a:fld id="{13AA47EC-3873-914E-9C12-333496D18D75}" type="datetime1">
              <a:rPr lang="en-US"/>
              <a:t>9/21/2023</a:t>
            </a:fld>
            <a:endParaRPr lang="en-US"/>
          </a:p>
        </p:txBody>
      </p:sp>
      <p:sp>
        <p:nvSpPr>
          <p:cNvPr id="3" name="Slide Number Placeholder 2">
            <a:extLst>
              <a:ext uri="{FF2B5EF4-FFF2-40B4-BE49-F238E27FC236}">
                <a16:creationId xmlns:a16="http://schemas.microsoft.com/office/drawing/2014/main" id="{981A6452-5E9F-B048-9A47-DFC9B20461D3}"/>
              </a:ext>
            </a:extLst>
          </p:cNvPr>
          <p:cNvSpPr>
            <a:spLocks noGrp="1"/>
          </p:cNvSpPr>
          <p:nvPr>
            <p:ph type="sldNum" sz="quarter" idx="12"/>
          </p:nvPr>
        </p:nvSpPr>
        <p:spPr/>
        <p:txBody>
          <a:bodyPr/>
          <a:lstStyle/>
          <a:p>
            <a:fld id="{289B54F0-ACAA-B148-9265-2A8F79BF8221}" type="slidenum">
              <a:rPr lang="en-US"/>
              <a:t>2</a:t>
            </a:fld>
            <a:endParaRPr lang="en-US"/>
          </a:p>
        </p:txBody>
      </p:sp>
      <p:sp>
        <p:nvSpPr>
          <p:cNvPr id="4" name="Title 3">
            <a:extLst>
              <a:ext uri="{FF2B5EF4-FFF2-40B4-BE49-F238E27FC236}">
                <a16:creationId xmlns:a16="http://schemas.microsoft.com/office/drawing/2014/main" id="{926E135B-CA1A-254C-8767-64AE962FC69B}"/>
              </a:ext>
            </a:extLst>
          </p:cNvPr>
          <p:cNvSpPr>
            <a:spLocks noGrp="1"/>
          </p:cNvSpPr>
          <p:nvPr>
            <p:ph type="title"/>
          </p:nvPr>
        </p:nvSpPr>
        <p:spPr/>
        <p:txBody>
          <a:bodyPr/>
          <a:lstStyle/>
          <a:p>
            <a:r>
              <a:rPr lang="en-US" dirty="0"/>
              <a:t>Objectives</a:t>
            </a:r>
          </a:p>
        </p:txBody>
      </p:sp>
      <p:sp>
        <p:nvSpPr>
          <p:cNvPr id="5" name="Content Placeholder 4">
            <a:extLst>
              <a:ext uri="{FF2B5EF4-FFF2-40B4-BE49-F238E27FC236}">
                <a16:creationId xmlns:a16="http://schemas.microsoft.com/office/drawing/2014/main" id="{107BD0A8-0BC6-D241-93B9-70C2754B77A6}"/>
              </a:ext>
            </a:extLst>
          </p:cNvPr>
          <p:cNvSpPr>
            <a:spLocks noGrp="1"/>
          </p:cNvSpPr>
          <p:nvPr>
            <p:ph idx="1"/>
          </p:nvPr>
        </p:nvSpPr>
        <p:spPr/>
        <p:txBody>
          <a:bodyPr>
            <a:normAutofit/>
          </a:bodyPr>
          <a:lstStyle/>
          <a:p>
            <a:pPr>
              <a:lnSpc>
                <a:spcPct val="150000"/>
              </a:lnSpc>
            </a:pPr>
            <a:r>
              <a:rPr lang="en-US" dirty="0"/>
              <a:t>Understanding to storing data in React Native application</a:t>
            </a:r>
          </a:p>
          <a:p>
            <a:pPr>
              <a:lnSpc>
                <a:spcPct val="150000"/>
              </a:lnSpc>
            </a:pPr>
            <a:r>
              <a:rPr lang="en-US" dirty="0"/>
              <a:t>Understanding navigation and working with Navigators components</a:t>
            </a:r>
          </a:p>
        </p:txBody>
      </p:sp>
    </p:spTree>
    <p:extLst>
      <p:ext uri="{BB962C8B-B14F-4D97-AF65-F5344CB8AC3E}">
        <p14:creationId xmlns:p14="http://schemas.microsoft.com/office/powerpoint/2010/main" val="3104478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5CCA01-E602-2CD9-6B1A-6E509CBF9F65}"/>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359BAE63-D21E-3C3C-AA9A-9F98DE77D699}"/>
              </a:ext>
            </a:extLst>
          </p:cNvPr>
          <p:cNvSpPr>
            <a:spLocks noGrp="1"/>
          </p:cNvSpPr>
          <p:nvPr>
            <p:ph type="sldNum" sz="quarter" idx="12"/>
          </p:nvPr>
        </p:nvSpPr>
        <p:spPr/>
        <p:txBody>
          <a:bodyPr/>
          <a:lstStyle/>
          <a:p>
            <a:fld id="{289B54F0-ACAA-B148-9265-2A8F79BF8221}" type="slidenum">
              <a:rPr lang="en-VN" smtClean="0"/>
              <a:t>20</a:t>
            </a:fld>
            <a:endParaRPr lang="en-VN"/>
          </a:p>
        </p:txBody>
      </p:sp>
      <p:sp>
        <p:nvSpPr>
          <p:cNvPr id="4" name="Title 3">
            <a:extLst>
              <a:ext uri="{FF2B5EF4-FFF2-40B4-BE49-F238E27FC236}">
                <a16:creationId xmlns:a16="http://schemas.microsoft.com/office/drawing/2014/main" id="{09B96832-2AF9-58E0-3E3C-36B4FF2CF1F9}"/>
              </a:ext>
            </a:extLst>
          </p:cNvPr>
          <p:cNvSpPr>
            <a:spLocks noGrp="1"/>
          </p:cNvSpPr>
          <p:nvPr>
            <p:ph type="title"/>
          </p:nvPr>
        </p:nvSpPr>
        <p:spPr/>
        <p:txBody>
          <a:bodyPr>
            <a:normAutofit/>
          </a:bodyPr>
          <a:lstStyle/>
          <a:p>
            <a:r>
              <a:rPr lang="en-US" dirty="0"/>
              <a:t>Stack Navigator</a:t>
            </a:r>
            <a:endParaRPr lang="en-VN" dirty="0"/>
          </a:p>
        </p:txBody>
      </p:sp>
      <p:sp>
        <p:nvSpPr>
          <p:cNvPr id="5" name="Content Placeholder 4">
            <a:extLst>
              <a:ext uri="{FF2B5EF4-FFF2-40B4-BE49-F238E27FC236}">
                <a16:creationId xmlns:a16="http://schemas.microsoft.com/office/drawing/2014/main" id="{1AF6C620-0027-471D-9890-DD8C81F236DE}"/>
              </a:ext>
            </a:extLst>
          </p:cNvPr>
          <p:cNvSpPr>
            <a:spLocks noGrp="1"/>
          </p:cNvSpPr>
          <p:nvPr>
            <p:ph idx="1"/>
          </p:nvPr>
        </p:nvSpPr>
        <p:spPr/>
        <p:txBody>
          <a:bodyPr/>
          <a:lstStyle/>
          <a:p>
            <a:pPr algn="just">
              <a:lnSpc>
                <a:spcPct val="150000"/>
              </a:lnSpc>
            </a:pPr>
            <a:r>
              <a:rPr lang="en-US" dirty="0"/>
              <a:t>The most vanilla navigator you’ll find, a </a:t>
            </a:r>
            <a:r>
              <a:rPr lang="en-US" b="1" dirty="0"/>
              <a:t>Stack</a:t>
            </a:r>
            <a:r>
              <a:rPr lang="en-US" dirty="0"/>
              <a:t> navigator will navigate from screen to screen in a hierarchical fashion.</a:t>
            </a:r>
          </a:p>
          <a:p>
            <a:pPr>
              <a:lnSpc>
                <a:spcPct val="150000"/>
              </a:lnSpc>
            </a:pPr>
            <a:r>
              <a:rPr lang="en-US" dirty="0"/>
              <a:t>To set up a stack navigator, declare a stack navigator object via the </a:t>
            </a:r>
            <a:r>
              <a:rPr lang="en-US" b="1" dirty="0" err="1"/>
              <a:t>createStackNavigator</a:t>
            </a:r>
            <a:r>
              <a:rPr lang="en-US" dirty="0"/>
              <a:t> method. From here, the Navigator and Screen components derived from this method can be used to embed and wrap your desired screens.</a:t>
            </a:r>
          </a:p>
        </p:txBody>
      </p:sp>
    </p:spTree>
    <p:extLst>
      <p:ext uri="{BB962C8B-B14F-4D97-AF65-F5344CB8AC3E}">
        <p14:creationId xmlns:p14="http://schemas.microsoft.com/office/powerpoint/2010/main" val="1091375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5CCA01-E602-2CD9-6B1A-6E509CBF9F65}"/>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359BAE63-D21E-3C3C-AA9A-9F98DE77D699}"/>
              </a:ext>
            </a:extLst>
          </p:cNvPr>
          <p:cNvSpPr>
            <a:spLocks noGrp="1"/>
          </p:cNvSpPr>
          <p:nvPr>
            <p:ph type="sldNum" sz="quarter" idx="12"/>
          </p:nvPr>
        </p:nvSpPr>
        <p:spPr/>
        <p:txBody>
          <a:bodyPr/>
          <a:lstStyle/>
          <a:p>
            <a:fld id="{289B54F0-ACAA-B148-9265-2A8F79BF8221}" type="slidenum">
              <a:rPr lang="en-VN" smtClean="0"/>
              <a:t>21</a:t>
            </a:fld>
            <a:endParaRPr lang="en-VN"/>
          </a:p>
        </p:txBody>
      </p:sp>
      <p:sp>
        <p:nvSpPr>
          <p:cNvPr id="4" name="Title 3">
            <a:extLst>
              <a:ext uri="{FF2B5EF4-FFF2-40B4-BE49-F238E27FC236}">
                <a16:creationId xmlns:a16="http://schemas.microsoft.com/office/drawing/2014/main" id="{09B96832-2AF9-58E0-3E3C-36B4FF2CF1F9}"/>
              </a:ext>
            </a:extLst>
          </p:cNvPr>
          <p:cNvSpPr>
            <a:spLocks noGrp="1"/>
          </p:cNvSpPr>
          <p:nvPr>
            <p:ph type="title"/>
          </p:nvPr>
        </p:nvSpPr>
        <p:spPr/>
        <p:txBody>
          <a:bodyPr>
            <a:normAutofit/>
          </a:bodyPr>
          <a:lstStyle/>
          <a:p>
            <a:r>
              <a:rPr lang="en-US" dirty="0"/>
              <a:t>Stack Navigator (contd.)</a:t>
            </a:r>
            <a:endParaRPr lang="en-VN" dirty="0"/>
          </a:p>
        </p:txBody>
      </p:sp>
      <p:pic>
        <p:nvPicPr>
          <p:cNvPr id="11" name="Content Placeholder 10">
            <a:extLst>
              <a:ext uri="{FF2B5EF4-FFF2-40B4-BE49-F238E27FC236}">
                <a16:creationId xmlns:a16="http://schemas.microsoft.com/office/drawing/2014/main" id="{A2D93188-A793-EB9F-D323-2C4775433A29}"/>
              </a:ext>
            </a:extLst>
          </p:cNvPr>
          <p:cNvPicPr>
            <a:picLocks noGrp="1" noChangeAspect="1"/>
          </p:cNvPicPr>
          <p:nvPr>
            <p:ph idx="1"/>
          </p:nvPr>
        </p:nvPicPr>
        <p:blipFill>
          <a:blip r:embed="rId2"/>
          <a:stretch>
            <a:fillRect/>
          </a:stretch>
        </p:blipFill>
        <p:spPr>
          <a:xfrm>
            <a:off x="3554277" y="1535780"/>
            <a:ext cx="5173500" cy="4808789"/>
          </a:xfrm>
        </p:spPr>
      </p:pic>
    </p:spTree>
    <p:extLst>
      <p:ext uri="{BB962C8B-B14F-4D97-AF65-F5344CB8AC3E}">
        <p14:creationId xmlns:p14="http://schemas.microsoft.com/office/powerpoint/2010/main" val="3589890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966CEE-F76B-1E17-F2B4-AADC90FB58CB}"/>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AC20D883-CA10-BEEE-3F30-872F29F18F71}"/>
              </a:ext>
            </a:extLst>
          </p:cNvPr>
          <p:cNvSpPr>
            <a:spLocks noGrp="1"/>
          </p:cNvSpPr>
          <p:nvPr>
            <p:ph type="sldNum" sz="quarter" idx="12"/>
          </p:nvPr>
        </p:nvSpPr>
        <p:spPr/>
        <p:txBody>
          <a:bodyPr/>
          <a:lstStyle/>
          <a:p>
            <a:fld id="{289B54F0-ACAA-B148-9265-2A8F79BF8221}" type="slidenum">
              <a:rPr lang="en-VN" smtClean="0"/>
              <a:t>22</a:t>
            </a:fld>
            <a:endParaRPr lang="en-VN"/>
          </a:p>
        </p:txBody>
      </p:sp>
      <p:sp>
        <p:nvSpPr>
          <p:cNvPr id="4" name="Title 3">
            <a:extLst>
              <a:ext uri="{FF2B5EF4-FFF2-40B4-BE49-F238E27FC236}">
                <a16:creationId xmlns:a16="http://schemas.microsoft.com/office/drawing/2014/main" id="{02871409-2120-AD9F-A3B8-187D4DF8C26C}"/>
              </a:ext>
            </a:extLst>
          </p:cNvPr>
          <p:cNvSpPr>
            <a:spLocks noGrp="1"/>
          </p:cNvSpPr>
          <p:nvPr>
            <p:ph type="title"/>
          </p:nvPr>
        </p:nvSpPr>
        <p:spPr/>
        <p:txBody>
          <a:bodyPr>
            <a:normAutofit/>
          </a:bodyPr>
          <a:lstStyle/>
          <a:p>
            <a:r>
              <a:rPr lang="en-US" dirty="0"/>
              <a:t>Bottom Tabs Navigator</a:t>
            </a:r>
            <a:endParaRPr lang="en-VN" dirty="0"/>
          </a:p>
        </p:txBody>
      </p:sp>
      <p:sp>
        <p:nvSpPr>
          <p:cNvPr id="5" name="Content Placeholder 4">
            <a:extLst>
              <a:ext uri="{FF2B5EF4-FFF2-40B4-BE49-F238E27FC236}">
                <a16:creationId xmlns:a16="http://schemas.microsoft.com/office/drawing/2014/main" id="{D7846AF1-ABD9-C219-C9DC-C8425BD84F9A}"/>
              </a:ext>
            </a:extLst>
          </p:cNvPr>
          <p:cNvSpPr>
            <a:spLocks noGrp="1"/>
          </p:cNvSpPr>
          <p:nvPr>
            <p:ph idx="1"/>
          </p:nvPr>
        </p:nvSpPr>
        <p:spPr/>
        <p:txBody>
          <a:bodyPr/>
          <a:lstStyle/>
          <a:p>
            <a:pPr algn="just">
              <a:lnSpc>
                <a:spcPct val="150000"/>
              </a:lnSpc>
            </a:pPr>
            <a:r>
              <a:rPr lang="en-US" dirty="0"/>
              <a:t>Possibly the most common style of navigation in mobile apps is tab-based navigation. This can be tabs on the bottom of the screen or on the top below the header (or even instead of a header).</a:t>
            </a:r>
          </a:p>
          <a:p>
            <a:pPr algn="just">
              <a:lnSpc>
                <a:spcPct val="150000"/>
              </a:lnSpc>
            </a:pPr>
            <a:r>
              <a:rPr lang="en-US" dirty="0"/>
              <a:t>The following example demonstrates how to construct a Bottom Tabs navigator:</a:t>
            </a:r>
          </a:p>
        </p:txBody>
      </p:sp>
    </p:spTree>
    <p:extLst>
      <p:ext uri="{BB962C8B-B14F-4D97-AF65-F5344CB8AC3E}">
        <p14:creationId xmlns:p14="http://schemas.microsoft.com/office/powerpoint/2010/main" val="2783822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966CEE-F76B-1E17-F2B4-AADC90FB58CB}"/>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AC20D883-CA10-BEEE-3F30-872F29F18F71}"/>
              </a:ext>
            </a:extLst>
          </p:cNvPr>
          <p:cNvSpPr>
            <a:spLocks noGrp="1"/>
          </p:cNvSpPr>
          <p:nvPr>
            <p:ph type="sldNum" sz="quarter" idx="12"/>
          </p:nvPr>
        </p:nvSpPr>
        <p:spPr/>
        <p:txBody>
          <a:bodyPr/>
          <a:lstStyle/>
          <a:p>
            <a:fld id="{289B54F0-ACAA-B148-9265-2A8F79BF8221}" type="slidenum">
              <a:rPr lang="en-VN" smtClean="0"/>
              <a:t>23</a:t>
            </a:fld>
            <a:endParaRPr lang="en-VN"/>
          </a:p>
        </p:txBody>
      </p:sp>
      <p:sp>
        <p:nvSpPr>
          <p:cNvPr id="4" name="Title 3">
            <a:extLst>
              <a:ext uri="{FF2B5EF4-FFF2-40B4-BE49-F238E27FC236}">
                <a16:creationId xmlns:a16="http://schemas.microsoft.com/office/drawing/2014/main" id="{02871409-2120-AD9F-A3B8-187D4DF8C26C}"/>
              </a:ext>
            </a:extLst>
          </p:cNvPr>
          <p:cNvSpPr>
            <a:spLocks noGrp="1"/>
          </p:cNvSpPr>
          <p:nvPr>
            <p:ph type="title"/>
          </p:nvPr>
        </p:nvSpPr>
        <p:spPr/>
        <p:txBody>
          <a:bodyPr>
            <a:normAutofit/>
          </a:bodyPr>
          <a:lstStyle/>
          <a:p>
            <a:r>
              <a:rPr lang="en-US" dirty="0"/>
              <a:t>Bottom Tabs Navigator (contd.)</a:t>
            </a:r>
            <a:endParaRPr lang="en-VN" dirty="0"/>
          </a:p>
        </p:txBody>
      </p:sp>
      <p:pic>
        <p:nvPicPr>
          <p:cNvPr id="7" name="Picture 6">
            <a:extLst>
              <a:ext uri="{FF2B5EF4-FFF2-40B4-BE49-F238E27FC236}">
                <a16:creationId xmlns:a16="http://schemas.microsoft.com/office/drawing/2014/main" id="{F4551089-D7DB-C031-D4CD-45494F3D2F80}"/>
              </a:ext>
            </a:extLst>
          </p:cNvPr>
          <p:cNvPicPr>
            <a:picLocks noChangeAspect="1"/>
          </p:cNvPicPr>
          <p:nvPr/>
        </p:nvPicPr>
        <p:blipFill>
          <a:blip r:embed="rId2"/>
          <a:stretch>
            <a:fillRect/>
          </a:stretch>
        </p:blipFill>
        <p:spPr>
          <a:xfrm>
            <a:off x="2787485" y="1545772"/>
            <a:ext cx="6617030" cy="4743637"/>
          </a:xfrm>
          <a:prstGeom prst="rect">
            <a:avLst/>
          </a:prstGeom>
        </p:spPr>
      </p:pic>
    </p:spTree>
    <p:extLst>
      <p:ext uri="{BB962C8B-B14F-4D97-AF65-F5344CB8AC3E}">
        <p14:creationId xmlns:p14="http://schemas.microsoft.com/office/powerpoint/2010/main" val="705715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966CEE-F76B-1E17-F2B4-AADC90FB58CB}"/>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AC20D883-CA10-BEEE-3F30-872F29F18F71}"/>
              </a:ext>
            </a:extLst>
          </p:cNvPr>
          <p:cNvSpPr>
            <a:spLocks noGrp="1"/>
          </p:cNvSpPr>
          <p:nvPr>
            <p:ph type="sldNum" sz="quarter" idx="12"/>
          </p:nvPr>
        </p:nvSpPr>
        <p:spPr/>
        <p:txBody>
          <a:bodyPr/>
          <a:lstStyle/>
          <a:p>
            <a:fld id="{289B54F0-ACAA-B148-9265-2A8F79BF8221}" type="slidenum">
              <a:rPr lang="en-VN" smtClean="0"/>
              <a:t>24</a:t>
            </a:fld>
            <a:endParaRPr lang="en-VN"/>
          </a:p>
        </p:txBody>
      </p:sp>
      <p:sp>
        <p:nvSpPr>
          <p:cNvPr id="4" name="Title 3">
            <a:extLst>
              <a:ext uri="{FF2B5EF4-FFF2-40B4-BE49-F238E27FC236}">
                <a16:creationId xmlns:a16="http://schemas.microsoft.com/office/drawing/2014/main" id="{02871409-2120-AD9F-A3B8-187D4DF8C26C}"/>
              </a:ext>
            </a:extLst>
          </p:cNvPr>
          <p:cNvSpPr>
            <a:spLocks noGrp="1"/>
          </p:cNvSpPr>
          <p:nvPr>
            <p:ph type="title"/>
          </p:nvPr>
        </p:nvSpPr>
        <p:spPr/>
        <p:txBody>
          <a:bodyPr>
            <a:normAutofit/>
          </a:bodyPr>
          <a:lstStyle/>
          <a:p>
            <a:r>
              <a:rPr lang="en-US" dirty="0"/>
              <a:t>Bottom Tabs Navigator (contd.)</a:t>
            </a:r>
            <a:endParaRPr lang="en-VN" dirty="0"/>
          </a:p>
        </p:txBody>
      </p:sp>
      <p:pic>
        <p:nvPicPr>
          <p:cNvPr id="6" name="Picture 5">
            <a:extLst>
              <a:ext uri="{FF2B5EF4-FFF2-40B4-BE49-F238E27FC236}">
                <a16:creationId xmlns:a16="http://schemas.microsoft.com/office/drawing/2014/main" id="{87D24391-081C-7A95-17E9-47D54F268304}"/>
              </a:ext>
            </a:extLst>
          </p:cNvPr>
          <p:cNvPicPr>
            <a:picLocks noChangeAspect="1"/>
          </p:cNvPicPr>
          <p:nvPr/>
        </p:nvPicPr>
        <p:blipFill>
          <a:blip r:embed="rId2"/>
          <a:stretch>
            <a:fillRect/>
          </a:stretch>
        </p:blipFill>
        <p:spPr>
          <a:xfrm>
            <a:off x="1762196" y="1708150"/>
            <a:ext cx="8667608" cy="4468813"/>
          </a:xfrm>
          <a:prstGeom prst="rect">
            <a:avLst/>
          </a:prstGeom>
        </p:spPr>
      </p:pic>
    </p:spTree>
    <p:extLst>
      <p:ext uri="{BB962C8B-B14F-4D97-AF65-F5344CB8AC3E}">
        <p14:creationId xmlns:p14="http://schemas.microsoft.com/office/powerpoint/2010/main" val="1341981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5A3F4-9653-4D7D-B1FA-F09D5CFF8714}"/>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7F02C3A9-8569-85C7-7FE7-9AE79C7B35ED}"/>
              </a:ext>
            </a:extLst>
          </p:cNvPr>
          <p:cNvSpPr>
            <a:spLocks noGrp="1"/>
          </p:cNvSpPr>
          <p:nvPr>
            <p:ph type="sldNum" sz="quarter" idx="12"/>
          </p:nvPr>
        </p:nvSpPr>
        <p:spPr/>
        <p:txBody>
          <a:bodyPr/>
          <a:lstStyle/>
          <a:p>
            <a:fld id="{289B54F0-ACAA-B148-9265-2A8F79BF8221}" type="slidenum">
              <a:rPr lang="en-VN" smtClean="0"/>
              <a:t>25</a:t>
            </a:fld>
            <a:endParaRPr lang="en-VN"/>
          </a:p>
        </p:txBody>
      </p:sp>
      <p:sp>
        <p:nvSpPr>
          <p:cNvPr id="4" name="Title 3">
            <a:extLst>
              <a:ext uri="{FF2B5EF4-FFF2-40B4-BE49-F238E27FC236}">
                <a16:creationId xmlns:a16="http://schemas.microsoft.com/office/drawing/2014/main" id="{267D770A-6A99-2555-B90F-F0BBB15671F7}"/>
              </a:ext>
            </a:extLst>
          </p:cNvPr>
          <p:cNvSpPr>
            <a:spLocks noGrp="1"/>
          </p:cNvSpPr>
          <p:nvPr>
            <p:ph type="title"/>
          </p:nvPr>
        </p:nvSpPr>
        <p:spPr/>
        <p:txBody>
          <a:bodyPr>
            <a:normAutofit/>
          </a:bodyPr>
          <a:lstStyle/>
          <a:p>
            <a:r>
              <a:rPr lang="en-US" dirty="0"/>
              <a:t>Drawer Navigator</a:t>
            </a:r>
            <a:endParaRPr lang="en-VN" dirty="0"/>
          </a:p>
        </p:txBody>
      </p:sp>
      <p:sp>
        <p:nvSpPr>
          <p:cNvPr id="5" name="Content Placeholder 4">
            <a:extLst>
              <a:ext uri="{FF2B5EF4-FFF2-40B4-BE49-F238E27FC236}">
                <a16:creationId xmlns:a16="http://schemas.microsoft.com/office/drawing/2014/main" id="{7601A339-ED4A-77B5-97A9-332A2233ADA6}"/>
              </a:ext>
            </a:extLst>
          </p:cNvPr>
          <p:cNvSpPr>
            <a:spLocks noGrp="1"/>
          </p:cNvSpPr>
          <p:nvPr>
            <p:ph idx="1"/>
          </p:nvPr>
        </p:nvSpPr>
        <p:spPr/>
        <p:txBody>
          <a:bodyPr/>
          <a:lstStyle/>
          <a:p>
            <a:pPr algn="just">
              <a:lnSpc>
                <a:spcPct val="150000"/>
              </a:lnSpc>
            </a:pPr>
            <a:r>
              <a:rPr lang="en-US" dirty="0"/>
              <a:t>Another useful navigator that allows screens to animate from one side of the screen to be revealed, and animate back when closed. Stack navigators can be nested within these types of navigators to expand on the content within it:</a:t>
            </a:r>
          </a:p>
          <a:p>
            <a:pPr>
              <a:lnSpc>
                <a:spcPct val="150000"/>
              </a:lnSpc>
            </a:pPr>
            <a:r>
              <a:rPr lang="en-US" dirty="0"/>
              <a:t>To use this drawer navigator, import it from </a:t>
            </a:r>
          </a:p>
          <a:p>
            <a:pPr marL="0" indent="0">
              <a:lnSpc>
                <a:spcPct val="150000"/>
              </a:lnSpc>
              <a:buNone/>
            </a:pPr>
            <a:r>
              <a:rPr lang="en-US" dirty="0"/>
              <a:t>    @react-navigation/drawer: (swipe right to open)</a:t>
            </a:r>
          </a:p>
        </p:txBody>
      </p:sp>
    </p:spTree>
    <p:extLst>
      <p:ext uri="{BB962C8B-B14F-4D97-AF65-F5344CB8AC3E}">
        <p14:creationId xmlns:p14="http://schemas.microsoft.com/office/powerpoint/2010/main" val="2610289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5A3F4-9653-4D7D-B1FA-F09D5CFF8714}"/>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7F02C3A9-8569-85C7-7FE7-9AE79C7B35ED}"/>
              </a:ext>
            </a:extLst>
          </p:cNvPr>
          <p:cNvSpPr>
            <a:spLocks noGrp="1"/>
          </p:cNvSpPr>
          <p:nvPr>
            <p:ph type="sldNum" sz="quarter" idx="12"/>
          </p:nvPr>
        </p:nvSpPr>
        <p:spPr/>
        <p:txBody>
          <a:bodyPr/>
          <a:lstStyle/>
          <a:p>
            <a:fld id="{289B54F0-ACAA-B148-9265-2A8F79BF8221}" type="slidenum">
              <a:rPr lang="en-VN" smtClean="0"/>
              <a:t>26</a:t>
            </a:fld>
            <a:endParaRPr lang="en-VN"/>
          </a:p>
        </p:txBody>
      </p:sp>
      <p:sp>
        <p:nvSpPr>
          <p:cNvPr id="4" name="Title 3">
            <a:extLst>
              <a:ext uri="{FF2B5EF4-FFF2-40B4-BE49-F238E27FC236}">
                <a16:creationId xmlns:a16="http://schemas.microsoft.com/office/drawing/2014/main" id="{267D770A-6A99-2555-B90F-F0BBB15671F7}"/>
              </a:ext>
            </a:extLst>
          </p:cNvPr>
          <p:cNvSpPr>
            <a:spLocks noGrp="1"/>
          </p:cNvSpPr>
          <p:nvPr>
            <p:ph type="title"/>
          </p:nvPr>
        </p:nvSpPr>
        <p:spPr/>
        <p:txBody>
          <a:bodyPr>
            <a:normAutofit/>
          </a:bodyPr>
          <a:lstStyle/>
          <a:p>
            <a:r>
              <a:rPr lang="en-US" dirty="0"/>
              <a:t>Drawer Navigator (contd.)</a:t>
            </a:r>
            <a:endParaRPr lang="en-VN" dirty="0"/>
          </a:p>
        </p:txBody>
      </p:sp>
      <p:pic>
        <p:nvPicPr>
          <p:cNvPr id="6" name="Picture 5">
            <a:extLst>
              <a:ext uri="{FF2B5EF4-FFF2-40B4-BE49-F238E27FC236}">
                <a16:creationId xmlns:a16="http://schemas.microsoft.com/office/drawing/2014/main" id="{737778BF-6721-C877-128D-ED4B35E26A1B}"/>
              </a:ext>
            </a:extLst>
          </p:cNvPr>
          <p:cNvPicPr>
            <a:picLocks noChangeAspect="1"/>
          </p:cNvPicPr>
          <p:nvPr/>
        </p:nvPicPr>
        <p:blipFill>
          <a:blip r:embed="rId2"/>
          <a:stretch>
            <a:fillRect/>
          </a:stretch>
        </p:blipFill>
        <p:spPr>
          <a:xfrm>
            <a:off x="1910442" y="1603829"/>
            <a:ext cx="8539843" cy="4492312"/>
          </a:xfrm>
          <a:prstGeom prst="rect">
            <a:avLst/>
          </a:prstGeom>
        </p:spPr>
      </p:pic>
    </p:spTree>
    <p:extLst>
      <p:ext uri="{BB962C8B-B14F-4D97-AF65-F5344CB8AC3E}">
        <p14:creationId xmlns:p14="http://schemas.microsoft.com/office/powerpoint/2010/main" val="1764834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5A3F4-9653-4D7D-B1FA-F09D5CFF8714}"/>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7F02C3A9-8569-85C7-7FE7-9AE79C7B35ED}"/>
              </a:ext>
            </a:extLst>
          </p:cNvPr>
          <p:cNvSpPr>
            <a:spLocks noGrp="1"/>
          </p:cNvSpPr>
          <p:nvPr>
            <p:ph type="sldNum" sz="quarter" idx="12"/>
          </p:nvPr>
        </p:nvSpPr>
        <p:spPr/>
        <p:txBody>
          <a:bodyPr/>
          <a:lstStyle/>
          <a:p>
            <a:fld id="{289B54F0-ACAA-B148-9265-2A8F79BF8221}" type="slidenum">
              <a:rPr lang="en-VN" smtClean="0"/>
              <a:t>27</a:t>
            </a:fld>
            <a:endParaRPr lang="en-VN"/>
          </a:p>
        </p:txBody>
      </p:sp>
      <p:sp>
        <p:nvSpPr>
          <p:cNvPr id="4" name="Title 3">
            <a:extLst>
              <a:ext uri="{FF2B5EF4-FFF2-40B4-BE49-F238E27FC236}">
                <a16:creationId xmlns:a16="http://schemas.microsoft.com/office/drawing/2014/main" id="{267D770A-6A99-2555-B90F-F0BBB15671F7}"/>
              </a:ext>
            </a:extLst>
          </p:cNvPr>
          <p:cNvSpPr>
            <a:spLocks noGrp="1"/>
          </p:cNvSpPr>
          <p:nvPr>
            <p:ph type="title"/>
          </p:nvPr>
        </p:nvSpPr>
        <p:spPr/>
        <p:txBody>
          <a:bodyPr>
            <a:normAutofit/>
          </a:bodyPr>
          <a:lstStyle/>
          <a:p>
            <a:r>
              <a:rPr lang="en-US" dirty="0"/>
              <a:t>Drawer Navigator (contd.)</a:t>
            </a:r>
            <a:endParaRPr lang="en-VN" dirty="0"/>
          </a:p>
        </p:txBody>
      </p:sp>
      <p:pic>
        <p:nvPicPr>
          <p:cNvPr id="9" name="Picture 8">
            <a:extLst>
              <a:ext uri="{FF2B5EF4-FFF2-40B4-BE49-F238E27FC236}">
                <a16:creationId xmlns:a16="http://schemas.microsoft.com/office/drawing/2014/main" id="{2DCB5FEE-0F49-6311-1E28-B161FD5B557A}"/>
              </a:ext>
            </a:extLst>
          </p:cNvPr>
          <p:cNvPicPr>
            <a:picLocks noChangeAspect="1"/>
          </p:cNvPicPr>
          <p:nvPr/>
        </p:nvPicPr>
        <p:blipFill>
          <a:blip r:embed="rId2"/>
          <a:stretch>
            <a:fillRect/>
          </a:stretch>
        </p:blipFill>
        <p:spPr>
          <a:xfrm>
            <a:off x="2497550" y="1556390"/>
            <a:ext cx="7196899" cy="4751351"/>
          </a:xfrm>
          <a:prstGeom prst="rect">
            <a:avLst/>
          </a:prstGeom>
        </p:spPr>
      </p:pic>
    </p:spTree>
    <p:extLst>
      <p:ext uri="{BB962C8B-B14F-4D97-AF65-F5344CB8AC3E}">
        <p14:creationId xmlns:p14="http://schemas.microsoft.com/office/powerpoint/2010/main" val="3518891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05F9D2-16BF-D475-778A-B548EBAABFF1}"/>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1BADA047-0321-1E35-F7E7-56E2F3892D7E}"/>
              </a:ext>
            </a:extLst>
          </p:cNvPr>
          <p:cNvSpPr>
            <a:spLocks noGrp="1"/>
          </p:cNvSpPr>
          <p:nvPr>
            <p:ph type="sldNum" sz="quarter" idx="12"/>
          </p:nvPr>
        </p:nvSpPr>
        <p:spPr/>
        <p:txBody>
          <a:bodyPr/>
          <a:lstStyle/>
          <a:p>
            <a:fld id="{289B54F0-ACAA-B148-9265-2A8F79BF8221}" type="slidenum">
              <a:rPr lang="en-VN" smtClean="0"/>
              <a:t>28</a:t>
            </a:fld>
            <a:endParaRPr lang="en-VN"/>
          </a:p>
        </p:txBody>
      </p:sp>
      <p:sp>
        <p:nvSpPr>
          <p:cNvPr id="4" name="Title 3">
            <a:extLst>
              <a:ext uri="{FF2B5EF4-FFF2-40B4-BE49-F238E27FC236}">
                <a16:creationId xmlns:a16="http://schemas.microsoft.com/office/drawing/2014/main" id="{39F24B3E-A67E-BD56-875E-229DA740D362}"/>
              </a:ext>
            </a:extLst>
          </p:cNvPr>
          <p:cNvSpPr>
            <a:spLocks noGrp="1"/>
          </p:cNvSpPr>
          <p:nvPr>
            <p:ph type="title"/>
          </p:nvPr>
        </p:nvSpPr>
        <p:spPr/>
        <p:txBody>
          <a:bodyPr>
            <a:normAutofit/>
          </a:bodyPr>
          <a:lstStyle/>
          <a:p>
            <a:r>
              <a:rPr lang="en-US" dirty="0"/>
              <a:t>Nesting Navigators</a:t>
            </a:r>
            <a:endParaRPr lang="en-VN" dirty="0"/>
          </a:p>
        </p:txBody>
      </p:sp>
      <p:sp>
        <p:nvSpPr>
          <p:cNvPr id="5" name="Content Placeholder 4">
            <a:extLst>
              <a:ext uri="{FF2B5EF4-FFF2-40B4-BE49-F238E27FC236}">
                <a16:creationId xmlns:a16="http://schemas.microsoft.com/office/drawing/2014/main" id="{79086C4A-31F0-F7A7-4816-D486BB1C0564}"/>
              </a:ext>
            </a:extLst>
          </p:cNvPr>
          <p:cNvSpPr>
            <a:spLocks noGrp="1"/>
          </p:cNvSpPr>
          <p:nvPr>
            <p:ph idx="1"/>
          </p:nvPr>
        </p:nvSpPr>
        <p:spPr/>
        <p:txBody>
          <a:bodyPr/>
          <a:lstStyle/>
          <a:p>
            <a:r>
              <a:rPr lang="en-VN" dirty="0"/>
              <a:t>I</a:t>
            </a:r>
            <a:r>
              <a:rPr lang="en-US" dirty="0"/>
              <a:t>t is common to nest navigators within other navigators, and navigate from one to another. Consider the following setup where a stack navigators are nested within a tab bar navigator:</a:t>
            </a:r>
            <a:endParaRPr lang="en-VN" dirty="0"/>
          </a:p>
        </p:txBody>
      </p:sp>
      <p:pic>
        <p:nvPicPr>
          <p:cNvPr id="7" name="Picture 6">
            <a:extLst>
              <a:ext uri="{FF2B5EF4-FFF2-40B4-BE49-F238E27FC236}">
                <a16:creationId xmlns:a16="http://schemas.microsoft.com/office/drawing/2014/main" id="{BC0AEAFF-B142-2871-7A4C-5AEA2E1688E5}"/>
              </a:ext>
            </a:extLst>
          </p:cNvPr>
          <p:cNvPicPr>
            <a:picLocks noChangeAspect="1"/>
          </p:cNvPicPr>
          <p:nvPr/>
        </p:nvPicPr>
        <p:blipFill>
          <a:blip r:embed="rId2"/>
          <a:stretch>
            <a:fillRect/>
          </a:stretch>
        </p:blipFill>
        <p:spPr>
          <a:xfrm>
            <a:off x="2203704" y="3429000"/>
            <a:ext cx="7772400" cy="2857327"/>
          </a:xfrm>
          <a:prstGeom prst="rect">
            <a:avLst/>
          </a:prstGeom>
        </p:spPr>
      </p:pic>
    </p:spTree>
    <p:extLst>
      <p:ext uri="{BB962C8B-B14F-4D97-AF65-F5344CB8AC3E}">
        <p14:creationId xmlns:p14="http://schemas.microsoft.com/office/powerpoint/2010/main" val="2819829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05F9D2-16BF-D475-778A-B548EBAABFF1}"/>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1BADA047-0321-1E35-F7E7-56E2F3892D7E}"/>
              </a:ext>
            </a:extLst>
          </p:cNvPr>
          <p:cNvSpPr>
            <a:spLocks noGrp="1"/>
          </p:cNvSpPr>
          <p:nvPr>
            <p:ph type="sldNum" sz="quarter" idx="12"/>
          </p:nvPr>
        </p:nvSpPr>
        <p:spPr/>
        <p:txBody>
          <a:bodyPr/>
          <a:lstStyle/>
          <a:p>
            <a:fld id="{289B54F0-ACAA-B148-9265-2A8F79BF8221}" type="slidenum">
              <a:rPr lang="en-VN" smtClean="0"/>
              <a:t>29</a:t>
            </a:fld>
            <a:endParaRPr lang="en-VN"/>
          </a:p>
        </p:txBody>
      </p:sp>
      <p:sp>
        <p:nvSpPr>
          <p:cNvPr id="4" name="Title 3">
            <a:extLst>
              <a:ext uri="{FF2B5EF4-FFF2-40B4-BE49-F238E27FC236}">
                <a16:creationId xmlns:a16="http://schemas.microsoft.com/office/drawing/2014/main" id="{39F24B3E-A67E-BD56-875E-229DA740D362}"/>
              </a:ext>
            </a:extLst>
          </p:cNvPr>
          <p:cNvSpPr>
            <a:spLocks noGrp="1"/>
          </p:cNvSpPr>
          <p:nvPr>
            <p:ph type="title"/>
          </p:nvPr>
        </p:nvSpPr>
        <p:spPr/>
        <p:txBody>
          <a:bodyPr>
            <a:normAutofit/>
          </a:bodyPr>
          <a:lstStyle/>
          <a:p>
            <a:r>
              <a:rPr lang="en-US" dirty="0"/>
              <a:t>Nesting Navigators (contd.)</a:t>
            </a:r>
            <a:endParaRPr lang="en-VN" dirty="0"/>
          </a:p>
        </p:txBody>
      </p:sp>
      <p:pic>
        <p:nvPicPr>
          <p:cNvPr id="10" name="Picture 9">
            <a:extLst>
              <a:ext uri="{FF2B5EF4-FFF2-40B4-BE49-F238E27FC236}">
                <a16:creationId xmlns:a16="http://schemas.microsoft.com/office/drawing/2014/main" id="{1109ED91-7DE6-A274-EE51-877E4AB9C374}"/>
              </a:ext>
            </a:extLst>
          </p:cNvPr>
          <p:cNvPicPr>
            <a:picLocks noChangeAspect="1"/>
          </p:cNvPicPr>
          <p:nvPr/>
        </p:nvPicPr>
        <p:blipFill>
          <a:blip r:embed="rId2"/>
          <a:stretch>
            <a:fillRect/>
          </a:stretch>
        </p:blipFill>
        <p:spPr>
          <a:xfrm>
            <a:off x="1282592" y="1840421"/>
            <a:ext cx="9626815" cy="4016094"/>
          </a:xfrm>
          <a:prstGeom prst="rect">
            <a:avLst/>
          </a:prstGeom>
        </p:spPr>
      </p:pic>
    </p:spTree>
    <p:extLst>
      <p:ext uri="{BB962C8B-B14F-4D97-AF65-F5344CB8AC3E}">
        <p14:creationId xmlns:p14="http://schemas.microsoft.com/office/powerpoint/2010/main" val="454122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dirty="0">
                <a:solidFill>
                  <a:schemeClr val="accent2"/>
                </a:solidFill>
              </a:rPr>
              <a:t>Storing data</a:t>
            </a:r>
          </a:p>
        </p:txBody>
      </p:sp>
    </p:spTree>
    <p:extLst>
      <p:ext uri="{BB962C8B-B14F-4D97-AF65-F5344CB8AC3E}">
        <p14:creationId xmlns:p14="http://schemas.microsoft.com/office/powerpoint/2010/main" val="4198283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05F9D2-16BF-D475-778A-B548EBAABFF1}"/>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1BADA047-0321-1E35-F7E7-56E2F3892D7E}"/>
              </a:ext>
            </a:extLst>
          </p:cNvPr>
          <p:cNvSpPr>
            <a:spLocks noGrp="1"/>
          </p:cNvSpPr>
          <p:nvPr>
            <p:ph type="sldNum" sz="quarter" idx="12"/>
          </p:nvPr>
        </p:nvSpPr>
        <p:spPr/>
        <p:txBody>
          <a:bodyPr/>
          <a:lstStyle/>
          <a:p>
            <a:fld id="{289B54F0-ACAA-B148-9265-2A8F79BF8221}" type="slidenum">
              <a:rPr lang="en-VN" smtClean="0"/>
              <a:t>30</a:t>
            </a:fld>
            <a:endParaRPr lang="en-VN"/>
          </a:p>
        </p:txBody>
      </p:sp>
      <p:sp>
        <p:nvSpPr>
          <p:cNvPr id="4" name="Title 3">
            <a:extLst>
              <a:ext uri="{FF2B5EF4-FFF2-40B4-BE49-F238E27FC236}">
                <a16:creationId xmlns:a16="http://schemas.microsoft.com/office/drawing/2014/main" id="{39F24B3E-A67E-BD56-875E-229DA740D362}"/>
              </a:ext>
            </a:extLst>
          </p:cNvPr>
          <p:cNvSpPr>
            <a:spLocks noGrp="1"/>
          </p:cNvSpPr>
          <p:nvPr>
            <p:ph type="title"/>
          </p:nvPr>
        </p:nvSpPr>
        <p:spPr/>
        <p:txBody>
          <a:bodyPr>
            <a:normAutofit/>
          </a:bodyPr>
          <a:lstStyle/>
          <a:p>
            <a:r>
              <a:rPr lang="en-US" dirty="0"/>
              <a:t>Nesting Navigators (contd.)</a:t>
            </a:r>
            <a:endParaRPr lang="en-VN" dirty="0"/>
          </a:p>
        </p:txBody>
      </p:sp>
      <p:sp>
        <p:nvSpPr>
          <p:cNvPr id="5" name="Content Placeholder 4">
            <a:extLst>
              <a:ext uri="{FF2B5EF4-FFF2-40B4-BE49-F238E27FC236}">
                <a16:creationId xmlns:a16="http://schemas.microsoft.com/office/drawing/2014/main" id="{1ECF49E2-B312-5FBF-B3B2-207396C5A087}"/>
              </a:ext>
            </a:extLst>
          </p:cNvPr>
          <p:cNvSpPr>
            <a:spLocks noGrp="1"/>
          </p:cNvSpPr>
          <p:nvPr>
            <p:ph idx="1"/>
          </p:nvPr>
        </p:nvSpPr>
        <p:spPr>
          <a:xfrm>
            <a:off x="499872" y="1549400"/>
            <a:ext cx="11180064" cy="4627563"/>
          </a:xfrm>
        </p:spPr>
        <p:txBody>
          <a:bodyPr/>
          <a:lstStyle/>
          <a:p>
            <a:r>
              <a:rPr lang="en-US" dirty="0"/>
              <a:t>What if we wanted to navigate from one tab to a particular stack screen in another tab? Well, React Navigation provides a simple API to do so, using the navigate function within the navigation prop. Consider the following button:</a:t>
            </a:r>
            <a:endParaRPr lang="en-VN" dirty="0"/>
          </a:p>
        </p:txBody>
      </p:sp>
      <p:pic>
        <p:nvPicPr>
          <p:cNvPr id="7" name="Picture 6">
            <a:extLst>
              <a:ext uri="{FF2B5EF4-FFF2-40B4-BE49-F238E27FC236}">
                <a16:creationId xmlns:a16="http://schemas.microsoft.com/office/drawing/2014/main" id="{0A0C7BC5-8883-A435-9F33-BC5B630F6255}"/>
              </a:ext>
            </a:extLst>
          </p:cNvPr>
          <p:cNvPicPr>
            <a:picLocks noChangeAspect="1"/>
          </p:cNvPicPr>
          <p:nvPr/>
        </p:nvPicPr>
        <p:blipFill>
          <a:blip r:embed="rId2"/>
          <a:stretch>
            <a:fillRect/>
          </a:stretch>
        </p:blipFill>
        <p:spPr>
          <a:xfrm>
            <a:off x="3529651" y="4014841"/>
            <a:ext cx="5222752" cy="2238322"/>
          </a:xfrm>
          <a:prstGeom prst="rect">
            <a:avLst/>
          </a:prstGeom>
        </p:spPr>
      </p:pic>
    </p:spTree>
    <p:extLst>
      <p:ext uri="{BB962C8B-B14F-4D97-AF65-F5344CB8AC3E}">
        <p14:creationId xmlns:p14="http://schemas.microsoft.com/office/powerpoint/2010/main" val="1304600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6CC8B4-4243-43B0-EE5D-B7A6CD5D6C08}"/>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81212F4F-46BA-5909-6531-B488225D662A}"/>
              </a:ext>
            </a:extLst>
          </p:cNvPr>
          <p:cNvSpPr>
            <a:spLocks noGrp="1"/>
          </p:cNvSpPr>
          <p:nvPr>
            <p:ph type="sldNum" sz="quarter" idx="12"/>
          </p:nvPr>
        </p:nvSpPr>
        <p:spPr/>
        <p:txBody>
          <a:bodyPr/>
          <a:lstStyle/>
          <a:p>
            <a:fld id="{289B54F0-ACAA-B148-9265-2A8F79BF8221}" type="slidenum">
              <a:rPr lang="en-VN" smtClean="0"/>
              <a:t>31</a:t>
            </a:fld>
            <a:endParaRPr lang="en-VN"/>
          </a:p>
        </p:txBody>
      </p:sp>
      <p:sp>
        <p:nvSpPr>
          <p:cNvPr id="4" name="Title 3">
            <a:extLst>
              <a:ext uri="{FF2B5EF4-FFF2-40B4-BE49-F238E27FC236}">
                <a16:creationId xmlns:a16="http://schemas.microsoft.com/office/drawing/2014/main" id="{1127C5B7-E95E-F20A-DB17-32FCAFDC6FFB}"/>
              </a:ext>
            </a:extLst>
          </p:cNvPr>
          <p:cNvSpPr>
            <a:spLocks noGrp="1"/>
          </p:cNvSpPr>
          <p:nvPr>
            <p:ph type="title"/>
          </p:nvPr>
        </p:nvSpPr>
        <p:spPr/>
        <p:txBody>
          <a:bodyPr>
            <a:normAutofit/>
          </a:bodyPr>
          <a:lstStyle/>
          <a:p>
            <a:r>
              <a:rPr lang="en-US" dirty="0"/>
              <a:t>Hooks in React Navigation 5</a:t>
            </a:r>
            <a:endParaRPr lang="en-VN" dirty="0"/>
          </a:p>
        </p:txBody>
      </p:sp>
      <p:sp>
        <p:nvSpPr>
          <p:cNvPr id="5" name="Content Placeholder 4">
            <a:extLst>
              <a:ext uri="{FF2B5EF4-FFF2-40B4-BE49-F238E27FC236}">
                <a16:creationId xmlns:a16="http://schemas.microsoft.com/office/drawing/2014/main" id="{1E2CF322-5DAF-0E50-D874-0DF02A81EAC6}"/>
              </a:ext>
            </a:extLst>
          </p:cNvPr>
          <p:cNvSpPr>
            <a:spLocks noGrp="1"/>
          </p:cNvSpPr>
          <p:nvPr>
            <p:ph idx="1"/>
          </p:nvPr>
        </p:nvSpPr>
        <p:spPr>
          <a:xfrm>
            <a:off x="505968" y="1397000"/>
            <a:ext cx="11180064" cy="4627563"/>
          </a:xfrm>
        </p:spPr>
        <p:txBody>
          <a:bodyPr/>
          <a:lstStyle/>
          <a:p>
            <a:pPr algn="just"/>
            <a:r>
              <a:rPr lang="en-US" dirty="0"/>
              <a:t>React Navigation 5 introduction of new hooks , that make it easier to work with navigators within functional components, as well as put less (or no) reliance on HOCs.</a:t>
            </a:r>
          </a:p>
          <a:p>
            <a:pPr algn="just"/>
            <a:r>
              <a:rPr lang="en-US" dirty="0"/>
              <a:t>The </a:t>
            </a:r>
            <a:r>
              <a:rPr lang="en-US" b="1" dirty="0" err="1"/>
              <a:t>useNavigation</a:t>
            </a:r>
            <a:r>
              <a:rPr lang="en-US" dirty="0"/>
              <a:t>: To get navigation object from the navigation container’s context.</a:t>
            </a:r>
          </a:p>
          <a:p>
            <a:endParaRPr lang="en-VN" dirty="0"/>
          </a:p>
        </p:txBody>
      </p:sp>
      <p:pic>
        <p:nvPicPr>
          <p:cNvPr id="7" name="Picture 6">
            <a:extLst>
              <a:ext uri="{FF2B5EF4-FFF2-40B4-BE49-F238E27FC236}">
                <a16:creationId xmlns:a16="http://schemas.microsoft.com/office/drawing/2014/main" id="{5E1FBDF8-D017-7A01-3299-CF59B1C37EB9}"/>
              </a:ext>
            </a:extLst>
          </p:cNvPr>
          <p:cNvPicPr>
            <a:picLocks noChangeAspect="1"/>
          </p:cNvPicPr>
          <p:nvPr/>
        </p:nvPicPr>
        <p:blipFill>
          <a:blip r:embed="rId2"/>
          <a:stretch>
            <a:fillRect/>
          </a:stretch>
        </p:blipFill>
        <p:spPr>
          <a:xfrm>
            <a:off x="1966001" y="4579315"/>
            <a:ext cx="8259998" cy="1763370"/>
          </a:xfrm>
          <a:prstGeom prst="rect">
            <a:avLst/>
          </a:prstGeom>
        </p:spPr>
      </p:pic>
    </p:spTree>
    <p:extLst>
      <p:ext uri="{BB962C8B-B14F-4D97-AF65-F5344CB8AC3E}">
        <p14:creationId xmlns:p14="http://schemas.microsoft.com/office/powerpoint/2010/main" val="1437677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D7FB77-3F17-7B4E-0A40-096CCB511A01}"/>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F28DB5BB-1DB4-1CF1-1B4F-2171709E3F81}"/>
              </a:ext>
            </a:extLst>
          </p:cNvPr>
          <p:cNvSpPr>
            <a:spLocks noGrp="1"/>
          </p:cNvSpPr>
          <p:nvPr>
            <p:ph type="sldNum" sz="quarter" idx="12"/>
          </p:nvPr>
        </p:nvSpPr>
        <p:spPr/>
        <p:txBody>
          <a:bodyPr/>
          <a:lstStyle/>
          <a:p>
            <a:fld id="{289B54F0-ACAA-B148-9265-2A8F79BF8221}" type="slidenum">
              <a:rPr lang="en-VN" smtClean="0"/>
              <a:t>32</a:t>
            </a:fld>
            <a:endParaRPr lang="en-VN"/>
          </a:p>
        </p:txBody>
      </p:sp>
      <p:sp>
        <p:nvSpPr>
          <p:cNvPr id="8" name="Title 3">
            <a:extLst>
              <a:ext uri="{FF2B5EF4-FFF2-40B4-BE49-F238E27FC236}">
                <a16:creationId xmlns:a16="http://schemas.microsoft.com/office/drawing/2014/main" id="{7E59D777-2D62-31F6-AADD-D6603DB1D0C4}"/>
              </a:ext>
            </a:extLst>
          </p:cNvPr>
          <p:cNvSpPr>
            <a:spLocks noGrp="1"/>
          </p:cNvSpPr>
          <p:nvPr>
            <p:ph type="title"/>
          </p:nvPr>
        </p:nvSpPr>
        <p:spPr>
          <a:xfrm>
            <a:off x="228600" y="681037"/>
            <a:ext cx="11824854" cy="715963"/>
          </a:xfrm>
        </p:spPr>
        <p:txBody>
          <a:bodyPr>
            <a:normAutofit/>
          </a:bodyPr>
          <a:lstStyle/>
          <a:p>
            <a:r>
              <a:rPr lang="en-US" dirty="0"/>
              <a:t>Hooks in React Navigation 5 (contd.)</a:t>
            </a:r>
            <a:endParaRPr lang="en-VN" dirty="0"/>
          </a:p>
        </p:txBody>
      </p:sp>
      <p:sp>
        <p:nvSpPr>
          <p:cNvPr id="10" name="Content Placeholder 9">
            <a:extLst>
              <a:ext uri="{FF2B5EF4-FFF2-40B4-BE49-F238E27FC236}">
                <a16:creationId xmlns:a16="http://schemas.microsoft.com/office/drawing/2014/main" id="{2C553049-5DCD-4131-6260-89E3E2B3BC48}"/>
              </a:ext>
            </a:extLst>
          </p:cNvPr>
          <p:cNvSpPr>
            <a:spLocks noGrp="1"/>
          </p:cNvSpPr>
          <p:nvPr>
            <p:ph idx="1"/>
          </p:nvPr>
        </p:nvSpPr>
        <p:spPr/>
        <p:txBody>
          <a:bodyPr/>
          <a:lstStyle/>
          <a:p>
            <a:pPr algn="just">
              <a:lnSpc>
                <a:spcPct val="150000"/>
              </a:lnSpc>
            </a:pPr>
            <a:r>
              <a:rPr lang="en-US" b="1" dirty="0" err="1"/>
              <a:t>useRoute</a:t>
            </a:r>
            <a:r>
              <a:rPr lang="en-US" dirty="0"/>
              <a:t> can also be used to obtain the route object discussed in the previous section. There are a few more hooks to be aware of when upgrading from v4:</a:t>
            </a:r>
          </a:p>
          <a:p>
            <a:pPr algn="just">
              <a:lnSpc>
                <a:spcPct val="150000"/>
              </a:lnSpc>
            </a:pPr>
            <a:r>
              <a:rPr lang="en-US" b="1" dirty="0" err="1"/>
              <a:t>useFocusEffect</a:t>
            </a:r>
            <a:r>
              <a:rPr lang="en-US" dirty="0"/>
              <a:t>: triggered when the screen in question is </a:t>
            </a:r>
            <a:r>
              <a:rPr lang="en-US" dirty="0" err="1"/>
              <a:t>focussed</a:t>
            </a:r>
            <a:r>
              <a:rPr lang="en-US" dirty="0"/>
              <a:t>. This can replace an event listener setup that you may have relied upon in previous versions.</a:t>
            </a:r>
          </a:p>
        </p:txBody>
      </p:sp>
    </p:spTree>
    <p:extLst>
      <p:ext uri="{BB962C8B-B14F-4D97-AF65-F5344CB8AC3E}">
        <p14:creationId xmlns:p14="http://schemas.microsoft.com/office/powerpoint/2010/main" val="4188911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D7FB77-3F17-7B4E-0A40-096CCB511A01}"/>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F28DB5BB-1DB4-1CF1-1B4F-2171709E3F81}"/>
              </a:ext>
            </a:extLst>
          </p:cNvPr>
          <p:cNvSpPr>
            <a:spLocks noGrp="1"/>
          </p:cNvSpPr>
          <p:nvPr>
            <p:ph type="sldNum" sz="quarter" idx="12"/>
          </p:nvPr>
        </p:nvSpPr>
        <p:spPr/>
        <p:txBody>
          <a:bodyPr/>
          <a:lstStyle/>
          <a:p>
            <a:fld id="{289B54F0-ACAA-B148-9265-2A8F79BF8221}" type="slidenum">
              <a:rPr lang="en-VN" smtClean="0"/>
              <a:t>33</a:t>
            </a:fld>
            <a:endParaRPr lang="en-VN"/>
          </a:p>
        </p:txBody>
      </p:sp>
      <p:sp>
        <p:nvSpPr>
          <p:cNvPr id="8" name="Title 3">
            <a:extLst>
              <a:ext uri="{FF2B5EF4-FFF2-40B4-BE49-F238E27FC236}">
                <a16:creationId xmlns:a16="http://schemas.microsoft.com/office/drawing/2014/main" id="{7E59D777-2D62-31F6-AADD-D6603DB1D0C4}"/>
              </a:ext>
            </a:extLst>
          </p:cNvPr>
          <p:cNvSpPr>
            <a:spLocks noGrp="1"/>
          </p:cNvSpPr>
          <p:nvPr>
            <p:ph type="title"/>
          </p:nvPr>
        </p:nvSpPr>
        <p:spPr>
          <a:xfrm>
            <a:off x="228600" y="681037"/>
            <a:ext cx="11824854" cy="715963"/>
          </a:xfrm>
        </p:spPr>
        <p:txBody>
          <a:bodyPr>
            <a:normAutofit/>
          </a:bodyPr>
          <a:lstStyle/>
          <a:p>
            <a:r>
              <a:rPr lang="en-US" dirty="0"/>
              <a:t>Hooks in React Navigation 5 (contd.)</a:t>
            </a:r>
            <a:endParaRPr lang="en-VN" dirty="0"/>
          </a:p>
        </p:txBody>
      </p:sp>
      <p:sp>
        <p:nvSpPr>
          <p:cNvPr id="10" name="Content Placeholder 9">
            <a:extLst>
              <a:ext uri="{FF2B5EF4-FFF2-40B4-BE49-F238E27FC236}">
                <a16:creationId xmlns:a16="http://schemas.microsoft.com/office/drawing/2014/main" id="{2C553049-5DCD-4131-6260-89E3E2B3BC48}"/>
              </a:ext>
            </a:extLst>
          </p:cNvPr>
          <p:cNvSpPr>
            <a:spLocks noGrp="1"/>
          </p:cNvSpPr>
          <p:nvPr>
            <p:ph idx="1"/>
          </p:nvPr>
        </p:nvSpPr>
        <p:spPr/>
        <p:txBody>
          <a:bodyPr>
            <a:normAutofit/>
          </a:bodyPr>
          <a:lstStyle/>
          <a:p>
            <a:pPr algn="just"/>
            <a:r>
              <a:rPr lang="en-US" sz="2300" dirty="0"/>
              <a:t>Event listeners are still supported, but have been simplified. There are now two events of navigation, </a:t>
            </a:r>
            <a:r>
              <a:rPr lang="en-US" sz="2300" b="1" dirty="0"/>
              <a:t>focus</a:t>
            </a:r>
            <a:r>
              <a:rPr lang="en-US" sz="2300" dirty="0"/>
              <a:t> and </a:t>
            </a:r>
            <a:r>
              <a:rPr lang="en-US" sz="2300" b="1" dirty="0"/>
              <a:t>blur</a:t>
            </a:r>
            <a:r>
              <a:rPr lang="en-US" sz="2300" dirty="0"/>
              <a:t>. Before, we had </a:t>
            </a:r>
            <a:r>
              <a:rPr lang="en-US" sz="2300" b="1" dirty="0" err="1"/>
              <a:t>didFocus</a:t>
            </a:r>
            <a:r>
              <a:rPr lang="en-US" sz="2300" dirty="0"/>
              <a:t>, </a:t>
            </a:r>
            <a:r>
              <a:rPr lang="en-US" sz="2300" b="1" dirty="0" err="1"/>
              <a:t>willFocus</a:t>
            </a:r>
            <a:r>
              <a:rPr lang="en-US" sz="2300" dirty="0"/>
              <a:t>, </a:t>
            </a:r>
            <a:r>
              <a:rPr lang="en-US" sz="2300" b="1" dirty="0" err="1"/>
              <a:t>didBlur</a:t>
            </a:r>
            <a:r>
              <a:rPr lang="en-US" sz="2300" dirty="0"/>
              <a:t> and </a:t>
            </a:r>
            <a:r>
              <a:rPr lang="en-US" sz="2300" b="1" dirty="0" err="1"/>
              <a:t>willBlur</a:t>
            </a:r>
            <a:r>
              <a:rPr lang="en-US" sz="2300" dirty="0"/>
              <a:t> to play with. </a:t>
            </a:r>
            <a:r>
              <a:rPr lang="en-US" sz="2300" b="1" dirty="0"/>
              <a:t>focus</a:t>
            </a:r>
            <a:r>
              <a:rPr lang="en-US" sz="2300" dirty="0"/>
              <a:t> can be implemented within </a:t>
            </a:r>
            <a:r>
              <a:rPr lang="en-US" sz="2300" b="1" dirty="0" err="1"/>
              <a:t>useEffect</a:t>
            </a:r>
            <a:r>
              <a:rPr lang="en-US" sz="2300" dirty="0"/>
              <a:t> like so:</a:t>
            </a:r>
          </a:p>
        </p:txBody>
      </p:sp>
      <p:pic>
        <p:nvPicPr>
          <p:cNvPr id="5" name="Picture 4">
            <a:extLst>
              <a:ext uri="{FF2B5EF4-FFF2-40B4-BE49-F238E27FC236}">
                <a16:creationId xmlns:a16="http://schemas.microsoft.com/office/drawing/2014/main" id="{7E89C2F4-2BF4-03A0-D1A5-5C0F06EA27BA}"/>
              </a:ext>
            </a:extLst>
          </p:cNvPr>
          <p:cNvPicPr>
            <a:picLocks noChangeAspect="1"/>
          </p:cNvPicPr>
          <p:nvPr/>
        </p:nvPicPr>
        <p:blipFill>
          <a:blip r:embed="rId2"/>
          <a:stretch>
            <a:fillRect/>
          </a:stretch>
        </p:blipFill>
        <p:spPr>
          <a:xfrm>
            <a:off x="1859111" y="3556207"/>
            <a:ext cx="8473778" cy="2620756"/>
          </a:xfrm>
          <a:prstGeom prst="rect">
            <a:avLst/>
          </a:prstGeom>
        </p:spPr>
      </p:pic>
    </p:spTree>
    <p:extLst>
      <p:ext uri="{BB962C8B-B14F-4D97-AF65-F5344CB8AC3E}">
        <p14:creationId xmlns:p14="http://schemas.microsoft.com/office/powerpoint/2010/main" val="1648932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D7FB77-3F17-7B4E-0A40-096CCB511A01}"/>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F28DB5BB-1DB4-1CF1-1B4F-2171709E3F81}"/>
              </a:ext>
            </a:extLst>
          </p:cNvPr>
          <p:cNvSpPr>
            <a:spLocks noGrp="1"/>
          </p:cNvSpPr>
          <p:nvPr>
            <p:ph type="sldNum" sz="quarter" idx="12"/>
          </p:nvPr>
        </p:nvSpPr>
        <p:spPr/>
        <p:txBody>
          <a:bodyPr/>
          <a:lstStyle/>
          <a:p>
            <a:fld id="{289B54F0-ACAA-B148-9265-2A8F79BF8221}" type="slidenum">
              <a:rPr lang="en-VN" smtClean="0"/>
              <a:t>34</a:t>
            </a:fld>
            <a:endParaRPr lang="en-VN"/>
          </a:p>
        </p:txBody>
      </p:sp>
      <p:sp>
        <p:nvSpPr>
          <p:cNvPr id="8" name="Title 3">
            <a:extLst>
              <a:ext uri="{FF2B5EF4-FFF2-40B4-BE49-F238E27FC236}">
                <a16:creationId xmlns:a16="http://schemas.microsoft.com/office/drawing/2014/main" id="{7E59D777-2D62-31F6-AADD-D6603DB1D0C4}"/>
              </a:ext>
            </a:extLst>
          </p:cNvPr>
          <p:cNvSpPr>
            <a:spLocks noGrp="1"/>
          </p:cNvSpPr>
          <p:nvPr>
            <p:ph type="title"/>
          </p:nvPr>
        </p:nvSpPr>
        <p:spPr>
          <a:xfrm>
            <a:off x="228600" y="681037"/>
            <a:ext cx="11824854" cy="715963"/>
          </a:xfrm>
        </p:spPr>
        <p:txBody>
          <a:bodyPr>
            <a:normAutofit/>
          </a:bodyPr>
          <a:lstStyle/>
          <a:p>
            <a:r>
              <a:rPr lang="en-US" dirty="0"/>
              <a:t>Hooks in React Navigation 5 (contd.)</a:t>
            </a:r>
            <a:endParaRPr lang="en-VN" dirty="0"/>
          </a:p>
        </p:txBody>
      </p:sp>
      <p:sp>
        <p:nvSpPr>
          <p:cNvPr id="10" name="Content Placeholder 9">
            <a:extLst>
              <a:ext uri="{FF2B5EF4-FFF2-40B4-BE49-F238E27FC236}">
                <a16:creationId xmlns:a16="http://schemas.microsoft.com/office/drawing/2014/main" id="{2C553049-5DCD-4131-6260-89E3E2B3BC48}"/>
              </a:ext>
            </a:extLst>
          </p:cNvPr>
          <p:cNvSpPr>
            <a:spLocks noGrp="1"/>
          </p:cNvSpPr>
          <p:nvPr>
            <p:ph idx="1"/>
          </p:nvPr>
        </p:nvSpPr>
        <p:spPr>
          <a:xfrm>
            <a:off x="499872" y="1549400"/>
            <a:ext cx="11180064" cy="4933950"/>
          </a:xfrm>
        </p:spPr>
        <p:txBody>
          <a:bodyPr>
            <a:normAutofit/>
          </a:bodyPr>
          <a:lstStyle/>
          <a:p>
            <a:pPr algn="just">
              <a:lnSpc>
                <a:spcPct val="150000"/>
              </a:lnSpc>
            </a:pPr>
            <a:r>
              <a:rPr lang="en-US" dirty="0"/>
              <a:t>Notice that </a:t>
            </a:r>
            <a:r>
              <a:rPr lang="en-US" b="1" dirty="0" err="1"/>
              <a:t>focusListener</a:t>
            </a:r>
            <a:r>
              <a:rPr lang="en-US" dirty="0"/>
              <a:t> is null by default, as </a:t>
            </a:r>
            <a:r>
              <a:rPr lang="en-US" b="1" dirty="0" err="1"/>
              <a:t>useEffect</a:t>
            </a:r>
            <a:r>
              <a:rPr lang="en-US" dirty="0"/>
              <a:t> hooks are triggered after the component renders.</a:t>
            </a:r>
          </a:p>
          <a:p>
            <a:pPr lvl="1" algn="just">
              <a:lnSpc>
                <a:spcPct val="150000"/>
              </a:lnSpc>
            </a:pPr>
            <a:r>
              <a:rPr lang="en-US" b="1" dirty="0" err="1"/>
              <a:t>useIsFocused</a:t>
            </a:r>
            <a:r>
              <a:rPr lang="en-US" dirty="0"/>
              <a:t> simply checks whether the current screen is focused and returns either true or false.</a:t>
            </a:r>
          </a:p>
          <a:p>
            <a:pPr lvl="1" algn="just">
              <a:lnSpc>
                <a:spcPct val="150000"/>
              </a:lnSpc>
            </a:pPr>
            <a:r>
              <a:rPr lang="en-US" b="1" dirty="0" err="1"/>
              <a:t>useLinking</a:t>
            </a:r>
            <a:r>
              <a:rPr lang="en-US" dirty="0"/>
              <a:t> deals with deep linking within your app.</a:t>
            </a:r>
          </a:p>
          <a:p>
            <a:pPr lvl="1" algn="just">
              <a:lnSpc>
                <a:spcPct val="150000"/>
              </a:lnSpc>
            </a:pPr>
            <a:r>
              <a:rPr lang="en-US" dirty="0"/>
              <a:t>Used less frequently will be the </a:t>
            </a:r>
            <a:r>
              <a:rPr lang="en-US" b="1" dirty="0" err="1"/>
              <a:t>useNavigationState</a:t>
            </a:r>
            <a:r>
              <a:rPr lang="en-US" dirty="0"/>
              <a:t> hook and </a:t>
            </a:r>
            <a:r>
              <a:rPr lang="en-US" b="1" dirty="0" err="1"/>
              <a:t>useScrollToTop</a:t>
            </a:r>
            <a:r>
              <a:rPr lang="en-US" dirty="0"/>
              <a:t> hook, which may be useful for particular use cases you may find yourself implementing.</a:t>
            </a:r>
          </a:p>
        </p:txBody>
      </p:sp>
    </p:spTree>
    <p:extLst>
      <p:ext uri="{BB962C8B-B14F-4D97-AF65-F5344CB8AC3E}">
        <p14:creationId xmlns:p14="http://schemas.microsoft.com/office/powerpoint/2010/main" val="3316160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D839BA-4038-714E-9384-252034FE215A}"/>
              </a:ext>
            </a:extLst>
          </p:cNvPr>
          <p:cNvSpPr>
            <a:spLocks noGrp="1"/>
          </p:cNvSpPr>
          <p:nvPr>
            <p:ph type="dt" sz="half" idx="10"/>
          </p:nvPr>
        </p:nvSpPr>
        <p:spPr/>
        <p:txBody>
          <a:bodyPr/>
          <a:lstStyle/>
          <a:p>
            <a:fld id="{13AA47EC-3873-914E-9C12-333496D18D75}" type="datetime1">
              <a:t>9/21/2023</a:t>
            </a:fld>
            <a:endParaRPr lang="en-US"/>
          </a:p>
        </p:txBody>
      </p:sp>
      <p:sp>
        <p:nvSpPr>
          <p:cNvPr id="3" name="Slide Number Placeholder 2">
            <a:extLst>
              <a:ext uri="{FF2B5EF4-FFF2-40B4-BE49-F238E27FC236}">
                <a16:creationId xmlns:a16="http://schemas.microsoft.com/office/drawing/2014/main" id="{34233739-4AB8-C94C-9A31-36CC3AB6C210}"/>
              </a:ext>
            </a:extLst>
          </p:cNvPr>
          <p:cNvSpPr>
            <a:spLocks noGrp="1"/>
          </p:cNvSpPr>
          <p:nvPr>
            <p:ph type="sldNum" sz="quarter" idx="12"/>
          </p:nvPr>
        </p:nvSpPr>
        <p:spPr/>
        <p:txBody>
          <a:bodyPr/>
          <a:lstStyle/>
          <a:p>
            <a:fld id="{289B54F0-ACAA-B148-9265-2A8F79BF8221}" type="slidenum">
              <a:rPr lang="en-US"/>
              <a:t>35</a:t>
            </a:fld>
            <a:endParaRPr lang="en-US"/>
          </a:p>
        </p:txBody>
      </p:sp>
      <p:sp>
        <p:nvSpPr>
          <p:cNvPr id="4" name="Title 3">
            <a:extLst>
              <a:ext uri="{FF2B5EF4-FFF2-40B4-BE49-F238E27FC236}">
                <a16:creationId xmlns:a16="http://schemas.microsoft.com/office/drawing/2014/main" id="{8A1D4F9F-56D6-0441-A153-DB4AF28306F3}"/>
              </a:ext>
            </a:extLst>
          </p:cNvPr>
          <p:cNvSpPr>
            <a:spLocks noGrp="1"/>
          </p:cNvSpPr>
          <p:nvPr>
            <p:ph type="title"/>
          </p:nvPr>
        </p:nvSpPr>
        <p:spPr/>
        <p:txBody>
          <a:bodyPr/>
          <a:lstStyle/>
          <a:p>
            <a:r>
              <a:rPr lang="en-US"/>
              <a:t>Summary</a:t>
            </a:r>
          </a:p>
        </p:txBody>
      </p:sp>
      <p:sp>
        <p:nvSpPr>
          <p:cNvPr id="5" name="Content Placeholder 4">
            <a:extLst>
              <a:ext uri="{FF2B5EF4-FFF2-40B4-BE49-F238E27FC236}">
                <a16:creationId xmlns:a16="http://schemas.microsoft.com/office/drawing/2014/main" id="{30061B0B-00FE-1041-A2C6-8373ECDF00D8}"/>
              </a:ext>
            </a:extLst>
          </p:cNvPr>
          <p:cNvSpPr>
            <a:spLocks noGrp="1"/>
          </p:cNvSpPr>
          <p:nvPr>
            <p:ph idx="1"/>
          </p:nvPr>
        </p:nvSpPr>
        <p:spPr/>
        <p:txBody>
          <a:bodyPr>
            <a:normAutofit/>
          </a:bodyPr>
          <a:lstStyle/>
          <a:p>
            <a:pPr lvl="0">
              <a:lnSpc>
                <a:spcPct val="150000"/>
              </a:lnSpc>
            </a:pPr>
            <a:r>
              <a:rPr lang="en-US" dirty="0"/>
              <a:t>In this session, we learned the following:</a:t>
            </a:r>
          </a:p>
          <a:p>
            <a:pPr lvl="1">
              <a:lnSpc>
                <a:spcPct val="150000"/>
              </a:lnSpc>
            </a:pPr>
            <a:r>
              <a:rPr lang="en-US" dirty="0"/>
              <a:t>Understanding to storing data in React Native application</a:t>
            </a:r>
          </a:p>
          <a:p>
            <a:pPr lvl="1">
              <a:lnSpc>
                <a:spcPct val="150000"/>
              </a:lnSpc>
            </a:pPr>
            <a:r>
              <a:rPr lang="en-US" dirty="0"/>
              <a:t>Understanding navigation and working with Navigators components</a:t>
            </a:r>
          </a:p>
        </p:txBody>
      </p:sp>
    </p:spTree>
    <p:extLst>
      <p:ext uri="{BB962C8B-B14F-4D97-AF65-F5344CB8AC3E}">
        <p14:creationId xmlns:p14="http://schemas.microsoft.com/office/powerpoint/2010/main" val="1196419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22D9B-37E3-0DE2-8057-77816753C812}"/>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3AD97227-3699-F824-8947-225D4B1D63DB}"/>
              </a:ext>
            </a:extLst>
          </p:cNvPr>
          <p:cNvSpPr>
            <a:spLocks noGrp="1"/>
          </p:cNvSpPr>
          <p:nvPr>
            <p:ph type="sldNum" sz="quarter" idx="12"/>
          </p:nvPr>
        </p:nvSpPr>
        <p:spPr/>
        <p:txBody>
          <a:bodyPr/>
          <a:lstStyle/>
          <a:p>
            <a:fld id="{289B54F0-ACAA-B148-9265-2A8F79BF8221}" type="slidenum">
              <a:rPr lang="en-VN" smtClean="0"/>
              <a:t>4</a:t>
            </a:fld>
            <a:endParaRPr lang="en-VN"/>
          </a:p>
        </p:txBody>
      </p:sp>
      <p:sp>
        <p:nvSpPr>
          <p:cNvPr id="4" name="Title 3">
            <a:extLst>
              <a:ext uri="{FF2B5EF4-FFF2-40B4-BE49-F238E27FC236}">
                <a16:creationId xmlns:a16="http://schemas.microsoft.com/office/drawing/2014/main" id="{77993E2B-F9E6-700B-76B3-E1D3E1F57D47}"/>
              </a:ext>
            </a:extLst>
          </p:cNvPr>
          <p:cNvSpPr>
            <a:spLocks noGrp="1"/>
          </p:cNvSpPr>
          <p:nvPr>
            <p:ph type="title"/>
          </p:nvPr>
        </p:nvSpPr>
        <p:spPr/>
        <p:txBody>
          <a:bodyPr/>
          <a:lstStyle/>
          <a:p>
            <a:r>
              <a:rPr lang="en-VN" dirty="0"/>
              <a:t>Data management</a:t>
            </a:r>
          </a:p>
        </p:txBody>
      </p:sp>
      <p:sp>
        <p:nvSpPr>
          <p:cNvPr id="5" name="Content Placeholder 4">
            <a:extLst>
              <a:ext uri="{FF2B5EF4-FFF2-40B4-BE49-F238E27FC236}">
                <a16:creationId xmlns:a16="http://schemas.microsoft.com/office/drawing/2014/main" id="{C6F7C14C-8C34-76D6-238E-E20FFB23E67B}"/>
              </a:ext>
            </a:extLst>
          </p:cNvPr>
          <p:cNvSpPr>
            <a:spLocks noGrp="1"/>
          </p:cNvSpPr>
          <p:nvPr>
            <p:ph idx="1"/>
          </p:nvPr>
        </p:nvSpPr>
        <p:spPr>
          <a:xfrm>
            <a:off x="499872" y="1549401"/>
            <a:ext cx="11180064" cy="4933950"/>
          </a:xfrm>
        </p:spPr>
        <p:txBody>
          <a:bodyPr>
            <a:normAutofit fontScale="92500"/>
          </a:bodyPr>
          <a:lstStyle/>
          <a:p>
            <a:pPr algn="just">
              <a:lnSpc>
                <a:spcPct val="160000"/>
              </a:lnSpc>
            </a:pPr>
            <a:r>
              <a:rPr lang="en-US" dirty="0"/>
              <a:t>Most apps manage data as JavaScript objects. For example, data like user info, images, documents, contacts, </a:t>
            </a:r>
            <a:r>
              <a:rPr lang="en-US" dirty="0" err="1"/>
              <a:t>etc</a:t>
            </a:r>
            <a:r>
              <a:rPr lang="en-US" dirty="0"/>
              <a:t>, might be fetched from disk or a remote API, and then stored in-memory as JavaScript objects. </a:t>
            </a:r>
          </a:p>
          <a:p>
            <a:pPr algn="just">
              <a:lnSpc>
                <a:spcPct val="160000"/>
              </a:lnSpc>
            </a:pPr>
            <a:r>
              <a:rPr lang="en-US" dirty="0"/>
              <a:t>There are several ways to manage data throughout an app, and the best choice depends on the complexity of an app. When in doubt, start simple, and as your application grows in complexity, use something more advanced.</a:t>
            </a:r>
          </a:p>
        </p:txBody>
      </p:sp>
    </p:spTree>
    <p:extLst>
      <p:ext uri="{BB962C8B-B14F-4D97-AF65-F5344CB8AC3E}">
        <p14:creationId xmlns:p14="http://schemas.microsoft.com/office/powerpoint/2010/main" val="3875954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D868B3-8E24-4CA0-AB5B-9FE8B9A3C6D2}"/>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4500D4A4-FE35-52A3-7011-2EC02E11DC8D}"/>
              </a:ext>
            </a:extLst>
          </p:cNvPr>
          <p:cNvSpPr>
            <a:spLocks noGrp="1"/>
          </p:cNvSpPr>
          <p:nvPr>
            <p:ph type="sldNum" sz="quarter" idx="12"/>
          </p:nvPr>
        </p:nvSpPr>
        <p:spPr/>
        <p:txBody>
          <a:bodyPr/>
          <a:lstStyle/>
          <a:p>
            <a:fld id="{289B54F0-ACAA-B148-9265-2A8F79BF8221}" type="slidenum">
              <a:rPr lang="en-VN" smtClean="0"/>
              <a:t>5</a:t>
            </a:fld>
            <a:endParaRPr lang="en-VN"/>
          </a:p>
        </p:txBody>
      </p:sp>
      <p:sp>
        <p:nvSpPr>
          <p:cNvPr id="4" name="Title 3">
            <a:extLst>
              <a:ext uri="{FF2B5EF4-FFF2-40B4-BE49-F238E27FC236}">
                <a16:creationId xmlns:a16="http://schemas.microsoft.com/office/drawing/2014/main" id="{AD18C343-0463-160A-0BDE-2A3B19550551}"/>
              </a:ext>
            </a:extLst>
          </p:cNvPr>
          <p:cNvSpPr>
            <a:spLocks noGrp="1"/>
          </p:cNvSpPr>
          <p:nvPr>
            <p:ph type="title"/>
          </p:nvPr>
        </p:nvSpPr>
        <p:spPr/>
        <p:txBody>
          <a:bodyPr>
            <a:normAutofit/>
          </a:bodyPr>
          <a:lstStyle/>
          <a:p>
            <a:r>
              <a:rPr lang="en-US" dirty="0"/>
              <a:t>Common options for managing data</a:t>
            </a:r>
            <a:endParaRPr lang="en-VN" dirty="0"/>
          </a:p>
        </p:txBody>
      </p:sp>
      <p:sp>
        <p:nvSpPr>
          <p:cNvPr id="5" name="Content Placeholder 4">
            <a:extLst>
              <a:ext uri="{FF2B5EF4-FFF2-40B4-BE49-F238E27FC236}">
                <a16:creationId xmlns:a16="http://schemas.microsoft.com/office/drawing/2014/main" id="{1A2C0229-5E2E-5009-E142-167E43753402}"/>
              </a:ext>
            </a:extLst>
          </p:cNvPr>
          <p:cNvSpPr>
            <a:spLocks noGrp="1"/>
          </p:cNvSpPr>
          <p:nvPr>
            <p:ph idx="1"/>
          </p:nvPr>
        </p:nvSpPr>
        <p:spPr>
          <a:xfrm>
            <a:off x="505968" y="1397000"/>
            <a:ext cx="11180064" cy="4627563"/>
          </a:xfrm>
        </p:spPr>
        <p:txBody>
          <a:bodyPr>
            <a:normAutofit/>
          </a:bodyPr>
          <a:lstStyle/>
          <a:p>
            <a:r>
              <a:rPr lang="en-US" sz="2500" dirty="0"/>
              <a:t>Here are a few options worth considering for managing your data.</a:t>
            </a:r>
            <a:endParaRPr lang="en-VN" sz="2500" dirty="0"/>
          </a:p>
        </p:txBody>
      </p:sp>
      <p:pic>
        <p:nvPicPr>
          <p:cNvPr id="7" name="Picture 6">
            <a:extLst>
              <a:ext uri="{FF2B5EF4-FFF2-40B4-BE49-F238E27FC236}">
                <a16:creationId xmlns:a16="http://schemas.microsoft.com/office/drawing/2014/main" id="{87B609E5-3CBB-8C19-B9DA-43179CE573F6}"/>
              </a:ext>
            </a:extLst>
          </p:cNvPr>
          <p:cNvPicPr>
            <a:picLocks noChangeAspect="1"/>
          </p:cNvPicPr>
          <p:nvPr/>
        </p:nvPicPr>
        <p:blipFill>
          <a:blip r:embed="rId2"/>
          <a:stretch>
            <a:fillRect/>
          </a:stretch>
        </p:blipFill>
        <p:spPr>
          <a:xfrm>
            <a:off x="1570283" y="2042509"/>
            <a:ext cx="9051433" cy="4375527"/>
          </a:xfrm>
          <a:prstGeom prst="rect">
            <a:avLst/>
          </a:prstGeom>
        </p:spPr>
      </p:pic>
    </p:spTree>
    <p:extLst>
      <p:ext uri="{BB962C8B-B14F-4D97-AF65-F5344CB8AC3E}">
        <p14:creationId xmlns:p14="http://schemas.microsoft.com/office/powerpoint/2010/main" val="358885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88A835-3E77-E9E6-B01D-F5DE24EBC7F7}"/>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3CEC9A37-4A67-D093-5827-D7C9BC780D4D}"/>
              </a:ext>
            </a:extLst>
          </p:cNvPr>
          <p:cNvSpPr>
            <a:spLocks noGrp="1"/>
          </p:cNvSpPr>
          <p:nvPr>
            <p:ph type="sldNum" sz="quarter" idx="12"/>
          </p:nvPr>
        </p:nvSpPr>
        <p:spPr/>
        <p:txBody>
          <a:bodyPr/>
          <a:lstStyle/>
          <a:p>
            <a:fld id="{289B54F0-ACAA-B148-9265-2A8F79BF8221}" type="slidenum">
              <a:rPr lang="en-VN" smtClean="0"/>
              <a:t>6</a:t>
            </a:fld>
            <a:endParaRPr lang="en-VN"/>
          </a:p>
        </p:txBody>
      </p:sp>
      <p:sp>
        <p:nvSpPr>
          <p:cNvPr id="4" name="Title 3">
            <a:extLst>
              <a:ext uri="{FF2B5EF4-FFF2-40B4-BE49-F238E27FC236}">
                <a16:creationId xmlns:a16="http://schemas.microsoft.com/office/drawing/2014/main" id="{D11525F1-F659-752F-75A0-537E30F0A1C7}"/>
              </a:ext>
            </a:extLst>
          </p:cNvPr>
          <p:cNvSpPr>
            <a:spLocks noGrp="1"/>
          </p:cNvSpPr>
          <p:nvPr>
            <p:ph type="title"/>
          </p:nvPr>
        </p:nvSpPr>
        <p:spPr/>
        <p:txBody>
          <a:bodyPr/>
          <a:lstStyle/>
          <a:p>
            <a:r>
              <a:rPr lang="en-US" dirty="0" err="1"/>
              <a:t>useReducer</a:t>
            </a:r>
            <a:endParaRPr lang="en-VN" dirty="0"/>
          </a:p>
        </p:txBody>
      </p:sp>
      <p:sp>
        <p:nvSpPr>
          <p:cNvPr id="5" name="Content Placeholder 4">
            <a:extLst>
              <a:ext uri="{FF2B5EF4-FFF2-40B4-BE49-F238E27FC236}">
                <a16:creationId xmlns:a16="http://schemas.microsoft.com/office/drawing/2014/main" id="{AC90452D-5FA8-A889-F842-B398B8879E38}"/>
              </a:ext>
            </a:extLst>
          </p:cNvPr>
          <p:cNvSpPr>
            <a:spLocks noGrp="1"/>
          </p:cNvSpPr>
          <p:nvPr>
            <p:ph idx="1"/>
          </p:nvPr>
        </p:nvSpPr>
        <p:spPr/>
        <p:txBody>
          <a:bodyPr/>
          <a:lstStyle/>
          <a:p>
            <a:pPr algn="just"/>
            <a:r>
              <a:rPr lang="en-US" dirty="0"/>
              <a:t>We can use </a:t>
            </a:r>
            <a:r>
              <a:rPr lang="en-US" dirty="0" err="1"/>
              <a:t>React's</a:t>
            </a:r>
            <a:r>
              <a:rPr lang="en-US" dirty="0"/>
              <a:t> </a:t>
            </a:r>
            <a:r>
              <a:rPr lang="en-US" b="1" dirty="0" err="1"/>
              <a:t>useReducer</a:t>
            </a:r>
            <a:r>
              <a:rPr lang="en-US" dirty="0"/>
              <a:t> hook to manage our application data. </a:t>
            </a:r>
          </a:p>
          <a:p>
            <a:pPr algn="just"/>
            <a:r>
              <a:rPr lang="en-US" dirty="0"/>
              <a:t>In this example we'll look at a small </a:t>
            </a:r>
            <a:r>
              <a:rPr lang="en-US" b="1" dirty="0"/>
              <a:t>To-Do</a:t>
            </a:r>
            <a:r>
              <a:rPr lang="en-US" dirty="0"/>
              <a:t> list app that manages its data with </a:t>
            </a:r>
            <a:r>
              <a:rPr lang="en-US" b="1" dirty="0" err="1"/>
              <a:t>useReducer</a:t>
            </a:r>
            <a:r>
              <a:rPr lang="en-US" dirty="0"/>
              <a:t>.</a:t>
            </a:r>
            <a:endParaRPr lang="en-VN" dirty="0"/>
          </a:p>
        </p:txBody>
      </p:sp>
    </p:spTree>
    <p:extLst>
      <p:ext uri="{BB962C8B-B14F-4D97-AF65-F5344CB8AC3E}">
        <p14:creationId xmlns:p14="http://schemas.microsoft.com/office/powerpoint/2010/main" val="1114918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88A835-3E77-E9E6-B01D-F5DE24EBC7F7}"/>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3CEC9A37-4A67-D093-5827-D7C9BC780D4D}"/>
              </a:ext>
            </a:extLst>
          </p:cNvPr>
          <p:cNvSpPr>
            <a:spLocks noGrp="1"/>
          </p:cNvSpPr>
          <p:nvPr>
            <p:ph type="sldNum" sz="quarter" idx="12"/>
          </p:nvPr>
        </p:nvSpPr>
        <p:spPr/>
        <p:txBody>
          <a:bodyPr/>
          <a:lstStyle/>
          <a:p>
            <a:fld id="{289B54F0-ACAA-B148-9265-2A8F79BF8221}" type="slidenum">
              <a:rPr lang="en-VN" smtClean="0"/>
              <a:t>7</a:t>
            </a:fld>
            <a:endParaRPr lang="en-VN"/>
          </a:p>
        </p:txBody>
      </p:sp>
      <p:sp>
        <p:nvSpPr>
          <p:cNvPr id="4" name="Title 3">
            <a:extLst>
              <a:ext uri="{FF2B5EF4-FFF2-40B4-BE49-F238E27FC236}">
                <a16:creationId xmlns:a16="http://schemas.microsoft.com/office/drawing/2014/main" id="{D11525F1-F659-752F-75A0-537E30F0A1C7}"/>
              </a:ext>
            </a:extLst>
          </p:cNvPr>
          <p:cNvSpPr>
            <a:spLocks noGrp="1"/>
          </p:cNvSpPr>
          <p:nvPr>
            <p:ph type="title"/>
          </p:nvPr>
        </p:nvSpPr>
        <p:spPr/>
        <p:txBody>
          <a:bodyPr/>
          <a:lstStyle/>
          <a:p>
            <a:r>
              <a:rPr lang="en-US" dirty="0" err="1"/>
              <a:t>useReducer</a:t>
            </a:r>
            <a:r>
              <a:rPr lang="en-US" dirty="0"/>
              <a:t> example</a:t>
            </a:r>
            <a:endParaRPr lang="en-VN" dirty="0"/>
          </a:p>
        </p:txBody>
      </p:sp>
      <p:sp>
        <p:nvSpPr>
          <p:cNvPr id="5" name="Content Placeholder 4">
            <a:extLst>
              <a:ext uri="{FF2B5EF4-FFF2-40B4-BE49-F238E27FC236}">
                <a16:creationId xmlns:a16="http://schemas.microsoft.com/office/drawing/2014/main" id="{AC90452D-5FA8-A889-F842-B398B8879E38}"/>
              </a:ext>
            </a:extLst>
          </p:cNvPr>
          <p:cNvSpPr>
            <a:spLocks noGrp="1"/>
          </p:cNvSpPr>
          <p:nvPr>
            <p:ph idx="1"/>
          </p:nvPr>
        </p:nvSpPr>
        <p:spPr/>
        <p:txBody>
          <a:bodyPr>
            <a:normAutofit/>
          </a:bodyPr>
          <a:lstStyle/>
          <a:p>
            <a:pPr algn="just"/>
            <a:r>
              <a:rPr lang="en-US" dirty="0"/>
              <a:t>Using the terminology from the Project Structure section, this app contains:</a:t>
            </a:r>
          </a:p>
          <a:p>
            <a:pPr lvl="1" algn="just"/>
            <a:r>
              <a:rPr lang="en-US" dirty="0"/>
              <a:t>A "container" component, App, that connects our application/business logic for adding and removing </a:t>
            </a:r>
            <a:r>
              <a:rPr lang="en-US" b="1" dirty="0"/>
              <a:t>To-Do</a:t>
            </a:r>
            <a:r>
              <a:rPr lang="en-US" dirty="0"/>
              <a:t> items with our UI components</a:t>
            </a:r>
          </a:p>
          <a:p>
            <a:pPr lvl="1" algn="just"/>
            <a:r>
              <a:rPr lang="en-US" dirty="0"/>
              <a:t>3 "presentational" components that we use to display our UI: </a:t>
            </a:r>
            <a:r>
              <a:rPr lang="en-US" b="1" dirty="0"/>
              <a:t>List</a:t>
            </a:r>
            <a:r>
              <a:rPr lang="en-US" dirty="0"/>
              <a:t>, </a:t>
            </a:r>
            <a:r>
              <a:rPr lang="en-US" b="1" dirty="0"/>
              <a:t>Input</a:t>
            </a:r>
            <a:r>
              <a:rPr lang="en-US" dirty="0"/>
              <a:t>, and </a:t>
            </a:r>
            <a:r>
              <a:rPr lang="en-US" b="1" dirty="0"/>
              <a:t>Title</a:t>
            </a:r>
          </a:p>
          <a:p>
            <a:pPr lvl="1" algn="just"/>
            <a:r>
              <a:rPr lang="en-US" dirty="0"/>
              <a:t>A </a:t>
            </a:r>
            <a:r>
              <a:rPr lang="en-US" dirty="0" err="1"/>
              <a:t>todos</a:t>
            </a:r>
            <a:r>
              <a:rPr lang="en-US" dirty="0"/>
              <a:t> file that contains the initial state of our app and a reducer function for updating the state</a:t>
            </a:r>
          </a:p>
        </p:txBody>
      </p:sp>
    </p:spTree>
    <p:extLst>
      <p:ext uri="{BB962C8B-B14F-4D97-AF65-F5344CB8AC3E}">
        <p14:creationId xmlns:p14="http://schemas.microsoft.com/office/powerpoint/2010/main" val="928908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60F9DA-ABE4-AD26-396A-9073C316FB41}"/>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E6CD14B1-D25E-DFB8-68FD-1598195B4C93}"/>
              </a:ext>
            </a:extLst>
          </p:cNvPr>
          <p:cNvSpPr>
            <a:spLocks noGrp="1"/>
          </p:cNvSpPr>
          <p:nvPr>
            <p:ph type="sldNum" sz="quarter" idx="12"/>
          </p:nvPr>
        </p:nvSpPr>
        <p:spPr/>
        <p:txBody>
          <a:bodyPr/>
          <a:lstStyle/>
          <a:p>
            <a:fld id="{289B54F0-ACAA-B148-9265-2A8F79BF8221}" type="slidenum">
              <a:rPr lang="en-VN" smtClean="0"/>
              <a:t>8</a:t>
            </a:fld>
            <a:endParaRPr lang="en-VN"/>
          </a:p>
        </p:txBody>
      </p:sp>
      <p:sp>
        <p:nvSpPr>
          <p:cNvPr id="4" name="Title 3">
            <a:extLst>
              <a:ext uri="{FF2B5EF4-FFF2-40B4-BE49-F238E27FC236}">
                <a16:creationId xmlns:a16="http://schemas.microsoft.com/office/drawing/2014/main" id="{EB7D040B-68DA-1A80-5040-E9D0FFA29188}"/>
              </a:ext>
            </a:extLst>
          </p:cNvPr>
          <p:cNvSpPr>
            <a:spLocks noGrp="1"/>
          </p:cNvSpPr>
          <p:nvPr>
            <p:ph type="title"/>
          </p:nvPr>
        </p:nvSpPr>
        <p:spPr/>
        <p:txBody>
          <a:bodyPr/>
          <a:lstStyle/>
          <a:p>
            <a:r>
              <a:rPr lang="en-VN" dirty="0"/>
              <a:t>Example</a:t>
            </a:r>
          </a:p>
        </p:txBody>
      </p:sp>
      <p:pic>
        <p:nvPicPr>
          <p:cNvPr id="9" name="Picture 8">
            <a:extLst>
              <a:ext uri="{FF2B5EF4-FFF2-40B4-BE49-F238E27FC236}">
                <a16:creationId xmlns:a16="http://schemas.microsoft.com/office/drawing/2014/main" id="{CE1BBCAC-82D1-F351-C5E4-FC64ECE016BA}"/>
              </a:ext>
            </a:extLst>
          </p:cNvPr>
          <p:cNvPicPr>
            <a:picLocks noChangeAspect="1"/>
          </p:cNvPicPr>
          <p:nvPr/>
        </p:nvPicPr>
        <p:blipFill>
          <a:blip r:embed="rId2"/>
          <a:stretch>
            <a:fillRect/>
          </a:stretch>
        </p:blipFill>
        <p:spPr>
          <a:xfrm>
            <a:off x="3621625" y="304798"/>
            <a:ext cx="4948749" cy="5993671"/>
          </a:xfrm>
          <a:prstGeom prst="rect">
            <a:avLst/>
          </a:prstGeom>
        </p:spPr>
      </p:pic>
    </p:spTree>
    <p:extLst>
      <p:ext uri="{BB962C8B-B14F-4D97-AF65-F5344CB8AC3E}">
        <p14:creationId xmlns:p14="http://schemas.microsoft.com/office/powerpoint/2010/main" val="831711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60F9DA-ABE4-AD26-396A-9073C316FB41}"/>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E6CD14B1-D25E-DFB8-68FD-1598195B4C93}"/>
              </a:ext>
            </a:extLst>
          </p:cNvPr>
          <p:cNvSpPr>
            <a:spLocks noGrp="1"/>
          </p:cNvSpPr>
          <p:nvPr>
            <p:ph type="sldNum" sz="quarter" idx="12"/>
          </p:nvPr>
        </p:nvSpPr>
        <p:spPr/>
        <p:txBody>
          <a:bodyPr/>
          <a:lstStyle/>
          <a:p>
            <a:fld id="{289B54F0-ACAA-B148-9265-2A8F79BF8221}" type="slidenum">
              <a:rPr lang="en-VN" smtClean="0"/>
              <a:t>9</a:t>
            </a:fld>
            <a:endParaRPr lang="en-VN"/>
          </a:p>
        </p:txBody>
      </p:sp>
      <p:sp>
        <p:nvSpPr>
          <p:cNvPr id="4" name="Title 3">
            <a:extLst>
              <a:ext uri="{FF2B5EF4-FFF2-40B4-BE49-F238E27FC236}">
                <a16:creationId xmlns:a16="http://schemas.microsoft.com/office/drawing/2014/main" id="{EB7D040B-68DA-1A80-5040-E9D0FFA29188}"/>
              </a:ext>
            </a:extLst>
          </p:cNvPr>
          <p:cNvSpPr>
            <a:spLocks noGrp="1"/>
          </p:cNvSpPr>
          <p:nvPr>
            <p:ph type="title"/>
          </p:nvPr>
        </p:nvSpPr>
        <p:spPr/>
        <p:txBody>
          <a:bodyPr/>
          <a:lstStyle/>
          <a:p>
            <a:r>
              <a:rPr lang="en-VN" dirty="0"/>
              <a:t>Example (contd.)</a:t>
            </a:r>
          </a:p>
        </p:txBody>
      </p:sp>
      <p:pic>
        <p:nvPicPr>
          <p:cNvPr id="7" name="Picture 6">
            <a:extLst>
              <a:ext uri="{FF2B5EF4-FFF2-40B4-BE49-F238E27FC236}">
                <a16:creationId xmlns:a16="http://schemas.microsoft.com/office/drawing/2014/main" id="{2E968C9F-D9D1-9E40-6649-322D72C334BD}"/>
              </a:ext>
            </a:extLst>
          </p:cNvPr>
          <p:cNvPicPr>
            <a:picLocks noChangeAspect="1"/>
          </p:cNvPicPr>
          <p:nvPr/>
        </p:nvPicPr>
        <p:blipFill>
          <a:blip r:embed="rId2"/>
          <a:stretch>
            <a:fillRect/>
          </a:stretch>
        </p:blipFill>
        <p:spPr>
          <a:xfrm>
            <a:off x="5011056" y="275770"/>
            <a:ext cx="5569857" cy="6021467"/>
          </a:xfrm>
          <a:prstGeom prst="rect">
            <a:avLst/>
          </a:prstGeom>
        </p:spPr>
      </p:pic>
    </p:spTree>
    <p:extLst>
      <p:ext uri="{BB962C8B-B14F-4D97-AF65-F5344CB8AC3E}">
        <p14:creationId xmlns:p14="http://schemas.microsoft.com/office/powerpoint/2010/main" val="2265516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13665</TotalTime>
  <Words>1172</Words>
  <Application>Microsoft Office PowerPoint</Application>
  <PresentationFormat>Widescreen</PresentationFormat>
  <Paragraphs>144</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.Lucida Grande UI Regular</vt:lpstr>
      <vt:lpstr>Arial</vt:lpstr>
      <vt:lpstr>Calibri</vt:lpstr>
      <vt:lpstr>Wingdings</vt:lpstr>
      <vt:lpstr>Office Theme</vt:lpstr>
      <vt:lpstr>Storing Data Using Navigators</vt:lpstr>
      <vt:lpstr>Objectives</vt:lpstr>
      <vt:lpstr>PowerPoint Presentation</vt:lpstr>
      <vt:lpstr>Data management</vt:lpstr>
      <vt:lpstr>Common options for managing data</vt:lpstr>
      <vt:lpstr>useReducer</vt:lpstr>
      <vt:lpstr>useReducer example</vt:lpstr>
      <vt:lpstr>Example</vt:lpstr>
      <vt:lpstr>Example (contd.)</vt:lpstr>
      <vt:lpstr>Example (contd.)</vt:lpstr>
      <vt:lpstr>Example (contd.)</vt:lpstr>
      <vt:lpstr>Example (contd.)</vt:lpstr>
      <vt:lpstr>Example (contd.)</vt:lpstr>
      <vt:lpstr>PowerPoint Presentation</vt:lpstr>
      <vt:lpstr>Navigation</vt:lpstr>
      <vt:lpstr>Navigation (contd.)</vt:lpstr>
      <vt:lpstr>Instalation</vt:lpstr>
      <vt:lpstr>Instalation (contd.)</vt:lpstr>
      <vt:lpstr>Navigator Components</vt:lpstr>
      <vt:lpstr>Stack Navigator</vt:lpstr>
      <vt:lpstr>Stack Navigator (contd.)</vt:lpstr>
      <vt:lpstr>Bottom Tabs Navigator</vt:lpstr>
      <vt:lpstr>Bottom Tabs Navigator (contd.)</vt:lpstr>
      <vt:lpstr>Bottom Tabs Navigator (contd.)</vt:lpstr>
      <vt:lpstr>Drawer Navigator</vt:lpstr>
      <vt:lpstr>Drawer Navigator (contd.)</vt:lpstr>
      <vt:lpstr>Drawer Navigator (contd.)</vt:lpstr>
      <vt:lpstr>Nesting Navigators</vt:lpstr>
      <vt:lpstr>Nesting Navigators (contd.)</vt:lpstr>
      <vt:lpstr>Nesting Navigators (contd.)</vt:lpstr>
      <vt:lpstr>Hooks in React Navigation 5</vt:lpstr>
      <vt:lpstr>Hooks in React Navigation 5 (contd.)</vt:lpstr>
      <vt:lpstr>Hooks in React Navigation 5 (contd.)</vt:lpstr>
      <vt:lpstr>Hooks in React Navigation 5 (contd.)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Ngoc Tho (FE FPTU HN)</dc:creator>
  <cp:lastModifiedBy>Chu Dinh Phu 2 (FE Ban NCPT)</cp:lastModifiedBy>
  <cp:revision>500</cp:revision>
  <dcterms:created xsi:type="dcterms:W3CDTF">2021-08-08T14:50:46Z</dcterms:created>
  <dcterms:modified xsi:type="dcterms:W3CDTF">2023-09-20T19:59:24Z</dcterms:modified>
</cp:coreProperties>
</file>