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0"/>
  </p:notesMasterIdLst>
  <p:handoutMasterIdLst>
    <p:handoutMasterId r:id="rId121"/>
  </p:handoutMasterIdLst>
  <p:sldIdLst>
    <p:sldId id="256" r:id="rId2"/>
    <p:sldId id="458" r:id="rId3"/>
    <p:sldId id="459" r:id="rId4"/>
    <p:sldId id="464" r:id="rId5"/>
    <p:sldId id="465" r:id="rId6"/>
    <p:sldId id="320" r:id="rId7"/>
    <p:sldId id="460" r:id="rId8"/>
    <p:sldId id="467" r:id="rId9"/>
    <p:sldId id="468" r:id="rId10"/>
    <p:sldId id="469" r:id="rId11"/>
    <p:sldId id="470" r:id="rId12"/>
    <p:sldId id="461" r:id="rId13"/>
    <p:sldId id="462" r:id="rId14"/>
    <p:sldId id="463" r:id="rId15"/>
    <p:sldId id="538" r:id="rId16"/>
    <p:sldId id="472" r:id="rId17"/>
    <p:sldId id="473" r:id="rId18"/>
    <p:sldId id="474" r:id="rId19"/>
    <p:sldId id="475" r:id="rId20"/>
    <p:sldId id="466" r:id="rId21"/>
    <p:sldId id="476" r:id="rId22"/>
    <p:sldId id="477" r:id="rId23"/>
    <p:sldId id="478" r:id="rId24"/>
    <p:sldId id="479" r:id="rId25"/>
    <p:sldId id="484" r:id="rId26"/>
    <p:sldId id="480" r:id="rId27"/>
    <p:sldId id="481" r:id="rId28"/>
    <p:sldId id="482" r:id="rId29"/>
    <p:sldId id="483" r:id="rId30"/>
    <p:sldId id="485" r:id="rId31"/>
    <p:sldId id="486" r:id="rId32"/>
    <p:sldId id="488" r:id="rId33"/>
    <p:sldId id="487" r:id="rId34"/>
    <p:sldId id="489" r:id="rId35"/>
    <p:sldId id="490" r:id="rId36"/>
    <p:sldId id="491" r:id="rId37"/>
    <p:sldId id="492" r:id="rId38"/>
    <p:sldId id="493" r:id="rId39"/>
    <p:sldId id="322" r:id="rId40"/>
    <p:sldId id="429" r:id="rId41"/>
    <p:sldId id="494" r:id="rId42"/>
    <p:sldId id="440" r:id="rId43"/>
    <p:sldId id="501" r:id="rId44"/>
    <p:sldId id="323" r:id="rId45"/>
    <p:sldId id="324" r:id="rId46"/>
    <p:sldId id="500" r:id="rId47"/>
    <p:sldId id="441" r:id="rId48"/>
    <p:sldId id="332" r:id="rId49"/>
    <p:sldId id="495" r:id="rId50"/>
    <p:sldId id="497" r:id="rId51"/>
    <p:sldId id="496" r:id="rId52"/>
    <p:sldId id="498" r:id="rId53"/>
    <p:sldId id="499" r:id="rId54"/>
    <p:sldId id="502" r:id="rId55"/>
    <p:sldId id="503" r:id="rId56"/>
    <p:sldId id="444" r:id="rId57"/>
    <p:sldId id="437" r:id="rId58"/>
    <p:sldId id="333" r:id="rId59"/>
    <p:sldId id="334" r:id="rId60"/>
    <p:sldId id="335" r:id="rId61"/>
    <p:sldId id="336" r:id="rId62"/>
    <p:sldId id="337" r:id="rId63"/>
    <p:sldId id="269" r:id="rId64"/>
    <p:sldId id="338" r:id="rId65"/>
    <p:sldId id="339" r:id="rId66"/>
    <p:sldId id="442" r:id="rId67"/>
    <p:sldId id="445" r:id="rId68"/>
    <p:sldId id="443" r:id="rId69"/>
    <p:sldId id="446" r:id="rId70"/>
    <p:sldId id="447" r:id="rId71"/>
    <p:sldId id="506" r:id="rId72"/>
    <p:sldId id="504" r:id="rId73"/>
    <p:sldId id="505" r:id="rId74"/>
    <p:sldId id="507" r:id="rId75"/>
    <p:sldId id="508" r:id="rId76"/>
    <p:sldId id="455" r:id="rId77"/>
    <p:sldId id="509" r:id="rId78"/>
    <p:sldId id="510" r:id="rId79"/>
    <p:sldId id="515" r:id="rId80"/>
    <p:sldId id="511" r:id="rId81"/>
    <p:sldId id="512" r:id="rId82"/>
    <p:sldId id="343" r:id="rId83"/>
    <p:sldId id="513" r:id="rId84"/>
    <p:sldId id="516" r:id="rId85"/>
    <p:sldId id="517" r:id="rId86"/>
    <p:sldId id="524" r:id="rId87"/>
    <p:sldId id="519" r:id="rId88"/>
    <p:sldId id="518" r:id="rId89"/>
    <p:sldId id="520" r:id="rId90"/>
    <p:sldId id="521" r:id="rId91"/>
    <p:sldId id="522" r:id="rId92"/>
    <p:sldId id="523" r:id="rId93"/>
    <p:sldId id="405" r:id="rId94"/>
    <p:sldId id="525" r:id="rId95"/>
    <p:sldId id="529" r:id="rId96"/>
    <p:sldId id="530" r:id="rId97"/>
    <p:sldId id="531" r:id="rId98"/>
    <p:sldId id="532" r:id="rId99"/>
    <p:sldId id="536" r:id="rId100"/>
    <p:sldId id="537" r:id="rId101"/>
    <p:sldId id="533" r:id="rId102"/>
    <p:sldId id="456" r:id="rId103"/>
    <p:sldId id="374" r:id="rId104"/>
    <p:sldId id="407" r:id="rId105"/>
    <p:sldId id="379" r:id="rId106"/>
    <p:sldId id="380" r:id="rId107"/>
    <p:sldId id="526" r:id="rId108"/>
    <p:sldId id="528" r:id="rId109"/>
    <p:sldId id="370" r:id="rId110"/>
    <p:sldId id="371" r:id="rId111"/>
    <p:sldId id="433" r:id="rId112"/>
    <p:sldId id="375" r:id="rId113"/>
    <p:sldId id="418" r:id="rId114"/>
    <p:sldId id="421" r:id="rId115"/>
    <p:sldId id="457" r:id="rId116"/>
    <p:sldId id="452" r:id="rId117"/>
    <p:sldId id="438" r:id="rId118"/>
    <p:sldId id="397" r:id="rId119"/>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59"/>
            <p14:sldId id="464"/>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p:restoredTop sz="89796" autoAdjust="0"/>
  </p:normalViewPr>
  <p:slideViewPr>
    <p:cSldViewPr>
      <p:cViewPr varScale="1">
        <p:scale>
          <a:sx n="110" d="100"/>
          <a:sy n="110" d="100"/>
        </p:scale>
        <p:origin x="1760" y="176"/>
      </p:cViewPr>
      <p:guideLst>
        <p:guide orient="horz" pos="2160"/>
        <p:guide pos="312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extLst>
            <c:ext xmlns:c16="http://schemas.microsoft.com/office/drawing/2014/chart" uri="{C3380CC4-5D6E-409C-BE32-E72D297353CC}">
              <c16:uniqueId val="{00000000-D329-5442-B311-6D0DE21C7764}"/>
            </c:ext>
          </c:extLst>
        </c:ser>
        <c:dLbls>
          <c:showLegendKey val="0"/>
          <c:showVal val="0"/>
          <c:showCatName val="0"/>
          <c:showSerName val="0"/>
          <c:showPercent val="0"/>
          <c:showBubbleSize val="0"/>
        </c:dLbls>
        <c:gapWidth val="219"/>
        <c:overlap val="-27"/>
        <c:axId val="1371262559"/>
        <c:axId val="1949719343"/>
      </c:barChart>
      <c:catAx>
        <c:axId val="1371262559"/>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49719343"/>
        <c:crosses val="autoZero"/>
        <c:auto val="1"/>
        <c:lblAlgn val="ctr"/>
        <c:lblOffset val="100"/>
        <c:noMultiLvlLbl val="0"/>
      </c:catAx>
      <c:valAx>
        <c:axId val="1949719343"/>
        <c:scaling>
          <c:orientation val="minMax"/>
        </c:scaling>
        <c:delete val="1"/>
        <c:axPos val="l"/>
        <c:numFmt formatCode="General" sourceLinked="1"/>
        <c:majorTickMark val="none"/>
        <c:minorTickMark val="none"/>
        <c:tickLblPos val="nextTo"/>
        <c:crossAx val="137126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Evaluation</a:t>
          </a:r>
        </a:p>
      </dgm:t>
    </dgm:pt>
    <dgm:pt modelId="{13C15011-0DEE-2C46-9129-12DCE88CBEC9}" type="parTrans" cxnId="{8A9AB69D-838C-A443-9E78-E794A697AAAE}">
      <dgm:prSet/>
      <dgm:spPr/>
      <dgm:t>
        <a:bodyPr/>
        <a:lstStyle/>
        <a:p>
          <a:endParaRPr lang="en-GB"/>
        </a:p>
      </dgm:t>
    </dgm:pt>
    <dgm:pt modelId="{429FD40F-AF87-F649-A541-BCAE611E87E1}" type="sibTrans" cxnId="{8A9AB69D-838C-A443-9E78-E794A697AAAE}">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Requirement Fulfilment</a:t>
          </a:r>
        </a:p>
      </dgm:t>
    </dgm:pt>
    <dgm:pt modelId="{2C00D39D-8F35-6E49-AE6E-4EDD3FE0C074}" type="parTrans" cxnId="{CCEC15B1-DDCF-B844-90C5-BBD3DD5A2138}">
      <dgm:prSet/>
      <dgm:spPr/>
      <dgm:t>
        <a:bodyPr/>
        <a:lstStyle/>
        <a:p>
          <a:endParaRPr lang="en-GB"/>
        </a:p>
      </dgm:t>
    </dgm:pt>
    <dgm:pt modelId="{FDB5B4C9-D7A1-964E-877A-04DCDF39CBF4}" type="sibTrans" cxnId="{CCEC15B1-DDCF-B844-90C5-BBD3DD5A2138}">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Confidence</a:t>
          </a:r>
        </a:p>
      </dgm:t>
    </dgm:pt>
    <dgm:pt modelId="{1F5616B3-6852-8348-9DE4-E3BC76C777CF}" type="parTrans" cxnId="{EC48A252-584B-D44F-BA7A-88B8AFC600C6}">
      <dgm:prSet/>
      <dgm:spPr/>
      <dgm:t>
        <a:bodyPr/>
        <a:lstStyle/>
        <a:p>
          <a:endParaRPr lang="en-GB"/>
        </a:p>
      </dgm:t>
    </dgm:pt>
    <dgm:pt modelId="{06AAA8D0-602B-F844-8494-39A9F4334A7D}" type="sibTrans" cxnId="{EC48A252-584B-D44F-BA7A-88B8AFC600C6}">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Stakeholders</a:t>
          </a:r>
        </a:p>
      </dgm:t>
    </dgm:pt>
    <dgm:pt modelId="{D75824E9-63D7-7741-9FF5-9CC8EBC25AEA}" type="parTrans" cxnId="{EF1F1360-75EF-CA45-A512-82B14F41BF13}">
      <dgm:prSet/>
      <dgm:spPr/>
      <dgm:t>
        <a:bodyPr/>
        <a:lstStyle/>
        <a:p>
          <a:endParaRPr lang="en-GB"/>
        </a:p>
      </dgm:t>
    </dgm:pt>
    <dgm:pt modelId="{DBE0ABE7-478E-2648-9C62-4C7050DED2F8}" type="sibTrans" cxnId="{EF1F1360-75EF-CA45-A512-82B14F41BF13}">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Defects</a:t>
          </a:r>
        </a:p>
      </dgm:t>
    </dgm:pt>
    <dgm:pt modelId="{853D0937-24E7-9D4A-89A5-69E7945D1A56}" type="parTrans" cxnId="{00C08114-72EA-594A-819D-772C6AF0301C}">
      <dgm:prSet/>
      <dgm:spPr/>
      <dgm:t>
        <a:bodyPr/>
        <a:lstStyle/>
        <a:p>
          <a:endParaRPr lang="en-GB"/>
        </a:p>
      </dgm:t>
    </dgm:pt>
    <dgm:pt modelId="{F2D88BF9-9230-C849-A179-18324C66EF8D}" type="sibTrans" cxnId="{00C08114-72EA-594A-819D-772C6AF0301C}">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Defects</a:t>
          </a:r>
        </a:p>
      </dgm:t>
    </dgm:pt>
    <dgm:pt modelId="{DDB2BC99-0EE0-F942-BD6C-CAC38D023F4D}" type="parTrans" cxnId="{23B3A6CD-EDCE-1B4F-8EA3-25B4EFB71497}">
      <dgm:prSet/>
      <dgm:spPr/>
      <dgm:t>
        <a:bodyPr/>
        <a:lstStyle/>
        <a:p>
          <a:endParaRPr lang="en-GB"/>
        </a:p>
      </dgm:t>
    </dgm:pt>
    <dgm:pt modelId="{DE881D05-67B9-A047-AC42-FA318A5EEE67}" type="sibTrans" cxnId="{23B3A6CD-EDCE-1B4F-8EA3-25B4EFB71497}">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Risks</a:t>
          </a:r>
        </a:p>
      </dgm:t>
    </dgm:pt>
    <dgm:pt modelId="{3471852E-058F-9B40-9FD4-9C086AB8896C}" type="parTrans" cxnId="{A1779CEA-8ADE-1D48-B7E5-3039CFA74084}">
      <dgm:prSet/>
      <dgm:spPr/>
      <dgm:t>
        <a:bodyPr/>
        <a:lstStyle/>
        <a:p>
          <a:endParaRPr lang="en-GB"/>
        </a:p>
      </dgm:t>
    </dgm:pt>
    <dgm:pt modelId="{025647FD-2728-3B43-A94D-3B318E683101}" type="sibTrans" cxnId="{A1779CEA-8ADE-1D48-B7E5-3039CFA74084}">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Law</a:t>
          </a:r>
        </a:p>
      </dgm:t>
    </dgm:pt>
    <dgm:pt modelId="{F9CC4AC4-1D8D-D54D-89F6-8CCA273FA230}" type="parTrans" cxnId="{1AFD2560-1509-5F45-892B-5724F3DA07D2}">
      <dgm:prSet/>
      <dgm:spPr/>
      <dgm:t>
        <a:bodyPr/>
        <a:lstStyle/>
        <a:p>
          <a:endParaRPr lang="en-GB"/>
        </a:p>
      </dgm:t>
    </dgm:pt>
    <dgm:pt modelId="{33BDF1DB-C34B-8A4F-81C0-1F6860814721}" type="sibTrans" cxnId="{1AFD2560-1509-5F45-892B-5724F3DA07D2}">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type="parTrans" cxnId="{73A17E33-6952-8B4F-AF0C-617439A395A4}">
      <dgm:prSet/>
      <dgm:spPr/>
      <dgm:t>
        <a:bodyPr/>
        <a:lstStyle/>
        <a:p>
          <a:endParaRPr lang="en-GB"/>
        </a:p>
      </dgm:t>
    </dgm:pt>
    <dgm:pt modelId="{B08480D1-823F-5D41-A099-FEA0DF42308F}" type="sibTrans" cxnId="{73A17E33-6952-8B4F-AF0C-617439A395A4}">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pt>
    <dgm:pt modelId="{FD09323E-B776-1040-AFC0-BE463E5D2B27}" type="pres">
      <dgm:prSet presAssocID="{9B87086C-8ABC-2E43-8372-97097EB87F6A}" presName="node" presStyleLbl="node1" presStyleIdx="0" presStyleCnt="9" custLinFactNeighborX="-13657">
        <dgm:presLayoutVars>
          <dgm:bulletEnabled val="1"/>
        </dgm:presLayoutVars>
      </dgm:prSet>
      <dgm:spPr/>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pt>
  </dgm:ptLst>
  <dgm:cxnLst>
    <dgm:cxn modelId="{368D6113-643D-C847-8BC2-2FAD6EDF65E5}" type="presOf" srcId="{9B87086C-8ABC-2E43-8372-97097EB87F6A}" destId="{FD09323E-B776-1040-AFC0-BE463E5D2B27}" srcOrd="0" destOrd="0" presId="urn:microsoft.com/office/officeart/2005/8/layout/default"/>
    <dgm:cxn modelId="{00C08114-72EA-594A-819D-772C6AF0301C}" srcId="{4D650C7C-EBBB-DA4C-B738-CB4B0C5ACD20}" destId="{3E68780E-FC66-8C43-9F17-E618A8D1390C}" srcOrd="4" destOrd="0" parTransId="{853D0937-24E7-9D4A-89A5-69E7945D1A56}" sibTransId="{F2D88BF9-9230-C849-A179-18324C66EF8D}"/>
    <dgm:cxn modelId="{FACF8514-FDDF-AE47-AE13-66B146ED534D}" type="presOf" srcId="{4D650C7C-EBBB-DA4C-B738-CB4B0C5ACD20}" destId="{56373920-2C91-7E41-B8B7-A2867A0BD864}" srcOrd="0" destOrd="0" presId="urn:microsoft.com/office/officeart/2005/8/layout/default"/>
    <dgm:cxn modelId="{73A17E33-6952-8B4F-AF0C-617439A395A4}" srcId="{4D650C7C-EBBB-DA4C-B738-CB4B0C5ACD20}" destId="{8B325FDB-83D0-F84B-B1F4-C51216A52BB0}" srcOrd="8" destOrd="0" parTransId="{AFC757E0-30B6-124F-8D58-0AF727EFB15D}" sibTransId="{B08480D1-823F-5D41-A099-FEA0DF42308F}"/>
    <dgm:cxn modelId="{361D2345-A3AD-D94C-B1DD-59D44CA09155}" type="presOf" srcId="{3E68780E-FC66-8C43-9F17-E618A8D1390C}" destId="{A266D18F-B1D0-A441-BEE2-97B11FE80690}" srcOrd="0" destOrd="0" presId="urn:microsoft.com/office/officeart/2005/8/layout/default"/>
    <dgm:cxn modelId="{EC48A252-584B-D44F-BA7A-88B8AFC600C6}" srcId="{4D650C7C-EBBB-DA4C-B738-CB4B0C5ACD20}" destId="{B5F6D8A4-165C-EC41-9750-DC2DABCE9325}" srcOrd="2" destOrd="0" parTransId="{1F5616B3-6852-8348-9DE4-E3BC76C777CF}" sibTransId="{06AAA8D0-602B-F844-8494-39A9F4334A7D}"/>
    <dgm:cxn modelId="{EF1F1360-75EF-CA45-A512-82B14F41BF13}" srcId="{4D650C7C-EBBB-DA4C-B738-CB4B0C5ACD20}" destId="{8D22F307-346A-6F4C-89F3-CA7410ABCD00}" srcOrd="3" destOrd="0" parTransId="{D75824E9-63D7-7741-9FF5-9CC8EBC25AEA}" sibTransId="{DBE0ABE7-478E-2648-9C62-4C7050DED2F8}"/>
    <dgm:cxn modelId="{1AFD2560-1509-5F45-892B-5724F3DA07D2}" srcId="{4D650C7C-EBBB-DA4C-B738-CB4B0C5ACD20}" destId="{7AF4F56B-C615-A544-9454-DAEAFAA4AD16}" srcOrd="7" destOrd="0" parTransId="{F9CC4AC4-1D8D-D54D-89F6-8CCA273FA230}" sibTransId="{33BDF1DB-C34B-8A4F-81C0-1F6860814721}"/>
    <dgm:cxn modelId="{492FDD6A-003E-7C44-AD82-2D098A8A40D1}" type="presOf" srcId="{D811BD1B-195B-7A48-BBE1-9848A2EF3FF9}" destId="{45F1B6D1-31B9-E646-8D30-0A85A4F5F963}" srcOrd="0" destOrd="0" presId="urn:microsoft.com/office/officeart/2005/8/layout/default"/>
    <dgm:cxn modelId="{0A64C872-890E-374F-A265-D765AF2E09F8}" type="presOf" srcId="{7AF4F56B-C615-A544-9454-DAEAFAA4AD16}" destId="{5B52E540-2668-0F43-B64E-D9FE35B3B7B2}"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6BA6F877-6EAE-3648-8CAE-1434F893943F}" type="presOf" srcId="{BC5E8579-820D-9F4C-A80F-2A8A0FBB209D}" destId="{348972BD-7780-7746-9EC7-C4A27F61F0A0}" srcOrd="0" destOrd="0" presId="urn:microsoft.com/office/officeart/2005/8/layout/default"/>
    <dgm:cxn modelId="{992C479C-2454-E248-9D50-DC29811EFFF5}" type="presOf" srcId="{8B325FDB-83D0-F84B-B1F4-C51216A52BB0}" destId="{5A169430-6863-1E47-ABB3-A0AD7BA0D1E2}"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CCEC15B1-DDCF-B844-90C5-BBD3DD5A2138}" srcId="{4D650C7C-EBBB-DA4C-B738-CB4B0C5ACD20}" destId="{D811BD1B-195B-7A48-BBE1-9848A2EF3FF9}" srcOrd="1" destOrd="0" parTransId="{2C00D39D-8F35-6E49-AE6E-4EDD3FE0C074}" sibTransId="{FDB5B4C9-D7A1-964E-877A-04DCDF39CBF4}"/>
    <dgm:cxn modelId="{DB7B7FC1-4BEF-A94E-BDA6-C620C0A7C57F}" type="presOf" srcId="{B5F6D8A4-165C-EC41-9750-DC2DABCE9325}" destId="{F344E4C0-4B39-1548-B26D-5230A45447B1}" srcOrd="0" destOrd="0" presId="urn:microsoft.com/office/officeart/2005/8/layout/default"/>
    <dgm:cxn modelId="{23B3A6CD-EDCE-1B4F-8EA3-25B4EFB71497}" srcId="{4D650C7C-EBBB-DA4C-B738-CB4B0C5ACD20}" destId="{BC5E8579-820D-9F4C-A80F-2A8A0FBB209D}" srcOrd="5" destOrd="0" parTransId="{DDB2BC99-0EE0-F942-BD6C-CAC38D023F4D}" sibTransId="{DE881D05-67B9-A047-AC42-FA318A5EEE67}"/>
    <dgm:cxn modelId="{A1779CEA-8ADE-1D48-B7E5-3039CFA74084}" srcId="{4D650C7C-EBBB-DA4C-B738-CB4B0C5ACD20}" destId="{99B0CFA7-9D1C-CB43-8C43-73B7F6FAA75D}" srcOrd="6" destOrd="0" parTransId="{3471852E-058F-9B40-9FD4-9C086AB8896C}" sibTransId="{025647FD-2728-3B43-A94D-3B318E683101}"/>
    <dgm:cxn modelId="{D64DCBEE-091E-1D4D-9B30-F90E784C4B65}" type="presOf" srcId="{99B0CFA7-9D1C-CB43-8C43-73B7F6FAA75D}" destId="{034B2C7D-6E28-D540-8B95-99787711DA38}" srcOrd="0" destOrd="0" presId="urn:microsoft.com/office/officeart/2005/8/layout/default"/>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type="parTrans" cxnId="{EE21D955-718E-4740-BEBE-0E8AC5FEA359}">
      <dgm:prSet/>
      <dgm:spPr/>
      <dgm:t>
        <a:bodyPr/>
        <a:lstStyle/>
        <a:p>
          <a:endParaRPr lang="en-GB"/>
        </a:p>
      </dgm:t>
    </dgm:pt>
    <dgm:pt modelId="{9E255147-322B-7F4F-9431-07ADEA8C98BB}" type="sibTrans" cxnId="{EE21D955-718E-4740-BEBE-0E8AC5FEA359}">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type="parTrans" cxnId="{93630981-4171-0348-BEB9-90EB3F5F3F77}">
      <dgm:prSet/>
      <dgm:spPr/>
      <dgm:t>
        <a:bodyPr/>
        <a:lstStyle/>
        <a:p>
          <a:endParaRPr lang="en-GB"/>
        </a:p>
      </dgm:t>
    </dgm:pt>
    <dgm:pt modelId="{5507097E-401D-104A-803D-7B57305E2755}" type="sibTrans" cxnId="{93630981-4171-0348-BEB9-90EB3F5F3F77}">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type="parTrans" cxnId="{C92011D1-86D6-514D-B972-7E0383CDBE7E}">
      <dgm:prSet/>
      <dgm:spPr/>
      <dgm:t>
        <a:bodyPr/>
        <a:lstStyle/>
        <a:p>
          <a:endParaRPr lang="en-GB"/>
        </a:p>
      </dgm:t>
    </dgm:pt>
    <dgm:pt modelId="{8037DC7D-62F7-9045-B974-742625EA144B}" type="sibTrans" cxnId="{C92011D1-86D6-514D-B972-7E0383CDBE7E}">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pt>
    <dgm:pt modelId="{A8714E23-5E2D-D04A-901F-D6F25FEBA21E}" type="pres">
      <dgm:prSet presAssocID="{9E255147-322B-7F4F-9431-07ADEA8C98BB}" presName="sibTrans" presStyleLbl="sibTrans2D1" presStyleIdx="0" presStyleCnt="2"/>
      <dgm:spPr/>
    </dgm:pt>
    <dgm:pt modelId="{0BB4B783-E841-9041-B1DD-5A08A457EFCC}" type="pres">
      <dgm:prSet presAssocID="{9E255147-322B-7F4F-9431-07ADEA8C98BB}" presName="connectorText" presStyleLbl="sibTrans2D1" presStyleIdx="0" presStyleCnt="2"/>
      <dgm:spPr/>
    </dgm:pt>
    <dgm:pt modelId="{312995A5-EC29-6543-9CD6-5F35EB157629}" type="pres">
      <dgm:prSet presAssocID="{30FD7FB4-CF30-BA4F-B249-F32935692B62}" presName="node" presStyleLbl="node1" presStyleIdx="1" presStyleCnt="3">
        <dgm:presLayoutVars>
          <dgm:bulletEnabled val="1"/>
        </dgm:presLayoutVars>
      </dgm:prSet>
      <dgm:spPr/>
    </dgm:pt>
    <dgm:pt modelId="{49F265F1-2C4F-1F4C-9853-C3EE287E7AB1}" type="pres">
      <dgm:prSet presAssocID="{5507097E-401D-104A-803D-7B57305E2755}" presName="sibTrans" presStyleLbl="sibTrans2D1" presStyleIdx="1" presStyleCnt="2"/>
      <dgm:spPr/>
    </dgm:pt>
    <dgm:pt modelId="{289D4C4C-E445-0246-9D23-E5A87E3C9ABC}" type="pres">
      <dgm:prSet presAssocID="{5507097E-401D-104A-803D-7B57305E2755}" presName="connectorText" presStyleLbl="sibTrans2D1" presStyleIdx="1" presStyleCnt="2"/>
      <dgm:spPr/>
    </dgm:pt>
    <dgm:pt modelId="{664DFA46-2B53-AA48-AEAB-359CE8DB527F}" type="pres">
      <dgm:prSet presAssocID="{6B9E6DBB-47C4-C44F-94E6-29F608C4E1A1}" presName="node" presStyleLbl="node1" presStyleIdx="2" presStyleCnt="3">
        <dgm:presLayoutVars>
          <dgm:bulletEnabled val="1"/>
        </dgm:presLayoutVars>
      </dgm:prSet>
      <dgm:spPr/>
    </dgm:pt>
  </dgm:ptLst>
  <dgm:cxnLst>
    <dgm:cxn modelId="{0A52BD04-21FF-8D47-94C1-49F91CE1D7B6}" type="presOf" srcId="{5507097E-401D-104A-803D-7B57305E2755}" destId="{49F265F1-2C4F-1F4C-9853-C3EE287E7AB1}"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6E8D3C7B-3DE8-1746-B4CF-FECA9767CE3E}" type="presOf" srcId="{6F82F0B3-5B2E-C444-A2DB-306063220C46}" destId="{A34A13FC-8CA8-1B4E-99B8-5A6293695153}" srcOrd="0" destOrd="0" presId="urn:microsoft.com/office/officeart/2005/8/layout/process1"/>
    <dgm:cxn modelId="{93630981-4171-0348-BEB9-90EB3F5F3F77}" srcId="{6F82F0B3-5B2E-C444-A2DB-306063220C46}" destId="{30FD7FB4-CF30-BA4F-B249-F32935692B62}" srcOrd="1" destOrd="0" parTransId="{CA940D81-645E-A940-A998-5E75F0CDCC46}" sibTransId="{5507097E-401D-104A-803D-7B57305E2755}"/>
    <dgm:cxn modelId="{1521E3B7-42A9-A34B-BD41-FF6B085EEEE7}" type="presOf" srcId="{5507097E-401D-104A-803D-7B57305E2755}" destId="{289D4C4C-E445-0246-9D23-E5A87E3C9ABC}" srcOrd="1" destOrd="0" presId="urn:microsoft.com/office/officeart/2005/8/layout/process1"/>
    <dgm:cxn modelId="{3A0152CC-D331-1043-8CAA-5484E4C52A8F}" type="presOf" srcId="{30FD7FB4-CF30-BA4F-B249-F32935692B62}" destId="{312995A5-EC29-6543-9CD6-5F35EB157629}"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type="parTrans" cxnId="{65EB64D9-3DBF-E843-A7CA-48651F4FA3A9}">
      <dgm:prSet/>
      <dgm:spPr/>
      <dgm:t>
        <a:bodyPr/>
        <a:lstStyle/>
        <a:p>
          <a:endParaRPr lang="en-GB"/>
        </a:p>
      </dgm:t>
    </dgm:pt>
    <dgm:pt modelId="{62F3DF65-28B8-7648-9844-33BB9E032AE7}" type="sibTrans" cxnId="{65EB64D9-3DBF-E843-A7CA-48651F4FA3A9}">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type="parTrans" cxnId="{46E9C60B-548B-6D4C-A4D4-FD0A52FF60E5}">
      <dgm:prSet/>
      <dgm:spPr/>
      <dgm:t>
        <a:bodyPr/>
        <a:lstStyle/>
        <a:p>
          <a:endParaRPr lang="en-GB"/>
        </a:p>
      </dgm:t>
    </dgm:pt>
    <dgm:pt modelId="{0B2C7FE5-E418-304A-B0D8-1D367D8DEA6F}" type="sibTrans" cxnId="{46E9C60B-548B-6D4C-A4D4-FD0A52FF60E5}">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type="parTrans" cxnId="{CE27FD0F-2C15-F74A-B7CB-8DDE93648EB3}">
      <dgm:prSet/>
      <dgm:spPr/>
      <dgm:t>
        <a:bodyPr/>
        <a:lstStyle/>
        <a:p>
          <a:endParaRPr lang="en-GB"/>
        </a:p>
      </dgm:t>
    </dgm:pt>
    <dgm:pt modelId="{04ED79A8-288E-D945-93AB-0D3ABB7FA021}" type="sibTrans" cxnId="{CE27FD0F-2C15-F74A-B7CB-8DDE93648EB3}">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type="parTrans" cxnId="{001256C2-C22E-604C-AE2A-FA376B164F2B}">
      <dgm:prSet/>
      <dgm:spPr/>
      <dgm:t>
        <a:bodyPr/>
        <a:lstStyle/>
        <a:p>
          <a:endParaRPr lang="en-GB"/>
        </a:p>
      </dgm:t>
    </dgm:pt>
    <dgm:pt modelId="{A30950C5-FB00-DA45-9FB0-4C61C6BB5B46}" type="sibTrans" cxnId="{001256C2-C22E-604C-AE2A-FA376B164F2B}">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type="parTrans" cxnId="{BCF8A40D-333E-5D47-BE4A-13FAFA4B6BB3}">
      <dgm:prSet/>
      <dgm:spPr/>
      <dgm:t>
        <a:bodyPr/>
        <a:lstStyle/>
        <a:p>
          <a:endParaRPr lang="en-GB"/>
        </a:p>
      </dgm:t>
    </dgm:pt>
    <dgm:pt modelId="{A5F737D6-6356-C84F-98A0-37683263E5E5}" type="sibTrans" cxnId="{BCF8A40D-333E-5D47-BE4A-13FAFA4B6BB3}">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type="parTrans" cxnId="{CAB20BFA-E796-2143-B277-31F8711E3531}">
      <dgm:prSet/>
      <dgm:spPr/>
      <dgm:t>
        <a:bodyPr/>
        <a:lstStyle/>
        <a:p>
          <a:endParaRPr lang="en-GB"/>
        </a:p>
      </dgm:t>
    </dgm:pt>
    <dgm:pt modelId="{8D6A1C3F-9B22-E84E-B1D4-9A37D7F518F0}" type="sibTrans" cxnId="{CAB20BFA-E796-2143-B277-31F8711E3531}">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type="parTrans" cxnId="{D05D11AE-9F91-4443-9171-4FCDDC3B31AA}">
      <dgm:prSet/>
      <dgm:spPr/>
      <dgm:t>
        <a:bodyPr/>
        <a:lstStyle/>
        <a:p>
          <a:endParaRPr lang="en-GB"/>
        </a:p>
      </dgm:t>
    </dgm:pt>
    <dgm:pt modelId="{FEF98307-3121-5046-A2AC-B0DA65185326}" type="sibTrans" cxnId="{D05D11AE-9F91-4443-9171-4FCDDC3B31AA}">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3C070514-6B5F-A74E-820F-D2FA5DF765A3}" type="presOf" srcId="{26623AFA-31D2-A94C-AA33-4E73FD2855E1}" destId="{F7F11B18-FF05-2C42-8904-8B6DDDF84E21}" srcOrd="0" destOrd="0" presId="urn:microsoft.com/office/officeart/2005/8/layout/hProcess11"/>
    <dgm:cxn modelId="{3833DB1B-642B-714F-BB86-61A60608E2D0}" type="presOf" srcId="{0255DB9D-811C-1548-92AF-B0D88A66EF02}" destId="{34201CC0-2A33-8A43-853E-35C90DD1D2A4}" srcOrd="0" destOrd="0" presId="urn:microsoft.com/office/officeart/2005/8/layout/hProcess11"/>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5F24C09A-3390-3547-85C8-8F5C389311D6}" type="presOf" srcId="{56F29519-6026-4A4A-B806-9683FEB1A695}" destId="{CF81A654-7755-AE43-8571-6A026101F66A}"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D05D11AE-9F91-4443-9171-4FCDDC3B31AA}" srcId="{68ED9276-C458-8142-B275-E7FBD491E06E}" destId="{26623AFA-31D2-A94C-AA33-4E73FD2855E1}" srcOrd="4" destOrd="0" parTransId="{2F79F82C-D73D-5C43-B617-16867FE3759D}" sibTransId="{FEF98307-3121-5046-A2AC-B0DA65185326}"/>
    <dgm:cxn modelId="{001256C2-C22E-604C-AE2A-FA376B164F2B}" srcId="{68ED9276-C458-8142-B275-E7FBD491E06E}" destId="{56F29519-6026-4A4A-B806-9683FEB1A695}" srcOrd="1" destOrd="0" parTransId="{B95CF3D9-05A6-F244-9C5E-798A938FA5E6}" sibTransId="{A30950C5-FB00-DA45-9FB0-4C61C6BB5B46}"/>
    <dgm:cxn modelId="{A64F4ED5-037B-B248-A966-2FB20BDBDBEE}" type="presOf" srcId="{3D0D151F-20D8-4740-B7CA-15CFA2BA2AA0}" destId="{E3F8B8D0-C6D9-B446-B862-41846F021566}" srcOrd="0" destOrd="0" presId="urn:microsoft.com/office/officeart/2005/8/layout/hProcess11"/>
    <dgm:cxn modelId="{65EB64D9-3DBF-E843-A7CA-48651F4FA3A9}" srcId="{68ED9276-C458-8142-B275-E7FBD491E06E}" destId="{AF86B206-21E1-B34E-B133-0F85991BFF9B}" srcOrd="0" destOrd="0" parTransId="{E6014F4B-2EF7-7A42-A039-A5D92350ECA9}" sibTransId="{62F3DF65-28B8-7648-9844-33BB9E032AE7}"/>
    <dgm:cxn modelId="{CAB20BFA-E796-2143-B277-31F8711E3531}" srcId="{68ED9276-C458-8142-B275-E7FBD491E06E}" destId="{EA63587C-0549-A448-B698-E510E95E82ED}" srcOrd="5" destOrd="0" parTransId="{E38D9D13-5EFD-A145-A71D-56A9B25C0832}" sibTransId="{8D6A1C3F-9B22-E84E-B1D4-9A37D7F518F0}"/>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323E-B776-1040-AFC0-BE463E5D2B27}">
      <dsp:nvSpPr>
        <dsp:cNvPr id="0" name=""/>
        <dsp:cNvSpPr/>
      </dsp:nvSpPr>
      <dsp:spPr>
        <a:xfrm>
          <a:off x="533410" y="3026"/>
          <a:ext cx="2369492" cy="1421695"/>
        </a:xfrm>
        <a:prstGeom prst="rect">
          <a:avLst/>
        </a:prstGeom>
        <a:solidFill>
          <a:srgbClr val="D4AFB9"/>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Work Product Evaluation</a:t>
          </a:r>
        </a:p>
      </dsp:txBody>
      <dsp:txXfrm>
        <a:off x="533410" y="3026"/>
        <a:ext cx="2369492" cy="1421695"/>
      </dsp:txXfrm>
    </dsp:sp>
    <dsp:sp modelId="{45F1B6D1-31B9-E646-8D30-0A85A4F5F963}">
      <dsp:nvSpPr>
        <dsp:cNvPr id="0" name=""/>
        <dsp:cNvSpPr/>
      </dsp:nvSpPr>
      <dsp:spPr>
        <a:xfrm>
          <a:off x="3463453" y="3026"/>
          <a:ext cx="2369492" cy="1421695"/>
        </a:xfrm>
        <a:prstGeom prst="rect">
          <a:avLst/>
        </a:prstGeom>
        <a:solidFill>
          <a:srgbClr val="D1CFE2"/>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Requirement Fulfilment</a:t>
          </a:r>
        </a:p>
      </dsp:txBody>
      <dsp:txXfrm>
        <a:off x="3463453" y="3026"/>
        <a:ext cx="2369492" cy="1421695"/>
      </dsp:txXfrm>
    </dsp:sp>
    <dsp:sp modelId="{F344E4C0-4B39-1548-B26D-5230A45447B1}">
      <dsp:nvSpPr>
        <dsp:cNvPr id="0" name=""/>
        <dsp:cNvSpPr/>
      </dsp:nvSpPr>
      <dsp:spPr>
        <a:xfrm>
          <a:off x="6393497" y="3026"/>
          <a:ext cx="2369492" cy="1421695"/>
        </a:xfrm>
        <a:prstGeom prst="rect">
          <a:avLst/>
        </a:prstGeom>
        <a:solidFill>
          <a:srgbClr val="9CADCE"/>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Building Confidence</a:t>
          </a:r>
        </a:p>
      </dsp:txBody>
      <dsp:txXfrm>
        <a:off x="6393497" y="3026"/>
        <a:ext cx="2369492" cy="1421695"/>
      </dsp:txXfrm>
    </dsp:sp>
    <dsp:sp modelId="{62DD94C4-328C-F44C-86AC-CDDDA6C3F1BF}">
      <dsp:nvSpPr>
        <dsp:cNvPr id="0" name=""/>
        <dsp:cNvSpPr/>
      </dsp:nvSpPr>
      <dsp:spPr>
        <a:xfrm>
          <a:off x="533410" y="1661671"/>
          <a:ext cx="2369492" cy="1421695"/>
        </a:xfrm>
        <a:prstGeom prst="rect">
          <a:avLst/>
        </a:prstGeom>
        <a:solidFill>
          <a:srgbClr val="7EC4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Providing Information to Stakeholders</a:t>
          </a:r>
        </a:p>
      </dsp:txBody>
      <dsp:txXfrm>
        <a:off x="533410" y="1661671"/>
        <a:ext cx="2369492" cy="1421695"/>
      </dsp:txXfrm>
    </dsp:sp>
    <dsp:sp modelId="{A266D18F-B1D0-A441-BEE2-97B11FE80690}">
      <dsp:nvSpPr>
        <dsp:cNvPr id="0" name=""/>
        <dsp:cNvSpPr/>
      </dsp:nvSpPr>
      <dsp:spPr>
        <a:xfrm>
          <a:off x="3463453" y="1661671"/>
          <a:ext cx="2369492" cy="1421695"/>
        </a:xfrm>
        <a:prstGeom prst="rect">
          <a:avLst/>
        </a:prstGeom>
        <a:solidFill>
          <a:srgbClr val="52B2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Preventing Defects</a:t>
          </a:r>
        </a:p>
      </dsp:txBody>
      <dsp:txXfrm>
        <a:off x="3463453" y="1661671"/>
        <a:ext cx="2369492" cy="1421695"/>
      </dsp:txXfrm>
    </dsp:sp>
    <dsp:sp modelId="{348972BD-7780-7746-9EC7-C4A27F61F0A0}">
      <dsp:nvSpPr>
        <dsp:cNvPr id="0" name=""/>
        <dsp:cNvSpPr/>
      </dsp:nvSpPr>
      <dsp:spPr>
        <a:xfrm>
          <a:off x="6393497" y="1661671"/>
          <a:ext cx="2369492" cy="1421695"/>
        </a:xfrm>
        <a:prstGeom prst="rect">
          <a:avLst/>
        </a:prstGeom>
        <a:solidFill>
          <a:srgbClr val="79ADDC"/>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Finding Defects</a:t>
          </a:r>
        </a:p>
      </dsp:txBody>
      <dsp:txXfrm>
        <a:off x="6393497" y="1661671"/>
        <a:ext cx="2369492" cy="1421695"/>
      </dsp:txXfrm>
    </dsp:sp>
    <dsp:sp modelId="{034B2C7D-6E28-D540-8B95-99787711DA38}">
      <dsp:nvSpPr>
        <dsp:cNvPr id="0" name=""/>
        <dsp:cNvSpPr/>
      </dsp:nvSpPr>
      <dsp:spPr>
        <a:xfrm>
          <a:off x="533410" y="3323342"/>
          <a:ext cx="2369492" cy="1421695"/>
        </a:xfrm>
        <a:prstGeom prst="rect">
          <a:avLst/>
        </a:prstGeom>
        <a:solidFill>
          <a:srgbClr val="FFC09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Reducing Risks</a:t>
          </a:r>
        </a:p>
      </dsp:txBody>
      <dsp:txXfrm>
        <a:off x="533410" y="3323342"/>
        <a:ext cx="2369492" cy="1421695"/>
      </dsp:txXfrm>
    </dsp:sp>
    <dsp:sp modelId="{5B52E540-2668-0F43-B64E-D9FE35B3B7B2}">
      <dsp:nvSpPr>
        <dsp:cNvPr id="0" name=""/>
        <dsp:cNvSpPr/>
      </dsp:nvSpPr>
      <dsp:spPr>
        <a:xfrm>
          <a:off x="3463453" y="3323342"/>
          <a:ext cx="2369492" cy="1421695"/>
        </a:xfrm>
        <a:prstGeom prst="rect">
          <a:avLst/>
        </a:prstGeom>
        <a:solidFill>
          <a:srgbClr val="FFEE93"/>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Compliance with Law</a:t>
          </a:r>
        </a:p>
      </dsp:txBody>
      <dsp:txXfrm>
        <a:off x="3463453" y="3323342"/>
        <a:ext cx="2369492" cy="1421695"/>
      </dsp:txXfrm>
    </dsp:sp>
    <dsp:sp modelId="{5A169430-6863-1E47-ABB3-A0AD7BA0D1E2}">
      <dsp:nvSpPr>
        <dsp:cNvPr id="0" name=""/>
        <dsp:cNvSpPr/>
      </dsp:nvSpPr>
      <dsp:spPr>
        <a:xfrm>
          <a:off x="6393497" y="3323342"/>
          <a:ext cx="2369492" cy="1421695"/>
        </a:xfrm>
        <a:prstGeom prst="rect">
          <a:avLst/>
        </a:prstGeom>
        <a:solidFill>
          <a:srgbClr val="84DCC6"/>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Objectives may vary</a:t>
          </a:r>
        </a:p>
      </dsp:txBody>
      <dsp:txXfrm>
        <a:off x="6393497" y="3323342"/>
        <a:ext cx="2369492" cy="1421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06C5D-0E11-2B4D-B3BA-601129209E92}">
      <dsp:nvSpPr>
        <dsp:cNvPr id="0" name=""/>
        <dsp:cNvSpPr/>
      </dsp:nvSpPr>
      <dsp:spPr>
        <a:xfrm>
          <a:off x="7067" y="789372"/>
          <a:ext cx="2112459" cy="1267475"/>
        </a:xfrm>
        <a:prstGeom prst="roundRect">
          <a:avLst>
            <a:gd name="adj" fmla="val 10000"/>
          </a:avLst>
        </a:prstGeom>
        <a:solidFill>
          <a:srgbClr val="7897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Testing</a:t>
          </a:r>
        </a:p>
      </dsp:txBody>
      <dsp:txXfrm>
        <a:off x="44190" y="826495"/>
        <a:ext cx="2038213" cy="1193229"/>
      </dsp:txXfrm>
    </dsp:sp>
    <dsp:sp modelId="{A8714E23-5E2D-D04A-901F-D6F25FEBA21E}">
      <dsp:nvSpPr>
        <dsp:cNvPr id="0" name=""/>
        <dsp:cNvSpPr/>
      </dsp:nvSpPr>
      <dsp:spPr>
        <a:xfrm>
          <a:off x="2330773"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330773" y="1265943"/>
        <a:ext cx="313489" cy="314333"/>
      </dsp:txXfrm>
    </dsp:sp>
    <dsp:sp modelId="{312995A5-EC29-6543-9CD6-5F35EB157629}">
      <dsp:nvSpPr>
        <dsp:cNvPr id="0" name=""/>
        <dsp:cNvSpPr/>
      </dsp:nvSpPr>
      <dsp:spPr>
        <a:xfrm>
          <a:off x="2964511" y="789372"/>
          <a:ext cx="2112459" cy="1267475"/>
        </a:xfrm>
        <a:prstGeom prst="roundRect">
          <a:avLst>
            <a:gd name="adj" fmla="val 10000"/>
          </a:avLst>
        </a:prstGeom>
        <a:solidFill>
          <a:srgbClr val="D4AF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Debugging</a:t>
          </a:r>
        </a:p>
      </dsp:txBody>
      <dsp:txXfrm>
        <a:off x="3001634" y="826495"/>
        <a:ext cx="2038213" cy="1193229"/>
      </dsp:txXfrm>
    </dsp:sp>
    <dsp:sp modelId="{49F265F1-2C4F-1F4C-9853-C3EE287E7AB1}">
      <dsp:nvSpPr>
        <dsp:cNvPr id="0" name=""/>
        <dsp:cNvSpPr/>
      </dsp:nvSpPr>
      <dsp:spPr>
        <a:xfrm>
          <a:off x="5288216"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5288216" y="1265943"/>
        <a:ext cx="313489" cy="314333"/>
      </dsp:txXfrm>
    </dsp:sp>
    <dsp:sp modelId="{664DFA46-2B53-AA48-AEAB-359CE8DB527F}">
      <dsp:nvSpPr>
        <dsp:cNvPr id="0" name=""/>
        <dsp:cNvSpPr/>
      </dsp:nvSpPr>
      <dsp:spPr>
        <a:xfrm>
          <a:off x="5921954" y="789372"/>
          <a:ext cx="2112459" cy="1267475"/>
        </a:xfrm>
        <a:prstGeom prst="roundRect">
          <a:avLst>
            <a:gd name="adj" fmla="val 10000"/>
          </a:avLst>
        </a:prstGeom>
        <a:solidFill>
          <a:srgbClr val="655D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Confirmation Testing</a:t>
          </a:r>
        </a:p>
      </dsp:txBody>
      <dsp:txXfrm>
        <a:off x="5959077" y="826495"/>
        <a:ext cx="2038213" cy="1193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BD1EB-1515-044D-AFFE-96E9EEB8ACA3}">
      <dsp:nvSpPr>
        <dsp:cNvPr id="0" name=""/>
        <dsp:cNvSpPr/>
      </dsp:nvSpPr>
      <dsp:spPr>
        <a:xfrm>
          <a:off x="0" y="1460500"/>
          <a:ext cx="8991600" cy="19473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90ADD-D04E-2F4A-A1FA-A63673A1A437}">
      <dsp:nvSpPr>
        <dsp:cNvPr id="0" name=""/>
        <dsp:cNvSpPr/>
      </dsp:nvSpPr>
      <dsp:spPr>
        <a:xfrm>
          <a:off x="116" y="0"/>
          <a:ext cx="10888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Planning</a:t>
          </a:r>
        </a:p>
      </dsp:txBody>
      <dsp:txXfrm>
        <a:off x="116" y="0"/>
        <a:ext cx="1088860" cy="1947333"/>
      </dsp:txXfrm>
    </dsp:sp>
    <dsp:sp modelId="{536F3A07-03F1-A540-8BE1-C4ACDD7E26E4}">
      <dsp:nvSpPr>
        <dsp:cNvPr id="0" name=""/>
        <dsp:cNvSpPr/>
      </dsp:nvSpPr>
      <dsp:spPr>
        <a:xfrm>
          <a:off x="301129" y="2190750"/>
          <a:ext cx="486833" cy="486833"/>
        </a:xfrm>
        <a:prstGeom prst="ellipse">
          <a:avLst/>
        </a:prstGeom>
        <a:solidFill>
          <a:srgbClr val="F49097"/>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1A654-7755-AE43-8571-6A026101F66A}">
      <dsp:nvSpPr>
        <dsp:cNvPr id="0" name=""/>
        <dsp:cNvSpPr/>
      </dsp:nvSpPr>
      <dsp:spPr>
        <a:xfrm>
          <a:off x="1132935" y="2921000"/>
          <a:ext cx="116156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Monitoring &amp; Control</a:t>
          </a:r>
        </a:p>
      </dsp:txBody>
      <dsp:txXfrm>
        <a:off x="1132935" y="2921000"/>
        <a:ext cx="1161568" cy="1947333"/>
      </dsp:txXfrm>
    </dsp:sp>
    <dsp:sp modelId="{425D60C6-4F05-CF40-9D30-ED9D3CFA4E88}">
      <dsp:nvSpPr>
        <dsp:cNvPr id="0" name=""/>
        <dsp:cNvSpPr/>
      </dsp:nvSpPr>
      <dsp:spPr>
        <a:xfrm>
          <a:off x="1470302" y="2190750"/>
          <a:ext cx="486833" cy="486833"/>
        </a:xfrm>
        <a:prstGeom prst="ellipse">
          <a:avLst/>
        </a:prstGeom>
        <a:solidFill>
          <a:srgbClr val="DFB2F4"/>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D10C6-CAA2-244D-8A58-17E07B783261}">
      <dsp:nvSpPr>
        <dsp:cNvPr id="0" name=""/>
        <dsp:cNvSpPr/>
      </dsp:nvSpPr>
      <dsp:spPr>
        <a:xfrm>
          <a:off x="2338463" y="0"/>
          <a:ext cx="116658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t>Test Analysis</a:t>
          </a:r>
        </a:p>
      </dsp:txBody>
      <dsp:txXfrm>
        <a:off x="2338463" y="0"/>
        <a:ext cx="1166588" cy="1947333"/>
      </dsp:txXfrm>
    </dsp:sp>
    <dsp:sp modelId="{00780C7D-9F19-3D43-8394-500D8D8B0FDC}">
      <dsp:nvSpPr>
        <dsp:cNvPr id="0" name=""/>
        <dsp:cNvSpPr/>
      </dsp:nvSpPr>
      <dsp:spPr>
        <a:xfrm>
          <a:off x="2678340" y="2190750"/>
          <a:ext cx="486833" cy="486833"/>
        </a:xfrm>
        <a:prstGeom prst="ellipse">
          <a:avLst/>
        </a:prstGeom>
        <a:solidFill>
          <a:srgbClr val="F5E96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01CC0-2A33-8A43-853E-35C90DD1D2A4}">
      <dsp:nvSpPr>
        <dsp:cNvPr id="0" name=""/>
        <dsp:cNvSpPr/>
      </dsp:nvSpPr>
      <dsp:spPr>
        <a:xfrm>
          <a:off x="3549010" y="2921000"/>
          <a:ext cx="1022736"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Test Design</a:t>
          </a:r>
        </a:p>
      </dsp:txBody>
      <dsp:txXfrm>
        <a:off x="3549010" y="2921000"/>
        <a:ext cx="1022736" cy="1947333"/>
      </dsp:txXfrm>
    </dsp:sp>
    <dsp:sp modelId="{1A2BCD76-472E-CF49-9B8A-A48DBA5377D8}">
      <dsp:nvSpPr>
        <dsp:cNvPr id="0" name=""/>
        <dsp:cNvSpPr/>
      </dsp:nvSpPr>
      <dsp:spPr>
        <a:xfrm>
          <a:off x="3816962" y="2190750"/>
          <a:ext cx="486833" cy="486833"/>
        </a:xfrm>
        <a:prstGeom prst="ellipse">
          <a:avLst/>
        </a:prstGeom>
        <a:solidFill>
          <a:srgbClr val="F2F5F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11B18-FF05-2C42-8904-8B6DDDF84E21}">
      <dsp:nvSpPr>
        <dsp:cNvPr id="0" name=""/>
        <dsp:cNvSpPr/>
      </dsp:nvSpPr>
      <dsp:spPr>
        <a:xfrm>
          <a:off x="4615706" y="0"/>
          <a:ext cx="1174993"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Implementation</a:t>
          </a:r>
        </a:p>
      </dsp:txBody>
      <dsp:txXfrm>
        <a:off x="4615706" y="0"/>
        <a:ext cx="1174993" cy="1947333"/>
      </dsp:txXfrm>
    </dsp:sp>
    <dsp:sp modelId="{3D1781FB-69EC-354A-8CE4-2988D0620EAE}">
      <dsp:nvSpPr>
        <dsp:cNvPr id="0" name=""/>
        <dsp:cNvSpPr/>
      </dsp:nvSpPr>
      <dsp:spPr>
        <a:xfrm>
          <a:off x="4959786" y="2190750"/>
          <a:ext cx="486833" cy="486833"/>
        </a:xfrm>
        <a:prstGeom prst="ellipse">
          <a:avLst/>
        </a:prstGeom>
        <a:solidFill>
          <a:srgbClr val="52B2C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5047E-72D3-C94E-ACF1-460271908507}">
      <dsp:nvSpPr>
        <dsp:cNvPr id="0" name=""/>
        <dsp:cNvSpPr/>
      </dsp:nvSpPr>
      <dsp:spPr>
        <a:xfrm>
          <a:off x="5834659" y="2921000"/>
          <a:ext cx="1334521"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Text Execution</a:t>
          </a:r>
        </a:p>
      </dsp:txBody>
      <dsp:txXfrm>
        <a:off x="5834659" y="2921000"/>
        <a:ext cx="1334521" cy="1947333"/>
      </dsp:txXfrm>
    </dsp:sp>
    <dsp:sp modelId="{437F8CA5-D0D9-FF40-BE63-C9E2BD536871}">
      <dsp:nvSpPr>
        <dsp:cNvPr id="0" name=""/>
        <dsp:cNvSpPr/>
      </dsp:nvSpPr>
      <dsp:spPr>
        <a:xfrm>
          <a:off x="6258503" y="2190750"/>
          <a:ext cx="486833" cy="486833"/>
        </a:xfrm>
        <a:prstGeom prst="ellipse">
          <a:avLst/>
        </a:prstGeom>
        <a:solidFill>
          <a:srgbClr val="655D8A"/>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8B8D0-C6D9-B446-B862-41846F021566}">
      <dsp:nvSpPr>
        <dsp:cNvPr id="0" name=""/>
        <dsp:cNvSpPr/>
      </dsp:nvSpPr>
      <dsp:spPr>
        <a:xfrm>
          <a:off x="7266651" y="0"/>
          <a:ext cx="7721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Completion</a:t>
          </a:r>
        </a:p>
      </dsp:txBody>
      <dsp:txXfrm>
        <a:off x="7266651" y="0"/>
        <a:ext cx="772160" cy="1947333"/>
      </dsp:txXfrm>
    </dsp:sp>
    <dsp:sp modelId="{BB1D5609-F7D0-FD4B-AC9F-F7794BCDA90B}">
      <dsp:nvSpPr>
        <dsp:cNvPr id="0" name=""/>
        <dsp:cNvSpPr/>
      </dsp:nvSpPr>
      <dsp:spPr>
        <a:xfrm>
          <a:off x="7409315" y="2190750"/>
          <a:ext cx="486833" cy="486833"/>
        </a:xfrm>
        <a:prstGeom prst="ellipse">
          <a:avLst/>
        </a:prstGeom>
        <a:solidFill>
          <a:srgbClr val="00B05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8F508533-8B4F-B004-7F95-1E44EE477083}"/>
              </a:ext>
            </a:extLst>
          </p:cNvPr>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a16="http://schemas.microsoft.com/office/drawing/2014/main" id="{0CD8E7AB-25D7-B94E-151B-F057A48BF238}"/>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2" name="Rectangle 6">
            <a:extLst>
              <a:ext uri="{FF2B5EF4-FFF2-40B4-BE49-F238E27FC236}">
                <a16:creationId xmlns:a16="http://schemas.microsoft.com/office/drawing/2014/main" id="{84FDCA36-6EC2-06E0-E279-28CA30D85A87}"/>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
        <p:nvSpPr>
          <p:cNvPr id="14341" name="Line 7">
            <a:extLst>
              <a:ext uri="{FF2B5EF4-FFF2-40B4-BE49-F238E27FC236}">
                <a16:creationId xmlns:a16="http://schemas.microsoft.com/office/drawing/2014/main" id="{8AB6AFC2-7409-A105-CDAA-C59B291AC253}"/>
              </a:ext>
            </a:extLst>
          </p:cNvPr>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1D43FE-DF41-9C9D-9131-406B9AB280F1}"/>
              </a:ext>
            </a:extLst>
          </p:cNvPr>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B034F899-E478-4BB7-61D7-9FC7E1D8241A}"/>
              </a:ext>
            </a:extLst>
          </p:cNvPr>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E7DA0124-1879-99A8-B7AC-261C45C4875E}"/>
              </a:ext>
            </a:extLst>
          </p:cNvPr>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864274B6-A4F9-2AEB-6AB8-7C10AAB65DDC}"/>
              </a:ext>
            </a:extLst>
          </p:cNvPr>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0CBF0E21-12A6-254D-8C8D-9DDFD0702E9A}" type="slidenum">
              <a:rPr lang="en-GB" altLang="en-US"/>
              <a:pPr>
                <a:defRPr/>
              </a:pPr>
              <a:t>‹#›</a:t>
            </a:fld>
            <a:endParaRPr lang="en-GB" altLang="en-US"/>
          </a:p>
        </p:txBody>
      </p:sp>
      <p:sp>
        <p:nvSpPr>
          <p:cNvPr id="13318" name="Rectangle 6">
            <a:extLst>
              <a:ext uri="{FF2B5EF4-FFF2-40B4-BE49-F238E27FC236}">
                <a16:creationId xmlns:a16="http://schemas.microsoft.com/office/drawing/2014/main" id="{EC264603-B811-F086-6B55-5455468B5393}"/>
              </a:ext>
            </a:extLst>
          </p:cNvPr>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578EC485-E429-E818-C57E-23D29622C9F7}"/>
              </a:ext>
            </a:extLst>
          </p:cNvPr>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id="{5AC08BBE-6E4F-FB25-B530-91848A5868CB}"/>
              </a:ext>
            </a:extLst>
          </p:cNvPr>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id="{8947017F-0D85-2A7F-DF9E-D5AB6FC58402}"/>
              </a:ext>
            </a:extLst>
          </p:cNvPr>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14</a:t>
            </a:fld>
            <a:endParaRPr lang="en-GB" altLang="en-US"/>
          </a:p>
        </p:txBody>
      </p:sp>
    </p:spTree>
    <p:extLst>
      <p:ext uri="{BB962C8B-B14F-4D97-AF65-F5344CB8AC3E}">
        <p14:creationId xmlns:p14="http://schemas.microsoft.com/office/powerpoint/2010/main" val="134103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15</a:t>
            </a:fld>
            <a:endParaRPr lang="en-GB" altLang="en-US"/>
          </a:p>
        </p:txBody>
      </p:sp>
    </p:spTree>
    <p:extLst>
      <p:ext uri="{BB962C8B-B14F-4D97-AF65-F5344CB8AC3E}">
        <p14:creationId xmlns:p14="http://schemas.microsoft.com/office/powerpoint/2010/main" val="1983472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20</a:t>
            </a:fld>
            <a:endParaRPr lang="en-GB" altLang="en-US"/>
          </a:p>
        </p:txBody>
      </p:sp>
    </p:spTree>
    <p:extLst>
      <p:ext uri="{BB962C8B-B14F-4D97-AF65-F5344CB8AC3E}">
        <p14:creationId xmlns:p14="http://schemas.microsoft.com/office/powerpoint/2010/main" val="35154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27</a:t>
            </a:fld>
            <a:endParaRPr lang="en-GB" altLang="en-US"/>
          </a:p>
        </p:txBody>
      </p:sp>
    </p:spTree>
    <p:extLst>
      <p:ext uri="{BB962C8B-B14F-4D97-AF65-F5344CB8AC3E}">
        <p14:creationId xmlns:p14="http://schemas.microsoft.com/office/powerpoint/2010/main" val="278097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33</a:t>
            </a:fld>
            <a:endParaRPr lang="en-GB" altLang="en-US"/>
          </a:p>
        </p:txBody>
      </p:sp>
    </p:spTree>
    <p:extLst>
      <p:ext uri="{BB962C8B-B14F-4D97-AF65-F5344CB8AC3E}">
        <p14:creationId xmlns:p14="http://schemas.microsoft.com/office/powerpoint/2010/main" val="2810858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34</a:t>
            </a:fld>
            <a:endParaRPr lang="en-GB" altLang="en-US"/>
          </a:p>
        </p:txBody>
      </p:sp>
    </p:spTree>
    <p:extLst>
      <p:ext uri="{BB962C8B-B14F-4D97-AF65-F5344CB8AC3E}">
        <p14:creationId xmlns:p14="http://schemas.microsoft.com/office/powerpoint/2010/main" val="406962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35</a:t>
            </a:fld>
            <a:endParaRPr lang="en-GB" altLang="en-US"/>
          </a:p>
        </p:txBody>
      </p:sp>
    </p:spTree>
    <p:extLst>
      <p:ext uri="{BB962C8B-B14F-4D97-AF65-F5344CB8AC3E}">
        <p14:creationId xmlns:p14="http://schemas.microsoft.com/office/powerpoint/2010/main" val="319000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36</a:t>
            </a:fld>
            <a:endParaRPr lang="en-GB" altLang="en-US"/>
          </a:p>
        </p:txBody>
      </p:sp>
    </p:spTree>
    <p:extLst>
      <p:ext uri="{BB962C8B-B14F-4D97-AF65-F5344CB8AC3E}">
        <p14:creationId xmlns:p14="http://schemas.microsoft.com/office/powerpoint/2010/main" val="5755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37</a:t>
            </a:fld>
            <a:endParaRPr lang="en-GB" altLang="en-US"/>
          </a:p>
        </p:txBody>
      </p:sp>
    </p:spTree>
    <p:extLst>
      <p:ext uri="{BB962C8B-B14F-4D97-AF65-F5344CB8AC3E}">
        <p14:creationId xmlns:p14="http://schemas.microsoft.com/office/powerpoint/2010/main" val="322357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38</a:t>
            </a:fld>
            <a:endParaRPr lang="en-GB" altLang="en-US"/>
          </a:p>
        </p:txBody>
      </p:sp>
    </p:spTree>
    <p:extLst>
      <p:ext uri="{BB962C8B-B14F-4D97-AF65-F5344CB8AC3E}">
        <p14:creationId xmlns:p14="http://schemas.microsoft.com/office/powerpoint/2010/main" val="261602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a:t>How can a software cause injury or death? – Can you think of an example?</a:t>
            </a:r>
          </a:p>
          <a:p>
            <a:r>
              <a:rPr lang="en-GB"/>
              <a:t>There are many scenarios</a:t>
            </a:r>
          </a:p>
          <a:p>
            <a:pPr marL="171450" indent="-171450">
              <a:buFontTx/>
              <a:buChar char="-"/>
            </a:pPr>
            <a:r>
              <a:rPr lang="en-GB"/>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p>
          <a:p>
            <a:pPr marL="171450" indent="-171450">
              <a:buFontTx/>
              <a:buChar char="-"/>
            </a:pPr>
            <a:r>
              <a:rPr lang="en-GB"/>
              <a:t>Alzheimer patient and there’s an application that reminds him of his pill’s timing. If there is a problem with the application &amp; it rings at a wrong time, the patient’s health might be in great danger.</a:t>
            </a:r>
          </a:p>
          <a:p>
            <a:pPr marL="171450" indent="-171450">
              <a:buFontTx/>
              <a:buChar char="-"/>
            </a:pPr>
            <a:r>
              <a:rPr lang="en-GB"/>
              <a:t>Airplanes</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a:t>
            </a:fld>
            <a:endParaRPr lang="en-GB" altLang="en-US"/>
          </a:p>
        </p:txBody>
      </p:sp>
    </p:spTree>
    <p:extLst>
      <p:ext uri="{BB962C8B-B14F-4D97-AF65-F5344CB8AC3E}">
        <p14:creationId xmlns:p14="http://schemas.microsoft.com/office/powerpoint/2010/main" val="241506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EA4E60D0-63FD-89AB-6948-EF882627FE51}"/>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8E9550F8-A114-C5AE-2835-55232DFB771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a:extLst>
              <a:ext uri="{FF2B5EF4-FFF2-40B4-BE49-F238E27FC236}">
                <a16:creationId xmlns:a16="http://schemas.microsoft.com/office/drawing/2014/main" id="{5BC3FB1B-A216-0067-96BD-417322E380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40</a:t>
            </a:fld>
            <a:endParaRPr lang="en-GB" altLang="en-US"/>
          </a:p>
        </p:txBody>
      </p:sp>
    </p:spTree>
    <p:extLst>
      <p:ext uri="{BB962C8B-B14F-4D97-AF65-F5344CB8AC3E}">
        <p14:creationId xmlns:p14="http://schemas.microsoft.com/office/powerpoint/2010/main" val="4270837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9CDCEBE1-006B-71B3-91A3-76869610BDD3}"/>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F6B8870E-E8D4-BC8E-D4B5-2F2495CDD33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a:extLst>
              <a:ext uri="{FF2B5EF4-FFF2-40B4-BE49-F238E27FC236}">
                <a16:creationId xmlns:a16="http://schemas.microsoft.com/office/drawing/2014/main" id="{CF6D2936-0F27-663E-7E3E-1A98C391DAA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43</a:t>
            </a:fld>
            <a:endParaRPr lang="en-GB" altLang="en-US"/>
          </a:p>
        </p:txBody>
      </p:sp>
    </p:spTree>
    <p:extLst>
      <p:ext uri="{BB962C8B-B14F-4D97-AF65-F5344CB8AC3E}">
        <p14:creationId xmlns:p14="http://schemas.microsoft.com/office/powerpoint/2010/main" val="262529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82D2B2AD-97B6-E83E-D834-67FB946BF1D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38FC5CA0-7520-7E03-8E3D-0561F923BBD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a:extLst>
              <a:ext uri="{FF2B5EF4-FFF2-40B4-BE49-F238E27FC236}">
                <a16:creationId xmlns:a16="http://schemas.microsoft.com/office/drawing/2014/main" id="{3768D9CE-6ABB-E3C7-E504-36D2CB9DD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pPr/>
              <a:t>44</a:t>
            </a:fld>
            <a:endParaRPr lang="en-GB" altLang="en-US" sz="10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45</a:t>
            </a:fld>
            <a:endParaRPr lang="en-GB" altLang="en-US" sz="10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0330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75645ADC-48F9-5128-1003-198697DD37D7}"/>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4D3DC582-071E-67A9-602E-ECCECE7E845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a16="http://schemas.microsoft.com/office/drawing/2014/main" id="{44E1D084-206C-938A-71F7-947CD59DAA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pPr/>
              <a:t>47</a:t>
            </a:fld>
            <a:endParaRPr lang="en-GB" altLang="en-US" sz="10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53035E5B-5724-70BB-71F7-84BEDC4C32B9}"/>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D1E4FD9A-3B31-84D2-4508-4E649C1F33E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a:extLst>
              <a:ext uri="{FF2B5EF4-FFF2-40B4-BE49-F238E27FC236}">
                <a16:creationId xmlns:a16="http://schemas.microsoft.com/office/drawing/2014/main" id="{080DABE9-FDDF-28D4-7436-47A12C7723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49</a:t>
            </a:fld>
            <a:endParaRPr lang="en-GB" altLang="en-US"/>
          </a:p>
        </p:txBody>
      </p:sp>
    </p:spTree>
    <p:extLst>
      <p:ext uri="{BB962C8B-B14F-4D97-AF65-F5344CB8AC3E}">
        <p14:creationId xmlns:p14="http://schemas.microsoft.com/office/powerpoint/2010/main" val="329873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09D3BC5C-BC7F-FBB6-FCEB-1486C3417F4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77B30A1E-E882-032E-4E49-1E8201C408D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a:extLst>
              <a:ext uri="{FF2B5EF4-FFF2-40B4-BE49-F238E27FC236}">
                <a16:creationId xmlns:a16="http://schemas.microsoft.com/office/drawing/2014/main" id="{9CC0F1FF-D616-EDAD-80C3-520973B006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pPr/>
              <a:t>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631436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50</a:t>
            </a:fld>
            <a:endParaRPr lang="en-GB" altLang="en-US"/>
          </a:p>
        </p:txBody>
      </p:sp>
    </p:spTree>
    <p:extLst>
      <p:ext uri="{BB962C8B-B14F-4D97-AF65-F5344CB8AC3E}">
        <p14:creationId xmlns:p14="http://schemas.microsoft.com/office/powerpoint/2010/main" val="158379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51</a:t>
            </a:fld>
            <a:endParaRPr lang="en-GB" altLang="en-US"/>
          </a:p>
        </p:txBody>
      </p:sp>
    </p:spTree>
    <p:extLst>
      <p:ext uri="{BB962C8B-B14F-4D97-AF65-F5344CB8AC3E}">
        <p14:creationId xmlns:p14="http://schemas.microsoft.com/office/powerpoint/2010/main" val="128466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52</a:t>
            </a:fld>
            <a:endParaRPr lang="en-GB" altLang="en-US"/>
          </a:p>
        </p:txBody>
      </p:sp>
    </p:spTree>
    <p:extLst>
      <p:ext uri="{BB962C8B-B14F-4D97-AF65-F5344CB8AC3E}">
        <p14:creationId xmlns:p14="http://schemas.microsoft.com/office/powerpoint/2010/main" val="460779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54</a:t>
            </a:fld>
            <a:endParaRPr lang="en-GB" altLang="en-US"/>
          </a:p>
        </p:txBody>
      </p:sp>
    </p:spTree>
    <p:extLst>
      <p:ext uri="{BB962C8B-B14F-4D97-AF65-F5344CB8AC3E}">
        <p14:creationId xmlns:p14="http://schemas.microsoft.com/office/powerpoint/2010/main" val="3916730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095D9479-99CF-5D5E-028C-C52FB14310B4}"/>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DF55DCF8-C812-8773-22D4-F72C169DF6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a:extLst>
              <a:ext uri="{FF2B5EF4-FFF2-40B4-BE49-F238E27FC236}">
                <a16:creationId xmlns:a16="http://schemas.microsoft.com/office/drawing/2014/main" id="{60E0BA85-77C6-B36A-00B9-BFD650DAB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pPr/>
              <a:t>56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50760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433D7F8E-F26B-AB23-DA87-B526ECC6354E}"/>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004C7F1D-1539-42CE-6154-0AF9CC53D9D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a:extLst>
              <a:ext uri="{FF2B5EF4-FFF2-40B4-BE49-F238E27FC236}">
                <a16:creationId xmlns:a16="http://schemas.microsoft.com/office/drawing/2014/main" id="{E93AA8F8-1213-DB72-C7FD-E907248A8B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8300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A46A21E1-3319-3063-9B2C-83873BC2D39D}"/>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702BC448-C705-F348-639A-E806574694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a:extLst>
              <a:ext uri="{FF2B5EF4-FFF2-40B4-BE49-F238E27FC236}">
                <a16:creationId xmlns:a16="http://schemas.microsoft.com/office/drawing/2014/main" id="{4AC5611F-8ABD-4D7C-1135-76EDB96793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72AFF1B3-F0A6-7724-17B8-532D1BEC626B}"/>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2BB4DB55-060E-7D1E-682E-E2AC93C026D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a:extLst>
              <a:ext uri="{FF2B5EF4-FFF2-40B4-BE49-F238E27FC236}">
                <a16:creationId xmlns:a16="http://schemas.microsoft.com/office/drawing/2014/main" id="{59B7263C-B527-73D1-8510-37B5FBEDD9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CC9B4549-2740-0450-2225-950AA528B2FE}"/>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id="{B4ECF435-078F-5B11-C4F1-A8A8A05916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a:extLst>
              <a:ext uri="{FF2B5EF4-FFF2-40B4-BE49-F238E27FC236}">
                <a16:creationId xmlns:a16="http://schemas.microsoft.com/office/drawing/2014/main" id="{65F7CB2C-11C4-7ADB-2035-64CAE427845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pPr/>
              <a:t>61</a:t>
            </a:fld>
            <a:endParaRPr lang="en-GB" altLang="en-US" sz="10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47666E10-F739-5829-1BC1-85CDDC9B8607}"/>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9F8481C2-C28C-B643-3BF6-55A03445533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a16="http://schemas.microsoft.com/office/drawing/2014/main" id="{023C4184-A060-2D0F-7BA1-6CCCEA3C0E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pPr/>
              <a:t>62</a:t>
            </a:fld>
            <a:endParaRPr lang="en-GB"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9110F495-5C23-8F60-EBCB-BE1185CCD06F}"/>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7E4EE8F5-DFC9-65AE-B6DE-81EB7DD1AFB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a:extLst>
              <a:ext uri="{FF2B5EF4-FFF2-40B4-BE49-F238E27FC236}">
                <a16:creationId xmlns:a16="http://schemas.microsoft.com/office/drawing/2014/main" id="{63510633-F021-D2ED-D4E4-5FDDF3D381B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pPr/>
              <a:t>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04333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BFCE0763-333D-9CA9-B29F-DE15BB54CC9F}"/>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id="{CB6F2964-6ECE-3929-2D68-8E7A448B0D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a16="http://schemas.microsoft.com/office/drawing/2014/main" id="{36B6678D-722F-9D82-98E3-7B95FC4B7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pPr/>
              <a:t>63</a:t>
            </a:fld>
            <a:endParaRPr lang="en-GB" altLang="en-US" sz="10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BEE59F74-0E60-164E-1F13-A6B8CCCE1F80}"/>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id="{5971EAF8-0ACE-4FE9-4427-A69E90E6026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79" name="Slide Number Placeholder 3">
            <a:extLst>
              <a:ext uri="{FF2B5EF4-FFF2-40B4-BE49-F238E27FC236}">
                <a16:creationId xmlns:a16="http://schemas.microsoft.com/office/drawing/2014/main" id="{AAA4508E-0D1D-D8B0-9AC0-EE3F00712A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E040B850-E264-8679-6701-F6CE106D7081}"/>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9ABD22E7-4CD0-9FDC-C131-0F89AD1CFA2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52227" name="Slide Number Placeholder 3">
            <a:extLst>
              <a:ext uri="{FF2B5EF4-FFF2-40B4-BE49-F238E27FC236}">
                <a16:creationId xmlns:a16="http://schemas.microsoft.com/office/drawing/2014/main" id="{CE301AA9-8E91-7A12-BA13-FB31C57FF2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E6AE44D8-7451-5BB6-4627-A1A0E9337C37}"/>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138EC100-8113-5EC9-D789-937710A90AA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a16="http://schemas.microsoft.com/office/drawing/2014/main" id="{CF48528E-1687-9420-9056-1388ABD386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77A13E0D-B9C8-53D9-DAEB-951AF71EC43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id="{9240D768-1F21-E0F0-ECBB-3A9EEDC36DB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a:extLst>
              <a:ext uri="{FF2B5EF4-FFF2-40B4-BE49-F238E27FC236}">
                <a16:creationId xmlns:a16="http://schemas.microsoft.com/office/drawing/2014/main" id="{CADBCD3D-AE7C-F597-BF60-2A0246CC75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BF6E9F56-BD0F-85CE-9FA8-42C346312C8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1F5FD40D-1537-1E2A-4FE0-C2B83275BB4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a:extLst>
              <a:ext uri="{FF2B5EF4-FFF2-40B4-BE49-F238E27FC236}">
                <a16:creationId xmlns:a16="http://schemas.microsoft.com/office/drawing/2014/main" id="{B94B593B-88EE-5AB9-7416-A400DB038C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pPr/>
              <a:t>68</a:t>
            </a:fld>
            <a:endParaRPr lang="en-GB" altLang="en-US" sz="10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60C88666-1098-E782-2FAD-0BC5771DB5D8}"/>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B9201EC9-759E-6D61-DA56-656494C741D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a:extLst>
              <a:ext uri="{FF2B5EF4-FFF2-40B4-BE49-F238E27FC236}">
                <a16:creationId xmlns:a16="http://schemas.microsoft.com/office/drawing/2014/main" id="{B1A5008D-8DFA-8ED8-E48D-D35E880B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pPr/>
              <a:t>69</a:t>
            </a:fld>
            <a:endParaRPr lang="en-GB" altLang="en-US" sz="10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1DF5CF3F-6A75-EA5F-B0FD-412978F2E7CD}"/>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F4EBC502-AB9F-85F7-52F4-06A20295CA5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a:extLst>
              <a:ext uri="{FF2B5EF4-FFF2-40B4-BE49-F238E27FC236}">
                <a16:creationId xmlns:a16="http://schemas.microsoft.com/office/drawing/2014/main" id="{205C4ED3-7D08-3BEE-0A70-82AAF30A76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pPr/>
              <a:t>70</a:t>
            </a:fld>
            <a:endParaRPr lang="en-GB" altLang="en-US" sz="10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72</a:t>
            </a:fld>
            <a:endParaRPr lang="en-GB" altLang="en-US"/>
          </a:p>
        </p:txBody>
      </p:sp>
    </p:spTree>
    <p:extLst>
      <p:ext uri="{BB962C8B-B14F-4D97-AF65-F5344CB8AC3E}">
        <p14:creationId xmlns:p14="http://schemas.microsoft.com/office/powerpoint/2010/main" val="488873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76</a:t>
            </a:fld>
            <a:endParaRPr lang="en-GB" altLang="en-US"/>
          </a:p>
        </p:txBody>
      </p:sp>
    </p:spTree>
    <p:extLst>
      <p:ext uri="{BB962C8B-B14F-4D97-AF65-F5344CB8AC3E}">
        <p14:creationId xmlns:p14="http://schemas.microsoft.com/office/powerpoint/2010/main" val="179206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478D3442-E054-62EC-E814-6D5335C376E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F16953A2-0148-E0AE-CD91-A5EEEE72AE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a:extLst>
              <a:ext uri="{FF2B5EF4-FFF2-40B4-BE49-F238E27FC236}">
                <a16:creationId xmlns:a16="http://schemas.microsoft.com/office/drawing/2014/main" id="{528D9EF9-8CF7-CD5F-DC29-6A28ED38D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78</a:t>
            </a:fld>
            <a:endParaRPr lang="en-GB" altLang="en-US"/>
          </a:p>
        </p:txBody>
      </p:sp>
    </p:spTree>
    <p:extLst>
      <p:ext uri="{BB962C8B-B14F-4D97-AF65-F5344CB8AC3E}">
        <p14:creationId xmlns:p14="http://schemas.microsoft.com/office/powerpoint/2010/main" val="465722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80</a:t>
            </a:fld>
            <a:endParaRPr lang="en-GB" altLang="en-US"/>
          </a:p>
        </p:txBody>
      </p:sp>
    </p:spTree>
    <p:extLst>
      <p:ext uri="{BB962C8B-B14F-4D97-AF65-F5344CB8AC3E}">
        <p14:creationId xmlns:p14="http://schemas.microsoft.com/office/powerpoint/2010/main" val="668987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81</a:t>
            </a:fld>
            <a:endParaRPr lang="en-GB" altLang="en-US"/>
          </a:p>
        </p:txBody>
      </p:sp>
    </p:spTree>
    <p:extLst>
      <p:ext uri="{BB962C8B-B14F-4D97-AF65-F5344CB8AC3E}">
        <p14:creationId xmlns:p14="http://schemas.microsoft.com/office/powerpoint/2010/main" val="208846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a:extLst>
              <a:ext uri="{FF2B5EF4-FFF2-40B4-BE49-F238E27FC236}">
                <a16:creationId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a:extLst>
              <a:ext uri="{FF2B5EF4-FFF2-40B4-BE49-F238E27FC236}">
                <a16:creationId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7401281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84</a:t>
            </a:fld>
            <a:endParaRPr lang="en-GB" altLang="en-US"/>
          </a:p>
        </p:txBody>
      </p:sp>
    </p:spTree>
    <p:extLst>
      <p:ext uri="{BB962C8B-B14F-4D97-AF65-F5344CB8AC3E}">
        <p14:creationId xmlns:p14="http://schemas.microsoft.com/office/powerpoint/2010/main" val="20864175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85</a:t>
            </a:fld>
            <a:endParaRPr lang="en-GB" altLang="en-US"/>
          </a:p>
        </p:txBody>
      </p:sp>
    </p:spTree>
    <p:extLst>
      <p:ext uri="{BB962C8B-B14F-4D97-AF65-F5344CB8AC3E}">
        <p14:creationId xmlns:p14="http://schemas.microsoft.com/office/powerpoint/2010/main" val="1214681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A0754039-7384-62CF-1363-44D20517918B}"/>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a16="http://schemas.microsoft.com/office/drawing/2014/main" id="{9036BBAD-D642-1C99-6220-944224CD99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a:extLst>
              <a:ext uri="{FF2B5EF4-FFF2-40B4-BE49-F238E27FC236}">
                <a16:creationId xmlns:a16="http://schemas.microsoft.com/office/drawing/2014/main" id="{EB4FF408-F5A6-4DBB-8D14-0C87D478D5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8744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87</a:t>
            </a:fld>
            <a:endParaRPr lang="en-GB" altLang="en-US"/>
          </a:p>
        </p:txBody>
      </p:sp>
    </p:spTree>
    <p:extLst>
      <p:ext uri="{BB962C8B-B14F-4D97-AF65-F5344CB8AC3E}">
        <p14:creationId xmlns:p14="http://schemas.microsoft.com/office/powerpoint/2010/main" val="7462426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88</a:t>
            </a:fld>
            <a:endParaRPr lang="en-GB" altLang="en-US"/>
          </a:p>
        </p:txBody>
      </p:sp>
    </p:spTree>
    <p:extLst>
      <p:ext uri="{BB962C8B-B14F-4D97-AF65-F5344CB8AC3E}">
        <p14:creationId xmlns:p14="http://schemas.microsoft.com/office/powerpoint/2010/main" val="33573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a:t>
            </a:fld>
            <a:endParaRPr lang="en-GB" altLang="en-US"/>
          </a:p>
        </p:txBody>
      </p:sp>
    </p:spTree>
    <p:extLst>
      <p:ext uri="{BB962C8B-B14F-4D97-AF65-F5344CB8AC3E}">
        <p14:creationId xmlns:p14="http://schemas.microsoft.com/office/powerpoint/2010/main" val="1267800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89</a:t>
            </a:fld>
            <a:endParaRPr lang="en-GB" altLang="en-US"/>
          </a:p>
        </p:txBody>
      </p:sp>
    </p:spTree>
    <p:extLst>
      <p:ext uri="{BB962C8B-B14F-4D97-AF65-F5344CB8AC3E}">
        <p14:creationId xmlns:p14="http://schemas.microsoft.com/office/powerpoint/2010/main" val="512460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90</a:t>
            </a:fld>
            <a:endParaRPr lang="en-GB" altLang="en-US"/>
          </a:p>
        </p:txBody>
      </p:sp>
    </p:spTree>
    <p:extLst>
      <p:ext uri="{BB962C8B-B14F-4D97-AF65-F5344CB8AC3E}">
        <p14:creationId xmlns:p14="http://schemas.microsoft.com/office/powerpoint/2010/main" val="6405318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p>
          <a:p>
            <a:pPr algn="l"/>
            <a:r>
              <a:rPr lang="en-SG" b="0" i="0" dirty="0">
                <a:solidFill>
                  <a:srgbClr val="1C1D1F"/>
                </a:solidFill>
                <a:effectLst/>
                <a:latin typeface="udemy sans"/>
              </a:rPr>
              <a:t>How many test cases did we run?</a:t>
            </a:r>
          </a:p>
          <a:p>
            <a:pPr algn="l"/>
            <a:r>
              <a:rPr lang="en-SG" b="0" i="0" dirty="0">
                <a:solidFill>
                  <a:srgbClr val="1C1D1F"/>
                </a:solidFill>
                <a:effectLst/>
                <a:latin typeface="udemy sans"/>
              </a:rPr>
              <a:t>How many defects did we find?</a:t>
            </a:r>
          </a:p>
          <a:p>
            <a:pPr algn="l"/>
            <a:r>
              <a:rPr lang="en-SG" b="0" i="0" dirty="0">
                <a:solidFill>
                  <a:srgbClr val="1C1D1F"/>
                </a:solidFill>
                <a:effectLst/>
                <a:latin typeface="udemy sans"/>
              </a:rPr>
              <a:t>How many defects are solved?</a:t>
            </a:r>
          </a:p>
          <a:p>
            <a:pPr algn="l"/>
            <a:r>
              <a:rPr lang="en-SG" b="0" i="0" dirty="0">
                <a:solidFill>
                  <a:srgbClr val="1C1D1F"/>
                </a:solidFill>
                <a:effectLst/>
                <a:latin typeface="udemy sans"/>
              </a:rPr>
              <a:t>What is the priority and severity of each defect?</a:t>
            </a: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p>
          <a:p>
            <a:pPr algn="l"/>
            <a:r>
              <a:rPr lang="en-SG" b="0" i="0" dirty="0">
                <a:solidFill>
                  <a:srgbClr val="1C1D1F"/>
                </a:solidFill>
                <a:effectLst/>
                <a:latin typeface="udemy sans"/>
              </a:rPr>
              <a:t>Are we ready to deliver the software?</a:t>
            </a:r>
          </a:p>
          <a:p>
            <a:pPr algn="l"/>
            <a:r>
              <a:rPr lang="en-SG" b="0" i="0" dirty="0">
                <a:solidFill>
                  <a:srgbClr val="1C1D1F"/>
                </a:solidFill>
                <a:effectLst/>
                <a:latin typeface="udemy sans"/>
              </a:rPr>
              <a:t>Are we ready to move on to the next step of testing or not?</a:t>
            </a:r>
          </a:p>
          <a:p>
            <a:pPr algn="l"/>
            <a:r>
              <a:rPr lang="en-SG" b="0" i="0" u="sng" dirty="0">
                <a:solidFill>
                  <a:srgbClr val="401B9C"/>
                </a:solidFill>
                <a:effectLst/>
                <a:latin typeface="udemy sans"/>
              </a:rPr>
              <a:t>Test completion doesn't happen only one time in the project.</a:t>
            </a:r>
          </a:p>
          <a:p>
            <a:endParaRPr lang="en-GB" dirty="0"/>
          </a:p>
          <a:p>
            <a:pPr algn="l"/>
            <a:r>
              <a:rPr lang="en-SG" b="0" i="0" dirty="0">
                <a:solidFill>
                  <a:srgbClr val="1C1D1F"/>
                </a:solidFill>
                <a:effectLst/>
                <a:latin typeface="udemy sans"/>
              </a:rPr>
              <a:t>So test summary report is a work product that happens in monitoring and control and also at test completion.</a:t>
            </a:r>
          </a:p>
          <a:p>
            <a:pPr algn="l"/>
            <a:r>
              <a:rPr lang="en-SG" b="0" i="0" u="none" dirty="0">
                <a:solidFill>
                  <a:srgbClr val="401B9C"/>
                </a:solidFill>
                <a:effectLst/>
                <a:latin typeface="udemy sans"/>
              </a:rPr>
              <a:t>But test progress report only happens in test monitoring and control.</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91</a:t>
            </a:fld>
            <a:endParaRPr lang="en-GB" altLang="en-US"/>
          </a:p>
        </p:txBody>
      </p:sp>
    </p:spTree>
    <p:extLst>
      <p:ext uri="{BB962C8B-B14F-4D97-AF65-F5344CB8AC3E}">
        <p14:creationId xmlns:p14="http://schemas.microsoft.com/office/powerpoint/2010/main" val="326339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92</a:t>
            </a:fld>
            <a:endParaRPr lang="en-GB" altLang="en-US"/>
          </a:p>
        </p:txBody>
      </p:sp>
    </p:spTree>
    <p:extLst>
      <p:ext uri="{BB962C8B-B14F-4D97-AF65-F5344CB8AC3E}">
        <p14:creationId xmlns:p14="http://schemas.microsoft.com/office/powerpoint/2010/main" val="3002936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93</a:t>
            </a:fld>
            <a:endParaRPr lang="en-GB" altLang="en-US"/>
          </a:p>
        </p:txBody>
      </p:sp>
    </p:spTree>
    <p:extLst>
      <p:ext uri="{BB962C8B-B14F-4D97-AF65-F5344CB8AC3E}">
        <p14:creationId xmlns:p14="http://schemas.microsoft.com/office/powerpoint/2010/main" val="37945336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102</a:t>
            </a:fld>
            <a:endParaRPr lang="en-GB" altLang="en-US"/>
          </a:p>
        </p:txBody>
      </p:sp>
    </p:spTree>
    <p:extLst>
      <p:ext uri="{BB962C8B-B14F-4D97-AF65-F5344CB8AC3E}">
        <p14:creationId xmlns:p14="http://schemas.microsoft.com/office/powerpoint/2010/main" val="38812496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73B2F075-C83F-9859-DCC9-40C7EDCF9C42}"/>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a16="http://schemas.microsoft.com/office/drawing/2014/main" id="{B473DFAD-F6FD-B071-8F47-499B27BC3CE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a:extLst>
              <a:ext uri="{FF2B5EF4-FFF2-40B4-BE49-F238E27FC236}">
                <a16:creationId xmlns:a16="http://schemas.microsoft.com/office/drawing/2014/main" id="{3EDD9CA5-6084-AC46-36FB-4C17E33F7D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pPr/>
              <a:t>103</a:t>
            </a:fld>
            <a:endParaRPr lang="en-GB" altLang="en-US" sz="100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id="{7E9450EE-9B5B-68F2-659A-CC51B7719600}"/>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id="{1937C54C-B7D5-043D-EE3E-A7F06C3C1CA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p>
        </p:txBody>
      </p:sp>
      <p:sp>
        <p:nvSpPr>
          <p:cNvPr id="109571" name="Slide Number Placeholder 3">
            <a:extLst>
              <a:ext uri="{FF2B5EF4-FFF2-40B4-BE49-F238E27FC236}">
                <a16:creationId xmlns:a16="http://schemas.microsoft.com/office/drawing/2014/main" id="{4E502F7A-2286-5E8E-FF94-8681EF6CEB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pPr/>
              <a:t>104</a:t>
            </a:fld>
            <a:endParaRPr lang="en-GB" altLang="en-US" sz="10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959E65F3-FA94-2204-12AA-ADCAB53345AB}"/>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a16="http://schemas.microsoft.com/office/drawing/2014/main" id="{146C7F67-3F26-D108-7836-0C3FE16A9E1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a:extLst>
              <a:ext uri="{FF2B5EF4-FFF2-40B4-BE49-F238E27FC236}">
                <a16:creationId xmlns:a16="http://schemas.microsoft.com/office/drawing/2014/main" id="{09D76719-BCCC-2881-63B6-DACADF30C0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499788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AB1DB03B-22DD-B9B1-6C5D-7FEDCD690FD7}"/>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a16="http://schemas.microsoft.com/office/drawing/2014/main" id="{08F955C8-7CDA-0112-E0C0-6CF4258D10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a:extLst>
              <a:ext uri="{FF2B5EF4-FFF2-40B4-BE49-F238E27FC236}">
                <a16:creationId xmlns:a16="http://schemas.microsoft.com/office/drawing/2014/main" id="{694FE319-9831-024C-8845-3F318E7BD4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933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a:t>
            </a:fld>
            <a:endParaRPr lang="en-GB" altLang="en-US"/>
          </a:p>
        </p:txBody>
      </p:sp>
    </p:spTree>
    <p:extLst>
      <p:ext uri="{BB962C8B-B14F-4D97-AF65-F5344CB8AC3E}">
        <p14:creationId xmlns:p14="http://schemas.microsoft.com/office/powerpoint/2010/main" val="36094138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confirm their beliefs and ignore sources that challenge their opinions.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confirms their beliefs.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affects the decisions and judgments that people make when they are processing information about the world around them.</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107</a:t>
            </a:fld>
            <a:endParaRPr lang="en-GB" altLang="en-US"/>
          </a:p>
        </p:txBody>
      </p:sp>
    </p:spTree>
    <p:extLst>
      <p:ext uri="{BB962C8B-B14F-4D97-AF65-F5344CB8AC3E}">
        <p14:creationId xmlns:p14="http://schemas.microsoft.com/office/powerpoint/2010/main" val="5426294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B28F5243-E518-3411-DDD1-6639CC9791F7}"/>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id="{84B02374-F54A-B48F-D3A0-27CEC87540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a:extLst>
              <a:ext uri="{FF2B5EF4-FFF2-40B4-BE49-F238E27FC236}">
                <a16:creationId xmlns:a16="http://schemas.microsoft.com/office/drawing/2014/main" id="{0EA66932-ABDF-62A6-1715-867FB4BB35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pPr/>
              <a:t>109</a:t>
            </a:fld>
            <a:endParaRPr lang="en-GB" altLang="en-US" sz="100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901EB9D2-09CB-00DB-FC7C-0F555B3BDAAE}"/>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id="{4C4CA940-C30F-EF24-ED7D-CB3BD1C454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a16="http://schemas.microsoft.com/office/drawing/2014/main" id="{1B348699-B0D4-0A31-D403-D9D8493C1D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pPr/>
              <a:t>110</a:t>
            </a:fld>
            <a:endParaRPr lang="en-GB" altLang="en-US" sz="10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F898E7FE-C962-580A-3FF3-5B9DDA388B0F}"/>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a16="http://schemas.microsoft.com/office/drawing/2014/main" id="{D39677B1-E6F9-BF01-B9BB-7DBDC8A5B32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a:extLst>
              <a:ext uri="{FF2B5EF4-FFF2-40B4-BE49-F238E27FC236}">
                <a16:creationId xmlns:a16="http://schemas.microsoft.com/office/drawing/2014/main" id="{0B4F65DE-EBFD-B8D5-9EA2-714EB63F86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pPr/>
              <a:t>111</a:t>
            </a:fld>
            <a:endParaRPr lang="en-GB" altLang="en-US" sz="100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0466173F-60BC-B479-BD49-6395DD2FBBCD}"/>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a16="http://schemas.microsoft.com/office/drawing/2014/main" id="{70D87EB1-668C-F6CE-9318-2C57D525758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a:extLst>
              <a:ext uri="{FF2B5EF4-FFF2-40B4-BE49-F238E27FC236}">
                <a16:creationId xmlns:a16="http://schemas.microsoft.com/office/drawing/2014/main" id="{67A5B6A1-8DF2-63B0-438F-CD655C998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pPr/>
              <a:t>112</a:t>
            </a:fld>
            <a:endParaRPr lang="en-GB" altLang="en-US" sz="10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6E37CE5B-0995-056D-96B9-0104E5F6DE25}"/>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a16="http://schemas.microsoft.com/office/drawing/2014/main" id="{6B2F608A-AF5F-BADD-B560-BBB4B461DFA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Slide Number Placeholder 3">
            <a:extLst>
              <a:ext uri="{FF2B5EF4-FFF2-40B4-BE49-F238E27FC236}">
                <a16:creationId xmlns:a16="http://schemas.microsoft.com/office/drawing/2014/main" id="{9E498F78-8CD0-257D-6703-FD9A2622E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pPr/>
              <a:t>113</a:t>
            </a:fld>
            <a:endParaRPr lang="en-GB" altLang="en-US" sz="10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CA805BF8-1F6F-426A-390D-C975802650D4}"/>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a16="http://schemas.microsoft.com/office/drawing/2014/main" id="{41349454-59C3-3A0C-52ED-46BC482C12A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a16="http://schemas.microsoft.com/office/drawing/2014/main" id="{EB6FB422-D910-C9A7-C82E-0B829D612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pPr/>
              <a:t>114</a:t>
            </a:fld>
            <a:endParaRPr lang="en-GB" altLang="en-US" sz="100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115</a:t>
            </a:fld>
            <a:endParaRPr lang="en-GB" altLang="en-US"/>
          </a:p>
        </p:txBody>
      </p:sp>
    </p:spTree>
    <p:extLst>
      <p:ext uri="{BB962C8B-B14F-4D97-AF65-F5344CB8AC3E}">
        <p14:creationId xmlns:p14="http://schemas.microsoft.com/office/powerpoint/2010/main" val="9709608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a16="http://schemas.microsoft.com/office/drawing/2014/main" id="{66EDF698-C894-AA01-C06A-EE8F87485063}"/>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a16="http://schemas.microsoft.com/office/drawing/2014/main" id="{8AC432F5-CB76-4EDF-6E5B-CD511842D0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7" name="Slide Number Placeholder 3">
            <a:extLst>
              <a:ext uri="{FF2B5EF4-FFF2-40B4-BE49-F238E27FC236}">
                <a16:creationId xmlns:a16="http://schemas.microsoft.com/office/drawing/2014/main" id="{D83E7FA5-54A8-38D7-3F78-810F46D114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pPr/>
              <a:t>116</a:t>
            </a:fld>
            <a:endParaRPr lang="en-GB" altLang="en-US" sz="100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a16="http://schemas.microsoft.com/office/drawing/2014/main" id="{6AB769C9-BA6E-5C88-9A0C-FD013E24AE1F}"/>
              </a:ext>
            </a:extLst>
          </p:cNvPr>
          <p:cNvSpPr>
            <a:spLocks noGrp="1" noRot="1" noChangeAspect="1" noChangeArrowheads="1" noTextEdit="1"/>
          </p:cNvSpPr>
          <p:nvPr>
            <p:ph type="sldImg"/>
          </p:nvPr>
        </p:nvSpPr>
        <p:spPr>
          <a:ln/>
        </p:spPr>
      </p:sp>
      <p:sp>
        <p:nvSpPr>
          <p:cNvPr id="131074" name="Notes Placeholder 2">
            <a:extLst>
              <a:ext uri="{FF2B5EF4-FFF2-40B4-BE49-F238E27FC236}">
                <a16:creationId xmlns:a16="http://schemas.microsoft.com/office/drawing/2014/main" id="{533D4EC3-8362-20DA-DD8A-848DB9A49E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a:extLst>
              <a:ext uri="{FF2B5EF4-FFF2-40B4-BE49-F238E27FC236}">
                <a16:creationId xmlns:a16="http://schemas.microsoft.com/office/drawing/2014/main" id="{8BDB3A76-22F6-E610-537A-FC90E8C7F9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pPr/>
              <a:t>117</a:t>
            </a:fld>
            <a:endParaRPr lang="en-GB" altLang="en-US"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12</a:t>
            </a:fld>
            <a:endParaRPr lang="en-GB" altLang="en-US"/>
          </a:p>
        </p:txBody>
      </p:sp>
    </p:spTree>
    <p:extLst>
      <p:ext uri="{BB962C8B-B14F-4D97-AF65-F5344CB8AC3E}">
        <p14:creationId xmlns:p14="http://schemas.microsoft.com/office/powerpoint/2010/main" val="31780272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118</a:t>
            </a:fld>
            <a:endParaRPr lang="en-GB" altLang="en-US"/>
          </a:p>
        </p:txBody>
      </p:sp>
    </p:spTree>
    <p:extLst>
      <p:ext uri="{BB962C8B-B14F-4D97-AF65-F5344CB8AC3E}">
        <p14:creationId xmlns:p14="http://schemas.microsoft.com/office/powerpoint/2010/main" val="399114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13</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a16="http://schemas.microsoft.com/office/drawing/2014/main"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a16="http://schemas.microsoft.com/office/drawing/2014/main"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6971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a16="http://schemas.microsoft.com/office/drawing/2014/main"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8845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a16="http://schemas.microsoft.com/office/drawing/2014/main"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11652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a16="http://schemas.microsoft.com/office/drawing/2014/main"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883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B9BF32-363F-5889-5C33-F009388B6C15}"/>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a16="http://schemas.microsoft.com/office/drawing/2014/main"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7446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34F34-4751-D12D-B385-2608EDFB09EF}"/>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64868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3326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6096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1135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pPr>
                <a:defRPr/>
              </a:pPr>
              <a:t>‹#›</a:t>
            </a:fld>
            <a:endParaRPr lang="en-GB" altLang="en-US"/>
          </a:p>
        </p:txBody>
      </p:sp>
    </p:spTree>
    <p:extLst>
      <p:ext uri="{BB962C8B-B14F-4D97-AF65-F5344CB8AC3E}">
        <p14:creationId xmlns:p14="http://schemas.microsoft.com/office/powerpoint/2010/main" val="35088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6026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35BA0B-87D1-56C8-0FAA-6BA5E548C0E7}"/>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a16="http://schemas.microsoft.com/office/drawing/2014/main"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26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B2CEF-618C-B034-35EE-57F0501FF226}"/>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2" name="Google Shape;20394;p38">
                <a:extLst>
                  <a:ext uri="{FF2B5EF4-FFF2-40B4-BE49-F238E27FC236}">
                    <a16:creationId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3" name="Google Shape;20395;p38">
                <a:extLst>
                  <a:ext uri="{FF2B5EF4-FFF2-40B4-BE49-F238E27FC236}">
                    <a16:creationId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4" name="Google Shape;20396;p38">
                <a:extLst>
                  <a:ext uri="{FF2B5EF4-FFF2-40B4-BE49-F238E27FC236}">
                    <a16:creationId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5" name="Google Shape;20397;p38">
                <a:extLst>
                  <a:ext uri="{FF2B5EF4-FFF2-40B4-BE49-F238E27FC236}">
                    <a16:creationId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6" name="Google Shape;20398;p38">
                <a:extLst>
                  <a:ext uri="{FF2B5EF4-FFF2-40B4-BE49-F238E27FC236}">
                    <a16:creationId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7" name="Google Shape;20399;p38">
                <a:extLst>
                  <a:ext uri="{FF2B5EF4-FFF2-40B4-BE49-F238E27FC236}">
                    <a16:creationId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8" name="Google Shape;20400;p38">
                <a:extLst>
                  <a:ext uri="{FF2B5EF4-FFF2-40B4-BE49-F238E27FC236}">
                    <a16:creationId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9" name="Google Shape;20401;p38">
                <a:extLst>
                  <a:ext uri="{FF2B5EF4-FFF2-40B4-BE49-F238E27FC236}">
                    <a16:creationId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0" name="Google Shape;20402;p38">
                <a:extLst>
                  <a:ext uri="{FF2B5EF4-FFF2-40B4-BE49-F238E27FC236}">
                    <a16:creationId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1" name="Google Shape;20403;p38">
                <a:extLst>
                  <a:ext uri="{FF2B5EF4-FFF2-40B4-BE49-F238E27FC236}">
                    <a16:creationId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2" name="Google Shape;20404;p38">
                <a:extLst>
                  <a:ext uri="{FF2B5EF4-FFF2-40B4-BE49-F238E27FC236}">
                    <a16:creationId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3" name="Google Shape;20405;p38">
                <a:extLst>
                  <a:ext uri="{FF2B5EF4-FFF2-40B4-BE49-F238E27FC236}">
                    <a16:creationId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4" name="Google Shape;20406;p38">
                <a:extLst>
                  <a:ext uri="{FF2B5EF4-FFF2-40B4-BE49-F238E27FC236}">
                    <a16:creationId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5" name="Google Shape;20407;p38">
                <a:extLst>
                  <a:ext uri="{FF2B5EF4-FFF2-40B4-BE49-F238E27FC236}">
                    <a16:creationId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6" name="Google Shape;20408;p38">
                <a:extLst>
                  <a:ext uri="{FF2B5EF4-FFF2-40B4-BE49-F238E27FC236}">
                    <a16:creationId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7" name="Google Shape;20409;p38">
                <a:extLst>
                  <a:ext uri="{FF2B5EF4-FFF2-40B4-BE49-F238E27FC236}">
                    <a16:creationId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8" name="Google Shape;20410;p38">
                <a:extLst>
                  <a:ext uri="{FF2B5EF4-FFF2-40B4-BE49-F238E27FC236}">
                    <a16:creationId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9" name="Google Shape;20411;p38">
                <a:extLst>
                  <a:ext uri="{FF2B5EF4-FFF2-40B4-BE49-F238E27FC236}">
                    <a16:creationId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0" name="Google Shape;20412;p38">
                <a:extLst>
                  <a:ext uri="{FF2B5EF4-FFF2-40B4-BE49-F238E27FC236}">
                    <a16:creationId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1" name="Google Shape;20413;p38">
                <a:extLst>
                  <a:ext uri="{FF2B5EF4-FFF2-40B4-BE49-F238E27FC236}">
                    <a16:creationId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2" name="Google Shape;20414;p38">
                <a:extLst>
                  <a:ext uri="{FF2B5EF4-FFF2-40B4-BE49-F238E27FC236}">
                    <a16:creationId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3" name="Google Shape;20415;p38">
                <a:extLst>
                  <a:ext uri="{FF2B5EF4-FFF2-40B4-BE49-F238E27FC236}">
                    <a16:creationId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4" name="Google Shape;20416;p38">
                <a:extLst>
                  <a:ext uri="{FF2B5EF4-FFF2-40B4-BE49-F238E27FC236}">
                    <a16:creationId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5" name="Google Shape;20417;p38">
                <a:extLst>
                  <a:ext uri="{FF2B5EF4-FFF2-40B4-BE49-F238E27FC236}">
                    <a16:creationId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6" name="Google Shape;20418;p38">
                <a:extLst>
                  <a:ext uri="{FF2B5EF4-FFF2-40B4-BE49-F238E27FC236}">
                    <a16:creationId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7" name="Google Shape;20419;p38">
                <a:extLst>
                  <a:ext uri="{FF2B5EF4-FFF2-40B4-BE49-F238E27FC236}">
                    <a16:creationId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8" name="Google Shape;20420;p38">
                <a:extLst>
                  <a:ext uri="{FF2B5EF4-FFF2-40B4-BE49-F238E27FC236}">
                    <a16:creationId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9" name="Google Shape;20421;p38">
                <a:extLst>
                  <a:ext uri="{FF2B5EF4-FFF2-40B4-BE49-F238E27FC236}">
                    <a16:creationId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0" name="Google Shape;20422;p38">
                <a:extLst>
                  <a:ext uri="{FF2B5EF4-FFF2-40B4-BE49-F238E27FC236}">
                    <a16:creationId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1" name="Google Shape;20423;p38">
                <a:extLst>
                  <a:ext uri="{FF2B5EF4-FFF2-40B4-BE49-F238E27FC236}">
                    <a16:creationId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2" name="Google Shape;20424;p38">
                <a:extLst>
                  <a:ext uri="{FF2B5EF4-FFF2-40B4-BE49-F238E27FC236}">
                    <a16:creationId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3" name="Google Shape;20425;p38">
                <a:extLst>
                  <a:ext uri="{FF2B5EF4-FFF2-40B4-BE49-F238E27FC236}">
                    <a16:creationId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4" name="Google Shape;20426;p38">
                <a:extLst>
                  <a:ext uri="{FF2B5EF4-FFF2-40B4-BE49-F238E27FC236}">
                    <a16:creationId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5" name="Google Shape;20427;p38">
                <a:extLst>
                  <a:ext uri="{FF2B5EF4-FFF2-40B4-BE49-F238E27FC236}">
                    <a16:creationId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6" name="Google Shape;20428;p38">
                <a:extLst>
                  <a:ext uri="{FF2B5EF4-FFF2-40B4-BE49-F238E27FC236}">
                    <a16:creationId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7" name="Google Shape;20429;p38">
                <a:extLst>
                  <a:ext uri="{FF2B5EF4-FFF2-40B4-BE49-F238E27FC236}">
                    <a16:creationId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8" name="Google Shape;20430;p38">
                <a:extLst>
                  <a:ext uri="{FF2B5EF4-FFF2-40B4-BE49-F238E27FC236}">
                    <a16:creationId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9" name="Google Shape;20431;p38">
                <a:extLst>
                  <a:ext uri="{FF2B5EF4-FFF2-40B4-BE49-F238E27FC236}">
                    <a16:creationId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0" name="Google Shape;20432;p38">
                <a:extLst>
                  <a:ext uri="{FF2B5EF4-FFF2-40B4-BE49-F238E27FC236}">
                    <a16:creationId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1" name="Google Shape;20433;p38">
                <a:extLst>
                  <a:ext uri="{FF2B5EF4-FFF2-40B4-BE49-F238E27FC236}">
                    <a16:creationId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2" name="Google Shape;20434;p38">
                <a:extLst>
                  <a:ext uri="{FF2B5EF4-FFF2-40B4-BE49-F238E27FC236}">
                    <a16:creationId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3" name="Google Shape;20435;p38">
                <a:extLst>
                  <a:ext uri="{FF2B5EF4-FFF2-40B4-BE49-F238E27FC236}">
                    <a16:creationId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4" name="Google Shape;20436;p38">
                <a:extLst>
                  <a:ext uri="{FF2B5EF4-FFF2-40B4-BE49-F238E27FC236}">
                    <a16:creationId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5" name="Google Shape;20437;p38">
                <a:extLst>
                  <a:ext uri="{FF2B5EF4-FFF2-40B4-BE49-F238E27FC236}">
                    <a16:creationId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6" name="Google Shape;20438;p38">
                <a:extLst>
                  <a:ext uri="{FF2B5EF4-FFF2-40B4-BE49-F238E27FC236}">
                    <a16:creationId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7" name="Google Shape;20439;p38">
                <a:extLst>
                  <a:ext uri="{FF2B5EF4-FFF2-40B4-BE49-F238E27FC236}">
                    <a16:creationId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8" name="Google Shape;20440;p38">
                <a:extLst>
                  <a:ext uri="{FF2B5EF4-FFF2-40B4-BE49-F238E27FC236}">
                    <a16:creationId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9" name="Google Shape;20441;p38">
                <a:extLst>
                  <a:ext uri="{FF2B5EF4-FFF2-40B4-BE49-F238E27FC236}">
                    <a16:creationId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0" name="Google Shape;20442;p38">
                <a:extLst>
                  <a:ext uri="{FF2B5EF4-FFF2-40B4-BE49-F238E27FC236}">
                    <a16:creationId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1" name="Google Shape;20443;p38">
                <a:extLst>
                  <a:ext uri="{FF2B5EF4-FFF2-40B4-BE49-F238E27FC236}">
                    <a16:creationId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2" name="Google Shape;20444;p38">
                <a:extLst>
                  <a:ext uri="{FF2B5EF4-FFF2-40B4-BE49-F238E27FC236}">
                    <a16:creationId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3" name="Google Shape;20445;p38">
                <a:extLst>
                  <a:ext uri="{FF2B5EF4-FFF2-40B4-BE49-F238E27FC236}">
                    <a16:creationId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4" name="Google Shape;20446;p38">
                <a:extLst>
                  <a:ext uri="{FF2B5EF4-FFF2-40B4-BE49-F238E27FC236}">
                    <a16:creationId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5" name="Google Shape;20447;p38">
                <a:extLst>
                  <a:ext uri="{FF2B5EF4-FFF2-40B4-BE49-F238E27FC236}">
                    <a16:creationId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6" name="Google Shape;20448;p38">
                <a:extLst>
                  <a:ext uri="{FF2B5EF4-FFF2-40B4-BE49-F238E27FC236}">
                    <a16:creationId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7" name="Google Shape;20449;p38">
                <a:extLst>
                  <a:ext uri="{FF2B5EF4-FFF2-40B4-BE49-F238E27FC236}">
                    <a16:creationId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8" name="Google Shape;20450;p38">
                <a:extLst>
                  <a:ext uri="{FF2B5EF4-FFF2-40B4-BE49-F238E27FC236}">
                    <a16:creationId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9" name="Google Shape;20451;p38">
                <a:extLst>
                  <a:ext uri="{FF2B5EF4-FFF2-40B4-BE49-F238E27FC236}">
                    <a16:creationId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0" name="Google Shape;20452;p38">
                <a:extLst>
                  <a:ext uri="{FF2B5EF4-FFF2-40B4-BE49-F238E27FC236}">
                    <a16:creationId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1" name="Google Shape;20453;p38">
                <a:extLst>
                  <a:ext uri="{FF2B5EF4-FFF2-40B4-BE49-F238E27FC236}">
                    <a16:creationId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2" name="Google Shape;20454;p38">
                <a:extLst>
                  <a:ext uri="{FF2B5EF4-FFF2-40B4-BE49-F238E27FC236}">
                    <a16:creationId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3" name="Google Shape;20455;p38">
                <a:extLst>
                  <a:ext uri="{FF2B5EF4-FFF2-40B4-BE49-F238E27FC236}">
                    <a16:creationId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4" name="Google Shape;20456;p38">
                <a:extLst>
                  <a:ext uri="{FF2B5EF4-FFF2-40B4-BE49-F238E27FC236}">
                    <a16:creationId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5" name="Google Shape;20457;p38">
                <a:extLst>
                  <a:ext uri="{FF2B5EF4-FFF2-40B4-BE49-F238E27FC236}">
                    <a16:creationId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6" name="Google Shape;20458;p38">
                <a:extLst>
                  <a:ext uri="{FF2B5EF4-FFF2-40B4-BE49-F238E27FC236}">
                    <a16:creationId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7" name="Google Shape;20459;p38">
                <a:extLst>
                  <a:ext uri="{FF2B5EF4-FFF2-40B4-BE49-F238E27FC236}">
                    <a16:creationId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8" name="Google Shape;20460;p38">
                <a:extLst>
                  <a:ext uri="{FF2B5EF4-FFF2-40B4-BE49-F238E27FC236}">
                    <a16:creationId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9" name="Google Shape;20461;p38">
                <a:extLst>
                  <a:ext uri="{FF2B5EF4-FFF2-40B4-BE49-F238E27FC236}">
                    <a16:creationId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0" name="Google Shape;20462;p38">
                <a:extLst>
                  <a:ext uri="{FF2B5EF4-FFF2-40B4-BE49-F238E27FC236}">
                    <a16:creationId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1" name="Google Shape;20463;p38">
                <a:extLst>
                  <a:ext uri="{FF2B5EF4-FFF2-40B4-BE49-F238E27FC236}">
                    <a16:creationId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2" name="Google Shape;20464;p38">
                <a:extLst>
                  <a:ext uri="{FF2B5EF4-FFF2-40B4-BE49-F238E27FC236}">
                    <a16:creationId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6" name="Google Shape;20465;p38">
              <a:extLst>
                <a:ext uri="{FF2B5EF4-FFF2-40B4-BE49-F238E27FC236}">
                  <a16:creationId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0" name="Google Shape;20467;p38">
                <a:extLst>
                  <a:ext uri="{FF2B5EF4-FFF2-40B4-BE49-F238E27FC236}">
                    <a16:creationId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1" name="Google Shape;20468;p38">
                <a:extLst>
                  <a:ext uri="{FF2B5EF4-FFF2-40B4-BE49-F238E27FC236}">
                    <a16:creationId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2" name="Google Shape;20469;p38">
                <a:extLst>
                  <a:ext uri="{FF2B5EF4-FFF2-40B4-BE49-F238E27FC236}">
                    <a16:creationId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3" name="Google Shape;20470;p38">
                <a:extLst>
                  <a:ext uri="{FF2B5EF4-FFF2-40B4-BE49-F238E27FC236}">
                    <a16:creationId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4" name="Google Shape;20471;p38">
                <a:extLst>
                  <a:ext uri="{FF2B5EF4-FFF2-40B4-BE49-F238E27FC236}">
                    <a16:creationId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5" name="Google Shape;20472;p38">
                <a:extLst>
                  <a:ext uri="{FF2B5EF4-FFF2-40B4-BE49-F238E27FC236}">
                    <a16:creationId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6" name="Google Shape;20473;p38">
                <a:extLst>
                  <a:ext uri="{FF2B5EF4-FFF2-40B4-BE49-F238E27FC236}">
                    <a16:creationId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7" name="Google Shape;20474;p38">
                <a:extLst>
                  <a:ext uri="{FF2B5EF4-FFF2-40B4-BE49-F238E27FC236}">
                    <a16:creationId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8" name="Google Shape;20475;p38">
                <a:extLst>
                  <a:ext uri="{FF2B5EF4-FFF2-40B4-BE49-F238E27FC236}">
                    <a16:creationId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9" name="Google Shape;20476;p38">
                <a:extLst>
                  <a:ext uri="{FF2B5EF4-FFF2-40B4-BE49-F238E27FC236}">
                    <a16:creationId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0" name="Google Shape;20477;p38">
                <a:extLst>
                  <a:ext uri="{FF2B5EF4-FFF2-40B4-BE49-F238E27FC236}">
                    <a16:creationId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1" name="Google Shape;20478;p38">
                <a:extLst>
                  <a:ext uri="{FF2B5EF4-FFF2-40B4-BE49-F238E27FC236}">
                    <a16:creationId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2" name="Google Shape;20479;p38">
                <a:extLst>
                  <a:ext uri="{FF2B5EF4-FFF2-40B4-BE49-F238E27FC236}">
                    <a16:creationId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3" name="Google Shape;20480;p38">
                <a:extLst>
                  <a:ext uri="{FF2B5EF4-FFF2-40B4-BE49-F238E27FC236}">
                    <a16:creationId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4" name="Google Shape;20481;p38">
                <a:extLst>
                  <a:ext uri="{FF2B5EF4-FFF2-40B4-BE49-F238E27FC236}">
                    <a16:creationId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5" name="Google Shape;20482;p38">
                <a:extLst>
                  <a:ext uri="{FF2B5EF4-FFF2-40B4-BE49-F238E27FC236}">
                    <a16:creationId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6" name="Google Shape;20483;p38">
                <a:extLst>
                  <a:ext uri="{FF2B5EF4-FFF2-40B4-BE49-F238E27FC236}">
                    <a16:creationId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7" name="Google Shape;20484;p38">
                <a:extLst>
                  <a:ext uri="{FF2B5EF4-FFF2-40B4-BE49-F238E27FC236}">
                    <a16:creationId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8" name="Google Shape;20485;p38">
                <a:extLst>
                  <a:ext uri="{FF2B5EF4-FFF2-40B4-BE49-F238E27FC236}">
                    <a16:creationId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9" name="Google Shape;20486;p38">
                <a:extLst>
                  <a:ext uri="{FF2B5EF4-FFF2-40B4-BE49-F238E27FC236}">
                    <a16:creationId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0" name="Google Shape;20487;p38">
                <a:extLst>
                  <a:ext uri="{FF2B5EF4-FFF2-40B4-BE49-F238E27FC236}">
                    <a16:creationId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1" name="Google Shape;20488;p38">
                <a:extLst>
                  <a:ext uri="{FF2B5EF4-FFF2-40B4-BE49-F238E27FC236}">
                    <a16:creationId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2" name="Google Shape;20489;p38">
                <a:extLst>
                  <a:ext uri="{FF2B5EF4-FFF2-40B4-BE49-F238E27FC236}">
                    <a16:creationId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3" name="Google Shape;20490;p38">
                <a:extLst>
                  <a:ext uri="{FF2B5EF4-FFF2-40B4-BE49-F238E27FC236}">
                    <a16:creationId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4" name="Google Shape;20491;p38">
                <a:extLst>
                  <a:ext uri="{FF2B5EF4-FFF2-40B4-BE49-F238E27FC236}">
                    <a16:creationId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5" name="Google Shape;20492;p38">
                <a:extLst>
                  <a:ext uri="{FF2B5EF4-FFF2-40B4-BE49-F238E27FC236}">
                    <a16:creationId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6" name="Google Shape;20493;p38">
                <a:extLst>
                  <a:ext uri="{FF2B5EF4-FFF2-40B4-BE49-F238E27FC236}">
                    <a16:creationId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7" name="Google Shape;20494;p38">
                <a:extLst>
                  <a:ext uri="{FF2B5EF4-FFF2-40B4-BE49-F238E27FC236}">
                    <a16:creationId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8" name="Google Shape;20495;p38">
                <a:extLst>
                  <a:ext uri="{FF2B5EF4-FFF2-40B4-BE49-F238E27FC236}">
                    <a16:creationId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9" name="Google Shape;20496;p38">
                <a:extLst>
                  <a:ext uri="{FF2B5EF4-FFF2-40B4-BE49-F238E27FC236}">
                    <a16:creationId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0" name="Google Shape;20497;p38">
                <a:extLst>
                  <a:ext uri="{FF2B5EF4-FFF2-40B4-BE49-F238E27FC236}">
                    <a16:creationId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1" name="Google Shape;20498;p38">
                <a:extLst>
                  <a:ext uri="{FF2B5EF4-FFF2-40B4-BE49-F238E27FC236}">
                    <a16:creationId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2" name="Google Shape;20499;p38">
                <a:extLst>
                  <a:ext uri="{FF2B5EF4-FFF2-40B4-BE49-F238E27FC236}">
                    <a16:creationId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3" name="Google Shape;20500;p38">
                <a:extLst>
                  <a:ext uri="{FF2B5EF4-FFF2-40B4-BE49-F238E27FC236}">
                    <a16:creationId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4" name="Google Shape;20501;p38">
                <a:extLst>
                  <a:ext uri="{FF2B5EF4-FFF2-40B4-BE49-F238E27FC236}">
                    <a16:creationId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5" name="Google Shape;20502;p38">
                <a:extLst>
                  <a:ext uri="{FF2B5EF4-FFF2-40B4-BE49-F238E27FC236}">
                    <a16:creationId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6" name="Google Shape;20503;p38">
                <a:extLst>
                  <a:ext uri="{FF2B5EF4-FFF2-40B4-BE49-F238E27FC236}">
                    <a16:creationId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7" name="Google Shape;20504;p38">
                <a:extLst>
                  <a:ext uri="{FF2B5EF4-FFF2-40B4-BE49-F238E27FC236}">
                    <a16:creationId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8" name="Google Shape;20505;p38">
                <a:extLst>
                  <a:ext uri="{FF2B5EF4-FFF2-40B4-BE49-F238E27FC236}">
                    <a16:creationId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9" name="Google Shape;20506;p38">
                <a:extLst>
                  <a:ext uri="{FF2B5EF4-FFF2-40B4-BE49-F238E27FC236}">
                    <a16:creationId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0" name="Google Shape;20507;p38">
                <a:extLst>
                  <a:ext uri="{FF2B5EF4-FFF2-40B4-BE49-F238E27FC236}">
                    <a16:creationId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1" name="Google Shape;20508;p38">
                <a:extLst>
                  <a:ext uri="{FF2B5EF4-FFF2-40B4-BE49-F238E27FC236}">
                    <a16:creationId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2" name="Google Shape;20509;p38">
                <a:extLst>
                  <a:ext uri="{FF2B5EF4-FFF2-40B4-BE49-F238E27FC236}">
                    <a16:creationId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3" name="Google Shape;20510;p38">
                <a:extLst>
                  <a:ext uri="{FF2B5EF4-FFF2-40B4-BE49-F238E27FC236}">
                    <a16:creationId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4" name="Google Shape;20511;p38">
                <a:extLst>
                  <a:ext uri="{FF2B5EF4-FFF2-40B4-BE49-F238E27FC236}">
                    <a16:creationId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5" name="Google Shape;20512;p38">
                <a:extLst>
                  <a:ext uri="{FF2B5EF4-FFF2-40B4-BE49-F238E27FC236}">
                    <a16:creationId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6" name="Google Shape;20513;p38">
                <a:extLst>
                  <a:ext uri="{FF2B5EF4-FFF2-40B4-BE49-F238E27FC236}">
                    <a16:creationId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7" name="Google Shape;20514;p38">
                <a:extLst>
                  <a:ext uri="{FF2B5EF4-FFF2-40B4-BE49-F238E27FC236}">
                    <a16:creationId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8" name="Google Shape;20515;p38">
                <a:extLst>
                  <a:ext uri="{FF2B5EF4-FFF2-40B4-BE49-F238E27FC236}">
                    <a16:creationId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9" name="Google Shape;20516;p38">
                <a:extLst>
                  <a:ext uri="{FF2B5EF4-FFF2-40B4-BE49-F238E27FC236}">
                    <a16:creationId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0" name="Google Shape;20517;p38">
                <a:extLst>
                  <a:ext uri="{FF2B5EF4-FFF2-40B4-BE49-F238E27FC236}">
                    <a16:creationId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1" name="Google Shape;20518;p38">
                <a:extLst>
                  <a:ext uri="{FF2B5EF4-FFF2-40B4-BE49-F238E27FC236}">
                    <a16:creationId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2" name="Google Shape;20519;p38">
                <a:extLst>
                  <a:ext uri="{FF2B5EF4-FFF2-40B4-BE49-F238E27FC236}">
                    <a16:creationId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3" name="Google Shape;20520;p38">
                <a:extLst>
                  <a:ext uri="{FF2B5EF4-FFF2-40B4-BE49-F238E27FC236}">
                    <a16:creationId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4" name="Google Shape;20521;p38">
                <a:extLst>
                  <a:ext uri="{FF2B5EF4-FFF2-40B4-BE49-F238E27FC236}">
                    <a16:creationId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5" name="Google Shape;20522;p38">
                <a:extLst>
                  <a:ext uri="{FF2B5EF4-FFF2-40B4-BE49-F238E27FC236}">
                    <a16:creationId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6" name="Google Shape;20523;p38">
                <a:extLst>
                  <a:ext uri="{FF2B5EF4-FFF2-40B4-BE49-F238E27FC236}">
                    <a16:creationId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7" name="Google Shape;20524;p38">
                <a:extLst>
                  <a:ext uri="{FF2B5EF4-FFF2-40B4-BE49-F238E27FC236}">
                    <a16:creationId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8" name="Google Shape;20525;p38">
                <a:extLst>
                  <a:ext uri="{FF2B5EF4-FFF2-40B4-BE49-F238E27FC236}">
                    <a16:creationId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9" name="Google Shape;20526;p38">
                <a:extLst>
                  <a:ext uri="{FF2B5EF4-FFF2-40B4-BE49-F238E27FC236}">
                    <a16:creationId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0" name="Google Shape;20527;p38">
                <a:extLst>
                  <a:ext uri="{FF2B5EF4-FFF2-40B4-BE49-F238E27FC236}">
                    <a16:creationId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1" name="Google Shape;20528;p38">
                <a:extLst>
                  <a:ext uri="{FF2B5EF4-FFF2-40B4-BE49-F238E27FC236}">
                    <a16:creationId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2" name="Google Shape;20529;p38">
                <a:extLst>
                  <a:ext uri="{FF2B5EF4-FFF2-40B4-BE49-F238E27FC236}">
                    <a16:creationId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3" name="Google Shape;20530;p38">
                <a:extLst>
                  <a:ext uri="{FF2B5EF4-FFF2-40B4-BE49-F238E27FC236}">
                    <a16:creationId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4" name="Google Shape;20531;p38">
                <a:extLst>
                  <a:ext uri="{FF2B5EF4-FFF2-40B4-BE49-F238E27FC236}">
                    <a16:creationId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5" name="Google Shape;20532;p38">
                <a:extLst>
                  <a:ext uri="{FF2B5EF4-FFF2-40B4-BE49-F238E27FC236}">
                    <a16:creationId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6" name="Google Shape;20533;p38">
                <a:extLst>
                  <a:ext uri="{FF2B5EF4-FFF2-40B4-BE49-F238E27FC236}">
                    <a16:creationId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7" name="Google Shape;20534;p38">
                <a:extLst>
                  <a:ext uri="{FF2B5EF4-FFF2-40B4-BE49-F238E27FC236}">
                    <a16:creationId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8" name="Google Shape;20535;p38">
                <a:extLst>
                  <a:ext uri="{FF2B5EF4-FFF2-40B4-BE49-F238E27FC236}">
                    <a16:creationId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9" name="Google Shape;20536;p38">
                <a:extLst>
                  <a:ext uri="{FF2B5EF4-FFF2-40B4-BE49-F238E27FC236}">
                    <a16:creationId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0" name="Google Shape;20537;p38">
                <a:extLst>
                  <a:ext uri="{FF2B5EF4-FFF2-40B4-BE49-F238E27FC236}">
                    <a16:creationId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7" name="Google Shape;20538;p38">
              <a:extLst>
                <a:ext uri="{FF2B5EF4-FFF2-40B4-BE49-F238E27FC236}">
                  <a16:creationId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8" name="Google Shape;20540;p38">
                <a:extLst>
                  <a:ext uri="{FF2B5EF4-FFF2-40B4-BE49-F238E27FC236}">
                    <a16:creationId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9" name="Google Shape;20541;p38">
                <a:extLst>
                  <a:ext uri="{FF2B5EF4-FFF2-40B4-BE49-F238E27FC236}">
                    <a16:creationId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0" name="Google Shape;20542;p38">
                <a:extLst>
                  <a:ext uri="{FF2B5EF4-FFF2-40B4-BE49-F238E27FC236}">
                    <a16:creationId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1" name="Google Shape;20543;p38">
                <a:extLst>
                  <a:ext uri="{FF2B5EF4-FFF2-40B4-BE49-F238E27FC236}">
                    <a16:creationId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2" name="Google Shape;20544;p38">
                <a:extLst>
                  <a:ext uri="{FF2B5EF4-FFF2-40B4-BE49-F238E27FC236}">
                    <a16:creationId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3" name="Google Shape;20545;p38">
                <a:extLst>
                  <a:ext uri="{FF2B5EF4-FFF2-40B4-BE49-F238E27FC236}">
                    <a16:creationId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4" name="Google Shape;20546;p38">
                <a:extLst>
                  <a:ext uri="{FF2B5EF4-FFF2-40B4-BE49-F238E27FC236}">
                    <a16:creationId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5" name="Google Shape;20547;p38">
                <a:extLst>
                  <a:ext uri="{FF2B5EF4-FFF2-40B4-BE49-F238E27FC236}">
                    <a16:creationId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6" name="Google Shape;20548;p38">
                <a:extLst>
                  <a:ext uri="{FF2B5EF4-FFF2-40B4-BE49-F238E27FC236}">
                    <a16:creationId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7" name="Google Shape;20549;p38">
                <a:extLst>
                  <a:ext uri="{FF2B5EF4-FFF2-40B4-BE49-F238E27FC236}">
                    <a16:creationId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8" name="Google Shape;20550;p38">
                <a:extLst>
                  <a:ext uri="{FF2B5EF4-FFF2-40B4-BE49-F238E27FC236}">
                    <a16:creationId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9" name="Google Shape;20551;p38">
                <a:extLst>
                  <a:ext uri="{FF2B5EF4-FFF2-40B4-BE49-F238E27FC236}">
                    <a16:creationId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0" name="Google Shape;20552;p38">
                <a:extLst>
                  <a:ext uri="{FF2B5EF4-FFF2-40B4-BE49-F238E27FC236}">
                    <a16:creationId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1" name="Google Shape;20553;p38">
                <a:extLst>
                  <a:ext uri="{FF2B5EF4-FFF2-40B4-BE49-F238E27FC236}">
                    <a16:creationId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2" name="Google Shape;20554;p38">
                <a:extLst>
                  <a:ext uri="{FF2B5EF4-FFF2-40B4-BE49-F238E27FC236}">
                    <a16:creationId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3" name="Google Shape;20555;p38">
                <a:extLst>
                  <a:ext uri="{FF2B5EF4-FFF2-40B4-BE49-F238E27FC236}">
                    <a16:creationId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4" name="Google Shape;20556;p38">
                <a:extLst>
                  <a:ext uri="{FF2B5EF4-FFF2-40B4-BE49-F238E27FC236}">
                    <a16:creationId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5" name="Google Shape;20557;p38">
                <a:extLst>
                  <a:ext uri="{FF2B5EF4-FFF2-40B4-BE49-F238E27FC236}">
                    <a16:creationId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6" name="Google Shape;20558;p38">
                <a:extLst>
                  <a:ext uri="{FF2B5EF4-FFF2-40B4-BE49-F238E27FC236}">
                    <a16:creationId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7" name="Google Shape;20559;p38">
                <a:extLst>
                  <a:ext uri="{FF2B5EF4-FFF2-40B4-BE49-F238E27FC236}">
                    <a16:creationId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8" name="Google Shape;20560;p38">
                <a:extLst>
                  <a:ext uri="{FF2B5EF4-FFF2-40B4-BE49-F238E27FC236}">
                    <a16:creationId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9" name="Google Shape;20561;p38">
                <a:extLst>
                  <a:ext uri="{FF2B5EF4-FFF2-40B4-BE49-F238E27FC236}">
                    <a16:creationId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0" name="Google Shape;20562;p38">
                <a:extLst>
                  <a:ext uri="{FF2B5EF4-FFF2-40B4-BE49-F238E27FC236}">
                    <a16:creationId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1" name="Google Shape;20563;p38">
                <a:extLst>
                  <a:ext uri="{FF2B5EF4-FFF2-40B4-BE49-F238E27FC236}">
                    <a16:creationId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2" name="Google Shape;20564;p38">
                <a:extLst>
                  <a:ext uri="{FF2B5EF4-FFF2-40B4-BE49-F238E27FC236}">
                    <a16:creationId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3" name="Google Shape;20565;p38">
                <a:extLst>
                  <a:ext uri="{FF2B5EF4-FFF2-40B4-BE49-F238E27FC236}">
                    <a16:creationId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4" name="Google Shape;20566;p38">
                <a:extLst>
                  <a:ext uri="{FF2B5EF4-FFF2-40B4-BE49-F238E27FC236}">
                    <a16:creationId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5" name="Google Shape;20567;p38">
                <a:extLst>
                  <a:ext uri="{FF2B5EF4-FFF2-40B4-BE49-F238E27FC236}">
                    <a16:creationId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6" name="Google Shape;20568;p38">
                <a:extLst>
                  <a:ext uri="{FF2B5EF4-FFF2-40B4-BE49-F238E27FC236}">
                    <a16:creationId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7" name="Google Shape;20569;p38">
                <a:extLst>
                  <a:ext uri="{FF2B5EF4-FFF2-40B4-BE49-F238E27FC236}">
                    <a16:creationId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8" name="Google Shape;20570;p38">
                <a:extLst>
                  <a:ext uri="{FF2B5EF4-FFF2-40B4-BE49-F238E27FC236}">
                    <a16:creationId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9" name="Google Shape;20571;p38">
                <a:extLst>
                  <a:ext uri="{FF2B5EF4-FFF2-40B4-BE49-F238E27FC236}">
                    <a16:creationId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0" name="Google Shape;20572;p38">
                <a:extLst>
                  <a:ext uri="{FF2B5EF4-FFF2-40B4-BE49-F238E27FC236}">
                    <a16:creationId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1" name="Google Shape;20573;p38">
                <a:extLst>
                  <a:ext uri="{FF2B5EF4-FFF2-40B4-BE49-F238E27FC236}">
                    <a16:creationId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2" name="Google Shape;20574;p38">
                <a:extLst>
                  <a:ext uri="{FF2B5EF4-FFF2-40B4-BE49-F238E27FC236}">
                    <a16:creationId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3" name="Google Shape;20575;p38">
                <a:extLst>
                  <a:ext uri="{FF2B5EF4-FFF2-40B4-BE49-F238E27FC236}">
                    <a16:creationId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4" name="Google Shape;20576;p38">
                <a:extLst>
                  <a:ext uri="{FF2B5EF4-FFF2-40B4-BE49-F238E27FC236}">
                    <a16:creationId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5" name="Google Shape;20577;p38">
                <a:extLst>
                  <a:ext uri="{FF2B5EF4-FFF2-40B4-BE49-F238E27FC236}">
                    <a16:creationId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6" name="Google Shape;20578;p38">
                <a:extLst>
                  <a:ext uri="{FF2B5EF4-FFF2-40B4-BE49-F238E27FC236}">
                    <a16:creationId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7" name="Google Shape;20579;p38">
                <a:extLst>
                  <a:ext uri="{FF2B5EF4-FFF2-40B4-BE49-F238E27FC236}">
                    <a16:creationId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8" name="Google Shape;20580;p38">
                <a:extLst>
                  <a:ext uri="{FF2B5EF4-FFF2-40B4-BE49-F238E27FC236}">
                    <a16:creationId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9" name="Google Shape;20581;p38">
                <a:extLst>
                  <a:ext uri="{FF2B5EF4-FFF2-40B4-BE49-F238E27FC236}">
                    <a16:creationId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0" name="Google Shape;20582;p38">
                <a:extLst>
                  <a:ext uri="{FF2B5EF4-FFF2-40B4-BE49-F238E27FC236}">
                    <a16:creationId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1" name="Google Shape;20583;p38">
                <a:extLst>
                  <a:ext uri="{FF2B5EF4-FFF2-40B4-BE49-F238E27FC236}">
                    <a16:creationId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2" name="Google Shape;20584;p38">
                <a:extLst>
                  <a:ext uri="{FF2B5EF4-FFF2-40B4-BE49-F238E27FC236}">
                    <a16:creationId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3" name="Google Shape;20585;p38">
                <a:extLst>
                  <a:ext uri="{FF2B5EF4-FFF2-40B4-BE49-F238E27FC236}">
                    <a16:creationId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4" name="Google Shape;20586;p38">
                <a:extLst>
                  <a:ext uri="{FF2B5EF4-FFF2-40B4-BE49-F238E27FC236}">
                    <a16:creationId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5" name="Google Shape;20587;p38">
                <a:extLst>
                  <a:ext uri="{FF2B5EF4-FFF2-40B4-BE49-F238E27FC236}">
                    <a16:creationId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6" name="Google Shape;20588;p38">
                <a:extLst>
                  <a:ext uri="{FF2B5EF4-FFF2-40B4-BE49-F238E27FC236}">
                    <a16:creationId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7" name="Google Shape;20589;p38">
                <a:extLst>
                  <a:ext uri="{FF2B5EF4-FFF2-40B4-BE49-F238E27FC236}">
                    <a16:creationId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8" name="Google Shape;20590;p38">
                <a:extLst>
                  <a:ext uri="{FF2B5EF4-FFF2-40B4-BE49-F238E27FC236}">
                    <a16:creationId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9" name="Google Shape;20591;p38">
                <a:extLst>
                  <a:ext uri="{FF2B5EF4-FFF2-40B4-BE49-F238E27FC236}">
                    <a16:creationId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0" name="Google Shape;20592;p38">
                <a:extLst>
                  <a:ext uri="{FF2B5EF4-FFF2-40B4-BE49-F238E27FC236}">
                    <a16:creationId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1" name="Google Shape;20593;p38">
                <a:extLst>
                  <a:ext uri="{FF2B5EF4-FFF2-40B4-BE49-F238E27FC236}">
                    <a16:creationId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2" name="Google Shape;20594;p38">
                <a:extLst>
                  <a:ext uri="{FF2B5EF4-FFF2-40B4-BE49-F238E27FC236}">
                    <a16:creationId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3" name="Google Shape;20595;p38">
                <a:extLst>
                  <a:ext uri="{FF2B5EF4-FFF2-40B4-BE49-F238E27FC236}">
                    <a16:creationId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4" name="Google Shape;20596;p38">
                <a:extLst>
                  <a:ext uri="{FF2B5EF4-FFF2-40B4-BE49-F238E27FC236}">
                    <a16:creationId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5" name="Google Shape;20597;p38">
                <a:extLst>
                  <a:ext uri="{FF2B5EF4-FFF2-40B4-BE49-F238E27FC236}">
                    <a16:creationId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6" name="Google Shape;20598;p38">
                <a:extLst>
                  <a:ext uri="{FF2B5EF4-FFF2-40B4-BE49-F238E27FC236}">
                    <a16:creationId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7" name="Google Shape;20599;p38">
                <a:extLst>
                  <a:ext uri="{FF2B5EF4-FFF2-40B4-BE49-F238E27FC236}">
                    <a16:creationId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8" name="Google Shape;20600;p38">
                <a:extLst>
                  <a:ext uri="{FF2B5EF4-FFF2-40B4-BE49-F238E27FC236}">
                    <a16:creationId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9" name="Google Shape;20601;p38">
                <a:extLst>
                  <a:ext uri="{FF2B5EF4-FFF2-40B4-BE49-F238E27FC236}">
                    <a16:creationId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0" name="Google Shape;20602;p38">
                <a:extLst>
                  <a:ext uri="{FF2B5EF4-FFF2-40B4-BE49-F238E27FC236}">
                    <a16:creationId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1" name="Google Shape;20603;p38">
                <a:extLst>
                  <a:ext uri="{FF2B5EF4-FFF2-40B4-BE49-F238E27FC236}">
                    <a16:creationId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2" name="Google Shape;20604;p38">
                <a:extLst>
                  <a:ext uri="{FF2B5EF4-FFF2-40B4-BE49-F238E27FC236}">
                    <a16:creationId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3" name="Google Shape;20605;p38">
                <a:extLst>
                  <a:ext uri="{FF2B5EF4-FFF2-40B4-BE49-F238E27FC236}">
                    <a16:creationId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4" name="Google Shape;20606;p38">
                <a:extLst>
                  <a:ext uri="{FF2B5EF4-FFF2-40B4-BE49-F238E27FC236}">
                    <a16:creationId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5" name="Google Shape;20607;p38">
                <a:extLst>
                  <a:ext uri="{FF2B5EF4-FFF2-40B4-BE49-F238E27FC236}">
                    <a16:creationId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6" name="Google Shape;20608;p38">
                <a:extLst>
                  <a:ext uri="{FF2B5EF4-FFF2-40B4-BE49-F238E27FC236}">
                    <a16:creationId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7" name="Google Shape;20609;p38">
                <a:extLst>
                  <a:ext uri="{FF2B5EF4-FFF2-40B4-BE49-F238E27FC236}">
                    <a16:creationId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8" name="Google Shape;20610;p38">
                <a:extLst>
                  <a:ext uri="{FF2B5EF4-FFF2-40B4-BE49-F238E27FC236}">
                    <a16:creationId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8" name="Google Shape;20611;p38">
              <a:extLst>
                <a:ext uri="{FF2B5EF4-FFF2-40B4-BE49-F238E27FC236}">
                  <a16:creationId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6" name="Google Shape;20613;p38">
                <a:extLst>
                  <a:ext uri="{FF2B5EF4-FFF2-40B4-BE49-F238E27FC236}">
                    <a16:creationId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7" name="Google Shape;20614;p38">
                <a:extLst>
                  <a:ext uri="{FF2B5EF4-FFF2-40B4-BE49-F238E27FC236}">
                    <a16:creationId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8" name="Google Shape;20615;p38">
                <a:extLst>
                  <a:ext uri="{FF2B5EF4-FFF2-40B4-BE49-F238E27FC236}">
                    <a16:creationId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9" name="Google Shape;20616;p38">
                <a:extLst>
                  <a:ext uri="{FF2B5EF4-FFF2-40B4-BE49-F238E27FC236}">
                    <a16:creationId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0" name="Google Shape;20617;p38">
                <a:extLst>
                  <a:ext uri="{FF2B5EF4-FFF2-40B4-BE49-F238E27FC236}">
                    <a16:creationId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1" name="Google Shape;20618;p38">
                <a:extLst>
                  <a:ext uri="{FF2B5EF4-FFF2-40B4-BE49-F238E27FC236}">
                    <a16:creationId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2" name="Google Shape;20619;p38">
                <a:extLst>
                  <a:ext uri="{FF2B5EF4-FFF2-40B4-BE49-F238E27FC236}">
                    <a16:creationId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3" name="Google Shape;20620;p38">
                <a:extLst>
                  <a:ext uri="{FF2B5EF4-FFF2-40B4-BE49-F238E27FC236}">
                    <a16:creationId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4" name="Google Shape;20621;p38">
                <a:extLst>
                  <a:ext uri="{FF2B5EF4-FFF2-40B4-BE49-F238E27FC236}">
                    <a16:creationId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5" name="Google Shape;20622;p38">
                <a:extLst>
                  <a:ext uri="{FF2B5EF4-FFF2-40B4-BE49-F238E27FC236}">
                    <a16:creationId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6" name="Google Shape;20623;p38">
                <a:extLst>
                  <a:ext uri="{FF2B5EF4-FFF2-40B4-BE49-F238E27FC236}">
                    <a16:creationId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7" name="Google Shape;20624;p38">
                <a:extLst>
                  <a:ext uri="{FF2B5EF4-FFF2-40B4-BE49-F238E27FC236}">
                    <a16:creationId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8" name="Google Shape;20625;p38">
                <a:extLst>
                  <a:ext uri="{FF2B5EF4-FFF2-40B4-BE49-F238E27FC236}">
                    <a16:creationId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9" name="Google Shape;20626;p38">
                <a:extLst>
                  <a:ext uri="{FF2B5EF4-FFF2-40B4-BE49-F238E27FC236}">
                    <a16:creationId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0" name="Google Shape;20627;p38">
                <a:extLst>
                  <a:ext uri="{FF2B5EF4-FFF2-40B4-BE49-F238E27FC236}">
                    <a16:creationId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1" name="Google Shape;20628;p38">
                <a:extLst>
                  <a:ext uri="{FF2B5EF4-FFF2-40B4-BE49-F238E27FC236}">
                    <a16:creationId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2" name="Google Shape;20629;p38">
                <a:extLst>
                  <a:ext uri="{FF2B5EF4-FFF2-40B4-BE49-F238E27FC236}">
                    <a16:creationId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3" name="Google Shape;20630;p38">
                <a:extLst>
                  <a:ext uri="{FF2B5EF4-FFF2-40B4-BE49-F238E27FC236}">
                    <a16:creationId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4" name="Google Shape;20631;p38">
                <a:extLst>
                  <a:ext uri="{FF2B5EF4-FFF2-40B4-BE49-F238E27FC236}">
                    <a16:creationId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5" name="Google Shape;20632;p38">
                <a:extLst>
                  <a:ext uri="{FF2B5EF4-FFF2-40B4-BE49-F238E27FC236}">
                    <a16:creationId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6" name="Google Shape;20633;p38">
                <a:extLst>
                  <a:ext uri="{FF2B5EF4-FFF2-40B4-BE49-F238E27FC236}">
                    <a16:creationId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7" name="Google Shape;20634;p38">
                <a:extLst>
                  <a:ext uri="{FF2B5EF4-FFF2-40B4-BE49-F238E27FC236}">
                    <a16:creationId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8" name="Google Shape;20635;p38">
                <a:extLst>
                  <a:ext uri="{FF2B5EF4-FFF2-40B4-BE49-F238E27FC236}">
                    <a16:creationId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9" name="Google Shape;20636;p38">
                <a:extLst>
                  <a:ext uri="{FF2B5EF4-FFF2-40B4-BE49-F238E27FC236}">
                    <a16:creationId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0" name="Google Shape;20637;p38">
                <a:extLst>
                  <a:ext uri="{FF2B5EF4-FFF2-40B4-BE49-F238E27FC236}">
                    <a16:creationId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1" name="Google Shape;20638;p38">
                <a:extLst>
                  <a:ext uri="{FF2B5EF4-FFF2-40B4-BE49-F238E27FC236}">
                    <a16:creationId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2" name="Google Shape;20639;p38">
                <a:extLst>
                  <a:ext uri="{FF2B5EF4-FFF2-40B4-BE49-F238E27FC236}">
                    <a16:creationId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3" name="Google Shape;20640;p38">
                <a:extLst>
                  <a:ext uri="{FF2B5EF4-FFF2-40B4-BE49-F238E27FC236}">
                    <a16:creationId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4" name="Google Shape;20641;p38">
                <a:extLst>
                  <a:ext uri="{FF2B5EF4-FFF2-40B4-BE49-F238E27FC236}">
                    <a16:creationId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5" name="Google Shape;20642;p38">
                <a:extLst>
                  <a:ext uri="{FF2B5EF4-FFF2-40B4-BE49-F238E27FC236}">
                    <a16:creationId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6" name="Google Shape;20643;p38">
                <a:extLst>
                  <a:ext uri="{FF2B5EF4-FFF2-40B4-BE49-F238E27FC236}">
                    <a16:creationId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7" name="Google Shape;20644;p38">
                <a:extLst>
                  <a:ext uri="{FF2B5EF4-FFF2-40B4-BE49-F238E27FC236}">
                    <a16:creationId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8" name="Google Shape;20645;p38">
                <a:extLst>
                  <a:ext uri="{FF2B5EF4-FFF2-40B4-BE49-F238E27FC236}">
                    <a16:creationId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9" name="Google Shape;20646;p38">
                <a:extLst>
                  <a:ext uri="{FF2B5EF4-FFF2-40B4-BE49-F238E27FC236}">
                    <a16:creationId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0" name="Google Shape;20647;p38">
                <a:extLst>
                  <a:ext uri="{FF2B5EF4-FFF2-40B4-BE49-F238E27FC236}">
                    <a16:creationId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1" name="Google Shape;20648;p38">
                <a:extLst>
                  <a:ext uri="{FF2B5EF4-FFF2-40B4-BE49-F238E27FC236}">
                    <a16:creationId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2" name="Google Shape;20649;p38">
                <a:extLst>
                  <a:ext uri="{FF2B5EF4-FFF2-40B4-BE49-F238E27FC236}">
                    <a16:creationId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3" name="Google Shape;20650;p38">
                <a:extLst>
                  <a:ext uri="{FF2B5EF4-FFF2-40B4-BE49-F238E27FC236}">
                    <a16:creationId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4" name="Google Shape;20651;p38">
                <a:extLst>
                  <a:ext uri="{FF2B5EF4-FFF2-40B4-BE49-F238E27FC236}">
                    <a16:creationId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5" name="Google Shape;20652;p38">
                <a:extLst>
                  <a:ext uri="{FF2B5EF4-FFF2-40B4-BE49-F238E27FC236}">
                    <a16:creationId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6" name="Google Shape;20653;p38">
                <a:extLst>
                  <a:ext uri="{FF2B5EF4-FFF2-40B4-BE49-F238E27FC236}">
                    <a16:creationId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7" name="Google Shape;20654;p38">
                <a:extLst>
                  <a:ext uri="{FF2B5EF4-FFF2-40B4-BE49-F238E27FC236}">
                    <a16:creationId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8" name="Google Shape;20655;p38">
                <a:extLst>
                  <a:ext uri="{FF2B5EF4-FFF2-40B4-BE49-F238E27FC236}">
                    <a16:creationId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9" name="Google Shape;20656;p38">
                <a:extLst>
                  <a:ext uri="{FF2B5EF4-FFF2-40B4-BE49-F238E27FC236}">
                    <a16:creationId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0" name="Google Shape;20657;p38">
                <a:extLst>
                  <a:ext uri="{FF2B5EF4-FFF2-40B4-BE49-F238E27FC236}">
                    <a16:creationId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1" name="Google Shape;20658;p38">
                <a:extLst>
                  <a:ext uri="{FF2B5EF4-FFF2-40B4-BE49-F238E27FC236}">
                    <a16:creationId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2" name="Google Shape;20659;p38">
                <a:extLst>
                  <a:ext uri="{FF2B5EF4-FFF2-40B4-BE49-F238E27FC236}">
                    <a16:creationId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3" name="Google Shape;20660;p38">
                <a:extLst>
                  <a:ext uri="{FF2B5EF4-FFF2-40B4-BE49-F238E27FC236}">
                    <a16:creationId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4" name="Google Shape;20661;p38">
                <a:extLst>
                  <a:ext uri="{FF2B5EF4-FFF2-40B4-BE49-F238E27FC236}">
                    <a16:creationId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5" name="Google Shape;20662;p38">
                <a:extLst>
                  <a:ext uri="{FF2B5EF4-FFF2-40B4-BE49-F238E27FC236}">
                    <a16:creationId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6" name="Google Shape;20663;p38">
                <a:extLst>
                  <a:ext uri="{FF2B5EF4-FFF2-40B4-BE49-F238E27FC236}">
                    <a16:creationId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7" name="Google Shape;20664;p38">
                <a:extLst>
                  <a:ext uri="{FF2B5EF4-FFF2-40B4-BE49-F238E27FC236}">
                    <a16:creationId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8" name="Google Shape;20665;p38">
                <a:extLst>
                  <a:ext uri="{FF2B5EF4-FFF2-40B4-BE49-F238E27FC236}">
                    <a16:creationId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9" name="Google Shape;20666;p38">
                <a:extLst>
                  <a:ext uri="{FF2B5EF4-FFF2-40B4-BE49-F238E27FC236}">
                    <a16:creationId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0" name="Google Shape;20667;p38">
                <a:extLst>
                  <a:ext uri="{FF2B5EF4-FFF2-40B4-BE49-F238E27FC236}">
                    <a16:creationId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1" name="Google Shape;20668;p38">
                <a:extLst>
                  <a:ext uri="{FF2B5EF4-FFF2-40B4-BE49-F238E27FC236}">
                    <a16:creationId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2" name="Google Shape;20669;p38">
                <a:extLst>
                  <a:ext uri="{FF2B5EF4-FFF2-40B4-BE49-F238E27FC236}">
                    <a16:creationId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3" name="Google Shape;20670;p38">
                <a:extLst>
                  <a:ext uri="{FF2B5EF4-FFF2-40B4-BE49-F238E27FC236}">
                    <a16:creationId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4" name="Google Shape;20671;p38">
                <a:extLst>
                  <a:ext uri="{FF2B5EF4-FFF2-40B4-BE49-F238E27FC236}">
                    <a16:creationId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5" name="Google Shape;20672;p38">
                <a:extLst>
                  <a:ext uri="{FF2B5EF4-FFF2-40B4-BE49-F238E27FC236}">
                    <a16:creationId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6" name="Google Shape;20673;p38">
                <a:extLst>
                  <a:ext uri="{FF2B5EF4-FFF2-40B4-BE49-F238E27FC236}">
                    <a16:creationId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7" name="Google Shape;20674;p38">
                <a:extLst>
                  <a:ext uri="{FF2B5EF4-FFF2-40B4-BE49-F238E27FC236}">
                    <a16:creationId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8" name="Google Shape;20675;p38">
                <a:extLst>
                  <a:ext uri="{FF2B5EF4-FFF2-40B4-BE49-F238E27FC236}">
                    <a16:creationId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9" name="Google Shape;20676;p38">
                <a:extLst>
                  <a:ext uri="{FF2B5EF4-FFF2-40B4-BE49-F238E27FC236}">
                    <a16:creationId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0" name="Google Shape;20677;p38">
                <a:extLst>
                  <a:ext uri="{FF2B5EF4-FFF2-40B4-BE49-F238E27FC236}">
                    <a16:creationId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1" name="Google Shape;20678;p38">
                <a:extLst>
                  <a:ext uri="{FF2B5EF4-FFF2-40B4-BE49-F238E27FC236}">
                    <a16:creationId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2" name="Google Shape;20679;p38">
                <a:extLst>
                  <a:ext uri="{FF2B5EF4-FFF2-40B4-BE49-F238E27FC236}">
                    <a16:creationId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3" name="Google Shape;20680;p38">
                <a:extLst>
                  <a:ext uri="{FF2B5EF4-FFF2-40B4-BE49-F238E27FC236}">
                    <a16:creationId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4" name="Google Shape;20681;p38">
                <a:extLst>
                  <a:ext uri="{FF2B5EF4-FFF2-40B4-BE49-F238E27FC236}">
                    <a16:creationId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5" name="Google Shape;20682;p38">
                <a:extLst>
                  <a:ext uri="{FF2B5EF4-FFF2-40B4-BE49-F238E27FC236}">
                    <a16:creationId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6" name="Google Shape;20683;p38">
                <a:extLst>
                  <a:ext uri="{FF2B5EF4-FFF2-40B4-BE49-F238E27FC236}">
                    <a16:creationId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9" name="Google Shape;20684;p38">
              <a:extLst>
                <a:ext uri="{FF2B5EF4-FFF2-40B4-BE49-F238E27FC236}">
                  <a16:creationId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4" name="Google Shape;20686;p38">
                <a:extLst>
                  <a:ext uri="{FF2B5EF4-FFF2-40B4-BE49-F238E27FC236}">
                    <a16:creationId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5" name="Google Shape;20687;p38">
                <a:extLst>
                  <a:ext uri="{FF2B5EF4-FFF2-40B4-BE49-F238E27FC236}">
                    <a16:creationId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6" name="Google Shape;20688;p38">
                <a:extLst>
                  <a:ext uri="{FF2B5EF4-FFF2-40B4-BE49-F238E27FC236}">
                    <a16:creationId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7" name="Google Shape;20689;p38">
                <a:extLst>
                  <a:ext uri="{FF2B5EF4-FFF2-40B4-BE49-F238E27FC236}">
                    <a16:creationId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8" name="Google Shape;20690;p38">
                <a:extLst>
                  <a:ext uri="{FF2B5EF4-FFF2-40B4-BE49-F238E27FC236}">
                    <a16:creationId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9" name="Google Shape;20691;p38">
                <a:extLst>
                  <a:ext uri="{FF2B5EF4-FFF2-40B4-BE49-F238E27FC236}">
                    <a16:creationId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0" name="Google Shape;20692;p38">
                <a:extLst>
                  <a:ext uri="{FF2B5EF4-FFF2-40B4-BE49-F238E27FC236}">
                    <a16:creationId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1" name="Google Shape;20693;p38">
                <a:extLst>
                  <a:ext uri="{FF2B5EF4-FFF2-40B4-BE49-F238E27FC236}">
                    <a16:creationId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2" name="Google Shape;20694;p38">
                <a:extLst>
                  <a:ext uri="{FF2B5EF4-FFF2-40B4-BE49-F238E27FC236}">
                    <a16:creationId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3" name="Google Shape;20695;p38">
                <a:extLst>
                  <a:ext uri="{FF2B5EF4-FFF2-40B4-BE49-F238E27FC236}">
                    <a16:creationId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4" name="Google Shape;20696;p38">
                <a:extLst>
                  <a:ext uri="{FF2B5EF4-FFF2-40B4-BE49-F238E27FC236}">
                    <a16:creationId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5" name="Google Shape;20697;p38">
                <a:extLst>
                  <a:ext uri="{FF2B5EF4-FFF2-40B4-BE49-F238E27FC236}">
                    <a16:creationId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6" name="Google Shape;20698;p38">
                <a:extLst>
                  <a:ext uri="{FF2B5EF4-FFF2-40B4-BE49-F238E27FC236}">
                    <a16:creationId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7" name="Google Shape;20699;p38">
                <a:extLst>
                  <a:ext uri="{FF2B5EF4-FFF2-40B4-BE49-F238E27FC236}">
                    <a16:creationId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8" name="Google Shape;20700;p38">
                <a:extLst>
                  <a:ext uri="{FF2B5EF4-FFF2-40B4-BE49-F238E27FC236}">
                    <a16:creationId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9" name="Google Shape;20701;p38">
                <a:extLst>
                  <a:ext uri="{FF2B5EF4-FFF2-40B4-BE49-F238E27FC236}">
                    <a16:creationId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0" name="Google Shape;20702;p38">
                <a:extLst>
                  <a:ext uri="{FF2B5EF4-FFF2-40B4-BE49-F238E27FC236}">
                    <a16:creationId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1" name="Google Shape;20703;p38">
                <a:extLst>
                  <a:ext uri="{FF2B5EF4-FFF2-40B4-BE49-F238E27FC236}">
                    <a16:creationId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2" name="Google Shape;20704;p38">
                <a:extLst>
                  <a:ext uri="{FF2B5EF4-FFF2-40B4-BE49-F238E27FC236}">
                    <a16:creationId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3" name="Google Shape;20705;p38">
                <a:extLst>
                  <a:ext uri="{FF2B5EF4-FFF2-40B4-BE49-F238E27FC236}">
                    <a16:creationId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4" name="Google Shape;20706;p38">
                <a:extLst>
                  <a:ext uri="{FF2B5EF4-FFF2-40B4-BE49-F238E27FC236}">
                    <a16:creationId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5" name="Google Shape;20707;p38">
                <a:extLst>
                  <a:ext uri="{FF2B5EF4-FFF2-40B4-BE49-F238E27FC236}">
                    <a16:creationId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6" name="Google Shape;20708;p38">
                <a:extLst>
                  <a:ext uri="{FF2B5EF4-FFF2-40B4-BE49-F238E27FC236}">
                    <a16:creationId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7" name="Google Shape;20709;p38">
                <a:extLst>
                  <a:ext uri="{FF2B5EF4-FFF2-40B4-BE49-F238E27FC236}">
                    <a16:creationId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8" name="Google Shape;20710;p38">
                <a:extLst>
                  <a:ext uri="{FF2B5EF4-FFF2-40B4-BE49-F238E27FC236}">
                    <a16:creationId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9" name="Google Shape;20711;p38">
                <a:extLst>
                  <a:ext uri="{FF2B5EF4-FFF2-40B4-BE49-F238E27FC236}">
                    <a16:creationId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0" name="Google Shape;20712;p38">
                <a:extLst>
                  <a:ext uri="{FF2B5EF4-FFF2-40B4-BE49-F238E27FC236}">
                    <a16:creationId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1" name="Google Shape;20713;p38">
                <a:extLst>
                  <a:ext uri="{FF2B5EF4-FFF2-40B4-BE49-F238E27FC236}">
                    <a16:creationId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2" name="Google Shape;20714;p38">
                <a:extLst>
                  <a:ext uri="{FF2B5EF4-FFF2-40B4-BE49-F238E27FC236}">
                    <a16:creationId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3" name="Google Shape;20715;p38">
                <a:extLst>
                  <a:ext uri="{FF2B5EF4-FFF2-40B4-BE49-F238E27FC236}">
                    <a16:creationId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4" name="Google Shape;20716;p38">
                <a:extLst>
                  <a:ext uri="{FF2B5EF4-FFF2-40B4-BE49-F238E27FC236}">
                    <a16:creationId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5" name="Google Shape;20717;p38">
                <a:extLst>
                  <a:ext uri="{FF2B5EF4-FFF2-40B4-BE49-F238E27FC236}">
                    <a16:creationId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6" name="Google Shape;20718;p38">
                <a:extLst>
                  <a:ext uri="{FF2B5EF4-FFF2-40B4-BE49-F238E27FC236}">
                    <a16:creationId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7" name="Google Shape;20719;p38">
                <a:extLst>
                  <a:ext uri="{FF2B5EF4-FFF2-40B4-BE49-F238E27FC236}">
                    <a16:creationId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8" name="Google Shape;20720;p38">
                <a:extLst>
                  <a:ext uri="{FF2B5EF4-FFF2-40B4-BE49-F238E27FC236}">
                    <a16:creationId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9" name="Google Shape;20721;p38">
                <a:extLst>
                  <a:ext uri="{FF2B5EF4-FFF2-40B4-BE49-F238E27FC236}">
                    <a16:creationId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0" name="Google Shape;20722;p38">
                <a:extLst>
                  <a:ext uri="{FF2B5EF4-FFF2-40B4-BE49-F238E27FC236}">
                    <a16:creationId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1" name="Google Shape;20723;p38">
                <a:extLst>
                  <a:ext uri="{FF2B5EF4-FFF2-40B4-BE49-F238E27FC236}">
                    <a16:creationId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2" name="Google Shape;20724;p38">
                <a:extLst>
                  <a:ext uri="{FF2B5EF4-FFF2-40B4-BE49-F238E27FC236}">
                    <a16:creationId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3" name="Google Shape;20725;p38">
                <a:extLst>
                  <a:ext uri="{FF2B5EF4-FFF2-40B4-BE49-F238E27FC236}">
                    <a16:creationId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4" name="Google Shape;20726;p38">
                <a:extLst>
                  <a:ext uri="{FF2B5EF4-FFF2-40B4-BE49-F238E27FC236}">
                    <a16:creationId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5" name="Google Shape;20727;p38">
                <a:extLst>
                  <a:ext uri="{FF2B5EF4-FFF2-40B4-BE49-F238E27FC236}">
                    <a16:creationId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6" name="Google Shape;20728;p38">
                <a:extLst>
                  <a:ext uri="{FF2B5EF4-FFF2-40B4-BE49-F238E27FC236}">
                    <a16:creationId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7" name="Google Shape;20729;p38">
                <a:extLst>
                  <a:ext uri="{FF2B5EF4-FFF2-40B4-BE49-F238E27FC236}">
                    <a16:creationId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8" name="Google Shape;20730;p38">
                <a:extLst>
                  <a:ext uri="{FF2B5EF4-FFF2-40B4-BE49-F238E27FC236}">
                    <a16:creationId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9" name="Google Shape;20731;p38">
                <a:extLst>
                  <a:ext uri="{FF2B5EF4-FFF2-40B4-BE49-F238E27FC236}">
                    <a16:creationId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0" name="Google Shape;20732;p38">
                <a:extLst>
                  <a:ext uri="{FF2B5EF4-FFF2-40B4-BE49-F238E27FC236}">
                    <a16:creationId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1" name="Google Shape;20733;p38">
                <a:extLst>
                  <a:ext uri="{FF2B5EF4-FFF2-40B4-BE49-F238E27FC236}">
                    <a16:creationId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2" name="Google Shape;20734;p38">
                <a:extLst>
                  <a:ext uri="{FF2B5EF4-FFF2-40B4-BE49-F238E27FC236}">
                    <a16:creationId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3" name="Google Shape;20735;p38">
                <a:extLst>
                  <a:ext uri="{FF2B5EF4-FFF2-40B4-BE49-F238E27FC236}">
                    <a16:creationId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4" name="Google Shape;20736;p38">
                <a:extLst>
                  <a:ext uri="{FF2B5EF4-FFF2-40B4-BE49-F238E27FC236}">
                    <a16:creationId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5" name="Google Shape;20737;p38">
                <a:extLst>
                  <a:ext uri="{FF2B5EF4-FFF2-40B4-BE49-F238E27FC236}">
                    <a16:creationId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6" name="Google Shape;20738;p38">
                <a:extLst>
                  <a:ext uri="{FF2B5EF4-FFF2-40B4-BE49-F238E27FC236}">
                    <a16:creationId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7" name="Google Shape;20739;p38">
                <a:extLst>
                  <a:ext uri="{FF2B5EF4-FFF2-40B4-BE49-F238E27FC236}">
                    <a16:creationId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8" name="Google Shape;20740;p38">
                <a:extLst>
                  <a:ext uri="{FF2B5EF4-FFF2-40B4-BE49-F238E27FC236}">
                    <a16:creationId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9" name="Google Shape;20741;p38">
                <a:extLst>
                  <a:ext uri="{FF2B5EF4-FFF2-40B4-BE49-F238E27FC236}">
                    <a16:creationId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0" name="Google Shape;20742;p38">
                <a:extLst>
                  <a:ext uri="{FF2B5EF4-FFF2-40B4-BE49-F238E27FC236}">
                    <a16:creationId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1" name="Google Shape;20743;p38">
                <a:extLst>
                  <a:ext uri="{FF2B5EF4-FFF2-40B4-BE49-F238E27FC236}">
                    <a16:creationId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2" name="Google Shape;20744;p38">
                <a:extLst>
                  <a:ext uri="{FF2B5EF4-FFF2-40B4-BE49-F238E27FC236}">
                    <a16:creationId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3" name="Google Shape;20745;p38">
                <a:extLst>
                  <a:ext uri="{FF2B5EF4-FFF2-40B4-BE49-F238E27FC236}">
                    <a16:creationId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4" name="Google Shape;20746;p38">
                <a:extLst>
                  <a:ext uri="{FF2B5EF4-FFF2-40B4-BE49-F238E27FC236}">
                    <a16:creationId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5" name="Google Shape;20747;p38">
                <a:extLst>
                  <a:ext uri="{FF2B5EF4-FFF2-40B4-BE49-F238E27FC236}">
                    <a16:creationId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6" name="Google Shape;20748;p38">
                <a:extLst>
                  <a:ext uri="{FF2B5EF4-FFF2-40B4-BE49-F238E27FC236}">
                    <a16:creationId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7" name="Google Shape;20749;p38">
                <a:extLst>
                  <a:ext uri="{FF2B5EF4-FFF2-40B4-BE49-F238E27FC236}">
                    <a16:creationId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8" name="Google Shape;20750;p38">
                <a:extLst>
                  <a:ext uri="{FF2B5EF4-FFF2-40B4-BE49-F238E27FC236}">
                    <a16:creationId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9" name="Google Shape;20751;p38">
                <a:extLst>
                  <a:ext uri="{FF2B5EF4-FFF2-40B4-BE49-F238E27FC236}">
                    <a16:creationId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0" name="Google Shape;20752;p38">
                <a:extLst>
                  <a:ext uri="{FF2B5EF4-FFF2-40B4-BE49-F238E27FC236}">
                    <a16:creationId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1" name="Google Shape;20753;p38">
                <a:extLst>
                  <a:ext uri="{FF2B5EF4-FFF2-40B4-BE49-F238E27FC236}">
                    <a16:creationId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2" name="Google Shape;20754;p38">
                <a:extLst>
                  <a:ext uri="{FF2B5EF4-FFF2-40B4-BE49-F238E27FC236}">
                    <a16:creationId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3" name="Google Shape;20755;p38">
                <a:extLst>
                  <a:ext uri="{FF2B5EF4-FFF2-40B4-BE49-F238E27FC236}">
                    <a16:creationId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4" name="Google Shape;20756;p38">
                <a:extLst>
                  <a:ext uri="{FF2B5EF4-FFF2-40B4-BE49-F238E27FC236}">
                    <a16:creationId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600" name="Google Shape;20757;p38">
              <a:extLst>
                <a:ext uri="{FF2B5EF4-FFF2-40B4-BE49-F238E27FC236}">
                  <a16:creationId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2" name="Google Shape;20759;p38">
                <a:extLst>
                  <a:ext uri="{FF2B5EF4-FFF2-40B4-BE49-F238E27FC236}">
                    <a16:creationId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3" name="Google Shape;20760;p38">
                <a:extLst>
                  <a:ext uri="{FF2B5EF4-FFF2-40B4-BE49-F238E27FC236}">
                    <a16:creationId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4" name="Google Shape;20761;p38">
                <a:extLst>
                  <a:ext uri="{FF2B5EF4-FFF2-40B4-BE49-F238E27FC236}">
                    <a16:creationId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5" name="Google Shape;20762;p38">
                <a:extLst>
                  <a:ext uri="{FF2B5EF4-FFF2-40B4-BE49-F238E27FC236}">
                    <a16:creationId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6" name="Google Shape;20763;p38">
                <a:extLst>
                  <a:ext uri="{FF2B5EF4-FFF2-40B4-BE49-F238E27FC236}">
                    <a16:creationId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7" name="Google Shape;20764;p38">
                <a:extLst>
                  <a:ext uri="{FF2B5EF4-FFF2-40B4-BE49-F238E27FC236}">
                    <a16:creationId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8" name="Google Shape;20765;p38">
                <a:extLst>
                  <a:ext uri="{FF2B5EF4-FFF2-40B4-BE49-F238E27FC236}">
                    <a16:creationId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9" name="Google Shape;20766;p38">
                <a:extLst>
                  <a:ext uri="{FF2B5EF4-FFF2-40B4-BE49-F238E27FC236}">
                    <a16:creationId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0" name="Google Shape;20767;p38">
                <a:extLst>
                  <a:ext uri="{FF2B5EF4-FFF2-40B4-BE49-F238E27FC236}">
                    <a16:creationId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1" name="Google Shape;20768;p38">
                <a:extLst>
                  <a:ext uri="{FF2B5EF4-FFF2-40B4-BE49-F238E27FC236}">
                    <a16:creationId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2" name="Google Shape;20769;p38">
                <a:extLst>
                  <a:ext uri="{FF2B5EF4-FFF2-40B4-BE49-F238E27FC236}">
                    <a16:creationId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3" name="Google Shape;20770;p38">
                <a:extLst>
                  <a:ext uri="{FF2B5EF4-FFF2-40B4-BE49-F238E27FC236}">
                    <a16:creationId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4" name="Google Shape;20771;p38">
                <a:extLst>
                  <a:ext uri="{FF2B5EF4-FFF2-40B4-BE49-F238E27FC236}">
                    <a16:creationId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5" name="Google Shape;20772;p38">
                <a:extLst>
                  <a:ext uri="{FF2B5EF4-FFF2-40B4-BE49-F238E27FC236}">
                    <a16:creationId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6" name="Google Shape;20773;p38">
                <a:extLst>
                  <a:ext uri="{FF2B5EF4-FFF2-40B4-BE49-F238E27FC236}">
                    <a16:creationId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7" name="Google Shape;20774;p38">
                <a:extLst>
                  <a:ext uri="{FF2B5EF4-FFF2-40B4-BE49-F238E27FC236}">
                    <a16:creationId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8" name="Google Shape;20775;p38">
                <a:extLst>
                  <a:ext uri="{FF2B5EF4-FFF2-40B4-BE49-F238E27FC236}">
                    <a16:creationId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9" name="Google Shape;20776;p38">
                <a:extLst>
                  <a:ext uri="{FF2B5EF4-FFF2-40B4-BE49-F238E27FC236}">
                    <a16:creationId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0" name="Google Shape;20777;p38">
                <a:extLst>
                  <a:ext uri="{FF2B5EF4-FFF2-40B4-BE49-F238E27FC236}">
                    <a16:creationId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1" name="Google Shape;20778;p38">
                <a:extLst>
                  <a:ext uri="{FF2B5EF4-FFF2-40B4-BE49-F238E27FC236}">
                    <a16:creationId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2" name="Google Shape;20779;p38">
                <a:extLst>
                  <a:ext uri="{FF2B5EF4-FFF2-40B4-BE49-F238E27FC236}">
                    <a16:creationId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3" name="Google Shape;20780;p38">
                <a:extLst>
                  <a:ext uri="{FF2B5EF4-FFF2-40B4-BE49-F238E27FC236}">
                    <a16:creationId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4" name="Google Shape;20781;p38">
                <a:extLst>
                  <a:ext uri="{FF2B5EF4-FFF2-40B4-BE49-F238E27FC236}">
                    <a16:creationId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5" name="Google Shape;20782;p38">
                <a:extLst>
                  <a:ext uri="{FF2B5EF4-FFF2-40B4-BE49-F238E27FC236}">
                    <a16:creationId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6" name="Google Shape;20783;p38">
                <a:extLst>
                  <a:ext uri="{FF2B5EF4-FFF2-40B4-BE49-F238E27FC236}">
                    <a16:creationId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7" name="Google Shape;20784;p38">
                <a:extLst>
                  <a:ext uri="{FF2B5EF4-FFF2-40B4-BE49-F238E27FC236}">
                    <a16:creationId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8" name="Google Shape;20785;p38">
                <a:extLst>
                  <a:ext uri="{FF2B5EF4-FFF2-40B4-BE49-F238E27FC236}">
                    <a16:creationId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9" name="Google Shape;20786;p38">
                <a:extLst>
                  <a:ext uri="{FF2B5EF4-FFF2-40B4-BE49-F238E27FC236}">
                    <a16:creationId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0" name="Google Shape;20787;p38">
                <a:extLst>
                  <a:ext uri="{FF2B5EF4-FFF2-40B4-BE49-F238E27FC236}">
                    <a16:creationId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1" name="Google Shape;20788;p38">
                <a:extLst>
                  <a:ext uri="{FF2B5EF4-FFF2-40B4-BE49-F238E27FC236}">
                    <a16:creationId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2" name="Google Shape;20789;p38">
                <a:extLst>
                  <a:ext uri="{FF2B5EF4-FFF2-40B4-BE49-F238E27FC236}">
                    <a16:creationId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3" name="Google Shape;20790;p38">
                <a:extLst>
                  <a:ext uri="{FF2B5EF4-FFF2-40B4-BE49-F238E27FC236}">
                    <a16:creationId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4" name="Google Shape;20791;p38">
                <a:extLst>
                  <a:ext uri="{FF2B5EF4-FFF2-40B4-BE49-F238E27FC236}">
                    <a16:creationId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5" name="Google Shape;20792;p38">
                <a:extLst>
                  <a:ext uri="{FF2B5EF4-FFF2-40B4-BE49-F238E27FC236}">
                    <a16:creationId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6" name="Google Shape;20793;p38">
                <a:extLst>
                  <a:ext uri="{FF2B5EF4-FFF2-40B4-BE49-F238E27FC236}">
                    <a16:creationId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7" name="Google Shape;20794;p38">
                <a:extLst>
                  <a:ext uri="{FF2B5EF4-FFF2-40B4-BE49-F238E27FC236}">
                    <a16:creationId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8" name="Google Shape;20795;p38">
                <a:extLst>
                  <a:ext uri="{FF2B5EF4-FFF2-40B4-BE49-F238E27FC236}">
                    <a16:creationId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9" name="Google Shape;20796;p38">
                <a:extLst>
                  <a:ext uri="{FF2B5EF4-FFF2-40B4-BE49-F238E27FC236}">
                    <a16:creationId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0" name="Google Shape;20797;p38">
                <a:extLst>
                  <a:ext uri="{FF2B5EF4-FFF2-40B4-BE49-F238E27FC236}">
                    <a16:creationId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1" name="Google Shape;20798;p38">
                <a:extLst>
                  <a:ext uri="{FF2B5EF4-FFF2-40B4-BE49-F238E27FC236}">
                    <a16:creationId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2" name="Google Shape;20799;p38">
                <a:extLst>
                  <a:ext uri="{FF2B5EF4-FFF2-40B4-BE49-F238E27FC236}">
                    <a16:creationId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3" name="Google Shape;20800;p38">
                <a:extLst>
                  <a:ext uri="{FF2B5EF4-FFF2-40B4-BE49-F238E27FC236}">
                    <a16:creationId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4" name="Google Shape;20801;p38">
                <a:extLst>
                  <a:ext uri="{FF2B5EF4-FFF2-40B4-BE49-F238E27FC236}">
                    <a16:creationId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5" name="Google Shape;20802;p38">
                <a:extLst>
                  <a:ext uri="{FF2B5EF4-FFF2-40B4-BE49-F238E27FC236}">
                    <a16:creationId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6" name="Google Shape;20803;p38">
                <a:extLst>
                  <a:ext uri="{FF2B5EF4-FFF2-40B4-BE49-F238E27FC236}">
                    <a16:creationId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7" name="Google Shape;20804;p38">
                <a:extLst>
                  <a:ext uri="{FF2B5EF4-FFF2-40B4-BE49-F238E27FC236}">
                    <a16:creationId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8" name="Google Shape;20805;p38">
                <a:extLst>
                  <a:ext uri="{FF2B5EF4-FFF2-40B4-BE49-F238E27FC236}">
                    <a16:creationId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9" name="Google Shape;20806;p38">
                <a:extLst>
                  <a:ext uri="{FF2B5EF4-FFF2-40B4-BE49-F238E27FC236}">
                    <a16:creationId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0" name="Google Shape;20807;p38">
                <a:extLst>
                  <a:ext uri="{FF2B5EF4-FFF2-40B4-BE49-F238E27FC236}">
                    <a16:creationId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1" name="Google Shape;20808;p38">
                <a:extLst>
                  <a:ext uri="{FF2B5EF4-FFF2-40B4-BE49-F238E27FC236}">
                    <a16:creationId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2" name="Google Shape;20809;p38">
                <a:extLst>
                  <a:ext uri="{FF2B5EF4-FFF2-40B4-BE49-F238E27FC236}">
                    <a16:creationId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3" name="Google Shape;20810;p38">
                <a:extLst>
                  <a:ext uri="{FF2B5EF4-FFF2-40B4-BE49-F238E27FC236}">
                    <a16:creationId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4" name="Google Shape;20811;p38">
                <a:extLst>
                  <a:ext uri="{FF2B5EF4-FFF2-40B4-BE49-F238E27FC236}">
                    <a16:creationId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5" name="Google Shape;20812;p38">
                <a:extLst>
                  <a:ext uri="{FF2B5EF4-FFF2-40B4-BE49-F238E27FC236}">
                    <a16:creationId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6" name="Google Shape;20813;p38">
                <a:extLst>
                  <a:ext uri="{FF2B5EF4-FFF2-40B4-BE49-F238E27FC236}">
                    <a16:creationId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7" name="Google Shape;20814;p38">
                <a:extLst>
                  <a:ext uri="{FF2B5EF4-FFF2-40B4-BE49-F238E27FC236}">
                    <a16:creationId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8" name="Google Shape;20815;p38">
                <a:extLst>
                  <a:ext uri="{FF2B5EF4-FFF2-40B4-BE49-F238E27FC236}">
                    <a16:creationId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9" name="Google Shape;20816;p38">
                <a:extLst>
                  <a:ext uri="{FF2B5EF4-FFF2-40B4-BE49-F238E27FC236}">
                    <a16:creationId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0" name="Google Shape;20817;p38">
                <a:extLst>
                  <a:ext uri="{FF2B5EF4-FFF2-40B4-BE49-F238E27FC236}">
                    <a16:creationId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1" name="Google Shape;20818;p38">
                <a:extLst>
                  <a:ext uri="{FF2B5EF4-FFF2-40B4-BE49-F238E27FC236}">
                    <a16:creationId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2" name="Google Shape;20819;p38">
                <a:extLst>
                  <a:ext uri="{FF2B5EF4-FFF2-40B4-BE49-F238E27FC236}">
                    <a16:creationId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3" name="Google Shape;20820;p38">
                <a:extLst>
                  <a:ext uri="{FF2B5EF4-FFF2-40B4-BE49-F238E27FC236}">
                    <a16:creationId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4" name="Google Shape;20821;p38">
                <a:extLst>
                  <a:ext uri="{FF2B5EF4-FFF2-40B4-BE49-F238E27FC236}">
                    <a16:creationId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5" name="Google Shape;20822;p38">
                <a:extLst>
                  <a:ext uri="{FF2B5EF4-FFF2-40B4-BE49-F238E27FC236}">
                    <a16:creationId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6" name="Google Shape;20823;p38">
                <a:extLst>
                  <a:ext uri="{FF2B5EF4-FFF2-40B4-BE49-F238E27FC236}">
                    <a16:creationId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7" name="Google Shape;20824;p38">
                <a:extLst>
                  <a:ext uri="{FF2B5EF4-FFF2-40B4-BE49-F238E27FC236}">
                    <a16:creationId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8" name="Google Shape;20825;p38">
                <a:extLst>
                  <a:ext uri="{FF2B5EF4-FFF2-40B4-BE49-F238E27FC236}">
                    <a16:creationId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9" name="Google Shape;20826;p38">
                <a:extLst>
                  <a:ext uri="{FF2B5EF4-FFF2-40B4-BE49-F238E27FC236}">
                    <a16:creationId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0" name="Google Shape;20827;p38">
                <a:extLst>
                  <a:ext uri="{FF2B5EF4-FFF2-40B4-BE49-F238E27FC236}">
                    <a16:creationId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1" name="Google Shape;20828;p38">
                <a:extLst>
                  <a:ext uri="{FF2B5EF4-FFF2-40B4-BE49-F238E27FC236}">
                    <a16:creationId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2" name="Google Shape;20829;p38">
                <a:extLst>
                  <a:ext uri="{FF2B5EF4-FFF2-40B4-BE49-F238E27FC236}">
                    <a16:creationId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grpSp>
        <p:nvGrpSpPr>
          <p:cNvPr id="1033" name="Google Shape;20832;p38">
            <a:extLst>
              <a:ext uri="{FF2B5EF4-FFF2-40B4-BE49-F238E27FC236}">
                <a16:creationId xmlns:a16="http://schemas.microsoft.com/office/drawing/2014/main"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1" name="Google Shape;20835;p38">
                <a:extLst>
                  <a:ext uri="{FF2B5EF4-FFF2-40B4-BE49-F238E27FC236}">
                    <a16:creationId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2" name="Google Shape;20836;p38">
                <a:extLst>
                  <a:ext uri="{FF2B5EF4-FFF2-40B4-BE49-F238E27FC236}">
                    <a16:creationId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3" name="Google Shape;20837;p38">
                <a:extLst>
                  <a:ext uri="{FF2B5EF4-FFF2-40B4-BE49-F238E27FC236}">
                    <a16:creationId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4" name="Google Shape;20838;p38">
                <a:extLst>
                  <a:ext uri="{FF2B5EF4-FFF2-40B4-BE49-F238E27FC236}">
                    <a16:creationId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5" name="Google Shape;20839;p38">
                <a:extLst>
                  <a:ext uri="{FF2B5EF4-FFF2-40B4-BE49-F238E27FC236}">
                    <a16:creationId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6" name="Google Shape;20840;p38">
                <a:extLst>
                  <a:ext uri="{FF2B5EF4-FFF2-40B4-BE49-F238E27FC236}">
                    <a16:creationId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7" name="Google Shape;20841;p38">
                <a:extLst>
                  <a:ext uri="{FF2B5EF4-FFF2-40B4-BE49-F238E27FC236}">
                    <a16:creationId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8" name="Google Shape;20842;p38">
                <a:extLst>
                  <a:ext uri="{FF2B5EF4-FFF2-40B4-BE49-F238E27FC236}">
                    <a16:creationId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9" name="Google Shape;20843;p38">
                <a:extLst>
                  <a:ext uri="{FF2B5EF4-FFF2-40B4-BE49-F238E27FC236}">
                    <a16:creationId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0" name="Google Shape;20844;p38">
                <a:extLst>
                  <a:ext uri="{FF2B5EF4-FFF2-40B4-BE49-F238E27FC236}">
                    <a16:creationId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1" name="Google Shape;20845;p38">
                <a:extLst>
                  <a:ext uri="{FF2B5EF4-FFF2-40B4-BE49-F238E27FC236}">
                    <a16:creationId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2" name="Google Shape;20846;p38">
                <a:extLst>
                  <a:ext uri="{FF2B5EF4-FFF2-40B4-BE49-F238E27FC236}">
                    <a16:creationId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3" name="Google Shape;20847;p38">
                <a:extLst>
                  <a:ext uri="{FF2B5EF4-FFF2-40B4-BE49-F238E27FC236}">
                    <a16:creationId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4" name="Google Shape;20848;p38">
                <a:extLst>
                  <a:ext uri="{FF2B5EF4-FFF2-40B4-BE49-F238E27FC236}">
                    <a16:creationId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5" name="Google Shape;20849;p38">
                <a:extLst>
                  <a:ext uri="{FF2B5EF4-FFF2-40B4-BE49-F238E27FC236}">
                    <a16:creationId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6" name="Google Shape;20850;p38">
                <a:extLst>
                  <a:ext uri="{FF2B5EF4-FFF2-40B4-BE49-F238E27FC236}">
                    <a16:creationId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7" name="Google Shape;20851;p38">
                <a:extLst>
                  <a:ext uri="{FF2B5EF4-FFF2-40B4-BE49-F238E27FC236}">
                    <a16:creationId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8" name="Google Shape;20852;p38">
                <a:extLst>
                  <a:ext uri="{FF2B5EF4-FFF2-40B4-BE49-F238E27FC236}">
                    <a16:creationId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9" name="Google Shape;20853;p38">
                <a:extLst>
                  <a:ext uri="{FF2B5EF4-FFF2-40B4-BE49-F238E27FC236}">
                    <a16:creationId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0" name="Google Shape;20854;p38">
                <a:extLst>
                  <a:ext uri="{FF2B5EF4-FFF2-40B4-BE49-F238E27FC236}">
                    <a16:creationId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1" name="Google Shape;20855;p38">
                <a:extLst>
                  <a:ext uri="{FF2B5EF4-FFF2-40B4-BE49-F238E27FC236}">
                    <a16:creationId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2" name="Google Shape;20856;p38">
                <a:extLst>
                  <a:ext uri="{FF2B5EF4-FFF2-40B4-BE49-F238E27FC236}">
                    <a16:creationId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3" name="Google Shape;20857;p38">
                <a:extLst>
                  <a:ext uri="{FF2B5EF4-FFF2-40B4-BE49-F238E27FC236}">
                    <a16:creationId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4" name="Google Shape;20858;p38">
                <a:extLst>
                  <a:ext uri="{FF2B5EF4-FFF2-40B4-BE49-F238E27FC236}">
                    <a16:creationId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5" name="Google Shape;20859;p38">
                <a:extLst>
                  <a:ext uri="{FF2B5EF4-FFF2-40B4-BE49-F238E27FC236}">
                    <a16:creationId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6" name="Google Shape;20860;p38">
                <a:extLst>
                  <a:ext uri="{FF2B5EF4-FFF2-40B4-BE49-F238E27FC236}">
                    <a16:creationId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7" name="Google Shape;20861;p38">
                <a:extLst>
                  <a:ext uri="{FF2B5EF4-FFF2-40B4-BE49-F238E27FC236}">
                    <a16:creationId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8" name="Google Shape;20862;p38">
                <a:extLst>
                  <a:ext uri="{FF2B5EF4-FFF2-40B4-BE49-F238E27FC236}">
                    <a16:creationId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9" name="Google Shape;20863;p38">
                <a:extLst>
                  <a:ext uri="{FF2B5EF4-FFF2-40B4-BE49-F238E27FC236}">
                    <a16:creationId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0" name="Google Shape;20864;p38">
                <a:extLst>
                  <a:ext uri="{FF2B5EF4-FFF2-40B4-BE49-F238E27FC236}">
                    <a16:creationId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1" name="Google Shape;20865;p38">
                <a:extLst>
                  <a:ext uri="{FF2B5EF4-FFF2-40B4-BE49-F238E27FC236}">
                    <a16:creationId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2" name="Google Shape;20866;p38">
                <a:extLst>
                  <a:ext uri="{FF2B5EF4-FFF2-40B4-BE49-F238E27FC236}">
                    <a16:creationId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3" name="Google Shape;20867;p38">
                <a:extLst>
                  <a:ext uri="{FF2B5EF4-FFF2-40B4-BE49-F238E27FC236}">
                    <a16:creationId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4" name="Google Shape;20868;p38">
                <a:extLst>
                  <a:ext uri="{FF2B5EF4-FFF2-40B4-BE49-F238E27FC236}">
                    <a16:creationId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5" name="Google Shape;20869;p38">
                <a:extLst>
                  <a:ext uri="{FF2B5EF4-FFF2-40B4-BE49-F238E27FC236}">
                    <a16:creationId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6" name="Google Shape;20870;p38">
                <a:extLst>
                  <a:ext uri="{FF2B5EF4-FFF2-40B4-BE49-F238E27FC236}">
                    <a16:creationId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7" name="Google Shape;20871;p38">
                <a:extLst>
                  <a:ext uri="{FF2B5EF4-FFF2-40B4-BE49-F238E27FC236}">
                    <a16:creationId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8" name="Google Shape;20872;p38">
                <a:extLst>
                  <a:ext uri="{FF2B5EF4-FFF2-40B4-BE49-F238E27FC236}">
                    <a16:creationId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9" name="Google Shape;20873;p38">
                <a:extLst>
                  <a:ext uri="{FF2B5EF4-FFF2-40B4-BE49-F238E27FC236}">
                    <a16:creationId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0" name="Google Shape;20874;p38">
                <a:extLst>
                  <a:ext uri="{FF2B5EF4-FFF2-40B4-BE49-F238E27FC236}">
                    <a16:creationId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1" name="Google Shape;20875;p38">
                <a:extLst>
                  <a:ext uri="{FF2B5EF4-FFF2-40B4-BE49-F238E27FC236}">
                    <a16:creationId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2" name="Google Shape;20876;p38">
                <a:extLst>
                  <a:ext uri="{FF2B5EF4-FFF2-40B4-BE49-F238E27FC236}">
                    <a16:creationId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3" name="Google Shape;20877;p38">
                <a:extLst>
                  <a:ext uri="{FF2B5EF4-FFF2-40B4-BE49-F238E27FC236}">
                    <a16:creationId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4" name="Google Shape;20878;p38">
                <a:extLst>
                  <a:ext uri="{FF2B5EF4-FFF2-40B4-BE49-F238E27FC236}">
                    <a16:creationId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5" name="Google Shape;20879;p38">
                <a:extLst>
                  <a:ext uri="{FF2B5EF4-FFF2-40B4-BE49-F238E27FC236}">
                    <a16:creationId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6" name="Google Shape;20880;p38">
                <a:extLst>
                  <a:ext uri="{FF2B5EF4-FFF2-40B4-BE49-F238E27FC236}">
                    <a16:creationId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7" name="Google Shape;20881;p38">
                <a:extLst>
                  <a:ext uri="{FF2B5EF4-FFF2-40B4-BE49-F238E27FC236}">
                    <a16:creationId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8" name="Google Shape;20882;p38">
                <a:extLst>
                  <a:ext uri="{FF2B5EF4-FFF2-40B4-BE49-F238E27FC236}">
                    <a16:creationId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9" name="Google Shape;20883;p38">
                <a:extLst>
                  <a:ext uri="{FF2B5EF4-FFF2-40B4-BE49-F238E27FC236}">
                    <a16:creationId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0" name="Google Shape;20884;p38">
                <a:extLst>
                  <a:ext uri="{FF2B5EF4-FFF2-40B4-BE49-F238E27FC236}">
                    <a16:creationId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1" name="Google Shape;20885;p38">
                <a:extLst>
                  <a:ext uri="{FF2B5EF4-FFF2-40B4-BE49-F238E27FC236}">
                    <a16:creationId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2" name="Google Shape;20886;p38">
                <a:extLst>
                  <a:ext uri="{FF2B5EF4-FFF2-40B4-BE49-F238E27FC236}">
                    <a16:creationId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3" name="Google Shape;20887;p38">
                <a:extLst>
                  <a:ext uri="{FF2B5EF4-FFF2-40B4-BE49-F238E27FC236}">
                    <a16:creationId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4" name="Google Shape;20888;p38">
                <a:extLst>
                  <a:ext uri="{FF2B5EF4-FFF2-40B4-BE49-F238E27FC236}">
                    <a16:creationId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5" name="Google Shape;20889;p38">
                <a:extLst>
                  <a:ext uri="{FF2B5EF4-FFF2-40B4-BE49-F238E27FC236}">
                    <a16:creationId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6" name="Google Shape;20890;p38">
                <a:extLst>
                  <a:ext uri="{FF2B5EF4-FFF2-40B4-BE49-F238E27FC236}">
                    <a16:creationId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7" name="Google Shape;20891;p38">
                <a:extLst>
                  <a:ext uri="{FF2B5EF4-FFF2-40B4-BE49-F238E27FC236}">
                    <a16:creationId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8" name="Google Shape;20892;p38">
                <a:extLst>
                  <a:ext uri="{FF2B5EF4-FFF2-40B4-BE49-F238E27FC236}">
                    <a16:creationId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9" name="Google Shape;20893;p38">
                <a:extLst>
                  <a:ext uri="{FF2B5EF4-FFF2-40B4-BE49-F238E27FC236}">
                    <a16:creationId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0" name="Google Shape;20894;p38">
                <a:extLst>
                  <a:ext uri="{FF2B5EF4-FFF2-40B4-BE49-F238E27FC236}">
                    <a16:creationId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1" name="Google Shape;20895;p38">
                <a:extLst>
                  <a:ext uri="{FF2B5EF4-FFF2-40B4-BE49-F238E27FC236}">
                    <a16:creationId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2" name="Google Shape;20896;p38">
                <a:extLst>
                  <a:ext uri="{FF2B5EF4-FFF2-40B4-BE49-F238E27FC236}">
                    <a16:creationId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3" name="Google Shape;20897;p38">
                <a:extLst>
                  <a:ext uri="{FF2B5EF4-FFF2-40B4-BE49-F238E27FC236}">
                    <a16:creationId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4" name="Google Shape;20898;p38">
                <a:extLst>
                  <a:ext uri="{FF2B5EF4-FFF2-40B4-BE49-F238E27FC236}">
                    <a16:creationId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5" name="Google Shape;20899;p38">
                <a:extLst>
                  <a:ext uri="{FF2B5EF4-FFF2-40B4-BE49-F238E27FC236}">
                    <a16:creationId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6" name="Google Shape;20900;p38">
                <a:extLst>
                  <a:ext uri="{FF2B5EF4-FFF2-40B4-BE49-F238E27FC236}">
                    <a16:creationId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7" name="Google Shape;20901;p38">
                <a:extLst>
                  <a:ext uri="{FF2B5EF4-FFF2-40B4-BE49-F238E27FC236}">
                    <a16:creationId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8" name="Google Shape;20902;p38">
                <a:extLst>
                  <a:ext uri="{FF2B5EF4-FFF2-40B4-BE49-F238E27FC236}">
                    <a16:creationId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9" name="Google Shape;20903;p38">
                <a:extLst>
                  <a:ext uri="{FF2B5EF4-FFF2-40B4-BE49-F238E27FC236}">
                    <a16:creationId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0" name="Google Shape;20904;p38">
                <a:extLst>
                  <a:ext uri="{FF2B5EF4-FFF2-40B4-BE49-F238E27FC236}">
                    <a16:creationId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1" name="Google Shape;20905;p38">
                <a:extLst>
                  <a:ext uri="{FF2B5EF4-FFF2-40B4-BE49-F238E27FC236}">
                    <a16:creationId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5" name="Google Shape;20906;p38">
              <a:extLst>
                <a:ext uri="{FF2B5EF4-FFF2-40B4-BE49-F238E27FC236}">
                  <a16:creationId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9" name="Google Shape;20908;p38">
                <a:extLst>
                  <a:ext uri="{FF2B5EF4-FFF2-40B4-BE49-F238E27FC236}">
                    <a16:creationId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0" name="Google Shape;20909;p38">
                <a:extLst>
                  <a:ext uri="{FF2B5EF4-FFF2-40B4-BE49-F238E27FC236}">
                    <a16:creationId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1" name="Google Shape;20910;p38">
                <a:extLst>
                  <a:ext uri="{FF2B5EF4-FFF2-40B4-BE49-F238E27FC236}">
                    <a16:creationId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2" name="Google Shape;20911;p38">
                <a:extLst>
                  <a:ext uri="{FF2B5EF4-FFF2-40B4-BE49-F238E27FC236}">
                    <a16:creationId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3" name="Google Shape;20912;p38">
                <a:extLst>
                  <a:ext uri="{FF2B5EF4-FFF2-40B4-BE49-F238E27FC236}">
                    <a16:creationId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4" name="Google Shape;20913;p38">
                <a:extLst>
                  <a:ext uri="{FF2B5EF4-FFF2-40B4-BE49-F238E27FC236}">
                    <a16:creationId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5" name="Google Shape;20914;p38">
                <a:extLst>
                  <a:ext uri="{FF2B5EF4-FFF2-40B4-BE49-F238E27FC236}">
                    <a16:creationId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6" name="Google Shape;20915;p38">
                <a:extLst>
                  <a:ext uri="{FF2B5EF4-FFF2-40B4-BE49-F238E27FC236}">
                    <a16:creationId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7" name="Google Shape;20916;p38">
                <a:extLst>
                  <a:ext uri="{FF2B5EF4-FFF2-40B4-BE49-F238E27FC236}">
                    <a16:creationId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8" name="Google Shape;20917;p38">
                <a:extLst>
                  <a:ext uri="{FF2B5EF4-FFF2-40B4-BE49-F238E27FC236}">
                    <a16:creationId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9" name="Google Shape;20918;p38">
                <a:extLst>
                  <a:ext uri="{FF2B5EF4-FFF2-40B4-BE49-F238E27FC236}">
                    <a16:creationId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0" name="Google Shape;20919;p38">
                <a:extLst>
                  <a:ext uri="{FF2B5EF4-FFF2-40B4-BE49-F238E27FC236}">
                    <a16:creationId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1" name="Google Shape;20920;p38">
                <a:extLst>
                  <a:ext uri="{FF2B5EF4-FFF2-40B4-BE49-F238E27FC236}">
                    <a16:creationId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2" name="Google Shape;20921;p38">
                <a:extLst>
                  <a:ext uri="{FF2B5EF4-FFF2-40B4-BE49-F238E27FC236}">
                    <a16:creationId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3" name="Google Shape;20922;p38">
                <a:extLst>
                  <a:ext uri="{FF2B5EF4-FFF2-40B4-BE49-F238E27FC236}">
                    <a16:creationId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4" name="Google Shape;20923;p38">
                <a:extLst>
                  <a:ext uri="{FF2B5EF4-FFF2-40B4-BE49-F238E27FC236}">
                    <a16:creationId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5" name="Google Shape;20924;p38">
                <a:extLst>
                  <a:ext uri="{FF2B5EF4-FFF2-40B4-BE49-F238E27FC236}">
                    <a16:creationId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6" name="Google Shape;20925;p38">
                <a:extLst>
                  <a:ext uri="{FF2B5EF4-FFF2-40B4-BE49-F238E27FC236}">
                    <a16:creationId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7" name="Google Shape;20926;p38">
                <a:extLst>
                  <a:ext uri="{FF2B5EF4-FFF2-40B4-BE49-F238E27FC236}">
                    <a16:creationId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8" name="Google Shape;20927;p38">
                <a:extLst>
                  <a:ext uri="{FF2B5EF4-FFF2-40B4-BE49-F238E27FC236}">
                    <a16:creationId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9" name="Google Shape;20928;p38">
                <a:extLst>
                  <a:ext uri="{FF2B5EF4-FFF2-40B4-BE49-F238E27FC236}">
                    <a16:creationId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0" name="Google Shape;20929;p38">
                <a:extLst>
                  <a:ext uri="{FF2B5EF4-FFF2-40B4-BE49-F238E27FC236}">
                    <a16:creationId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1" name="Google Shape;20930;p38">
                <a:extLst>
                  <a:ext uri="{FF2B5EF4-FFF2-40B4-BE49-F238E27FC236}">
                    <a16:creationId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2" name="Google Shape;20931;p38">
                <a:extLst>
                  <a:ext uri="{FF2B5EF4-FFF2-40B4-BE49-F238E27FC236}">
                    <a16:creationId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3" name="Google Shape;20932;p38">
                <a:extLst>
                  <a:ext uri="{FF2B5EF4-FFF2-40B4-BE49-F238E27FC236}">
                    <a16:creationId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4" name="Google Shape;20933;p38">
                <a:extLst>
                  <a:ext uri="{FF2B5EF4-FFF2-40B4-BE49-F238E27FC236}">
                    <a16:creationId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5" name="Google Shape;20934;p38">
                <a:extLst>
                  <a:ext uri="{FF2B5EF4-FFF2-40B4-BE49-F238E27FC236}">
                    <a16:creationId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6" name="Google Shape;20935;p38">
                <a:extLst>
                  <a:ext uri="{FF2B5EF4-FFF2-40B4-BE49-F238E27FC236}">
                    <a16:creationId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7" name="Google Shape;20936;p38">
                <a:extLst>
                  <a:ext uri="{FF2B5EF4-FFF2-40B4-BE49-F238E27FC236}">
                    <a16:creationId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8" name="Google Shape;20937;p38">
                <a:extLst>
                  <a:ext uri="{FF2B5EF4-FFF2-40B4-BE49-F238E27FC236}">
                    <a16:creationId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9" name="Google Shape;20938;p38">
                <a:extLst>
                  <a:ext uri="{FF2B5EF4-FFF2-40B4-BE49-F238E27FC236}">
                    <a16:creationId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0" name="Google Shape;20939;p38">
                <a:extLst>
                  <a:ext uri="{FF2B5EF4-FFF2-40B4-BE49-F238E27FC236}">
                    <a16:creationId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1" name="Google Shape;20940;p38">
                <a:extLst>
                  <a:ext uri="{FF2B5EF4-FFF2-40B4-BE49-F238E27FC236}">
                    <a16:creationId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2" name="Google Shape;20941;p38">
                <a:extLst>
                  <a:ext uri="{FF2B5EF4-FFF2-40B4-BE49-F238E27FC236}">
                    <a16:creationId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3" name="Google Shape;20942;p38">
                <a:extLst>
                  <a:ext uri="{FF2B5EF4-FFF2-40B4-BE49-F238E27FC236}">
                    <a16:creationId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4" name="Google Shape;20943;p38">
                <a:extLst>
                  <a:ext uri="{FF2B5EF4-FFF2-40B4-BE49-F238E27FC236}">
                    <a16:creationId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5" name="Google Shape;20944;p38">
                <a:extLst>
                  <a:ext uri="{FF2B5EF4-FFF2-40B4-BE49-F238E27FC236}">
                    <a16:creationId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6" name="Google Shape;20945;p38">
                <a:extLst>
                  <a:ext uri="{FF2B5EF4-FFF2-40B4-BE49-F238E27FC236}">
                    <a16:creationId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7" name="Google Shape;20946;p38">
                <a:extLst>
                  <a:ext uri="{FF2B5EF4-FFF2-40B4-BE49-F238E27FC236}">
                    <a16:creationId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8" name="Google Shape;20947;p38">
                <a:extLst>
                  <a:ext uri="{FF2B5EF4-FFF2-40B4-BE49-F238E27FC236}">
                    <a16:creationId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9" name="Google Shape;20948;p38">
                <a:extLst>
                  <a:ext uri="{FF2B5EF4-FFF2-40B4-BE49-F238E27FC236}">
                    <a16:creationId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0" name="Google Shape;20949;p38">
                <a:extLst>
                  <a:ext uri="{FF2B5EF4-FFF2-40B4-BE49-F238E27FC236}">
                    <a16:creationId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1" name="Google Shape;20950;p38">
                <a:extLst>
                  <a:ext uri="{FF2B5EF4-FFF2-40B4-BE49-F238E27FC236}">
                    <a16:creationId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2" name="Google Shape;20951;p38">
                <a:extLst>
                  <a:ext uri="{FF2B5EF4-FFF2-40B4-BE49-F238E27FC236}">
                    <a16:creationId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3" name="Google Shape;20952;p38">
                <a:extLst>
                  <a:ext uri="{FF2B5EF4-FFF2-40B4-BE49-F238E27FC236}">
                    <a16:creationId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4" name="Google Shape;20953;p38">
                <a:extLst>
                  <a:ext uri="{FF2B5EF4-FFF2-40B4-BE49-F238E27FC236}">
                    <a16:creationId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5" name="Google Shape;20954;p38">
                <a:extLst>
                  <a:ext uri="{FF2B5EF4-FFF2-40B4-BE49-F238E27FC236}">
                    <a16:creationId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6" name="Google Shape;20955;p38">
                <a:extLst>
                  <a:ext uri="{FF2B5EF4-FFF2-40B4-BE49-F238E27FC236}">
                    <a16:creationId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7" name="Google Shape;20956;p38">
                <a:extLst>
                  <a:ext uri="{FF2B5EF4-FFF2-40B4-BE49-F238E27FC236}">
                    <a16:creationId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8" name="Google Shape;20957;p38">
                <a:extLst>
                  <a:ext uri="{FF2B5EF4-FFF2-40B4-BE49-F238E27FC236}">
                    <a16:creationId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9" name="Google Shape;20958;p38">
                <a:extLst>
                  <a:ext uri="{FF2B5EF4-FFF2-40B4-BE49-F238E27FC236}">
                    <a16:creationId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0" name="Google Shape;20959;p38">
                <a:extLst>
                  <a:ext uri="{FF2B5EF4-FFF2-40B4-BE49-F238E27FC236}">
                    <a16:creationId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1" name="Google Shape;20960;p38">
                <a:extLst>
                  <a:ext uri="{FF2B5EF4-FFF2-40B4-BE49-F238E27FC236}">
                    <a16:creationId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2" name="Google Shape;20961;p38">
                <a:extLst>
                  <a:ext uri="{FF2B5EF4-FFF2-40B4-BE49-F238E27FC236}">
                    <a16:creationId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3" name="Google Shape;20962;p38">
                <a:extLst>
                  <a:ext uri="{FF2B5EF4-FFF2-40B4-BE49-F238E27FC236}">
                    <a16:creationId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4" name="Google Shape;20963;p38">
                <a:extLst>
                  <a:ext uri="{FF2B5EF4-FFF2-40B4-BE49-F238E27FC236}">
                    <a16:creationId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5" name="Google Shape;20964;p38">
                <a:extLst>
                  <a:ext uri="{FF2B5EF4-FFF2-40B4-BE49-F238E27FC236}">
                    <a16:creationId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6" name="Google Shape;20965;p38">
                <a:extLst>
                  <a:ext uri="{FF2B5EF4-FFF2-40B4-BE49-F238E27FC236}">
                    <a16:creationId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7" name="Google Shape;20966;p38">
                <a:extLst>
                  <a:ext uri="{FF2B5EF4-FFF2-40B4-BE49-F238E27FC236}">
                    <a16:creationId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8" name="Google Shape;20967;p38">
                <a:extLst>
                  <a:ext uri="{FF2B5EF4-FFF2-40B4-BE49-F238E27FC236}">
                    <a16:creationId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9" name="Google Shape;20968;p38">
                <a:extLst>
                  <a:ext uri="{FF2B5EF4-FFF2-40B4-BE49-F238E27FC236}">
                    <a16:creationId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0" name="Google Shape;20969;p38">
                <a:extLst>
                  <a:ext uri="{FF2B5EF4-FFF2-40B4-BE49-F238E27FC236}">
                    <a16:creationId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1" name="Google Shape;20970;p38">
                <a:extLst>
                  <a:ext uri="{FF2B5EF4-FFF2-40B4-BE49-F238E27FC236}">
                    <a16:creationId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2" name="Google Shape;20971;p38">
                <a:extLst>
                  <a:ext uri="{FF2B5EF4-FFF2-40B4-BE49-F238E27FC236}">
                    <a16:creationId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3" name="Google Shape;20972;p38">
                <a:extLst>
                  <a:ext uri="{FF2B5EF4-FFF2-40B4-BE49-F238E27FC236}">
                    <a16:creationId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4" name="Google Shape;20973;p38">
                <a:extLst>
                  <a:ext uri="{FF2B5EF4-FFF2-40B4-BE49-F238E27FC236}">
                    <a16:creationId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5" name="Google Shape;20974;p38">
                <a:extLst>
                  <a:ext uri="{FF2B5EF4-FFF2-40B4-BE49-F238E27FC236}">
                    <a16:creationId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6" name="Google Shape;20975;p38">
                <a:extLst>
                  <a:ext uri="{FF2B5EF4-FFF2-40B4-BE49-F238E27FC236}">
                    <a16:creationId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7" name="Google Shape;20976;p38">
                <a:extLst>
                  <a:ext uri="{FF2B5EF4-FFF2-40B4-BE49-F238E27FC236}">
                    <a16:creationId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8" name="Google Shape;20977;p38">
                <a:extLst>
                  <a:ext uri="{FF2B5EF4-FFF2-40B4-BE49-F238E27FC236}">
                    <a16:creationId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9" name="Google Shape;20978;p38">
                <a:extLst>
                  <a:ext uri="{FF2B5EF4-FFF2-40B4-BE49-F238E27FC236}">
                    <a16:creationId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6" name="Google Shape;20979;p38">
              <a:extLst>
                <a:ext uri="{FF2B5EF4-FFF2-40B4-BE49-F238E27FC236}">
                  <a16:creationId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7" name="Google Shape;20981;p38">
                <a:extLst>
                  <a:ext uri="{FF2B5EF4-FFF2-40B4-BE49-F238E27FC236}">
                    <a16:creationId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8" name="Google Shape;20982;p38">
                <a:extLst>
                  <a:ext uri="{FF2B5EF4-FFF2-40B4-BE49-F238E27FC236}">
                    <a16:creationId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9" name="Google Shape;20983;p38">
                <a:extLst>
                  <a:ext uri="{FF2B5EF4-FFF2-40B4-BE49-F238E27FC236}">
                    <a16:creationId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0" name="Google Shape;20984;p38">
                <a:extLst>
                  <a:ext uri="{FF2B5EF4-FFF2-40B4-BE49-F238E27FC236}">
                    <a16:creationId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1" name="Google Shape;20985;p38">
                <a:extLst>
                  <a:ext uri="{FF2B5EF4-FFF2-40B4-BE49-F238E27FC236}">
                    <a16:creationId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2" name="Google Shape;20986;p38">
                <a:extLst>
                  <a:ext uri="{FF2B5EF4-FFF2-40B4-BE49-F238E27FC236}">
                    <a16:creationId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3" name="Google Shape;20987;p38">
                <a:extLst>
                  <a:ext uri="{FF2B5EF4-FFF2-40B4-BE49-F238E27FC236}">
                    <a16:creationId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4" name="Google Shape;20988;p38">
                <a:extLst>
                  <a:ext uri="{FF2B5EF4-FFF2-40B4-BE49-F238E27FC236}">
                    <a16:creationId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5" name="Google Shape;20989;p38">
                <a:extLst>
                  <a:ext uri="{FF2B5EF4-FFF2-40B4-BE49-F238E27FC236}">
                    <a16:creationId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6" name="Google Shape;20990;p38">
                <a:extLst>
                  <a:ext uri="{FF2B5EF4-FFF2-40B4-BE49-F238E27FC236}">
                    <a16:creationId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7" name="Google Shape;20991;p38">
                <a:extLst>
                  <a:ext uri="{FF2B5EF4-FFF2-40B4-BE49-F238E27FC236}">
                    <a16:creationId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8" name="Google Shape;20992;p38">
                <a:extLst>
                  <a:ext uri="{FF2B5EF4-FFF2-40B4-BE49-F238E27FC236}">
                    <a16:creationId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9" name="Google Shape;20993;p38">
                <a:extLst>
                  <a:ext uri="{FF2B5EF4-FFF2-40B4-BE49-F238E27FC236}">
                    <a16:creationId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0" name="Google Shape;20994;p38">
                <a:extLst>
                  <a:ext uri="{FF2B5EF4-FFF2-40B4-BE49-F238E27FC236}">
                    <a16:creationId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1" name="Google Shape;20995;p38">
                <a:extLst>
                  <a:ext uri="{FF2B5EF4-FFF2-40B4-BE49-F238E27FC236}">
                    <a16:creationId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2" name="Google Shape;20996;p38">
                <a:extLst>
                  <a:ext uri="{FF2B5EF4-FFF2-40B4-BE49-F238E27FC236}">
                    <a16:creationId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3" name="Google Shape;20997;p38">
                <a:extLst>
                  <a:ext uri="{FF2B5EF4-FFF2-40B4-BE49-F238E27FC236}">
                    <a16:creationId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4" name="Google Shape;20998;p38">
                <a:extLst>
                  <a:ext uri="{FF2B5EF4-FFF2-40B4-BE49-F238E27FC236}">
                    <a16:creationId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5" name="Google Shape;20999;p38">
                <a:extLst>
                  <a:ext uri="{FF2B5EF4-FFF2-40B4-BE49-F238E27FC236}">
                    <a16:creationId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6" name="Google Shape;21000;p38">
                <a:extLst>
                  <a:ext uri="{FF2B5EF4-FFF2-40B4-BE49-F238E27FC236}">
                    <a16:creationId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7" name="Google Shape;21001;p38">
                <a:extLst>
                  <a:ext uri="{FF2B5EF4-FFF2-40B4-BE49-F238E27FC236}">
                    <a16:creationId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8" name="Google Shape;21002;p38">
                <a:extLst>
                  <a:ext uri="{FF2B5EF4-FFF2-40B4-BE49-F238E27FC236}">
                    <a16:creationId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9" name="Google Shape;21003;p38">
                <a:extLst>
                  <a:ext uri="{FF2B5EF4-FFF2-40B4-BE49-F238E27FC236}">
                    <a16:creationId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0" name="Google Shape;21004;p38">
                <a:extLst>
                  <a:ext uri="{FF2B5EF4-FFF2-40B4-BE49-F238E27FC236}">
                    <a16:creationId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1" name="Google Shape;21005;p38">
                <a:extLst>
                  <a:ext uri="{FF2B5EF4-FFF2-40B4-BE49-F238E27FC236}">
                    <a16:creationId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2" name="Google Shape;21006;p38">
                <a:extLst>
                  <a:ext uri="{FF2B5EF4-FFF2-40B4-BE49-F238E27FC236}">
                    <a16:creationId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3" name="Google Shape;21007;p38">
                <a:extLst>
                  <a:ext uri="{FF2B5EF4-FFF2-40B4-BE49-F238E27FC236}">
                    <a16:creationId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4" name="Google Shape;21008;p38">
                <a:extLst>
                  <a:ext uri="{FF2B5EF4-FFF2-40B4-BE49-F238E27FC236}">
                    <a16:creationId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5" name="Google Shape;21009;p38">
                <a:extLst>
                  <a:ext uri="{FF2B5EF4-FFF2-40B4-BE49-F238E27FC236}">
                    <a16:creationId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6" name="Google Shape;21010;p38">
                <a:extLst>
                  <a:ext uri="{FF2B5EF4-FFF2-40B4-BE49-F238E27FC236}">
                    <a16:creationId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7" name="Google Shape;21011;p38">
                <a:extLst>
                  <a:ext uri="{FF2B5EF4-FFF2-40B4-BE49-F238E27FC236}">
                    <a16:creationId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8" name="Google Shape;21012;p38">
                <a:extLst>
                  <a:ext uri="{FF2B5EF4-FFF2-40B4-BE49-F238E27FC236}">
                    <a16:creationId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9" name="Google Shape;21013;p38">
                <a:extLst>
                  <a:ext uri="{FF2B5EF4-FFF2-40B4-BE49-F238E27FC236}">
                    <a16:creationId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0" name="Google Shape;21014;p38">
                <a:extLst>
                  <a:ext uri="{FF2B5EF4-FFF2-40B4-BE49-F238E27FC236}">
                    <a16:creationId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1" name="Google Shape;21015;p38">
                <a:extLst>
                  <a:ext uri="{FF2B5EF4-FFF2-40B4-BE49-F238E27FC236}">
                    <a16:creationId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2" name="Google Shape;21016;p38">
                <a:extLst>
                  <a:ext uri="{FF2B5EF4-FFF2-40B4-BE49-F238E27FC236}">
                    <a16:creationId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3" name="Google Shape;21017;p38">
                <a:extLst>
                  <a:ext uri="{FF2B5EF4-FFF2-40B4-BE49-F238E27FC236}">
                    <a16:creationId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4" name="Google Shape;21018;p38">
                <a:extLst>
                  <a:ext uri="{FF2B5EF4-FFF2-40B4-BE49-F238E27FC236}">
                    <a16:creationId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5" name="Google Shape;21019;p38">
                <a:extLst>
                  <a:ext uri="{FF2B5EF4-FFF2-40B4-BE49-F238E27FC236}">
                    <a16:creationId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6" name="Google Shape;21020;p38">
                <a:extLst>
                  <a:ext uri="{FF2B5EF4-FFF2-40B4-BE49-F238E27FC236}">
                    <a16:creationId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7" name="Google Shape;21021;p38">
                <a:extLst>
                  <a:ext uri="{FF2B5EF4-FFF2-40B4-BE49-F238E27FC236}">
                    <a16:creationId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8" name="Google Shape;21022;p38">
                <a:extLst>
                  <a:ext uri="{FF2B5EF4-FFF2-40B4-BE49-F238E27FC236}">
                    <a16:creationId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9" name="Google Shape;21023;p38">
                <a:extLst>
                  <a:ext uri="{FF2B5EF4-FFF2-40B4-BE49-F238E27FC236}">
                    <a16:creationId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0" name="Google Shape;21024;p38">
                <a:extLst>
                  <a:ext uri="{FF2B5EF4-FFF2-40B4-BE49-F238E27FC236}">
                    <a16:creationId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1" name="Google Shape;21025;p38">
                <a:extLst>
                  <a:ext uri="{FF2B5EF4-FFF2-40B4-BE49-F238E27FC236}">
                    <a16:creationId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2" name="Google Shape;21026;p38">
                <a:extLst>
                  <a:ext uri="{FF2B5EF4-FFF2-40B4-BE49-F238E27FC236}">
                    <a16:creationId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3" name="Google Shape;21027;p38">
                <a:extLst>
                  <a:ext uri="{FF2B5EF4-FFF2-40B4-BE49-F238E27FC236}">
                    <a16:creationId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4" name="Google Shape;21028;p38">
                <a:extLst>
                  <a:ext uri="{FF2B5EF4-FFF2-40B4-BE49-F238E27FC236}">
                    <a16:creationId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5" name="Google Shape;21029;p38">
                <a:extLst>
                  <a:ext uri="{FF2B5EF4-FFF2-40B4-BE49-F238E27FC236}">
                    <a16:creationId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6" name="Google Shape;21030;p38">
                <a:extLst>
                  <a:ext uri="{FF2B5EF4-FFF2-40B4-BE49-F238E27FC236}">
                    <a16:creationId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7" name="Google Shape;21031;p38">
                <a:extLst>
                  <a:ext uri="{FF2B5EF4-FFF2-40B4-BE49-F238E27FC236}">
                    <a16:creationId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8" name="Google Shape;21032;p38">
                <a:extLst>
                  <a:ext uri="{FF2B5EF4-FFF2-40B4-BE49-F238E27FC236}">
                    <a16:creationId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9" name="Google Shape;21033;p38">
                <a:extLst>
                  <a:ext uri="{FF2B5EF4-FFF2-40B4-BE49-F238E27FC236}">
                    <a16:creationId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0" name="Google Shape;21034;p38">
                <a:extLst>
                  <a:ext uri="{FF2B5EF4-FFF2-40B4-BE49-F238E27FC236}">
                    <a16:creationId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1" name="Google Shape;21035;p38">
                <a:extLst>
                  <a:ext uri="{FF2B5EF4-FFF2-40B4-BE49-F238E27FC236}">
                    <a16:creationId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2" name="Google Shape;21036;p38">
                <a:extLst>
                  <a:ext uri="{FF2B5EF4-FFF2-40B4-BE49-F238E27FC236}">
                    <a16:creationId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3" name="Google Shape;21037;p38">
                <a:extLst>
                  <a:ext uri="{FF2B5EF4-FFF2-40B4-BE49-F238E27FC236}">
                    <a16:creationId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4" name="Google Shape;21038;p38">
                <a:extLst>
                  <a:ext uri="{FF2B5EF4-FFF2-40B4-BE49-F238E27FC236}">
                    <a16:creationId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5" name="Google Shape;21039;p38">
                <a:extLst>
                  <a:ext uri="{FF2B5EF4-FFF2-40B4-BE49-F238E27FC236}">
                    <a16:creationId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6" name="Google Shape;21040;p38">
                <a:extLst>
                  <a:ext uri="{FF2B5EF4-FFF2-40B4-BE49-F238E27FC236}">
                    <a16:creationId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7" name="Google Shape;21041;p38">
                <a:extLst>
                  <a:ext uri="{FF2B5EF4-FFF2-40B4-BE49-F238E27FC236}">
                    <a16:creationId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8" name="Google Shape;21042;p38">
                <a:extLst>
                  <a:ext uri="{FF2B5EF4-FFF2-40B4-BE49-F238E27FC236}">
                    <a16:creationId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9" name="Google Shape;21043;p38">
                <a:extLst>
                  <a:ext uri="{FF2B5EF4-FFF2-40B4-BE49-F238E27FC236}">
                    <a16:creationId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0" name="Google Shape;21044;p38">
                <a:extLst>
                  <a:ext uri="{FF2B5EF4-FFF2-40B4-BE49-F238E27FC236}">
                    <a16:creationId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1" name="Google Shape;21045;p38">
                <a:extLst>
                  <a:ext uri="{FF2B5EF4-FFF2-40B4-BE49-F238E27FC236}">
                    <a16:creationId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2" name="Google Shape;21046;p38">
                <a:extLst>
                  <a:ext uri="{FF2B5EF4-FFF2-40B4-BE49-F238E27FC236}">
                    <a16:creationId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3" name="Google Shape;21047;p38">
                <a:extLst>
                  <a:ext uri="{FF2B5EF4-FFF2-40B4-BE49-F238E27FC236}">
                    <a16:creationId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4" name="Google Shape;21048;p38">
                <a:extLst>
                  <a:ext uri="{FF2B5EF4-FFF2-40B4-BE49-F238E27FC236}">
                    <a16:creationId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5" name="Google Shape;21049;p38">
                <a:extLst>
                  <a:ext uri="{FF2B5EF4-FFF2-40B4-BE49-F238E27FC236}">
                    <a16:creationId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6" name="Google Shape;21050;p38">
                <a:extLst>
                  <a:ext uri="{FF2B5EF4-FFF2-40B4-BE49-F238E27FC236}">
                    <a16:creationId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7" name="Google Shape;21051;p38">
                <a:extLst>
                  <a:ext uri="{FF2B5EF4-FFF2-40B4-BE49-F238E27FC236}">
                    <a16:creationId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7" name="Google Shape;21052;p38">
              <a:extLst>
                <a:ext uri="{FF2B5EF4-FFF2-40B4-BE49-F238E27FC236}">
                  <a16:creationId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5" name="Google Shape;21054;p38">
                <a:extLst>
                  <a:ext uri="{FF2B5EF4-FFF2-40B4-BE49-F238E27FC236}">
                    <a16:creationId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6" name="Google Shape;21055;p38">
                <a:extLst>
                  <a:ext uri="{FF2B5EF4-FFF2-40B4-BE49-F238E27FC236}">
                    <a16:creationId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7" name="Google Shape;21056;p38">
                <a:extLst>
                  <a:ext uri="{FF2B5EF4-FFF2-40B4-BE49-F238E27FC236}">
                    <a16:creationId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8" name="Google Shape;21057;p38">
                <a:extLst>
                  <a:ext uri="{FF2B5EF4-FFF2-40B4-BE49-F238E27FC236}">
                    <a16:creationId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9" name="Google Shape;21058;p38">
                <a:extLst>
                  <a:ext uri="{FF2B5EF4-FFF2-40B4-BE49-F238E27FC236}">
                    <a16:creationId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0" name="Google Shape;21059;p38">
                <a:extLst>
                  <a:ext uri="{FF2B5EF4-FFF2-40B4-BE49-F238E27FC236}">
                    <a16:creationId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1" name="Google Shape;21060;p38">
                <a:extLst>
                  <a:ext uri="{FF2B5EF4-FFF2-40B4-BE49-F238E27FC236}">
                    <a16:creationId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2" name="Google Shape;21061;p38">
                <a:extLst>
                  <a:ext uri="{FF2B5EF4-FFF2-40B4-BE49-F238E27FC236}">
                    <a16:creationId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3" name="Google Shape;21062;p38">
                <a:extLst>
                  <a:ext uri="{FF2B5EF4-FFF2-40B4-BE49-F238E27FC236}">
                    <a16:creationId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4" name="Google Shape;21063;p38">
                <a:extLst>
                  <a:ext uri="{FF2B5EF4-FFF2-40B4-BE49-F238E27FC236}">
                    <a16:creationId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5" name="Google Shape;21064;p38">
                <a:extLst>
                  <a:ext uri="{FF2B5EF4-FFF2-40B4-BE49-F238E27FC236}">
                    <a16:creationId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6" name="Google Shape;21065;p38">
                <a:extLst>
                  <a:ext uri="{FF2B5EF4-FFF2-40B4-BE49-F238E27FC236}">
                    <a16:creationId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7" name="Google Shape;21066;p38">
                <a:extLst>
                  <a:ext uri="{FF2B5EF4-FFF2-40B4-BE49-F238E27FC236}">
                    <a16:creationId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8" name="Google Shape;21067;p38">
                <a:extLst>
                  <a:ext uri="{FF2B5EF4-FFF2-40B4-BE49-F238E27FC236}">
                    <a16:creationId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9" name="Google Shape;21068;p38">
                <a:extLst>
                  <a:ext uri="{FF2B5EF4-FFF2-40B4-BE49-F238E27FC236}">
                    <a16:creationId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0" name="Google Shape;21069;p38">
                <a:extLst>
                  <a:ext uri="{FF2B5EF4-FFF2-40B4-BE49-F238E27FC236}">
                    <a16:creationId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1" name="Google Shape;21070;p38">
                <a:extLst>
                  <a:ext uri="{FF2B5EF4-FFF2-40B4-BE49-F238E27FC236}">
                    <a16:creationId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2" name="Google Shape;21071;p38">
                <a:extLst>
                  <a:ext uri="{FF2B5EF4-FFF2-40B4-BE49-F238E27FC236}">
                    <a16:creationId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3" name="Google Shape;21072;p38">
                <a:extLst>
                  <a:ext uri="{FF2B5EF4-FFF2-40B4-BE49-F238E27FC236}">
                    <a16:creationId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4" name="Google Shape;21073;p38">
                <a:extLst>
                  <a:ext uri="{FF2B5EF4-FFF2-40B4-BE49-F238E27FC236}">
                    <a16:creationId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5" name="Google Shape;21074;p38">
                <a:extLst>
                  <a:ext uri="{FF2B5EF4-FFF2-40B4-BE49-F238E27FC236}">
                    <a16:creationId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6" name="Google Shape;21075;p38">
                <a:extLst>
                  <a:ext uri="{FF2B5EF4-FFF2-40B4-BE49-F238E27FC236}">
                    <a16:creationId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7" name="Google Shape;21076;p38">
                <a:extLst>
                  <a:ext uri="{FF2B5EF4-FFF2-40B4-BE49-F238E27FC236}">
                    <a16:creationId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8" name="Google Shape;21077;p38">
                <a:extLst>
                  <a:ext uri="{FF2B5EF4-FFF2-40B4-BE49-F238E27FC236}">
                    <a16:creationId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9" name="Google Shape;21078;p38">
                <a:extLst>
                  <a:ext uri="{FF2B5EF4-FFF2-40B4-BE49-F238E27FC236}">
                    <a16:creationId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0" name="Google Shape;21079;p38">
                <a:extLst>
                  <a:ext uri="{FF2B5EF4-FFF2-40B4-BE49-F238E27FC236}">
                    <a16:creationId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1" name="Google Shape;21080;p38">
                <a:extLst>
                  <a:ext uri="{FF2B5EF4-FFF2-40B4-BE49-F238E27FC236}">
                    <a16:creationId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2" name="Google Shape;21081;p38">
                <a:extLst>
                  <a:ext uri="{FF2B5EF4-FFF2-40B4-BE49-F238E27FC236}">
                    <a16:creationId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3" name="Google Shape;21082;p38">
                <a:extLst>
                  <a:ext uri="{FF2B5EF4-FFF2-40B4-BE49-F238E27FC236}">
                    <a16:creationId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4" name="Google Shape;21083;p38">
                <a:extLst>
                  <a:ext uri="{FF2B5EF4-FFF2-40B4-BE49-F238E27FC236}">
                    <a16:creationId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5" name="Google Shape;21084;p38">
                <a:extLst>
                  <a:ext uri="{FF2B5EF4-FFF2-40B4-BE49-F238E27FC236}">
                    <a16:creationId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6" name="Google Shape;21085;p38">
                <a:extLst>
                  <a:ext uri="{FF2B5EF4-FFF2-40B4-BE49-F238E27FC236}">
                    <a16:creationId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7" name="Google Shape;21086;p38">
                <a:extLst>
                  <a:ext uri="{FF2B5EF4-FFF2-40B4-BE49-F238E27FC236}">
                    <a16:creationId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8" name="Google Shape;21087;p38">
                <a:extLst>
                  <a:ext uri="{FF2B5EF4-FFF2-40B4-BE49-F238E27FC236}">
                    <a16:creationId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9" name="Google Shape;21088;p38">
                <a:extLst>
                  <a:ext uri="{FF2B5EF4-FFF2-40B4-BE49-F238E27FC236}">
                    <a16:creationId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0" name="Google Shape;21089;p38">
                <a:extLst>
                  <a:ext uri="{FF2B5EF4-FFF2-40B4-BE49-F238E27FC236}">
                    <a16:creationId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1" name="Google Shape;21090;p38">
                <a:extLst>
                  <a:ext uri="{FF2B5EF4-FFF2-40B4-BE49-F238E27FC236}">
                    <a16:creationId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2" name="Google Shape;21091;p38">
                <a:extLst>
                  <a:ext uri="{FF2B5EF4-FFF2-40B4-BE49-F238E27FC236}">
                    <a16:creationId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3" name="Google Shape;21092;p38">
                <a:extLst>
                  <a:ext uri="{FF2B5EF4-FFF2-40B4-BE49-F238E27FC236}">
                    <a16:creationId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4" name="Google Shape;21093;p38">
                <a:extLst>
                  <a:ext uri="{FF2B5EF4-FFF2-40B4-BE49-F238E27FC236}">
                    <a16:creationId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5" name="Google Shape;21094;p38">
                <a:extLst>
                  <a:ext uri="{FF2B5EF4-FFF2-40B4-BE49-F238E27FC236}">
                    <a16:creationId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6" name="Google Shape;21095;p38">
                <a:extLst>
                  <a:ext uri="{FF2B5EF4-FFF2-40B4-BE49-F238E27FC236}">
                    <a16:creationId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7" name="Google Shape;21096;p38">
                <a:extLst>
                  <a:ext uri="{FF2B5EF4-FFF2-40B4-BE49-F238E27FC236}">
                    <a16:creationId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8" name="Google Shape;21097;p38">
                <a:extLst>
                  <a:ext uri="{FF2B5EF4-FFF2-40B4-BE49-F238E27FC236}">
                    <a16:creationId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9" name="Google Shape;21098;p38">
                <a:extLst>
                  <a:ext uri="{FF2B5EF4-FFF2-40B4-BE49-F238E27FC236}">
                    <a16:creationId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0" name="Google Shape;21099;p38">
                <a:extLst>
                  <a:ext uri="{FF2B5EF4-FFF2-40B4-BE49-F238E27FC236}">
                    <a16:creationId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1" name="Google Shape;21100;p38">
                <a:extLst>
                  <a:ext uri="{FF2B5EF4-FFF2-40B4-BE49-F238E27FC236}">
                    <a16:creationId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2" name="Google Shape;21101;p38">
                <a:extLst>
                  <a:ext uri="{FF2B5EF4-FFF2-40B4-BE49-F238E27FC236}">
                    <a16:creationId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3" name="Google Shape;21102;p38">
                <a:extLst>
                  <a:ext uri="{FF2B5EF4-FFF2-40B4-BE49-F238E27FC236}">
                    <a16:creationId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4" name="Google Shape;21103;p38">
                <a:extLst>
                  <a:ext uri="{FF2B5EF4-FFF2-40B4-BE49-F238E27FC236}">
                    <a16:creationId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5" name="Google Shape;21104;p38">
                <a:extLst>
                  <a:ext uri="{FF2B5EF4-FFF2-40B4-BE49-F238E27FC236}">
                    <a16:creationId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6" name="Google Shape;21105;p38">
                <a:extLst>
                  <a:ext uri="{FF2B5EF4-FFF2-40B4-BE49-F238E27FC236}">
                    <a16:creationId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7" name="Google Shape;21106;p38">
                <a:extLst>
                  <a:ext uri="{FF2B5EF4-FFF2-40B4-BE49-F238E27FC236}">
                    <a16:creationId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8" name="Google Shape;21107;p38">
                <a:extLst>
                  <a:ext uri="{FF2B5EF4-FFF2-40B4-BE49-F238E27FC236}">
                    <a16:creationId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9" name="Google Shape;21108;p38">
                <a:extLst>
                  <a:ext uri="{FF2B5EF4-FFF2-40B4-BE49-F238E27FC236}">
                    <a16:creationId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0" name="Google Shape;21109;p38">
                <a:extLst>
                  <a:ext uri="{FF2B5EF4-FFF2-40B4-BE49-F238E27FC236}">
                    <a16:creationId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1" name="Google Shape;21110;p38">
                <a:extLst>
                  <a:ext uri="{FF2B5EF4-FFF2-40B4-BE49-F238E27FC236}">
                    <a16:creationId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2" name="Google Shape;21111;p38">
                <a:extLst>
                  <a:ext uri="{FF2B5EF4-FFF2-40B4-BE49-F238E27FC236}">
                    <a16:creationId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3" name="Google Shape;21112;p38">
                <a:extLst>
                  <a:ext uri="{FF2B5EF4-FFF2-40B4-BE49-F238E27FC236}">
                    <a16:creationId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4" name="Google Shape;21113;p38">
                <a:extLst>
                  <a:ext uri="{FF2B5EF4-FFF2-40B4-BE49-F238E27FC236}">
                    <a16:creationId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5" name="Google Shape;21114;p38">
                <a:extLst>
                  <a:ext uri="{FF2B5EF4-FFF2-40B4-BE49-F238E27FC236}">
                    <a16:creationId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6" name="Google Shape;21115;p38">
                <a:extLst>
                  <a:ext uri="{FF2B5EF4-FFF2-40B4-BE49-F238E27FC236}">
                    <a16:creationId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7" name="Google Shape;21116;p38">
                <a:extLst>
                  <a:ext uri="{FF2B5EF4-FFF2-40B4-BE49-F238E27FC236}">
                    <a16:creationId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8" name="Google Shape;21117;p38">
                <a:extLst>
                  <a:ext uri="{FF2B5EF4-FFF2-40B4-BE49-F238E27FC236}">
                    <a16:creationId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9" name="Google Shape;21118;p38">
                <a:extLst>
                  <a:ext uri="{FF2B5EF4-FFF2-40B4-BE49-F238E27FC236}">
                    <a16:creationId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0" name="Google Shape;21119;p38">
                <a:extLst>
                  <a:ext uri="{FF2B5EF4-FFF2-40B4-BE49-F238E27FC236}">
                    <a16:creationId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1" name="Google Shape;21120;p38">
                <a:extLst>
                  <a:ext uri="{FF2B5EF4-FFF2-40B4-BE49-F238E27FC236}">
                    <a16:creationId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2" name="Google Shape;21121;p38">
                <a:extLst>
                  <a:ext uri="{FF2B5EF4-FFF2-40B4-BE49-F238E27FC236}">
                    <a16:creationId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3" name="Google Shape;21122;p38">
                <a:extLst>
                  <a:ext uri="{FF2B5EF4-FFF2-40B4-BE49-F238E27FC236}">
                    <a16:creationId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4" name="Google Shape;21123;p38">
                <a:extLst>
                  <a:ext uri="{FF2B5EF4-FFF2-40B4-BE49-F238E27FC236}">
                    <a16:creationId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5" name="Google Shape;21124;p38">
                <a:extLst>
                  <a:ext uri="{FF2B5EF4-FFF2-40B4-BE49-F238E27FC236}">
                    <a16:creationId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8" name="Google Shape;21125;p38">
              <a:extLst>
                <a:ext uri="{FF2B5EF4-FFF2-40B4-BE49-F238E27FC236}">
                  <a16:creationId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3" name="Google Shape;21127;p38">
                <a:extLst>
                  <a:ext uri="{FF2B5EF4-FFF2-40B4-BE49-F238E27FC236}">
                    <a16:creationId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4" name="Google Shape;21128;p38">
                <a:extLst>
                  <a:ext uri="{FF2B5EF4-FFF2-40B4-BE49-F238E27FC236}">
                    <a16:creationId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5" name="Google Shape;21129;p38">
                <a:extLst>
                  <a:ext uri="{FF2B5EF4-FFF2-40B4-BE49-F238E27FC236}">
                    <a16:creationId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6" name="Google Shape;21130;p38">
                <a:extLst>
                  <a:ext uri="{FF2B5EF4-FFF2-40B4-BE49-F238E27FC236}">
                    <a16:creationId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7" name="Google Shape;21131;p38">
                <a:extLst>
                  <a:ext uri="{FF2B5EF4-FFF2-40B4-BE49-F238E27FC236}">
                    <a16:creationId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8" name="Google Shape;21132;p38">
                <a:extLst>
                  <a:ext uri="{FF2B5EF4-FFF2-40B4-BE49-F238E27FC236}">
                    <a16:creationId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9" name="Google Shape;21133;p38">
                <a:extLst>
                  <a:ext uri="{FF2B5EF4-FFF2-40B4-BE49-F238E27FC236}">
                    <a16:creationId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0" name="Google Shape;21134;p38">
                <a:extLst>
                  <a:ext uri="{FF2B5EF4-FFF2-40B4-BE49-F238E27FC236}">
                    <a16:creationId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1" name="Google Shape;21135;p38">
                <a:extLst>
                  <a:ext uri="{FF2B5EF4-FFF2-40B4-BE49-F238E27FC236}">
                    <a16:creationId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2" name="Google Shape;21136;p38">
                <a:extLst>
                  <a:ext uri="{FF2B5EF4-FFF2-40B4-BE49-F238E27FC236}">
                    <a16:creationId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3" name="Google Shape;21137;p38">
                <a:extLst>
                  <a:ext uri="{FF2B5EF4-FFF2-40B4-BE49-F238E27FC236}">
                    <a16:creationId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4" name="Google Shape;21138;p38">
                <a:extLst>
                  <a:ext uri="{FF2B5EF4-FFF2-40B4-BE49-F238E27FC236}">
                    <a16:creationId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5" name="Google Shape;21139;p38">
                <a:extLst>
                  <a:ext uri="{FF2B5EF4-FFF2-40B4-BE49-F238E27FC236}">
                    <a16:creationId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6" name="Google Shape;21140;p38">
                <a:extLst>
                  <a:ext uri="{FF2B5EF4-FFF2-40B4-BE49-F238E27FC236}">
                    <a16:creationId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7" name="Google Shape;21141;p38">
                <a:extLst>
                  <a:ext uri="{FF2B5EF4-FFF2-40B4-BE49-F238E27FC236}">
                    <a16:creationId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8" name="Google Shape;21142;p38">
                <a:extLst>
                  <a:ext uri="{FF2B5EF4-FFF2-40B4-BE49-F238E27FC236}">
                    <a16:creationId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9" name="Google Shape;21143;p38">
                <a:extLst>
                  <a:ext uri="{FF2B5EF4-FFF2-40B4-BE49-F238E27FC236}">
                    <a16:creationId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0" name="Google Shape;21144;p38">
                <a:extLst>
                  <a:ext uri="{FF2B5EF4-FFF2-40B4-BE49-F238E27FC236}">
                    <a16:creationId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1" name="Google Shape;21145;p38">
                <a:extLst>
                  <a:ext uri="{FF2B5EF4-FFF2-40B4-BE49-F238E27FC236}">
                    <a16:creationId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2" name="Google Shape;21146;p38">
                <a:extLst>
                  <a:ext uri="{FF2B5EF4-FFF2-40B4-BE49-F238E27FC236}">
                    <a16:creationId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3" name="Google Shape;21147;p38">
                <a:extLst>
                  <a:ext uri="{FF2B5EF4-FFF2-40B4-BE49-F238E27FC236}">
                    <a16:creationId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4" name="Google Shape;21148;p38">
                <a:extLst>
                  <a:ext uri="{FF2B5EF4-FFF2-40B4-BE49-F238E27FC236}">
                    <a16:creationId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5" name="Google Shape;21149;p38">
                <a:extLst>
                  <a:ext uri="{FF2B5EF4-FFF2-40B4-BE49-F238E27FC236}">
                    <a16:creationId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6" name="Google Shape;21150;p38">
                <a:extLst>
                  <a:ext uri="{FF2B5EF4-FFF2-40B4-BE49-F238E27FC236}">
                    <a16:creationId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7" name="Google Shape;21151;p38">
                <a:extLst>
                  <a:ext uri="{FF2B5EF4-FFF2-40B4-BE49-F238E27FC236}">
                    <a16:creationId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8" name="Google Shape;21152;p38">
                <a:extLst>
                  <a:ext uri="{FF2B5EF4-FFF2-40B4-BE49-F238E27FC236}">
                    <a16:creationId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9" name="Google Shape;21153;p38">
                <a:extLst>
                  <a:ext uri="{FF2B5EF4-FFF2-40B4-BE49-F238E27FC236}">
                    <a16:creationId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0" name="Google Shape;21154;p38">
                <a:extLst>
                  <a:ext uri="{FF2B5EF4-FFF2-40B4-BE49-F238E27FC236}">
                    <a16:creationId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1" name="Google Shape;21155;p38">
                <a:extLst>
                  <a:ext uri="{FF2B5EF4-FFF2-40B4-BE49-F238E27FC236}">
                    <a16:creationId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2" name="Google Shape;21156;p38">
                <a:extLst>
                  <a:ext uri="{FF2B5EF4-FFF2-40B4-BE49-F238E27FC236}">
                    <a16:creationId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3" name="Google Shape;21157;p38">
                <a:extLst>
                  <a:ext uri="{FF2B5EF4-FFF2-40B4-BE49-F238E27FC236}">
                    <a16:creationId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4" name="Google Shape;21158;p38">
                <a:extLst>
                  <a:ext uri="{FF2B5EF4-FFF2-40B4-BE49-F238E27FC236}">
                    <a16:creationId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5" name="Google Shape;21159;p38">
                <a:extLst>
                  <a:ext uri="{FF2B5EF4-FFF2-40B4-BE49-F238E27FC236}">
                    <a16:creationId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6" name="Google Shape;21160;p38">
                <a:extLst>
                  <a:ext uri="{FF2B5EF4-FFF2-40B4-BE49-F238E27FC236}">
                    <a16:creationId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7" name="Google Shape;21161;p38">
                <a:extLst>
                  <a:ext uri="{FF2B5EF4-FFF2-40B4-BE49-F238E27FC236}">
                    <a16:creationId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8" name="Google Shape;21162;p38">
                <a:extLst>
                  <a:ext uri="{FF2B5EF4-FFF2-40B4-BE49-F238E27FC236}">
                    <a16:creationId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9" name="Google Shape;21163;p38">
                <a:extLst>
                  <a:ext uri="{FF2B5EF4-FFF2-40B4-BE49-F238E27FC236}">
                    <a16:creationId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0" name="Google Shape;21164;p38">
                <a:extLst>
                  <a:ext uri="{FF2B5EF4-FFF2-40B4-BE49-F238E27FC236}">
                    <a16:creationId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1" name="Google Shape;21165;p38">
                <a:extLst>
                  <a:ext uri="{FF2B5EF4-FFF2-40B4-BE49-F238E27FC236}">
                    <a16:creationId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2" name="Google Shape;21166;p38">
                <a:extLst>
                  <a:ext uri="{FF2B5EF4-FFF2-40B4-BE49-F238E27FC236}">
                    <a16:creationId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3" name="Google Shape;21167;p38">
                <a:extLst>
                  <a:ext uri="{FF2B5EF4-FFF2-40B4-BE49-F238E27FC236}">
                    <a16:creationId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4" name="Google Shape;21168;p38">
                <a:extLst>
                  <a:ext uri="{FF2B5EF4-FFF2-40B4-BE49-F238E27FC236}">
                    <a16:creationId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5" name="Google Shape;21169;p38">
                <a:extLst>
                  <a:ext uri="{FF2B5EF4-FFF2-40B4-BE49-F238E27FC236}">
                    <a16:creationId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6" name="Google Shape;21170;p38">
                <a:extLst>
                  <a:ext uri="{FF2B5EF4-FFF2-40B4-BE49-F238E27FC236}">
                    <a16:creationId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7" name="Google Shape;21171;p38">
                <a:extLst>
                  <a:ext uri="{FF2B5EF4-FFF2-40B4-BE49-F238E27FC236}">
                    <a16:creationId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8" name="Google Shape;21172;p38">
                <a:extLst>
                  <a:ext uri="{FF2B5EF4-FFF2-40B4-BE49-F238E27FC236}">
                    <a16:creationId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9" name="Google Shape;21173;p38">
                <a:extLst>
                  <a:ext uri="{FF2B5EF4-FFF2-40B4-BE49-F238E27FC236}">
                    <a16:creationId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0" name="Google Shape;21174;p38">
                <a:extLst>
                  <a:ext uri="{FF2B5EF4-FFF2-40B4-BE49-F238E27FC236}">
                    <a16:creationId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1" name="Google Shape;21175;p38">
                <a:extLst>
                  <a:ext uri="{FF2B5EF4-FFF2-40B4-BE49-F238E27FC236}">
                    <a16:creationId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2" name="Google Shape;21176;p38">
                <a:extLst>
                  <a:ext uri="{FF2B5EF4-FFF2-40B4-BE49-F238E27FC236}">
                    <a16:creationId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3" name="Google Shape;21177;p38">
                <a:extLst>
                  <a:ext uri="{FF2B5EF4-FFF2-40B4-BE49-F238E27FC236}">
                    <a16:creationId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4" name="Google Shape;21178;p38">
                <a:extLst>
                  <a:ext uri="{FF2B5EF4-FFF2-40B4-BE49-F238E27FC236}">
                    <a16:creationId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5" name="Google Shape;21179;p38">
                <a:extLst>
                  <a:ext uri="{FF2B5EF4-FFF2-40B4-BE49-F238E27FC236}">
                    <a16:creationId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6" name="Google Shape;21180;p38">
                <a:extLst>
                  <a:ext uri="{FF2B5EF4-FFF2-40B4-BE49-F238E27FC236}">
                    <a16:creationId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7" name="Google Shape;21181;p38">
                <a:extLst>
                  <a:ext uri="{FF2B5EF4-FFF2-40B4-BE49-F238E27FC236}">
                    <a16:creationId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8" name="Google Shape;21182;p38">
                <a:extLst>
                  <a:ext uri="{FF2B5EF4-FFF2-40B4-BE49-F238E27FC236}">
                    <a16:creationId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9" name="Google Shape;21183;p38">
                <a:extLst>
                  <a:ext uri="{FF2B5EF4-FFF2-40B4-BE49-F238E27FC236}">
                    <a16:creationId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0" name="Google Shape;21184;p38">
                <a:extLst>
                  <a:ext uri="{FF2B5EF4-FFF2-40B4-BE49-F238E27FC236}">
                    <a16:creationId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1" name="Google Shape;21185;p38">
                <a:extLst>
                  <a:ext uri="{FF2B5EF4-FFF2-40B4-BE49-F238E27FC236}">
                    <a16:creationId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2" name="Google Shape;21186;p38">
                <a:extLst>
                  <a:ext uri="{FF2B5EF4-FFF2-40B4-BE49-F238E27FC236}">
                    <a16:creationId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3" name="Google Shape;21187;p38">
                <a:extLst>
                  <a:ext uri="{FF2B5EF4-FFF2-40B4-BE49-F238E27FC236}">
                    <a16:creationId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4" name="Google Shape;21188;p38">
                <a:extLst>
                  <a:ext uri="{FF2B5EF4-FFF2-40B4-BE49-F238E27FC236}">
                    <a16:creationId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5" name="Google Shape;21189;p38">
                <a:extLst>
                  <a:ext uri="{FF2B5EF4-FFF2-40B4-BE49-F238E27FC236}">
                    <a16:creationId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6" name="Google Shape;21190;p38">
                <a:extLst>
                  <a:ext uri="{FF2B5EF4-FFF2-40B4-BE49-F238E27FC236}">
                    <a16:creationId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7" name="Google Shape;21191;p38">
                <a:extLst>
                  <a:ext uri="{FF2B5EF4-FFF2-40B4-BE49-F238E27FC236}">
                    <a16:creationId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8" name="Google Shape;21192;p38">
                <a:extLst>
                  <a:ext uri="{FF2B5EF4-FFF2-40B4-BE49-F238E27FC236}">
                    <a16:creationId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9" name="Google Shape;21193;p38">
                <a:extLst>
                  <a:ext uri="{FF2B5EF4-FFF2-40B4-BE49-F238E27FC236}">
                    <a16:creationId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0" name="Google Shape;21194;p38">
                <a:extLst>
                  <a:ext uri="{FF2B5EF4-FFF2-40B4-BE49-F238E27FC236}">
                    <a16:creationId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1" name="Google Shape;21195;p38">
                <a:extLst>
                  <a:ext uri="{FF2B5EF4-FFF2-40B4-BE49-F238E27FC236}">
                    <a16:creationId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2" name="Google Shape;21196;p38">
                <a:extLst>
                  <a:ext uri="{FF2B5EF4-FFF2-40B4-BE49-F238E27FC236}">
                    <a16:creationId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3" name="Google Shape;21197;p38">
                <a:extLst>
                  <a:ext uri="{FF2B5EF4-FFF2-40B4-BE49-F238E27FC236}">
                    <a16:creationId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9" name="Google Shape;21198;p38">
              <a:extLst>
                <a:ext uri="{FF2B5EF4-FFF2-40B4-BE49-F238E27FC236}">
                  <a16:creationId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1" name="Google Shape;21200;p38">
                <a:extLst>
                  <a:ext uri="{FF2B5EF4-FFF2-40B4-BE49-F238E27FC236}">
                    <a16:creationId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2" name="Google Shape;21201;p38">
                <a:extLst>
                  <a:ext uri="{FF2B5EF4-FFF2-40B4-BE49-F238E27FC236}">
                    <a16:creationId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3" name="Google Shape;21202;p38">
                <a:extLst>
                  <a:ext uri="{FF2B5EF4-FFF2-40B4-BE49-F238E27FC236}">
                    <a16:creationId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4" name="Google Shape;21203;p38">
                <a:extLst>
                  <a:ext uri="{FF2B5EF4-FFF2-40B4-BE49-F238E27FC236}">
                    <a16:creationId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5" name="Google Shape;21204;p38">
                <a:extLst>
                  <a:ext uri="{FF2B5EF4-FFF2-40B4-BE49-F238E27FC236}">
                    <a16:creationId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6" name="Google Shape;21205;p38">
                <a:extLst>
                  <a:ext uri="{FF2B5EF4-FFF2-40B4-BE49-F238E27FC236}">
                    <a16:creationId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7" name="Google Shape;21206;p38">
                <a:extLst>
                  <a:ext uri="{FF2B5EF4-FFF2-40B4-BE49-F238E27FC236}">
                    <a16:creationId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8" name="Google Shape;21207;p38">
                <a:extLst>
                  <a:ext uri="{FF2B5EF4-FFF2-40B4-BE49-F238E27FC236}">
                    <a16:creationId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9" name="Google Shape;21208;p38">
                <a:extLst>
                  <a:ext uri="{FF2B5EF4-FFF2-40B4-BE49-F238E27FC236}">
                    <a16:creationId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0" name="Google Shape;21209;p38">
                <a:extLst>
                  <a:ext uri="{FF2B5EF4-FFF2-40B4-BE49-F238E27FC236}">
                    <a16:creationId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1" name="Google Shape;21210;p38">
                <a:extLst>
                  <a:ext uri="{FF2B5EF4-FFF2-40B4-BE49-F238E27FC236}">
                    <a16:creationId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2" name="Google Shape;21211;p38">
                <a:extLst>
                  <a:ext uri="{FF2B5EF4-FFF2-40B4-BE49-F238E27FC236}">
                    <a16:creationId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3" name="Google Shape;21212;p38">
                <a:extLst>
                  <a:ext uri="{FF2B5EF4-FFF2-40B4-BE49-F238E27FC236}">
                    <a16:creationId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4" name="Google Shape;21213;p38">
                <a:extLst>
                  <a:ext uri="{FF2B5EF4-FFF2-40B4-BE49-F238E27FC236}">
                    <a16:creationId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5" name="Google Shape;21214;p38">
                <a:extLst>
                  <a:ext uri="{FF2B5EF4-FFF2-40B4-BE49-F238E27FC236}">
                    <a16:creationId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6" name="Google Shape;21215;p38">
                <a:extLst>
                  <a:ext uri="{FF2B5EF4-FFF2-40B4-BE49-F238E27FC236}">
                    <a16:creationId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7" name="Google Shape;21216;p38">
                <a:extLst>
                  <a:ext uri="{FF2B5EF4-FFF2-40B4-BE49-F238E27FC236}">
                    <a16:creationId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8" name="Google Shape;21217;p38">
                <a:extLst>
                  <a:ext uri="{FF2B5EF4-FFF2-40B4-BE49-F238E27FC236}">
                    <a16:creationId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9" name="Google Shape;21218;p38">
                <a:extLst>
                  <a:ext uri="{FF2B5EF4-FFF2-40B4-BE49-F238E27FC236}">
                    <a16:creationId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0" name="Google Shape;21219;p38">
                <a:extLst>
                  <a:ext uri="{FF2B5EF4-FFF2-40B4-BE49-F238E27FC236}">
                    <a16:creationId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1" name="Google Shape;21220;p38">
                <a:extLst>
                  <a:ext uri="{FF2B5EF4-FFF2-40B4-BE49-F238E27FC236}">
                    <a16:creationId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2" name="Google Shape;21221;p38">
                <a:extLst>
                  <a:ext uri="{FF2B5EF4-FFF2-40B4-BE49-F238E27FC236}">
                    <a16:creationId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3" name="Google Shape;21222;p38">
                <a:extLst>
                  <a:ext uri="{FF2B5EF4-FFF2-40B4-BE49-F238E27FC236}">
                    <a16:creationId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4" name="Google Shape;21223;p38">
                <a:extLst>
                  <a:ext uri="{FF2B5EF4-FFF2-40B4-BE49-F238E27FC236}">
                    <a16:creationId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5" name="Google Shape;21224;p38">
                <a:extLst>
                  <a:ext uri="{FF2B5EF4-FFF2-40B4-BE49-F238E27FC236}">
                    <a16:creationId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6" name="Google Shape;21225;p38">
                <a:extLst>
                  <a:ext uri="{FF2B5EF4-FFF2-40B4-BE49-F238E27FC236}">
                    <a16:creationId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7" name="Google Shape;21226;p38">
                <a:extLst>
                  <a:ext uri="{FF2B5EF4-FFF2-40B4-BE49-F238E27FC236}">
                    <a16:creationId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8" name="Google Shape;21227;p38">
                <a:extLst>
                  <a:ext uri="{FF2B5EF4-FFF2-40B4-BE49-F238E27FC236}">
                    <a16:creationId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9" name="Google Shape;21228;p38">
                <a:extLst>
                  <a:ext uri="{FF2B5EF4-FFF2-40B4-BE49-F238E27FC236}">
                    <a16:creationId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0" name="Google Shape;21229;p38">
                <a:extLst>
                  <a:ext uri="{FF2B5EF4-FFF2-40B4-BE49-F238E27FC236}">
                    <a16:creationId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1" name="Google Shape;21230;p38">
                <a:extLst>
                  <a:ext uri="{FF2B5EF4-FFF2-40B4-BE49-F238E27FC236}">
                    <a16:creationId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2" name="Google Shape;21231;p38">
                <a:extLst>
                  <a:ext uri="{FF2B5EF4-FFF2-40B4-BE49-F238E27FC236}">
                    <a16:creationId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3" name="Google Shape;21232;p38">
                <a:extLst>
                  <a:ext uri="{FF2B5EF4-FFF2-40B4-BE49-F238E27FC236}">
                    <a16:creationId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4" name="Google Shape;21233;p38">
                <a:extLst>
                  <a:ext uri="{FF2B5EF4-FFF2-40B4-BE49-F238E27FC236}">
                    <a16:creationId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5" name="Google Shape;21234;p38">
                <a:extLst>
                  <a:ext uri="{FF2B5EF4-FFF2-40B4-BE49-F238E27FC236}">
                    <a16:creationId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6" name="Google Shape;21235;p38">
                <a:extLst>
                  <a:ext uri="{FF2B5EF4-FFF2-40B4-BE49-F238E27FC236}">
                    <a16:creationId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7" name="Google Shape;21236;p38">
                <a:extLst>
                  <a:ext uri="{FF2B5EF4-FFF2-40B4-BE49-F238E27FC236}">
                    <a16:creationId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8" name="Google Shape;21237;p38">
                <a:extLst>
                  <a:ext uri="{FF2B5EF4-FFF2-40B4-BE49-F238E27FC236}">
                    <a16:creationId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9" name="Google Shape;21238;p38">
                <a:extLst>
                  <a:ext uri="{FF2B5EF4-FFF2-40B4-BE49-F238E27FC236}">
                    <a16:creationId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0" name="Google Shape;21239;p38">
                <a:extLst>
                  <a:ext uri="{FF2B5EF4-FFF2-40B4-BE49-F238E27FC236}">
                    <a16:creationId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1" name="Google Shape;21240;p38">
                <a:extLst>
                  <a:ext uri="{FF2B5EF4-FFF2-40B4-BE49-F238E27FC236}">
                    <a16:creationId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2" name="Google Shape;21241;p38">
                <a:extLst>
                  <a:ext uri="{FF2B5EF4-FFF2-40B4-BE49-F238E27FC236}">
                    <a16:creationId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3" name="Google Shape;21242;p38">
                <a:extLst>
                  <a:ext uri="{FF2B5EF4-FFF2-40B4-BE49-F238E27FC236}">
                    <a16:creationId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4" name="Google Shape;21243;p38">
                <a:extLst>
                  <a:ext uri="{FF2B5EF4-FFF2-40B4-BE49-F238E27FC236}">
                    <a16:creationId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5" name="Google Shape;21244;p38">
                <a:extLst>
                  <a:ext uri="{FF2B5EF4-FFF2-40B4-BE49-F238E27FC236}">
                    <a16:creationId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6" name="Google Shape;21245;p38">
                <a:extLst>
                  <a:ext uri="{FF2B5EF4-FFF2-40B4-BE49-F238E27FC236}">
                    <a16:creationId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7" name="Google Shape;21246;p38">
                <a:extLst>
                  <a:ext uri="{FF2B5EF4-FFF2-40B4-BE49-F238E27FC236}">
                    <a16:creationId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8" name="Google Shape;21247;p38">
                <a:extLst>
                  <a:ext uri="{FF2B5EF4-FFF2-40B4-BE49-F238E27FC236}">
                    <a16:creationId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9" name="Google Shape;21248;p38">
                <a:extLst>
                  <a:ext uri="{FF2B5EF4-FFF2-40B4-BE49-F238E27FC236}">
                    <a16:creationId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0" name="Google Shape;21249;p38">
                <a:extLst>
                  <a:ext uri="{FF2B5EF4-FFF2-40B4-BE49-F238E27FC236}">
                    <a16:creationId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1" name="Google Shape;21250;p38">
                <a:extLst>
                  <a:ext uri="{FF2B5EF4-FFF2-40B4-BE49-F238E27FC236}">
                    <a16:creationId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2" name="Google Shape;21251;p38">
                <a:extLst>
                  <a:ext uri="{FF2B5EF4-FFF2-40B4-BE49-F238E27FC236}">
                    <a16:creationId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3" name="Google Shape;21252;p38">
                <a:extLst>
                  <a:ext uri="{FF2B5EF4-FFF2-40B4-BE49-F238E27FC236}">
                    <a16:creationId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4" name="Google Shape;21253;p38">
                <a:extLst>
                  <a:ext uri="{FF2B5EF4-FFF2-40B4-BE49-F238E27FC236}">
                    <a16:creationId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5" name="Google Shape;21254;p38">
                <a:extLst>
                  <a:ext uri="{FF2B5EF4-FFF2-40B4-BE49-F238E27FC236}">
                    <a16:creationId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6" name="Google Shape;21255;p38">
                <a:extLst>
                  <a:ext uri="{FF2B5EF4-FFF2-40B4-BE49-F238E27FC236}">
                    <a16:creationId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7" name="Google Shape;21256;p38">
                <a:extLst>
                  <a:ext uri="{FF2B5EF4-FFF2-40B4-BE49-F238E27FC236}">
                    <a16:creationId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8" name="Google Shape;21257;p38">
                <a:extLst>
                  <a:ext uri="{FF2B5EF4-FFF2-40B4-BE49-F238E27FC236}">
                    <a16:creationId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9" name="Google Shape;21258;p38">
                <a:extLst>
                  <a:ext uri="{FF2B5EF4-FFF2-40B4-BE49-F238E27FC236}">
                    <a16:creationId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0" name="Google Shape;21259;p38">
                <a:extLst>
                  <a:ext uri="{FF2B5EF4-FFF2-40B4-BE49-F238E27FC236}">
                    <a16:creationId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1" name="Google Shape;21260;p38">
                <a:extLst>
                  <a:ext uri="{FF2B5EF4-FFF2-40B4-BE49-F238E27FC236}">
                    <a16:creationId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2" name="Google Shape;21261;p38">
                <a:extLst>
                  <a:ext uri="{FF2B5EF4-FFF2-40B4-BE49-F238E27FC236}">
                    <a16:creationId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3" name="Google Shape;21262;p38">
                <a:extLst>
                  <a:ext uri="{FF2B5EF4-FFF2-40B4-BE49-F238E27FC236}">
                    <a16:creationId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4" name="Google Shape;21263;p38">
                <a:extLst>
                  <a:ext uri="{FF2B5EF4-FFF2-40B4-BE49-F238E27FC236}">
                    <a16:creationId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5" name="Google Shape;21264;p38">
                <a:extLst>
                  <a:ext uri="{FF2B5EF4-FFF2-40B4-BE49-F238E27FC236}">
                    <a16:creationId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6" name="Google Shape;21265;p38">
                <a:extLst>
                  <a:ext uri="{FF2B5EF4-FFF2-40B4-BE49-F238E27FC236}">
                    <a16:creationId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7" name="Google Shape;21266;p38">
                <a:extLst>
                  <a:ext uri="{FF2B5EF4-FFF2-40B4-BE49-F238E27FC236}">
                    <a16:creationId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8" name="Google Shape;21267;p38">
                <a:extLst>
                  <a:ext uri="{FF2B5EF4-FFF2-40B4-BE49-F238E27FC236}">
                    <a16:creationId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9" name="Google Shape;21268;p38">
                <a:extLst>
                  <a:ext uri="{FF2B5EF4-FFF2-40B4-BE49-F238E27FC236}">
                    <a16:creationId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0" name="Google Shape;21269;p38">
                <a:extLst>
                  <a:ext uri="{FF2B5EF4-FFF2-40B4-BE49-F238E27FC236}">
                    <a16:creationId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1" name="Google Shape;21270;p38">
                <a:extLst>
                  <a:ext uri="{FF2B5EF4-FFF2-40B4-BE49-F238E27FC236}">
                    <a16:creationId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sp>
        <p:nvSpPr>
          <p:cNvPr id="1473" name="Text Placeholder 1472">
            <a:extLst>
              <a:ext uri="{FF2B5EF4-FFF2-40B4-BE49-F238E27FC236}">
                <a16:creationId xmlns:a16="http://schemas.microsoft.com/office/drawing/2014/main"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54036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6224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6221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a16="http://schemas.microsoft.com/office/drawing/2014/main" id="{2A2C4D02-DF85-F0C2-DA6A-DC15A3446150}"/>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95676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a16="http://schemas.microsoft.com/office/drawing/2014/main"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626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a16="http://schemas.microsoft.com/office/drawing/2014/main"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9626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pPr>
                <a:defRPr/>
              </a:pPr>
              <a:t>‹#›</a:t>
            </a:fld>
            <a:endParaRPr lang="en-GB" altLang="en-US"/>
          </a:p>
        </p:txBody>
      </p:sp>
    </p:spTree>
    <p:extLst>
      <p:ext uri="{BB962C8B-B14F-4D97-AF65-F5344CB8AC3E}">
        <p14:creationId xmlns:p14="http://schemas.microsoft.com/office/powerpoint/2010/main" val="393498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0"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ctr" defTabSz="74279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users.math.umn.edu/~arnold/disasters/ariane.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edn.com/mariner-1-destroyed-due-to-code-error-july-22-196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un.co.uk/archives/news/309507/debt-lads-suicide-note-on-letter-from-bank/"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estingstandards.co.uk/bs_7925-1_online.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lossary.istqb.org/en_US/term/testing-4-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id="{E5814D07-C0C9-98A8-55BB-AE6F23FF7793}"/>
              </a:ext>
            </a:extLst>
          </p:cNvPr>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id="{14878EEB-6B58-15AB-A7FD-D2903B49D1BC}"/>
              </a:ext>
            </a:extLst>
          </p:cNvPr>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id="{4187A52E-586C-7F85-6441-D3A3CAF351B4}"/>
              </a:ext>
            </a:extLst>
          </p:cNvPr>
          <p:cNvGrpSpPr/>
          <p:nvPr/>
        </p:nvGrpSpPr>
        <p:grpSpPr>
          <a:xfrm>
            <a:off x="1752600" y="4187592"/>
            <a:ext cx="6356788" cy="1367006"/>
            <a:chOff x="1752600" y="4187592"/>
            <a:chExt cx="6356788" cy="1367006"/>
          </a:xfrm>
        </p:grpSpPr>
        <p:sp>
          <p:nvSpPr>
            <p:cNvPr id="15364" name="Rectangle 15">
              <a:extLst>
                <a:ext uri="{FF2B5EF4-FFF2-40B4-BE49-F238E27FC236}">
                  <a16:creationId xmlns:a16="http://schemas.microsoft.com/office/drawing/2014/main" id="{3A3A5677-5A14-0C91-6AE4-458918CD3DEC}"/>
                </a:ext>
              </a:extLst>
            </p:cNvPr>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p>
          </p:txBody>
        </p:sp>
        <p:sp>
          <p:nvSpPr>
            <p:cNvPr id="15365" name="Rectangle 16">
              <a:extLst>
                <a:ext uri="{FF2B5EF4-FFF2-40B4-BE49-F238E27FC236}">
                  <a16:creationId xmlns:a16="http://schemas.microsoft.com/office/drawing/2014/main" id="{A5506E60-6375-01AE-78B5-C5C2E0D1B460}"/>
                </a:ext>
              </a:extLst>
            </p:cNvPr>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p>
          </p:txBody>
        </p:sp>
        <p:sp>
          <p:nvSpPr>
            <p:cNvPr id="15366" name="Rectangle 17">
              <a:extLst>
                <a:ext uri="{FF2B5EF4-FFF2-40B4-BE49-F238E27FC236}">
                  <a16:creationId xmlns:a16="http://schemas.microsoft.com/office/drawing/2014/main" id="{EF7D8D25-6CB4-DB74-E825-099466703D95}"/>
                </a:ext>
              </a:extLst>
            </p:cNvPr>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p>
            <a:p>
              <a:pPr algn="ctr"/>
              <a:r>
                <a:rPr lang="en-GB" altLang="en-US" sz="2200" b="1" dirty="0">
                  <a:solidFill>
                    <a:srgbClr val="000C0B"/>
                  </a:solidFill>
                  <a:latin typeface="Calibri" panose="020F0502020204030204" pitchFamily="34" charset="0"/>
                  <a:cs typeface="Calibri" panose="020F0502020204030204" pitchFamily="34" charset="0"/>
                </a:rPr>
                <a:t> Techniques</a:t>
              </a:r>
            </a:p>
          </p:txBody>
        </p:sp>
        <p:sp>
          <p:nvSpPr>
            <p:cNvPr id="15367" name="Rectangle 18">
              <a:extLst>
                <a:ext uri="{FF2B5EF4-FFF2-40B4-BE49-F238E27FC236}">
                  <a16:creationId xmlns:a16="http://schemas.microsoft.com/office/drawing/2014/main" id="{083CFC92-6DAD-09A5-2B20-590BCBAD2D2A}"/>
                </a:ext>
              </a:extLst>
            </p:cNvPr>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p>
          </p:txBody>
        </p:sp>
        <p:sp>
          <p:nvSpPr>
            <p:cNvPr id="15368" name="Rectangle 19">
              <a:extLst>
                <a:ext uri="{FF2B5EF4-FFF2-40B4-BE49-F238E27FC236}">
                  <a16:creationId xmlns:a16="http://schemas.microsoft.com/office/drawing/2014/main" id="{251B46C9-9F4D-22D6-DD24-5737722D9942}"/>
                </a:ext>
              </a:extLst>
            </p:cNvPr>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p>
            <a:p>
              <a:pPr algn="ctr"/>
              <a:r>
                <a:rPr lang="en-GB" altLang="en-US" sz="2200" b="1" dirty="0">
                  <a:solidFill>
                    <a:srgbClr val="000C0B"/>
                  </a:solidFill>
                  <a:latin typeface="Calibri" panose="020F0502020204030204" pitchFamily="34" charset="0"/>
                  <a:cs typeface="Calibri" panose="020F0502020204030204" pitchFamily="34" charset="0"/>
                </a:rPr>
                <a:t>Management</a:t>
              </a:r>
            </a:p>
          </p:txBody>
        </p:sp>
        <p:sp>
          <p:nvSpPr>
            <p:cNvPr id="15369" name="Rectangle 20">
              <a:extLst>
                <a:ext uri="{FF2B5EF4-FFF2-40B4-BE49-F238E27FC236}">
                  <a16:creationId xmlns:a16="http://schemas.microsoft.com/office/drawing/2014/main" id="{E0F3E610-B490-78CA-2CEF-C676A4730C11}"/>
                </a:ext>
              </a:extLst>
            </p:cNvPr>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p>
          </p:txBody>
        </p:sp>
      </p:grpSp>
      <p:sp>
        <p:nvSpPr>
          <p:cNvPr id="15370" name="Rectangle 21">
            <a:extLst>
              <a:ext uri="{FF2B5EF4-FFF2-40B4-BE49-F238E27FC236}">
                <a16:creationId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p>
          <a:p>
            <a:pPr algn="ctr">
              <a:lnSpc>
                <a:spcPct val="118000"/>
              </a:lnSpc>
            </a:pPr>
            <a:r>
              <a:rPr lang="en-GB" altLang="en-US" b="1" dirty="0">
                <a:solidFill>
                  <a:schemeClr val="bg2">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p>
        </p:txBody>
      </p:sp>
      <p:sp>
        <p:nvSpPr>
          <p:cNvPr id="5" name="Rectangle 2">
            <a:extLst>
              <a:ext uri="{FF2B5EF4-FFF2-40B4-BE49-F238E27FC236}">
                <a16:creationId xmlns:a16="http://schemas.microsoft.com/office/drawing/2014/main" id="{2989C120-954D-A13C-C99C-C824D0040E3E}"/>
              </a:ext>
            </a:extLst>
          </p:cNvPr>
          <p:cNvSpPr>
            <a:spLocks noGrp="1" noChangeArrowheads="1"/>
          </p:cNvSpPr>
          <p:nvPr>
            <p:ph type="ctrTitle"/>
          </p:nvPr>
        </p:nvSpPr>
        <p:spPr>
          <a:xfrm>
            <a:off x="1295400" y="1981199"/>
            <a:ext cx="7391400" cy="1286999"/>
          </a:xfrm>
          <a:noFill/>
          <a:ln w="53975" cap="flat" cmpd="thickThin">
            <a:solidFill>
              <a:srgbClr val="7897AB"/>
            </a:solidFill>
            <a:miter lim="800000"/>
            <a:headEnd/>
            <a:tailEnd/>
          </a:ln>
        </p:spPr>
        <p:txBody>
          <a:bodyPr>
            <a:normAutofit fontScale="90000"/>
          </a:bodyPr>
          <a:lstStyle/>
          <a:p>
            <a:pPr algn="ctr"/>
            <a:r>
              <a:rPr lang="en-GB" altLang="en-US" sz="5400" dirty="0"/>
              <a:t>Fundamentals of Testing</a:t>
            </a:r>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What is the main role of the tester in software projects?</a:t>
            </a:r>
          </a:p>
          <a:p>
            <a:pPr marL="712788" indent="-442913">
              <a:buFont typeface="+mj-lt"/>
              <a:buAutoNum type="alphaLcPeriod"/>
            </a:pPr>
            <a:r>
              <a:rPr lang="en-GB" sz="2800" dirty="0"/>
              <a:t>resolve defects</a:t>
            </a:r>
          </a:p>
          <a:p>
            <a:pPr marL="712788" indent="-442913">
              <a:buFont typeface="+mj-lt"/>
              <a:buAutoNum type="alphaLcPeriod"/>
            </a:pPr>
            <a:r>
              <a:rPr lang="en-GB" sz="2800" dirty="0"/>
              <a:t>develop applications</a:t>
            </a:r>
          </a:p>
          <a:p>
            <a:pPr marL="712788" indent="-442913">
              <a:buFont typeface="+mj-lt"/>
              <a:buAutoNum type="alphaLcPeriod"/>
            </a:pPr>
            <a:r>
              <a:rPr lang="en-GB" sz="2800" dirty="0"/>
              <a:t>find defects</a:t>
            </a:r>
          </a:p>
          <a:p>
            <a:pPr marL="0" indent="0">
              <a:buNone/>
            </a:pPr>
            <a:br>
              <a:rPr lang="en-GB" sz="2800" dirty="0"/>
            </a:br>
            <a:endParaRPr lang="en-GB" sz="2800" dirty="0"/>
          </a:p>
        </p:txBody>
      </p:sp>
    </p:spTree>
    <p:extLst>
      <p:ext uri="{BB962C8B-B14F-4D97-AF65-F5344CB8AC3E}">
        <p14:creationId xmlns:p14="http://schemas.microsoft.com/office/powerpoint/2010/main" val="13333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Developing and prioritizing test procedures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18506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a:p>
            <a:pPr marL="0" indent="0">
              <a:buNone/>
            </a:pPr>
            <a:endParaRPr lang="en-GB" dirty="0"/>
          </a:p>
        </p:txBody>
      </p:sp>
    </p:spTree>
    <p:extLst>
      <p:ext uri="{BB962C8B-B14F-4D97-AF65-F5344CB8AC3E}">
        <p14:creationId xmlns:p14="http://schemas.microsoft.com/office/powerpoint/2010/main" val="22279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42095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16267236-82DF-FEEC-669D-6E5182F5932C}"/>
              </a:ext>
            </a:extLst>
          </p:cNvPr>
          <p:cNvSpPr>
            <a:spLocks noGrp="1" noChangeArrowheads="1"/>
          </p:cNvSpPr>
          <p:nvPr>
            <p:ph type="title"/>
          </p:nvPr>
        </p:nvSpPr>
        <p:spPr/>
        <p:txBody>
          <a:bodyPr/>
          <a:lstStyle/>
          <a:p>
            <a:r>
              <a:rPr lang="en-GB" altLang="en-US"/>
              <a:t>Why test?</a:t>
            </a:r>
          </a:p>
        </p:txBody>
      </p:sp>
      <p:sp>
        <p:nvSpPr>
          <p:cNvPr id="105474" name="Rectangle 3">
            <a:extLst>
              <a:ext uri="{FF2B5EF4-FFF2-40B4-BE49-F238E27FC236}">
                <a16:creationId xmlns:a16="http://schemas.microsoft.com/office/drawing/2014/main" id="{D73AB09A-6159-1D1F-0FFD-41785E7C12EB}"/>
              </a:ext>
            </a:extLst>
          </p:cNvPr>
          <p:cNvSpPr>
            <a:spLocks noGrp="1" noChangeArrowheads="1"/>
          </p:cNvSpPr>
          <p:nvPr>
            <p:ph idx="1"/>
          </p:nvPr>
        </p:nvSpPr>
        <p:spPr/>
        <p:txBody>
          <a:bodyPr/>
          <a:lstStyle/>
          <a:p>
            <a:pPr>
              <a:lnSpc>
                <a:spcPct val="150000"/>
              </a:lnSpc>
            </a:pPr>
            <a:r>
              <a:rPr lang="en-GB" altLang="en-US" dirty="0"/>
              <a:t>build confidence</a:t>
            </a:r>
          </a:p>
          <a:p>
            <a:pPr>
              <a:lnSpc>
                <a:spcPct val="150000"/>
              </a:lnSpc>
            </a:pPr>
            <a:r>
              <a:rPr lang="en-GB" altLang="en-US" dirty="0"/>
              <a:t>prove that the software is correct</a:t>
            </a:r>
          </a:p>
          <a:p>
            <a:pPr>
              <a:lnSpc>
                <a:spcPct val="150000"/>
              </a:lnSpc>
            </a:pPr>
            <a:r>
              <a:rPr lang="en-GB" altLang="en-US" dirty="0"/>
              <a:t>demonstrate conformance to requirements</a:t>
            </a:r>
          </a:p>
          <a:p>
            <a:pPr>
              <a:lnSpc>
                <a:spcPct val="150000"/>
              </a:lnSpc>
            </a:pPr>
            <a:r>
              <a:rPr lang="en-GB" altLang="en-US" dirty="0"/>
              <a:t>find faults</a:t>
            </a:r>
          </a:p>
          <a:p>
            <a:pPr>
              <a:lnSpc>
                <a:spcPct val="150000"/>
              </a:lnSpc>
            </a:pPr>
            <a:r>
              <a:rPr lang="en-GB" altLang="en-US" dirty="0"/>
              <a:t>reduce costs</a:t>
            </a:r>
          </a:p>
          <a:p>
            <a:pPr>
              <a:lnSpc>
                <a:spcPct val="150000"/>
              </a:lnSpc>
            </a:pPr>
            <a:r>
              <a:rPr lang="en-GB" altLang="en-US" dirty="0"/>
              <a:t>show system meets user needs</a:t>
            </a:r>
          </a:p>
          <a:p>
            <a:pPr>
              <a:lnSpc>
                <a:spcPct val="150000"/>
              </a:lnSpc>
            </a:pPr>
            <a:r>
              <a:rPr lang="en-GB" altLang="en-US" dirty="0"/>
              <a:t>assess the software quality</a:t>
            </a:r>
          </a:p>
        </p:txBody>
      </p:sp>
      <p:grpSp>
        <p:nvGrpSpPr>
          <p:cNvPr id="203780" name="Group 4">
            <a:extLst>
              <a:ext uri="{FF2B5EF4-FFF2-40B4-BE49-F238E27FC236}">
                <a16:creationId xmlns:a16="http://schemas.microsoft.com/office/drawing/2014/main" id="{EFDD4310-8DBE-25DF-8197-06AAD0C7AC38}"/>
              </a:ext>
            </a:extLst>
          </p:cNvPr>
          <p:cNvGrpSpPr>
            <a:grpSpLocks/>
          </p:cNvGrpSpPr>
          <p:nvPr/>
        </p:nvGrpSpPr>
        <p:grpSpPr bwMode="auto">
          <a:xfrm>
            <a:off x="3463047" y="1734490"/>
            <a:ext cx="307975" cy="319088"/>
            <a:chOff x="4100" y="173"/>
            <a:chExt cx="194" cy="201"/>
          </a:xfrm>
        </p:grpSpPr>
        <p:sp>
          <p:nvSpPr>
            <p:cNvPr id="105494" name="Line 5">
              <a:extLst>
                <a:ext uri="{FF2B5EF4-FFF2-40B4-BE49-F238E27FC236}">
                  <a16:creationId xmlns:a16="http://schemas.microsoft.com/office/drawing/2014/main" id="{14F4B394-FFB9-CEE8-1127-31749BC65A5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a:extLst>
                <a:ext uri="{FF2B5EF4-FFF2-40B4-BE49-F238E27FC236}">
                  <a16:creationId xmlns:a16="http://schemas.microsoft.com/office/drawing/2014/main" id="{AE644B47-B019-4EEE-E07B-781A8581CB7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a:extLst>
              <a:ext uri="{FF2B5EF4-FFF2-40B4-BE49-F238E27FC236}">
                <a16:creationId xmlns:a16="http://schemas.microsoft.com/office/drawing/2014/main" id="{0B3F64B7-2D6D-B346-4912-E8AF1F7E0D2C}"/>
              </a:ext>
            </a:extLst>
          </p:cNvPr>
          <p:cNvGrpSpPr>
            <a:grpSpLocks/>
          </p:cNvGrpSpPr>
          <p:nvPr/>
        </p:nvGrpSpPr>
        <p:grpSpPr bwMode="auto">
          <a:xfrm>
            <a:off x="5410200" y="2438400"/>
            <a:ext cx="255587" cy="293688"/>
            <a:chOff x="4068" y="441"/>
            <a:chExt cx="161" cy="185"/>
          </a:xfrm>
        </p:grpSpPr>
        <p:sp>
          <p:nvSpPr>
            <p:cNvPr id="105492" name="Line 8">
              <a:extLst>
                <a:ext uri="{FF2B5EF4-FFF2-40B4-BE49-F238E27FC236}">
                  <a16:creationId xmlns:a16="http://schemas.microsoft.com/office/drawing/2014/main" id="{88650A4F-2A13-4682-AA2B-67030846740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a:extLst>
                <a:ext uri="{FF2B5EF4-FFF2-40B4-BE49-F238E27FC236}">
                  <a16:creationId xmlns:a16="http://schemas.microsoft.com/office/drawing/2014/main" id="{97038BD5-15CE-5806-6BB2-DE96F3992F4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a:extLst>
              <a:ext uri="{FF2B5EF4-FFF2-40B4-BE49-F238E27FC236}">
                <a16:creationId xmlns:a16="http://schemas.microsoft.com/office/drawing/2014/main" id="{A1C01DE9-0F42-D24B-0274-E77B70C9EAEE}"/>
              </a:ext>
            </a:extLst>
          </p:cNvPr>
          <p:cNvGrpSpPr>
            <a:grpSpLocks/>
          </p:cNvGrpSpPr>
          <p:nvPr/>
        </p:nvGrpSpPr>
        <p:grpSpPr bwMode="auto">
          <a:xfrm>
            <a:off x="6698304" y="3004248"/>
            <a:ext cx="307975" cy="319088"/>
            <a:chOff x="4100" y="173"/>
            <a:chExt cx="194" cy="201"/>
          </a:xfrm>
        </p:grpSpPr>
        <p:sp>
          <p:nvSpPr>
            <p:cNvPr id="105490" name="Line 11">
              <a:extLst>
                <a:ext uri="{FF2B5EF4-FFF2-40B4-BE49-F238E27FC236}">
                  <a16:creationId xmlns:a16="http://schemas.microsoft.com/office/drawing/2014/main" id="{0D05893C-1330-AF15-69F4-F048139D78E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a:extLst>
                <a:ext uri="{FF2B5EF4-FFF2-40B4-BE49-F238E27FC236}">
                  <a16:creationId xmlns:a16="http://schemas.microsoft.com/office/drawing/2014/main" id="{6BB11AC1-83FA-D084-0C51-58CDF086A71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a:extLst>
              <a:ext uri="{FF2B5EF4-FFF2-40B4-BE49-F238E27FC236}">
                <a16:creationId xmlns:a16="http://schemas.microsoft.com/office/drawing/2014/main" id="{A2538BB6-30BA-538B-EE7D-B3C3ACCC272C}"/>
              </a:ext>
            </a:extLst>
          </p:cNvPr>
          <p:cNvGrpSpPr>
            <a:grpSpLocks/>
          </p:cNvGrpSpPr>
          <p:nvPr/>
        </p:nvGrpSpPr>
        <p:grpSpPr bwMode="auto">
          <a:xfrm>
            <a:off x="2590800" y="3643312"/>
            <a:ext cx="307975" cy="319088"/>
            <a:chOff x="4100" y="173"/>
            <a:chExt cx="194" cy="201"/>
          </a:xfrm>
        </p:grpSpPr>
        <p:sp>
          <p:nvSpPr>
            <p:cNvPr id="105488" name="Line 14">
              <a:extLst>
                <a:ext uri="{FF2B5EF4-FFF2-40B4-BE49-F238E27FC236}">
                  <a16:creationId xmlns:a16="http://schemas.microsoft.com/office/drawing/2014/main" id="{9193A871-17DF-BD3D-8CD4-79CC097810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a:extLst>
                <a:ext uri="{FF2B5EF4-FFF2-40B4-BE49-F238E27FC236}">
                  <a16:creationId xmlns:a16="http://schemas.microsoft.com/office/drawing/2014/main" id="{789CD001-9F7B-D02D-89D1-849BD376BBF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a:extLst>
              <a:ext uri="{FF2B5EF4-FFF2-40B4-BE49-F238E27FC236}">
                <a16:creationId xmlns:a16="http://schemas.microsoft.com/office/drawing/2014/main" id="{9669D48F-34AB-56C0-89CB-F58C72806D9D}"/>
              </a:ext>
            </a:extLst>
          </p:cNvPr>
          <p:cNvGrpSpPr>
            <a:grpSpLocks/>
          </p:cNvGrpSpPr>
          <p:nvPr/>
        </p:nvGrpSpPr>
        <p:grpSpPr bwMode="auto">
          <a:xfrm>
            <a:off x="2898775" y="4351270"/>
            <a:ext cx="307975" cy="319088"/>
            <a:chOff x="4100" y="173"/>
            <a:chExt cx="194" cy="201"/>
          </a:xfrm>
        </p:grpSpPr>
        <p:sp>
          <p:nvSpPr>
            <p:cNvPr id="105486" name="Line 17">
              <a:extLst>
                <a:ext uri="{FF2B5EF4-FFF2-40B4-BE49-F238E27FC236}">
                  <a16:creationId xmlns:a16="http://schemas.microsoft.com/office/drawing/2014/main" id="{AF504695-8F8E-C261-AB07-7A5F4FDFD951}"/>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a:extLst>
                <a:ext uri="{FF2B5EF4-FFF2-40B4-BE49-F238E27FC236}">
                  <a16:creationId xmlns:a16="http://schemas.microsoft.com/office/drawing/2014/main" id="{AB6F1ACF-CB36-7D03-22E2-26E10965D9B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a:extLst>
              <a:ext uri="{FF2B5EF4-FFF2-40B4-BE49-F238E27FC236}">
                <a16:creationId xmlns:a16="http://schemas.microsoft.com/office/drawing/2014/main" id="{6D84E466-4159-A065-BA25-53B9931C07B5}"/>
              </a:ext>
            </a:extLst>
          </p:cNvPr>
          <p:cNvGrpSpPr>
            <a:grpSpLocks/>
          </p:cNvGrpSpPr>
          <p:nvPr/>
        </p:nvGrpSpPr>
        <p:grpSpPr bwMode="auto">
          <a:xfrm>
            <a:off x="5124923" y="4953000"/>
            <a:ext cx="307975" cy="319088"/>
            <a:chOff x="4100" y="173"/>
            <a:chExt cx="194" cy="201"/>
          </a:xfrm>
        </p:grpSpPr>
        <p:sp>
          <p:nvSpPr>
            <p:cNvPr id="105484" name="Line 20">
              <a:extLst>
                <a:ext uri="{FF2B5EF4-FFF2-40B4-BE49-F238E27FC236}">
                  <a16:creationId xmlns:a16="http://schemas.microsoft.com/office/drawing/2014/main" id="{E0CC5D88-69CF-03D4-5171-E1722A97441D}"/>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a:extLst>
                <a:ext uri="{FF2B5EF4-FFF2-40B4-BE49-F238E27FC236}">
                  <a16:creationId xmlns:a16="http://schemas.microsoft.com/office/drawing/2014/main" id="{E8B3921C-9C2F-A2AE-2479-F8FD95CA8A6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a:extLst>
              <a:ext uri="{FF2B5EF4-FFF2-40B4-BE49-F238E27FC236}">
                <a16:creationId xmlns:a16="http://schemas.microsoft.com/office/drawing/2014/main" id="{0E6D32DA-B381-C9EB-61EC-CDF35C81A7CF}"/>
              </a:ext>
            </a:extLst>
          </p:cNvPr>
          <p:cNvGrpSpPr>
            <a:grpSpLocks/>
          </p:cNvGrpSpPr>
          <p:nvPr/>
        </p:nvGrpSpPr>
        <p:grpSpPr bwMode="auto">
          <a:xfrm>
            <a:off x="4572000" y="5638800"/>
            <a:ext cx="307975" cy="319088"/>
            <a:chOff x="4100" y="173"/>
            <a:chExt cx="194" cy="201"/>
          </a:xfrm>
        </p:grpSpPr>
        <p:sp>
          <p:nvSpPr>
            <p:cNvPr id="105482" name="Line 23">
              <a:extLst>
                <a:ext uri="{FF2B5EF4-FFF2-40B4-BE49-F238E27FC236}">
                  <a16:creationId xmlns:a16="http://schemas.microsoft.com/office/drawing/2014/main" id="{D2DBFA2F-7BAA-315D-F2DA-D18FC8B58EB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a:extLst>
                <a:ext uri="{FF2B5EF4-FFF2-40B4-BE49-F238E27FC236}">
                  <a16:creationId xmlns:a16="http://schemas.microsoft.com/office/drawing/2014/main" id="{119B7ABB-0319-F10F-65B9-C44A75671B5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a:extLst>
              <a:ext uri="{FF2B5EF4-FFF2-40B4-BE49-F238E27FC236}">
                <a16:creationId xmlns:a16="http://schemas.microsoft.com/office/drawing/2014/main" id="{88D67C59-9576-B068-D897-70D24F41DAB2}"/>
              </a:ext>
            </a:extLst>
          </p:cNvPr>
          <p:cNvGrpSpPr>
            <a:grpSpLocks/>
          </p:cNvGrpSpPr>
          <p:nvPr/>
        </p:nvGrpSpPr>
        <p:grpSpPr bwMode="auto">
          <a:xfrm>
            <a:off x="5692775" y="1350963"/>
            <a:ext cx="3198813" cy="1773237"/>
            <a:chOff x="3725" y="1229"/>
            <a:chExt cx="2015" cy="1117"/>
          </a:xfrm>
        </p:grpSpPr>
        <p:sp>
          <p:nvSpPr>
            <p:cNvPr id="108609" name="Oval 3">
              <a:extLst>
                <a:ext uri="{FF2B5EF4-FFF2-40B4-BE49-F238E27FC236}">
                  <a16:creationId xmlns:a16="http://schemas.microsoft.com/office/drawing/2014/main" id="{21542928-6894-147A-2110-D866A7DB55C8}"/>
                </a:ext>
              </a:extLst>
            </p:cNvPr>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a:extLst>
                <a:ext uri="{FF2B5EF4-FFF2-40B4-BE49-F238E27FC236}">
                  <a16:creationId xmlns:a16="http://schemas.microsoft.com/office/drawing/2014/main" id="{915291E2-0FCA-1D57-F87C-950EB4F6C690}"/>
                </a:ext>
              </a:extLst>
            </p:cNvPr>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a:extLst>
                <a:ext uri="{FF2B5EF4-FFF2-40B4-BE49-F238E27FC236}">
                  <a16:creationId xmlns:a16="http://schemas.microsoft.com/office/drawing/2014/main" id="{3AD1B26F-7E94-2DE6-DF95-630F9A23DB69}"/>
                </a:ext>
              </a:extLst>
            </p:cNvPr>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a:extLst>
                <a:ext uri="{FF2B5EF4-FFF2-40B4-BE49-F238E27FC236}">
                  <a16:creationId xmlns:a16="http://schemas.microsoft.com/office/drawing/2014/main" id="{5806DDA0-9C8C-9032-CFB2-FBC962B0D7AD}"/>
                </a:ext>
              </a:extLst>
            </p:cNvPr>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a:extLst>
                <a:ext uri="{FF2B5EF4-FFF2-40B4-BE49-F238E27FC236}">
                  <a16:creationId xmlns:a16="http://schemas.microsoft.com/office/drawing/2014/main" id="{5AB24ACE-82F4-2BFB-7643-400DEB159953}"/>
                </a:ext>
              </a:extLst>
            </p:cNvPr>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nvGrpSpPr>
          <p:cNvPr id="258056" name="Group 8">
            <a:extLst>
              <a:ext uri="{FF2B5EF4-FFF2-40B4-BE49-F238E27FC236}">
                <a16:creationId xmlns:a16="http://schemas.microsoft.com/office/drawing/2014/main" id="{2ECA06D9-4195-4FA6-83B5-4EFDDB7C8B0A}"/>
              </a:ext>
            </a:extLst>
          </p:cNvPr>
          <p:cNvGrpSpPr>
            <a:grpSpLocks/>
          </p:cNvGrpSpPr>
          <p:nvPr/>
        </p:nvGrpSpPr>
        <p:grpSpPr bwMode="auto">
          <a:xfrm>
            <a:off x="793750" y="1435100"/>
            <a:ext cx="3279775" cy="1771650"/>
            <a:chOff x="500" y="904"/>
            <a:chExt cx="2066" cy="1116"/>
          </a:xfrm>
        </p:grpSpPr>
        <p:sp>
          <p:nvSpPr>
            <p:cNvPr id="108603" name="Oval 9">
              <a:extLst>
                <a:ext uri="{FF2B5EF4-FFF2-40B4-BE49-F238E27FC236}">
                  <a16:creationId xmlns:a16="http://schemas.microsoft.com/office/drawing/2014/main" id="{B5CA8AB1-FF44-105E-961D-43A915B9BA24}"/>
                </a:ext>
              </a:extLst>
            </p:cNvPr>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a:extLst>
                <a:ext uri="{FF2B5EF4-FFF2-40B4-BE49-F238E27FC236}">
                  <a16:creationId xmlns:a16="http://schemas.microsoft.com/office/drawing/2014/main" id="{1E0B1679-3C40-3E42-649C-8B271A2034C4}"/>
                </a:ext>
              </a:extLst>
            </p:cNvPr>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a:extLst>
                <a:ext uri="{FF2B5EF4-FFF2-40B4-BE49-F238E27FC236}">
                  <a16:creationId xmlns:a16="http://schemas.microsoft.com/office/drawing/2014/main" id="{005E989A-84A2-B079-E256-D7B70B0B2AD8}"/>
                </a:ext>
              </a:extLst>
            </p:cNvPr>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a:extLst>
                <a:ext uri="{FF2B5EF4-FFF2-40B4-BE49-F238E27FC236}">
                  <a16:creationId xmlns:a16="http://schemas.microsoft.com/office/drawing/2014/main" id="{BA4CF369-429E-AF1B-CDD3-CB47EE637DF4}"/>
                </a:ext>
              </a:extLst>
            </p:cNvPr>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a:extLst>
                <a:ext uri="{FF2B5EF4-FFF2-40B4-BE49-F238E27FC236}">
                  <a16:creationId xmlns:a16="http://schemas.microsoft.com/office/drawing/2014/main" id="{40518F4E-640A-25C0-D38F-DA62D4E8638A}"/>
                </a:ext>
              </a:extLst>
            </p:cNvPr>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a:extLst>
                <a:ext uri="{FF2B5EF4-FFF2-40B4-BE49-F238E27FC236}">
                  <a16:creationId xmlns:a16="http://schemas.microsoft.com/office/drawing/2014/main" id="{8389A055-39FA-07C5-7311-538AA6158589}"/>
                </a:ext>
              </a:extLst>
            </p:cNvPr>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p>
            <a:p>
              <a:pPr algn="ctr">
                <a:lnSpc>
                  <a:spcPct val="87000"/>
                </a:lnSpc>
              </a:pPr>
              <a:r>
                <a:rPr lang="en-GB" altLang="en-US" b="1">
                  <a:solidFill>
                    <a:schemeClr val="bg1"/>
                  </a:solidFill>
                </a:rPr>
                <a:t>Faults</a:t>
              </a:r>
            </a:p>
          </p:txBody>
        </p:sp>
      </p:grpSp>
      <p:grpSp>
        <p:nvGrpSpPr>
          <p:cNvPr id="258063" name="Group 15">
            <a:extLst>
              <a:ext uri="{FF2B5EF4-FFF2-40B4-BE49-F238E27FC236}">
                <a16:creationId xmlns:a16="http://schemas.microsoft.com/office/drawing/2014/main" id="{1540A5E1-1CB2-52CB-7F1F-8E1805876566}"/>
              </a:ext>
            </a:extLst>
          </p:cNvPr>
          <p:cNvGrpSpPr>
            <a:grpSpLocks/>
          </p:cNvGrpSpPr>
          <p:nvPr/>
        </p:nvGrpSpPr>
        <p:grpSpPr bwMode="auto">
          <a:xfrm>
            <a:off x="873125" y="1435100"/>
            <a:ext cx="7839075" cy="4579938"/>
            <a:chOff x="550" y="904"/>
            <a:chExt cx="4938" cy="2885"/>
          </a:xfrm>
        </p:grpSpPr>
        <p:grpSp>
          <p:nvGrpSpPr>
            <p:cNvPr id="108577" name="Group 16">
              <a:extLst>
                <a:ext uri="{FF2B5EF4-FFF2-40B4-BE49-F238E27FC236}">
                  <a16:creationId xmlns:a16="http://schemas.microsoft.com/office/drawing/2014/main" id="{817C8D68-56ED-285E-1B2D-88BB07C26599}"/>
                </a:ext>
              </a:extLst>
            </p:cNvPr>
            <p:cNvGrpSpPr>
              <a:grpSpLocks/>
            </p:cNvGrpSpPr>
            <p:nvPr/>
          </p:nvGrpSpPr>
          <p:grpSpPr bwMode="auto">
            <a:xfrm>
              <a:off x="550" y="2486"/>
              <a:ext cx="4334" cy="1303"/>
              <a:chOff x="550" y="2486"/>
              <a:chExt cx="4334" cy="1303"/>
            </a:xfrm>
          </p:grpSpPr>
          <p:sp>
            <p:nvSpPr>
              <p:cNvPr id="108591" name="Oval 17">
                <a:extLst>
                  <a:ext uri="{FF2B5EF4-FFF2-40B4-BE49-F238E27FC236}">
                    <a16:creationId xmlns:a16="http://schemas.microsoft.com/office/drawing/2014/main" id="{463D8A56-CB92-9341-A698-B4E76C4635F1}"/>
                  </a:ext>
                </a:extLst>
              </p:cNvPr>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a:extLst>
                  <a:ext uri="{FF2B5EF4-FFF2-40B4-BE49-F238E27FC236}">
                    <a16:creationId xmlns:a16="http://schemas.microsoft.com/office/drawing/2014/main" id="{55F0C201-C048-9246-2E06-8290EB8789B5}"/>
                  </a:ext>
                </a:extLst>
              </p:cNvPr>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a:extLst>
                  <a:ext uri="{FF2B5EF4-FFF2-40B4-BE49-F238E27FC236}">
                    <a16:creationId xmlns:a16="http://schemas.microsoft.com/office/drawing/2014/main" id="{856E4995-6E74-99DB-80FB-5EF02A9BF3AA}"/>
                  </a:ext>
                </a:extLst>
              </p:cNvPr>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a:extLst>
                  <a:ext uri="{FF2B5EF4-FFF2-40B4-BE49-F238E27FC236}">
                    <a16:creationId xmlns:a16="http://schemas.microsoft.com/office/drawing/2014/main" id="{89AAB495-0706-A3F9-60F3-54C7211D7CD4}"/>
                  </a:ext>
                </a:extLst>
              </p:cNvPr>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a:extLst>
                  <a:ext uri="{FF2B5EF4-FFF2-40B4-BE49-F238E27FC236}">
                    <a16:creationId xmlns:a16="http://schemas.microsoft.com/office/drawing/2014/main" id="{F0F5F8A9-1082-DEEE-ADC7-BC8315CFCD50}"/>
                  </a:ext>
                </a:extLst>
              </p:cNvPr>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a:extLst>
                  <a:ext uri="{FF2B5EF4-FFF2-40B4-BE49-F238E27FC236}">
                    <a16:creationId xmlns:a16="http://schemas.microsoft.com/office/drawing/2014/main" id="{C714C26F-9530-10F5-D177-883A5EB2736D}"/>
                  </a:ext>
                </a:extLst>
              </p:cNvPr>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a:extLst>
                  <a:ext uri="{FF2B5EF4-FFF2-40B4-BE49-F238E27FC236}">
                    <a16:creationId xmlns:a16="http://schemas.microsoft.com/office/drawing/2014/main" id="{FF768051-ACBC-B4E6-9E8F-00BFC42AC91D}"/>
                  </a:ext>
                </a:extLst>
              </p:cNvPr>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a:extLst>
                  <a:ext uri="{FF2B5EF4-FFF2-40B4-BE49-F238E27FC236}">
                    <a16:creationId xmlns:a16="http://schemas.microsoft.com/office/drawing/2014/main" id="{E92947F5-7241-BD01-5FEE-26B99A66FAF0}"/>
                  </a:ext>
                </a:extLst>
              </p:cNvPr>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a:extLst>
                  <a:ext uri="{FF2B5EF4-FFF2-40B4-BE49-F238E27FC236}">
                    <a16:creationId xmlns:a16="http://schemas.microsoft.com/office/drawing/2014/main" id="{7E8DE4CE-FAB9-30AA-D334-1F74111BC620}"/>
                  </a:ext>
                </a:extLst>
              </p:cNvPr>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a:extLst>
                  <a:ext uri="{FF2B5EF4-FFF2-40B4-BE49-F238E27FC236}">
                    <a16:creationId xmlns:a16="http://schemas.microsoft.com/office/drawing/2014/main" id="{15ABCEE4-2C5C-D7A9-27B0-CD89854419BF}"/>
                  </a:ext>
                </a:extLst>
              </p:cNvPr>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a:extLst>
                  <a:ext uri="{FF2B5EF4-FFF2-40B4-BE49-F238E27FC236}">
                    <a16:creationId xmlns:a16="http://schemas.microsoft.com/office/drawing/2014/main" id="{FF359C9C-622F-E5D6-0DF5-C59C9DA25D44}"/>
                  </a:ext>
                </a:extLst>
              </p:cNvPr>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602" name="Oval 28">
                <a:extLst>
                  <a:ext uri="{FF2B5EF4-FFF2-40B4-BE49-F238E27FC236}">
                    <a16:creationId xmlns:a16="http://schemas.microsoft.com/office/drawing/2014/main" id="{5D1FD22F-D5EB-4BF3-0B2F-5BA189D55C26}"/>
                  </a:ext>
                </a:extLst>
              </p:cNvPr>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a:extLst>
                <a:ext uri="{FF2B5EF4-FFF2-40B4-BE49-F238E27FC236}">
                  <a16:creationId xmlns:a16="http://schemas.microsoft.com/office/drawing/2014/main" id="{35E49B9D-D412-DACD-857F-9DBB41D997D9}"/>
                </a:ext>
              </a:extLst>
            </p:cNvPr>
            <p:cNvGrpSpPr>
              <a:grpSpLocks/>
            </p:cNvGrpSpPr>
            <p:nvPr/>
          </p:nvGrpSpPr>
          <p:grpSpPr bwMode="auto">
            <a:xfrm>
              <a:off x="3674" y="904"/>
              <a:ext cx="1814" cy="2885"/>
              <a:chOff x="3674" y="904"/>
              <a:chExt cx="1814" cy="2885"/>
            </a:xfrm>
          </p:grpSpPr>
          <p:sp>
            <p:nvSpPr>
              <p:cNvPr id="108579" name="Oval 30">
                <a:extLst>
                  <a:ext uri="{FF2B5EF4-FFF2-40B4-BE49-F238E27FC236}">
                    <a16:creationId xmlns:a16="http://schemas.microsoft.com/office/drawing/2014/main" id="{4A09CE67-03FB-3997-BE8C-3EEA0B0D7763}"/>
                  </a:ext>
                </a:extLst>
              </p:cNvPr>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a:extLst>
                  <a:ext uri="{FF2B5EF4-FFF2-40B4-BE49-F238E27FC236}">
                    <a16:creationId xmlns:a16="http://schemas.microsoft.com/office/drawing/2014/main" id="{378ED223-117B-A9BB-9B0A-AC95801B7D36}"/>
                  </a:ext>
                </a:extLst>
              </p:cNvPr>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a:extLst>
                  <a:ext uri="{FF2B5EF4-FFF2-40B4-BE49-F238E27FC236}">
                    <a16:creationId xmlns:a16="http://schemas.microsoft.com/office/drawing/2014/main" id="{FD2CCC6D-2C0F-3C11-DAD9-EFE36648035B}"/>
                  </a:ext>
                </a:extLst>
              </p:cNvPr>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a:extLst>
                  <a:ext uri="{FF2B5EF4-FFF2-40B4-BE49-F238E27FC236}">
                    <a16:creationId xmlns:a16="http://schemas.microsoft.com/office/drawing/2014/main" id="{1A060A07-065D-74CD-2EDE-6535AD5E9FFC}"/>
                  </a:ext>
                </a:extLst>
              </p:cNvPr>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a:extLst>
                  <a:ext uri="{FF2B5EF4-FFF2-40B4-BE49-F238E27FC236}">
                    <a16:creationId xmlns:a16="http://schemas.microsoft.com/office/drawing/2014/main" id="{C69BEEFA-CD35-12E1-13D0-5AC9B3E947D5}"/>
                  </a:ext>
                </a:extLst>
              </p:cNvPr>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a:extLst>
                  <a:ext uri="{FF2B5EF4-FFF2-40B4-BE49-F238E27FC236}">
                    <a16:creationId xmlns:a16="http://schemas.microsoft.com/office/drawing/2014/main" id="{B64D8015-0310-17AE-577F-EDC5D56FD829}"/>
                  </a:ext>
                </a:extLst>
              </p:cNvPr>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a:extLst>
                  <a:ext uri="{FF2B5EF4-FFF2-40B4-BE49-F238E27FC236}">
                    <a16:creationId xmlns:a16="http://schemas.microsoft.com/office/drawing/2014/main" id="{EDAEA144-579E-B27D-A2C7-86E67C3881C4}"/>
                  </a:ext>
                </a:extLst>
              </p:cNvPr>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a:extLst>
                  <a:ext uri="{FF2B5EF4-FFF2-40B4-BE49-F238E27FC236}">
                    <a16:creationId xmlns:a16="http://schemas.microsoft.com/office/drawing/2014/main" id="{9E92593C-FA83-8A13-25AF-C54B34F3337E}"/>
                  </a:ext>
                </a:extLst>
              </p:cNvPr>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a:extLst>
                  <a:ext uri="{FF2B5EF4-FFF2-40B4-BE49-F238E27FC236}">
                    <a16:creationId xmlns:a16="http://schemas.microsoft.com/office/drawing/2014/main" id="{0C6F89E5-85BD-8F9F-78D6-8CD3931E213F}"/>
                  </a:ext>
                </a:extLst>
              </p:cNvPr>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a:extLst>
                  <a:ext uri="{FF2B5EF4-FFF2-40B4-BE49-F238E27FC236}">
                    <a16:creationId xmlns:a16="http://schemas.microsoft.com/office/drawing/2014/main" id="{7DBF5061-9DC4-7B9E-9E31-002D446DFA00}"/>
                  </a:ext>
                </a:extLst>
              </p:cNvPr>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a:extLst>
                  <a:ext uri="{FF2B5EF4-FFF2-40B4-BE49-F238E27FC236}">
                    <a16:creationId xmlns:a16="http://schemas.microsoft.com/office/drawing/2014/main" id="{EBDF6157-EDE1-996F-BC19-49CC46D810AB}"/>
                  </a:ext>
                </a:extLst>
              </p:cNvPr>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590" name="Rectangle 41">
                <a:extLst>
                  <a:ext uri="{FF2B5EF4-FFF2-40B4-BE49-F238E27FC236}">
                    <a16:creationId xmlns:a16="http://schemas.microsoft.com/office/drawing/2014/main" id="{BF48D47E-3AE1-0602-876E-CFF8159408C4}"/>
                  </a:ext>
                </a:extLst>
              </p:cNvPr>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grpSp>
        <p:nvGrpSpPr>
          <p:cNvPr id="258090" name="Group 42">
            <a:extLst>
              <a:ext uri="{FF2B5EF4-FFF2-40B4-BE49-F238E27FC236}">
                <a16:creationId xmlns:a16="http://schemas.microsoft.com/office/drawing/2014/main" id="{FB35BE39-1428-765D-0588-1C38F4A25966}"/>
              </a:ext>
            </a:extLst>
          </p:cNvPr>
          <p:cNvGrpSpPr>
            <a:grpSpLocks/>
          </p:cNvGrpSpPr>
          <p:nvPr/>
        </p:nvGrpSpPr>
        <p:grpSpPr bwMode="auto">
          <a:xfrm>
            <a:off x="719138" y="5075238"/>
            <a:ext cx="1590675" cy="1154112"/>
            <a:chOff x="453" y="3197"/>
            <a:chExt cx="1002" cy="727"/>
          </a:xfrm>
        </p:grpSpPr>
        <p:grpSp>
          <p:nvGrpSpPr>
            <p:cNvPr id="108567" name="Group 43">
              <a:extLst>
                <a:ext uri="{FF2B5EF4-FFF2-40B4-BE49-F238E27FC236}">
                  <a16:creationId xmlns:a16="http://schemas.microsoft.com/office/drawing/2014/main" id="{D607AB68-5945-AF85-DD46-C81C523E0E7A}"/>
                </a:ext>
              </a:extLst>
            </p:cNvPr>
            <p:cNvGrpSpPr>
              <a:grpSpLocks/>
            </p:cNvGrpSpPr>
            <p:nvPr/>
          </p:nvGrpSpPr>
          <p:grpSpPr bwMode="auto">
            <a:xfrm>
              <a:off x="715" y="3197"/>
              <a:ext cx="740" cy="588"/>
              <a:chOff x="715" y="3197"/>
              <a:chExt cx="740" cy="588"/>
            </a:xfrm>
          </p:grpSpPr>
          <p:grpSp>
            <p:nvGrpSpPr>
              <p:cNvPr id="108571" name="Group 44">
                <a:extLst>
                  <a:ext uri="{FF2B5EF4-FFF2-40B4-BE49-F238E27FC236}">
                    <a16:creationId xmlns:a16="http://schemas.microsoft.com/office/drawing/2014/main" id="{500C551D-0D45-96A3-EC94-3B03040991D6}"/>
                  </a:ext>
                </a:extLst>
              </p:cNvPr>
              <p:cNvGrpSpPr>
                <a:grpSpLocks/>
              </p:cNvGrpSpPr>
              <p:nvPr/>
            </p:nvGrpSpPr>
            <p:grpSpPr bwMode="auto">
              <a:xfrm>
                <a:off x="756" y="3281"/>
                <a:ext cx="697" cy="504"/>
                <a:chOff x="756" y="3281"/>
                <a:chExt cx="697" cy="504"/>
              </a:xfrm>
            </p:grpSpPr>
            <p:sp>
              <p:nvSpPr>
                <p:cNvPr id="108575" name="Oval 45">
                  <a:extLst>
                    <a:ext uri="{FF2B5EF4-FFF2-40B4-BE49-F238E27FC236}">
                      <a16:creationId xmlns:a16="http://schemas.microsoft.com/office/drawing/2014/main" id="{9D5B6ACF-3F49-8FF5-EB25-E0578ADB21E8}"/>
                    </a:ext>
                  </a:extLst>
                </p:cNvPr>
                <p:cNvSpPr>
                  <a:spLocks noChangeArrowheads="1"/>
                </p:cNvSpPr>
                <p:nvPr/>
              </p:nvSpPr>
              <p:spPr bwMode="auto">
                <a:xfrm>
                  <a:off x="806" y="3327"/>
                  <a:ext cx="647" cy="458"/>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a:extLst>
                    <a:ext uri="{FF2B5EF4-FFF2-40B4-BE49-F238E27FC236}">
                      <a16:creationId xmlns:a16="http://schemas.microsoft.com/office/drawing/2014/main" id="{6CEB8801-4529-ED08-A74B-14370B08A704}"/>
                    </a:ext>
                  </a:extLst>
                </p:cNvPr>
                <p:cNvSpPr>
                  <a:spLocks noChangeArrowheads="1"/>
                </p:cNvSpPr>
                <p:nvPr/>
              </p:nvSpPr>
              <p:spPr bwMode="auto">
                <a:xfrm>
                  <a:off x="756" y="3281"/>
                  <a:ext cx="596" cy="271"/>
                </a:xfrm>
                <a:prstGeom prst="ellipse">
                  <a:avLst/>
                </a:prstGeom>
                <a:solidFill>
                  <a:srgbClr val="00CC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a:extLst>
                  <a:ext uri="{FF2B5EF4-FFF2-40B4-BE49-F238E27FC236}">
                    <a16:creationId xmlns:a16="http://schemas.microsoft.com/office/drawing/2014/main" id="{47E4D762-15A4-1C81-488E-B3EF2D27F3E7}"/>
                  </a:ext>
                </a:extLst>
              </p:cNvPr>
              <p:cNvGrpSpPr>
                <a:grpSpLocks/>
              </p:cNvGrpSpPr>
              <p:nvPr/>
            </p:nvGrpSpPr>
            <p:grpSpPr bwMode="auto">
              <a:xfrm>
                <a:off x="715" y="3197"/>
                <a:ext cx="740" cy="263"/>
                <a:chOff x="715" y="3197"/>
                <a:chExt cx="740" cy="263"/>
              </a:xfrm>
            </p:grpSpPr>
            <p:sp>
              <p:nvSpPr>
                <p:cNvPr id="108573" name="Rectangle 48">
                  <a:extLst>
                    <a:ext uri="{FF2B5EF4-FFF2-40B4-BE49-F238E27FC236}">
                      <a16:creationId xmlns:a16="http://schemas.microsoft.com/office/drawing/2014/main" id="{DFDBADD8-780D-9D2C-C3BC-473A03A2A8EF}"/>
                    </a:ext>
                  </a:extLst>
                </p:cNvPr>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a:extLst>
                    <a:ext uri="{FF2B5EF4-FFF2-40B4-BE49-F238E27FC236}">
                      <a16:creationId xmlns:a16="http://schemas.microsoft.com/office/drawing/2014/main" id="{52D4145F-0C2A-55AE-4FCD-1F492A0E5F9A}"/>
                    </a:ext>
                  </a:extLst>
                </p:cNvPr>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a:extLst>
                <a:ext uri="{FF2B5EF4-FFF2-40B4-BE49-F238E27FC236}">
                  <a16:creationId xmlns:a16="http://schemas.microsoft.com/office/drawing/2014/main" id="{49162126-7CB8-B273-9324-5E389E13FA21}"/>
                </a:ext>
              </a:extLst>
            </p:cNvPr>
            <p:cNvGrpSpPr>
              <a:grpSpLocks/>
            </p:cNvGrpSpPr>
            <p:nvPr/>
          </p:nvGrpSpPr>
          <p:grpSpPr bwMode="auto">
            <a:xfrm>
              <a:off x="453" y="3467"/>
              <a:ext cx="899" cy="457"/>
              <a:chOff x="453" y="3467"/>
              <a:chExt cx="899" cy="457"/>
            </a:xfrm>
          </p:grpSpPr>
          <p:sp>
            <p:nvSpPr>
              <p:cNvPr id="108569" name="Oval 51">
                <a:extLst>
                  <a:ext uri="{FF2B5EF4-FFF2-40B4-BE49-F238E27FC236}">
                    <a16:creationId xmlns:a16="http://schemas.microsoft.com/office/drawing/2014/main" id="{2E194A0B-529A-DAE3-3E12-AFDC879BE313}"/>
                  </a:ext>
                </a:extLst>
              </p:cNvPr>
              <p:cNvSpPr>
                <a:spLocks noChangeArrowheads="1"/>
              </p:cNvSpPr>
              <p:nvPr/>
            </p:nvSpPr>
            <p:spPr bwMode="auto">
              <a:xfrm>
                <a:off x="453" y="3467"/>
                <a:ext cx="899" cy="457"/>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a:extLst>
                  <a:ext uri="{FF2B5EF4-FFF2-40B4-BE49-F238E27FC236}">
                    <a16:creationId xmlns:a16="http://schemas.microsoft.com/office/drawing/2014/main" id="{7726230F-9495-00D6-79D1-55736C2E7652}"/>
                  </a:ext>
                </a:extLst>
              </p:cNvPr>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p>
              <a:p>
                <a:pPr algn="ctr">
                  <a:lnSpc>
                    <a:spcPct val="90000"/>
                  </a:lnSpc>
                </a:pPr>
                <a:r>
                  <a:rPr lang="en-GB" altLang="en-US" sz="1800" b="1">
                    <a:solidFill>
                      <a:schemeClr val="bg1"/>
                    </a:solidFill>
                  </a:rPr>
                  <a:t>be here</a:t>
                </a:r>
              </a:p>
            </p:txBody>
          </p:sp>
        </p:grpSp>
      </p:grpSp>
      <p:grpSp>
        <p:nvGrpSpPr>
          <p:cNvPr id="258101" name="Group 53">
            <a:extLst>
              <a:ext uri="{FF2B5EF4-FFF2-40B4-BE49-F238E27FC236}">
                <a16:creationId xmlns:a16="http://schemas.microsoft.com/office/drawing/2014/main" id="{2BC86326-2C28-5CD1-70CF-0F3EEB5735D5}"/>
              </a:ext>
            </a:extLst>
          </p:cNvPr>
          <p:cNvGrpSpPr>
            <a:grpSpLocks/>
          </p:cNvGrpSpPr>
          <p:nvPr/>
        </p:nvGrpSpPr>
        <p:grpSpPr bwMode="auto">
          <a:xfrm>
            <a:off x="6864350" y="554038"/>
            <a:ext cx="1617663" cy="1538287"/>
            <a:chOff x="4324" y="349"/>
            <a:chExt cx="1019" cy="969"/>
          </a:xfrm>
        </p:grpSpPr>
        <p:sp>
          <p:nvSpPr>
            <p:cNvPr id="108561" name="Oval 54">
              <a:extLst>
                <a:ext uri="{FF2B5EF4-FFF2-40B4-BE49-F238E27FC236}">
                  <a16:creationId xmlns:a16="http://schemas.microsoft.com/office/drawing/2014/main" id="{1B9FE6D6-684F-71FB-FDED-C4ACDA7E0756}"/>
                </a:ext>
              </a:extLst>
            </p:cNvPr>
            <p:cNvSpPr>
              <a:spLocks noChangeArrowheads="1"/>
            </p:cNvSpPr>
            <p:nvPr/>
          </p:nvSpPr>
          <p:spPr bwMode="auto">
            <a:xfrm>
              <a:off x="4888" y="1233"/>
              <a:ext cx="193" cy="85"/>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a:extLst>
                <a:ext uri="{FF2B5EF4-FFF2-40B4-BE49-F238E27FC236}">
                  <a16:creationId xmlns:a16="http://schemas.microsoft.com/office/drawing/2014/main" id="{BD7FA362-DCD7-461B-04A3-AE8D61CB0F79}"/>
                </a:ext>
              </a:extLst>
            </p:cNvPr>
            <p:cNvSpPr>
              <a:spLocks noChangeArrowheads="1"/>
            </p:cNvSpPr>
            <p:nvPr/>
          </p:nvSpPr>
          <p:spPr bwMode="auto">
            <a:xfrm>
              <a:off x="4787" y="1047"/>
              <a:ext cx="395" cy="178"/>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a:extLst>
                <a:ext uri="{FF2B5EF4-FFF2-40B4-BE49-F238E27FC236}">
                  <a16:creationId xmlns:a16="http://schemas.microsoft.com/office/drawing/2014/main" id="{E233773C-84BC-4343-86D8-5288FB12A917}"/>
                </a:ext>
              </a:extLst>
            </p:cNvPr>
            <p:cNvSpPr>
              <a:spLocks noChangeArrowheads="1"/>
            </p:cNvSpPr>
            <p:nvPr/>
          </p:nvSpPr>
          <p:spPr bwMode="auto">
            <a:xfrm>
              <a:off x="4686" y="814"/>
              <a:ext cx="546" cy="272"/>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a:extLst>
                <a:ext uri="{FF2B5EF4-FFF2-40B4-BE49-F238E27FC236}">
                  <a16:creationId xmlns:a16="http://schemas.microsoft.com/office/drawing/2014/main" id="{AD5D690D-F6A1-6078-B90E-A373084E55A2}"/>
                </a:ext>
              </a:extLst>
            </p:cNvPr>
            <p:cNvSpPr>
              <a:spLocks noChangeArrowheads="1"/>
            </p:cNvSpPr>
            <p:nvPr/>
          </p:nvSpPr>
          <p:spPr bwMode="auto">
            <a:xfrm>
              <a:off x="4535" y="582"/>
              <a:ext cx="748" cy="364"/>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a:extLst>
                <a:ext uri="{FF2B5EF4-FFF2-40B4-BE49-F238E27FC236}">
                  <a16:creationId xmlns:a16="http://schemas.microsoft.com/office/drawing/2014/main" id="{2BCDAA14-E674-B250-0102-69BBF2ABDB18}"/>
                </a:ext>
              </a:extLst>
            </p:cNvPr>
            <p:cNvSpPr>
              <a:spLocks noChangeArrowheads="1"/>
            </p:cNvSpPr>
            <p:nvPr/>
          </p:nvSpPr>
          <p:spPr bwMode="auto">
            <a:xfrm>
              <a:off x="4324" y="349"/>
              <a:ext cx="1019" cy="457"/>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a:extLst>
                <a:ext uri="{FF2B5EF4-FFF2-40B4-BE49-F238E27FC236}">
                  <a16:creationId xmlns:a16="http://schemas.microsoft.com/office/drawing/2014/main" id="{66EDEDEB-6B28-E9F2-E2DF-7D5DD9228D05}"/>
                </a:ext>
              </a:extLst>
            </p:cNvPr>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p>
            <a:p>
              <a:pPr algn="ctr">
                <a:lnSpc>
                  <a:spcPct val="90000"/>
                </a:lnSpc>
              </a:pPr>
              <a:r>
                <a:rPr lang="en-GB" altLang="en-US" sz="1800" b="1">
                  <a:solidFill>
                    <a:schemeClr val="bg1"/>
                  </a:solidFill>
                </a:rPr>
                <a:t>you are here</a:t>
              </a:r>
            </a:p>
          </p:txBody>
        </p:sp>
      </p:grpSp>
      <p:grpSp>
        <p:nvGrpSpPr>
          <p:cNvPr id="258108" name="Group 60">
            <a:extLst>
              <a:ext uri="{FF2B5EF4-FFF2-40B4-BE49-F238E27FC236}">
                <a16:creationId xmlns:a16="http://schemas.microsoft.com/office/drawing/2014/main" id="{B8960F69-1E23-DA2E-B75C-381F89897D88}"/>
              </a:ext>
            </a:extLst>
          </p:cNvPr>
          <p:cNvGrpSpPr>
            <a:grpSpLocks/>
          </p:cNvGrpSpPr>
          <p:nvPr/>
        </p:nvGrpSpPr>
        <p:grpSpPr bwMode="auto">
          <a:xfrm>
            <a:off x="4337050" y="1285875"/>
            <a:ext cx="1333500" cy="5405438"/>
            <a:chOff x="2732" y="810"/>
            <a:chExt cx="840" cy="3405"/>
          </a:xfrm>
        </p:grpSpPr>
        <p:sp>
          <p:nvSpPr>
            <p:cNvPr id="108557" name="Line 61">
              <a:extLst>
                <a:ext uri="{FF2B5EF4-FFF2-40B4-BE49-F238E27FC236}">
                  <a16:creationId xmlns:a16="http://schemas.microsoft.com/office/drawing/2014/main" id="{7CA5AE99-D731-4AFE-4628-5F66F1930576}"/>
                </a:ext>
              </a:extLst>
            </p:cNvPr>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a:extLst>
                <a:ext uri="{FF2B5EF4-FFF2-40B4-BE49-F238E27FC236}">
                  <a16:creationId xmlns:a16="http://schemas.microsoft.com/office/drawing/2014/main" id="{F9C72D94-86C7-5AAD-B6C5-2F11155054C3}"/>
                </a:ext>
              </a:extLst>
            </p:cNvPr>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p>
            <a:p>
              <a:pPr algn="ctr">
                <a:lnSpc>
                  <a:spcPct val="87000"/>
                </a:lnSpc>
              </a:pPr>
              <a:r>
                <a:rPr lang="en-GB" altLang="en-US" sz="2800" b="1">
                  <a:solidFill>
                    <a:schemeClr val="accent1"/>
                  </a:solidFill>
                </a:rPr>
                <a:t>Quality</a:t>
              </a:r>
            </a:p>
          </p:txBody>
        </p:sp>
        <p:sp useBgFill="1">
          <p:nvSpPr>
            <p:cNvPr id="108559" name="Rectangle 63">
              <a:extLst>
                <a:ext uri="{FF2B5EF4-FFF2-40B4-BE49-F238E27FC236}">
                  <a16:creationId xmlns:a16="http://schemas.microsoft.com/office/drawing/2014/main" id="{7A9869FD-3CD9-2657-E148-18206A092CB0}"/>
                </a:ext>
              </a:extLst>
            </p:cNvPr>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p>
          </p:txBody>
        </p:sp>
        <p:sp useBgFill="1">
          <p:nvSpPr>
            <p:cNvPr id="108560" name="Rectangle 64">
              <a:extLst>
                <a:ext uri="{FF2B5EF4-FFF2-40B4-BE49-F238E27FC236}">
                  <a16:creationId xmlns:a16="http://schemas.microsoft.com/office/drawing/2014/main" id="{E72CEF90-4B12-7B8B-48BD-F487F4AB29E3}"/>
                </a:ext>
              </a:extLst>
            </p:cNvPr>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p>
          </p:txBody>
        </p:sp>
      </p:grpSp>
      <p:grpSp>
        <p:nvGrpSpPr>
          <p:cNvPr id="108551" name="Group 65">
            <a:extLst>
              <a:ext uri="{FF2B5EF4-FFF2-40B4-BE49-F238E27FC236}">
                <a16:creationId xmlns:a16="http://schemas.microsoft.com/office/drawing/2014/main" id="{5C4944EF-E0CE-3153-037A-F2C423402B93}"/>
              </a:ext>
            </a:extLst>
          </p:cNvPr>
          <p:cNvGrpSpPr>
            <a:grpSpLocks/>
          </p:cNvGrpSpPr>
          <p:nvPr/>
        </p:nvGrpSpPr>
        <p:grpSpPr bwMode="auto">
          <a:xfrm>
            <a:off x="28575" y="3014663"/>
            <a:ext cx="9799638" cy="836612"/>
            <a:chOff x="18" y="1899"/>
            <a:chExt cx="6173" cy="527"/>
          </a:xfrm>
        </p:grpSpPr>
        <p:sp>
          <p:nvSpPr>
            <p:cNvPr id="108553" name="Rectangle 66">
              <a:extLst>
                <a:ext uri="{FF2B5EF4-FFF2-40B4-BE49-F238E27FC236}">
                  <a16:creationId xmlns:a16="http://schemas.microsoft.com/office/drawing/2014/main" id="{EAF74030-B012-A636-827B-87C4A5FB3BFE}"/>
                </a:ext>
              </a:extLst>
            </p:cNvPr>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p>
          </p:txBody>
        </p:sp>
        <p:sp>
          <p:nvSpPr>
            <p:cNvPr id="108554" name="Line 67">
              <a:extLst>
                <a:ext uri="{FF2B5EF4-FFF2-40B4-BE49-F238E27FC236}">
                  <a16:creationId xmlns:a16="http://schemas.microsoft.com/office/drawing/2014/main" id="{B326E1E5-7E32-170C-87D8-2B9EED5167C8}"/>
                </a:ext>
              </a:extLst>
            </p:cNvPr>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a:extLst>
                <a:ext uri="{FF2B5EF4-FFF2-40B4-BE49-F238E27FC236}">
                  <a16:creationId xmlns:a16="http://schemas.microsoft.com/office/drawing/2014/main" id="{6023A870-F800-7993-BAD8-24D572FDCCAE}"/>
                </a:ext>
              </a:extLst>
            </p:cNvPr>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p>
          </p:txBody>
        </p:sp>
        <p:sp>
          <p:nvSpPr>
            <p:cNvPr id="108556" name="Rectangle 69">
              <a:extLst>
                <a:ext uri="{FF2B5EF4-FFF2-40B4-BE49-F238E27FC236}">
                  <a16:creationId xmlns:a16="http://schemas.microsoft.com/office/drawing/2014/main" id="{937C3D2D-1628-07D8-B71E-0C38F8F1D0F7}"/>
                </a:ext>
              </a:extLst>
            </p:cNvPr>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p>
          </p:txBody>
        </p:sp>
      </p:grpSp>
      <p:sp>
        <p:nvSpPr>
          <p:cNvPr id="108552" name="Rectangle 70">
            <a:extLst>
              <a:ext uri="{FF2B5EF4-FFF2-40B4-BE49-F238E27FC236}">
                <a16:creationId xmlns:a16="http://schemas.microsoft.com/office/drawing/2014/main" id="{2DA29496-9F7D-C3CB-D109-1F5307BB52B0}"/>
              </a:ext>
            </a:extLst>
          </p:cNvPr>
          <p:cNvSpPr>
            <a:spLocks noGrp="1" noChangeArrowheads="1"/>
          </p:cNvSpPr>
          <p:nvPr>
            <p:ph type="title"/>
          </p:nvPr>
        </p:nvSpPr>
        <p:spPr/>
        <p:txBody>
          <a:bodyPr/>
          <a:lstStyle/>
          <a:p>
            <a:r>
              <a:rPr lang="en-GB" altLang="en-US"/>
              <a:t>Assessing software quality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625F5D73-6B1A-83AB-C9EC-91732068BEA2}"/>
              </a:ext>
            </a:extLst>
          </p:cNvPr>
          <p:cNvSpPr>
            <a:spLocks noGrp="1" noChangeArrowheads="1"/>
          </p:cNvSpPr>
          <p:nvPr>
            <p:ph type="title"/>
          </p:nvPr>
        </p:nvSpPr>
        <p:spPr/>
        <p:txBody>
          <a:bodyPr/>
          <a:lstStyle/>
          <a:p>
            <a:r>
              <a:rPr lang="en-GB" altLang="en-US"/>
              <a:t>Independence</a:t>
            </a:r>
          </a:p>
        </p:txBody>
      </p:sp>
      <p:sp>
        <p:nvSpPr>
          <p:cNvPr id="208899" name="Rectangle 3">
            <a:extLst>
              <a:ext uri="{FF2B5EF4-FFF2-40B4-BE49-F238E27FC236}">
                <a16:creationId xmlns:a16="http://schemas.microsoft.com/office/drawing/2014/main" id="{38F00707-5BFF-A013-3CC8-E141365E3B58}"/>
              </a:ext>
            </a:extLst>
          </p:cNvPr>
          <p:cNvSpPr>
            <a:spLocks noGrp="1" noChangeArrowheads="1"/>
          </p:cNvSpPr>
          <p:nvPr>
            <p:ph idx="1"/>
          </p:nvPr>
        </p:nvSpPr>
        <p:spPr/>
        <p:txBody>
          <a:bodyPr/>
          <a:lstStyle/>
          <a:p>
            <a:pPr marL="0" indent="0">
              <a:buNone/>
              <a:defRPr/>
            </a:pPr>
            <a:r>
              <a:rPr lang="en-GB" altLang="en-US" b="1" dirty="0"/>
              <a:t>Test one’s own work?</a:t>
            </a:r>
          </a:p>
          <a:p>
            <a:pPr>
              <a:defRPr/>
            </a:pPr>
            <a:r>
              <a:rPr lang="en-GB" altLang="en-US" dirty="0"/>
              <a:t> Find 30% - 50% of your own faults</a:t>
            </a:r>
          </a:p>
          <a:p>
            <a:pPr>
              <a:defRPr/>
            </a:pPr>
            <a:r>
              <a:rPr lang="en-GB" altLang="en-US" dirty="0"/>
              <a:t> Same assumptions and thought processes</a:t>
            </a:r>
          </a:p>
          <a:p>
            <a:pPr>
              <a:defRPr/>
            </a:pPr>
            <a:r>
              <a:rPr lang="en-GB" altLang="en-US" dirty="0"/>
              <a:t> See what one meant or wants to see, not what is there</a:t>
            </a:r>
          </a:p>
          <a:p>
            <a:pPr>
              <a:defRPr/>
            </a:pPr>
            <a:r>
              <a:rPr lang="en-GB" altLang="en-US" dirty="0"/>
              <a:t> Emotional attachment </a:t>
            </a:r>
          </a:p>
          <a:p>
            <a:pPr lvl="1">
              <a:defRPr/>
            </a:pPr>
            <a:r>
              <a:rPr lang="en-GB" altLang="en-US" dirty="0"/>
              <a:t> Don’t want to find faults</a:t>
            </a:r>
          </a:p>
          <a:p>
            <a:pPr lvl="1">
              <a:defRPr/>
            </a:pPr>
            <a:r>
              <a:rPr lang="en-GB" altLang="en-US" dirty="0"/>
              <a:t> Actively want NOT to find faults</a:t>
            </a:r>
          </a:p>
          <a:p>
            <a:pPr>
              <a:defRPr/>
            </a:pPr>
            <a:endParaRPr lang="en-GB" altLang="en-US" dirty="0"/>
          </a:p>
          <a:p>
            <a:pPr lvl="1">
              <a:defRPr/>
            </a:pPr>
            <a:endParaRPr lang="en-GB" altLang="en-US" dirty="0"/>
          </a:p>
        </p:txBody>
      </p:sp>
    </p:spTree>
    <p:extLst>
      <p:ext uri="{BB962C8B-B14F-4D97-AF65-F5344CB8AC3E}">
        <p14:creationId xmlns:p14="http://schemas.microsoft.com/office/powerpoint/2010/main" val="3570297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134D07AF-093C-B7E6-0012-154E3B647504}"/>
              </a:ext>
            </a:extLst>
          </p:cNvPr>
          <p:cNvSpPr>
            <a:spLocks noGrp="1" noChangeArrowheads="1"/>
          </p:cNvSpPr>
          <p:nvPr>
            <p:ph type="title"/>
          </p:nvPr>
        </p:nvSpPr>
        <p:spPr/>
        <p:txBody>
          <a:bodyPr/>
          <a:lstStyle/>
          <a:p>
            <a:r>
              <a:rPr lang="en-GB" altLang="en-US" dirty="0"/>
              <a:t>Levels of independence</a:t>
            </a:r>
          </a:p>
        </p:txBody>
      </p:sp>
      <p:sp>
        <p:nvSpPr>
          <p:cNvPr id="124930" name="Rectangle 3">
            <a:extLst>
              <a:ext uri="{FF2B5EF4-FFF2-40B4-BE49-F238E27FC236}">
                <a16:creationId xmlns:a16="http://schemas.microsoft.com/office/drawing/2014/main" id="{D9E2EC3C-F86D-EFA3-5BCB-4B4B2B8C69E7}"/>
              </a:ext>
            </a:extLst>
          </p:cNvPr>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p>
          <a:p>
            <a:pPr marL="457200" indent="-457200">
              <a:buFont typeface="+mj-lt"/>
              <a:buAutoNum type="arabicPeriod"/>
            </a:pPr>
            <a:r>
              <a:rPr lang="en-GB" altLang="en-US" dirty="0"/>
              <a:t>Tests designed by a different person w/I the dev team</a:t>
            </a:r>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extLst>
      <p:ext uri="{BB962C8B-B14F-4D97-AF65-F5344CB8AC3E}">
        <p14:creationId xmlns:p14="http://schemas.microsoft.com/office/powerpoint/2010/main" val="30817393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5225-6137-A906-F013-F947C10B5DEA}"/>
              </a:ext>
            </a:extLst>
          </p:cNvPr>
          <p:cNvSpPr>
            <a:spLocks noGrp="1"/>
          </p:cNvSpPr>
          <p:nvPr>
            <p:ph type="title"/>
          </p:nvPr>
        </p:nvSpPr>
        <p:spPr/>
        <p:txBody>
          <a:bodyPr/>
          <a:lstStyle/>
          <a:p>
            <a:r>
              <a:rPr lang="en-GB" dirty="0"/>
              <a:t>Human Psychology &amp; Testing</a:t>
            </a:r>
          </a:p>
        </p:txBody>
      </p:sp>
      <p:sp>
        <p:nvSpPr>
          <p:cNvPr id="3" name="Content Placeholder 2">
            <a:extLst>
              <a:ext uri="{FF2B5EF4-FFF2-40B4-BE49-F238E27FC236}">
                <a16:creationId xmlns:a16="http://schemas.microsoft.com/office/drawing/2014/main" id="{7E928BCF-1487-8BB8-5C5D-BAC701204919}"/>
              </a:ext>
            </a:extLst>
          </p:cNvPr>
          <p:cNvSpPr>
            <a:spLocks noGrp="1"/>
          </p:cNvSpPr>
          <p:nvPr>
            <p:ph idx="1"/>
          </p:nvPr>
        </p:nvSpPr>
        <p:spPr/>
        <p:txBody>
          <a:bodyPr/>
          <a:lstStyle/>
          <a:p>
            <a:r>
              <a:rPr lang="en-GB" dirty="0"/>
              <a:t>Identifying defects may be perceived as </a:t>
            </a:r>
            <a:r>
              <a:rPr lang="en-GB" dirty="0">
                <a:solidFill>
                  <a:srgbClr val="C00000"/>
                </a:solidFill>
              </a:rPr>
              <a:t>criticism</a:t>
            </a:r>
            <a:r>
              <a:rPr lang="en-GB" dirty="0"/>
              <a:t> of the product and of its author.</a:t>
            </a:r>
          </a:p>
          <a:p>
            <a:r>
              <a:rPr lang="en-GB" dirty="0">
                <a:solidFill>
                  <a:srgbClr val="C00000"/>
                </a:solidFill>
              </a:rPr>
              <a:t>Confirmation bias </a:t>
            </a:r>
            <a:r>
              <a:rPr lang="en-GB" dirty="0"/>
              <a:t>can make it difficult to accept information that disagree with currently held beliefs,</a:t>
            </a:r>
          </a:p>
          <a:p>
            <a:r>
              <a:rPr lang="en-GB" dirty="0">
                <a:solidFill>
                  <a:srgbClr val="C00000"/>
                </a:solidFill>
              </a:rPr>
              <a:t>Cognitive biases </a:t>
            </a:r>
            <a:r>
              <a:rPr lang="en-GB" dirty="0"/>
              <a:t>may make it difficult for people to understand or accept information produced by testing.</a:t>
            </a:r>
          </a:p>
          <a:p>
            <a:r>
              <a:rPr lang="en-GB" dirty="0"/>
              <a:t>It is a </a:t>
            </a:r>
            <a:r>
              <a:rPr lang="en-GB" dirty="0">
                <a:solidFill>
                  <a:srgbClr val="C00000"/>
                </a:solidFill>
              </a:rPr>
              <a:t>common human trait </a:t>
            </a:r>
            <a:r>
              <a:rPr lang="en-GB" dirty="0"/>
              <a:t>to blame the bearer of bad news.</a:t>
            </a:r>
          </a:p>
        </p:txBody>
      </p:sp>
      <p:sp>
        <p:nvSpPr>
          <p:cNvPr id="5" name="Striped Right Arrow 4">
            <a:extLst>
              <a:ext uri="{FF2B5EF4-FFF2-40B4-BE49-F238E27FC236}">
                <a16:creationId xmlns:a16="http://schemas.microsoft.com/office/drawing/2014/main" id="{F612DF5C-9BF7-B4E1-A8F4-0A78BAF4CB5C}"/>
              </a:ext>
            </a:extLst>
          </p:cNvPr>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17DD04D5-9F7A-7A3B-AA32-9FB0570E536B}"/>
              </a:ext>
            </a:extLst>
          </p:cNvPr>
          <p:cNvSpPr txBox="1"/>
          <p:nvPr/>
        </p:nvSpPr>
        <p:spPr>
          <a:xfrm>
            <a:off x="1035927" y="5096547"/>
            <a:ext cx="8077200" cy="1393395"/>
          </a:xfrm>
          <a:prstGeom prst="rect">
            <a:avLst/>
          </a:prstGeom>
          <a:noFill/>
        </p:spPr>
        <p:txBody>
          <a:bodyPr wrap="square">
            <a:spAutoFit/>
          </a:bodyPr>
          <a:lstStyle/>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p>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p>
        </p:txBody>
      </p:sp>
    </p:spTree>
    <p:extLst>
      <p:ext uri="{BB962C8B-B14F-4D97-AF65-F5344CB8AC3E}">
        <p14:creationId xmlns:p14="http://schemas.microsoft.com/office/powerpoint/2010/main" val="104521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0A74-D8F9-E0C0-D573-262BEEDCA5E0}"/>
              </a:ext>
            </a:extLst>
          </p:cNvPr>
          <p:cNvSpPr>
            <a:spLocks noGrp="1"/>
          </p:cNvSpPr>
          <p:nvPr>
            <p:ph type="title"/>
          </p:nvPr>
        </p:nvSpPr>
        <p:spPr/>
        <p:txBody>
          <a:bodyPr/>
          <a:lstStyle/>
          <a:p>
            <a:r>
              <a:rPr lang="en-GB" dirty="0"/>
              <a:t>Attitudes &amp; Communications</a:t>
            </a:r>
          </a:p>
        </p:txBody>
      </p:sp>
      <p:sp>
        <p:nvSpPr>
          <p:cNvPr id="3" name="Content Placeholder 2">
            <a:extLst>
              <a:ext uri="{FF2B5EF4-FFF2-40B4-BE49-F238E27FC236}">
                <a16:creationId xmlns:a16="http://schemas.microsoft.com/office/drawing/2014/main" id="{4EA4166B-E9A7-BEE6-7394-76CBA66E519F}"/>
              </a:ext>
            </a:extLst>
          </p:cNvPr>
          <p:cNvSpPr>
            <a:spLocks noGrp="1"/>
          </p:cNvSpPr>
          <p:nvPr>
            <p:ph idx="1"/>
          </p:nvPr>
        </p:nvSpPr>
        <p:spPr>
          <a:xfrm>
            <a:off x="762156" y="1579157"/>
            <a:ext cx="8462810" cy="5050243"/>
          </a:xfrm>
        </p:spPr>
        <p:txBody>
          <a:bodyPr>
            <a:normAutofit fontScale="92500" lnSpcReduction="20000"/>
          </a:bodyPr>
          <a:lstStyle/>
          <a:p>
            <a:r>
              <a:rPr lang="en-GB" dirty="0"/>
              <a:t>Start with collaboration rather than battles. Remind everyone of the common goal of better quality systems.</a:t>
            </a:r>
          </a:p>
          <a:p>
            <a:r>
              <a:rPr lang="en-GB" dirty="0"/>
              <a:t>Emphasize the benefits of testing. </a:t>
            </a:r>
          </a:p>
          <a:p>
            <a:pPr lvl="1"/>
            <a:r>
              <a:rPr lang="en-GB" dirty="0"/>
              <a:t>for the authors, defect information can help them improve their work products and their skills. </a:t>
            </a:r>
          </a:p>
          <a:p>
            <a:pPr lvl="1"/>
            <a:r>
              <a:rPr lang="en-GB" dirty="0"/>
              <a:t>for the organization, defects found and fixed during testing will save time and money and reduce overall risk to product quality</a:t>
            </a:r>
          </a:p>
          <a:p>
            <a:r>
              <a:rPr lang="en-GB" dirty="0"/>
              <a:t>Communicate test results and other findings in a neutral, fact-focused way without criticizing the person who created the defective item. </a:t>
            </a:r>
          </a:p>
          <a:p>
            <a:r>
              <a:rPr lang="en-GB" dirty="0"/>
              <a:t>Write objective and factual defect reports and review findings</a:t>
            </a:r>
          </a:p>
          <a:p>
            <a:r>
              <a:rPr lang="en-GB" dirty="0"/>
              <a:t>Try to understand how the other person feels and the reasons they may react negatively to the information.</a:t>
            </a:r>
          </a:p>
          <a:p>
            <a:r>
              <a:rPr lang="en-GB" dirty="0"/>
              <a:t>Confirm that the other person has understood what has been said and vice versa.</a:t>
            </a:r>
          </a:p>
          <a:p>
            <a:endParaRPr lang="en-GB" dirty="0"/>
          </a:p>
          <a:p>
            <a:endParaRPr lang="en-GB" dirty="0"/>
          </a:p>
        </p:txBody>
      </p:sp>
    </p:spTree>
    <p:extLst>
      <p:ext uri="{BB962C8B-B14F-4D97-AF65-F5344CB8AC3E}">
        <p14:creationId xmlns:p14="http://schemas.microsoft.com/office/powerpoint/2010/main" val="852224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72F81378-109D-B4D8-4F22-58B0C4B78D0B}"/>
              </a:ext>
            </a:extLst>
          </p:cNvPr>
          <p:cNvSpPr>
            <a:spLocks noGrp="1" noChangeArrowheads="1"/>
          </p:cNvSpPr>
          <p:nvPr>
            <p:ph type="title"/>
          </p:nvPr>
        </p:nvSpPr>
        <p:spPr>
          <a:noFill/>
        </p:spPr>
        <p:txBody>
          <a:bodyPr/>
          <a:lstStyle/>
          <a:p>
            <a:r>
              <a:rPr lang="en-GB" altLang="en-US"/>
              <a:t>A traditional testing approach</a:t>
            </a:r>
          </a:p>
        </p:txBody>
      </p:sp>
      <p:sp>
        <p:nvSpPr>
          <p:cNvPr id="195587" name="Rectangle 3">
            <a:extLst>
              <a:ext uri="{FF2B5EF4-FFF2-40B4-BE49-F238E27FC236}">
                <a16:creationId xmlns:a16="http://schemas.microsoft.com/office/drawing/2014/main" id="{010770A6-267F-A875-8C9D-ED17E93A4F43}"/>
              </a:ext>
            </a:extLst>
          </p:cNvPr>
          <p:cNvSpPr>
            <a:spLocks noGrp="1" noChangeArrowheads="1"/>
          </p:cNvSpPr>
          <p:nvPr>
            <p:ph idx="1"/>
          </p:nvPr>
        </p:nvSpPr>
        <p:spPr>
          <a:xfrm>
            <a:off x="609600" y="1676400"/>
            <a:ext cx="8420100" cy="4267200"/>
          </a:xfrm>
        </p:spPr>
        <p:txBody>
          <a:bodyPr/>
          <a:lstStyle/>
          <a:p>
            <a:pPr>
              <a:defRPr/>
            </a:pPr>
            <a:r>
              <a:rPr lang="en-GB" altLang="en-US" dirty="0"/>
              <a:t> Show that the system:</a:t>
            </a:r>
          </a:p>
          <a:p>
            <a:pPr lvl="1">
              <a:defRPr/>
            </a:pPr>
            <a:r>
              <a:rPr lang="en-GB" altLang="en-US" dirty="0"/>
              <a:t> does what it should</a:t>
            </a:r>
          </a:p>
          <a:p>
            <a:pPr lvl="1">
              <a:defRPr/>
            </a:pPr>
            <a:r>
              <a:rPr lang="en-GB" altLang="en-US" dirty="0"/>
              <a:t> doesn't do what it shouldn't</a:t>
            </a:r>
          </a:p>
        </p:txBody>
      </p:sp>
      <p:sp>
        <p:nvSpPr>
          <p:cNvPr id="195588" name="Rectangle 4">
            <a:extLst>
              <a:ext uri="{FF2B5EF4-FFF2-40B4-BE49-F238E27FC236}">
                <a16:creationId xmlns:a16="http://schemas.microsoft.com/office/drawing/2014/main" id="{6C7C7417-952E-FECD-3CDA-940B3125409B}"/>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p>
        </p:txBody>
      </p:sp>
      <p:sp>
        <p:nvSpPr>
          <p:cNvPr id="195589" name="Rectangle 5">
            <a:extLst>
              <a:ext uri="{FF2B5EF4-FFF2-40B4-BE49-F238E27FC236}">
                <a16:creationId xmlns:a16="http://schemas.microsoft.com/office/drawing/2014/main" id="{3AD86DFF-704F-B201-A68D-CE9705212980}"/>
              </a:ext>
            </a:extLst>
          </p:cNvPr>
          <p:cNvSpPr>
            <a:spLocks noChangeArrowheads="1"/>
          </p:cNvSpPr>
          <p:nvPr/>
        </p:nvSpPr>
        <p:spPr bwMode="auto">
          <a:xfrm>
            <a:off x="2527300" y="3378200"/>
            <a:ext cx="4330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show working</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p>
        </p:txBody>
      </p:sp>
      <p:sp>
        <p:nvSpPr>
          <p:cNvPr id="195590" name="Rectangle 6">
            <a:extLst>
              <a:ext uri="{FF2B5EF4-FFF2-40B4-BE49-F238E27FC236}">
                <a16:creationId xmlns:a16="http://schemas.microsoft.com/office/drawing/2014/main" id="{2DE74295-AFA6-60F3-E97E-6C02F2DA4AD9}"/>
              </a:ext>
            </a:extLst>
          </p:cNvPr>
          <p:cNvSpPr>
            <a:spLocks noChangeArrowheads="1"/>
          </p:cNvSpPr>
          <p:nvPr/>
        </p:nvSpPr>
        <p:spPr bwMode="auto">
          <a:xfrm>
            <a:off x="4956175" y="5595938"/>
            <a:ext cx="3946525" cy="444500"/>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p>
        </p:txBody>
      </p:sp>
      <p:sp>
        <p:nvSpPr>
          <p:cNvPr id="195591" name="Line 7">
            <a:extLst>
              <a:ext uri="{FF2B5EF4-FFF2-40B4-BE49-F238E27FC236}">
                <a16:creationId xmlns:a16="http://schemas.microsoft.com/office/drawing/2014/main" id="{65023B1E-4175-521D-335C-7CF7B950AA5F}"/>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Software testing is a way to …</a:t>
            </a:r>
          </a:p>
          <a:p>
            <a:pPr marL="712788" indent="-508000">
              <a:buFont typeface="+mj-lt"/>
              <a:buAutoNum type="alphaLcPeriod"/>
            </a:pPr>
            <a:r>
              <a:rPr lang="en-GB" sz="2800" dirty="0"/>
              <a:t>Increase the quality of the software</a:t>
            </a:r>
          </a:p>
          <a:p>
            <a:pPr marL="712788" indent="-508000">
              <a:buFont typeface="+mj-lt"/>
              <a:buAutoNum type="alphaLcPeriod"/>
            </a:pPr>
            <a:r>
              <a:rPr lang="en-GB" sz="2800" dirty="0"/>
              <a:t>Reduce the risk of software failure in operation</a:t>
            </a:r>
          </a:p>
          <a:p>
            <a:pPr marL="0" indent="0">
              <a:buNone/>
            </a:pPr>
            <a:br>
              <a:rPr lang="en-GB" sz="2800" dirty="0"/>
            </a:br>
            <a:br>
              <a:rPr lang="en-GB" sz="2800" dirty="0"/>
            </a:br>
            <a:endParaRPr lang="en-GB" sz="2800" dirty="0"/>
          </a:p>
        </p:txBody>
      </p:sp>
    </p:spTree>
    <p:extLst>
      <p:ext uri="{BB962C8B-B14F-4D97-AF65-F5344CB8AC3E}">
        <p14:creationId xmlns:p14="http://schemas.microsoft.com/office/powerpoint/2010/main" val="9656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328FACFD-8B27-7CA8-D14C-4FFEDE36B101}"/>
              </a:ext>
            </a:extLst>
          </p:cNvPr>
          <p:cNvSpPr>
            <a:spLocks noGrp="1" noChangeArrowheads="1"/>
          </p:cNvSpPr>
          <p:nvPr>
            <p:ph type="title"/>
          </p:nvPr>
        </p:nvSpPr>
        <p:spPr>
          <a:noFill/>
        </p:spPr>
        <p:txBody>
          <a:bodyPr/>
          <a:lstStyle/>
          <a:p>
            <a:r>
              <a:rPr lang="en-GB" altLang="en-US"/>
              <a:t>A better testing approach</a:t>
            </a:r>
          </a:p>
        </p:txBody>
      </p:sp>
      <p:sp>
        <p:nvSpPr>
          <p:cNvPr id="197635" name="Rectangle 3">
            <a:extLst>
              <a:ext uri="{FF2B5EF4-FFF2-40B4-BE49-F238E27FC236}">
                <a16:creationId xmlns:a16="http://schemas.microsoft.com/office/drawing/2014/main" id="{66B26789-467E-EC46-CA9C-E7CF459D5E08}"/>
              </a:ext>
            </a:extLst>
          </p:cNvPr>
          <p:cNvSpPr>
            <a:spLocks noGrp="1" noChangeArrowheads="1"/>
          </p:cNvSpPr>
          <p:nvPr>
            <p:ph idx="1"/>
          </p:nvPr>
        </p:nvSpPr>
        <p:spPr>
          <a:xfrm>
            <a:off x="762000" y="1752600"/>
            <a:ext cx="8420100" cy="4267200"/>
          </a:xfrm>
        </p:spPr>
        <p:txBody>
          <a:bodyPr/>
          <a:lstStyle/>
          <a:p>
            <a:pPr>
              <a:defRPr/>
            </a:pPr>
            <a:r>
              <a:rPr lang="en-GB" altLang="en-US" dirty="0"/>
              <a:t>Show that the system:</a:t>
            </a:r>
          </a:p>
          <a:p>
            <a:pPr lvl="1">
              <a:defRPr/>
            </a:pPr>
            <a:r>
              <a:rPr lang="en-GB" altLang="en-US" dirty="0"/>
              <a:t>does what it shouldn't</a:t>
            </a:r>
          </a:p>
          <a:p>
            <a:pPr lvl="1">
              <a:defRPr/>
            </a:pPr>
            <a:r>
              <a:rPr lang="en-GB" altLang="en-US" dirty="0"/>
              <a:t>doesn't do what it should</a:t>
            </a:r>
          </a:p>
        </p:txBody>
      </p:sp>
      <p:sp>
        <p:nvSpPr>
          <p:cNvPr id="197636" name="Rectangle 4">
            <a:extLst>
              <a:ext uri="{FF2B5EF4-FFF2-40B4-BE49-F238E27FC236}">
                <a16:creationId xmlns:a16="http://schemas.microsoft.com/office/drawing/2014/main" id="{4DC4AE4A-AD32-1F44-2DFD-F0D839BF0BC8}"/>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p>
        </p:txBody>
      </p:sp>
      <p:sp>
        <p:nvSpPr>
          <p:cNvPr id="197637" name="Rectangle 5">
            <a:extLst>
              <a:ext uri="{FF2B5EF4-FFF2-40B4-BE49-F238E27FC236}">
                <a16:creationId xmlns:a16="http://schemas.microsoft.com/office/drawing/2014/main" id="{EE072CE6-7843-4846-38E9-28B2EAABD945}"/>
              </a:ext>
            </a:extLst>
          </p:cNvPr>
          <p:cNvSpPr>
            <a:spLocks noChangeArrowheads="1"/>
          </p:cNvSpPr>
          <p:nvPr/>
        </p:nvSpPr>
        <p:spPr bwMode="auto">
          <a:xfrm>
            <a:off x="2603500" y="3378200"/>
            <a:ext cx="4711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find faults</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p>
        </p:txBody>
      </p:sp>
      <p:sp>
        <p:nvSpPr>
          <p:cNvPr id="197638" name="Rectangle 6">
            <a:extLst>
              <a:ext uri="{FF2B5EF4-FFF2-40B4-BE49-F238E27FC236}">
                <a16:creationId xmlns:a16="http://schemas.microsoft.com/office/drawing/2014/main" id="{94FC67C7-FF6D-01CA-57CC-844D5EEE8431}"/>
              </a:ext>
            </a:extLst>
          </p:cNvPr>
          <p:cNvSpPr>
            <a:spLocks noChangeArrowheads="1"/>
          </p:cNvSpPr>
          <p:nvPr/>
        </p:nvSpPr>
        <p:spPr bwMode="auto">
          <a:xfrm>
            <a:off x="4956175" y="5595938"/>
            <a:ext cx="4632325" cy="436562"/>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a:solidFill>
                  <a:schemeClr val="bg1"/>
                </a:solidFill>
                <a:latin typeface="Calibri" panose="020F0502020204030204" pitchFamily="34" charset="0"/>
                <a:cs typeface="Calibri" panose="020F0502020204030204" pitchFamily="34" charset="0"/>
              </a:rPr>
              <a:t>Result: fewer faults left in</a:t>
            </a:r>
          </a:p>
        </p:txBody>
      </p:sp>
      <p:sp>
        <p:nvSpPr>
          <p:cNvPr id="197639" name="Line 7">
            <a:extLst>
              <a:ext uri="{FF2B5EF4-FFF2-40B4-BE49-F238E27FC236}">
                <a16:creationId xmlns:a16="http://schemas.microsoft.com/office/drawing/2014/main" id="{CA7DE694-D8A1-8852-8B63-E809FF8BED45}"/>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58964952-19D3-81B1-7590-AA1A52191957}"/>
              </a:ext>
            </a:extLst>
          </p:cNvPr>
          <p:cNvSpPr>
            <a:spLocks noGrp="1" noChangeArrowheads="1"/>
          </p:cNvSpPr>
          <p:nvPr>
            <p:ph type="title"/>
          </p:nvPr>
        </p:nvSpPr>
        <p:spPr>
          <a:noFill/>
        </p:spPr>
        <p:txBody>
          <a:bodyPr>
            <a:normAutofit/>
          </a:bodyPr>
          <a:lstStyle/>
          <a:p>
            <a:r>
              <a:rPr lang="en-GB" altLang="en-US" sz="3200" dirty="0"/>
              <a:t>The testing paradox</a:t>
            </a:r>
          </a:p>
        </p:txBody>
      </p:sp>
      <p:sp>
        <p:nvSpPr>
          <p:cNvPr id="315395" name="Rectangle 3">
            <a:extLst>
              <a:ext uri="{FF2B5EF4-FFF2-40B4-BE49-F238E27FC236}">
                <a16:creationId xmlns:a16="http://schemas.microsoft.com/office/drawing/2014/main" id="{6D6EE54C-B4F5-2831-F6C9-A0A3DA573742}"/>
              </a:ext>
            </a:extLst>
          </p:cNvPr>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p>
        </p:txBody>
      </p:sp>
      <p:sp>
        <p:nvSpPr>
          <p:cNvPr id="315396" name="Rectangle 4">
            <a:extLst>
              <a:ext uri="{FF2B5EF4-FFF2-40B4-BE49-F238E27FC236}">
                <a16:creationId xmlns:a16="http://schemas.microsoft.com/office/drawing/2014/main" id="{BF4E488E-EEF9-B1D5-65E7-24AEA6508099}"/>
              </a:ext>
            </a:extLst>
          </p:cNvPr>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headEnd/>
            <a:tailEnd/>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p>
        </p:txBody>
      </p:sp>
      <p:sp>
        <p:nvSpPr>
          <p:cNvPr id="315397" name="Rectangle 5">
            <a:extLst>
              <a:ext uri="{FF2B5EF4-FFF2-40B4-BE49-F238E27FC236}">
                <a16:creationId xmlns:a16="http://schemas.microsoft.com/office/drawing/2014/main" id="{ED080220-B3C3-BBCC-5E96-81AF1747D232}"/>
              </a:ext>
            </a:extLst>
          </p:cNvPr>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p>
        </p:txBody>
      </p:sp>
      <p:sp>
        <p:nvSpPr>
          <p:cNvPr id="315398" name="Rectangle 6">
            <a:extLst>
              <a:ext uri="{FF2B5EF4-FFF2-40B4-BE49-F238E27FC236}">
                <a16:creationId xmlns:a16="http://schemas.microsoft.com/office/drawing/2014/main" id="{B33041D2-8358-F37A-E97E-76529E86E198}"/>
              </a:ext>
            </a:extLst>
          </p:cNvPr>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a:extLst>
              <a:ext uri="{FF2B5EF4-FFF2-40B4-BE49-F238E27FC236}">
                <a16:creationId xmlns:a16="http://schemas.microsoft.com/office/drawing/2014/main" id="{F538AFA0-5FE4-001F-4585-2BF77FAFA80C}"/>
              </a:ext>
            </a:extLst>
          </p:cNvPr>
          <p:cNvGrpSpPr>
            <a:grpSpLocks/>
          </p:cNvGrpSpPr>
          <p:nvPr/>
        </p:nvGrpSpPr>
        <p:grpSpPr bwMode="auto">
          <a:xfrm>
            <a:off x="1066800" y="1752600"/>
            <a:ext cx="7696200" cy="1524000"/>
            <a:chOff x="672" y="1104"/>
            <a:chExt cx="4848" cy="960"/>
          </a:xfrm>
        </p:grpSpPr>
        <p:grpSp>
          <p:nvGrpSpPr>
            <p:cNvPr id="114695" name="Group 8">
              <a:extLst>
                <a:ext uri="{FF2B5EF4-FFF2-40B4-BE49-F238E27FC236}">
                  <a16:creationId xmlns:a16="http://schemas.microsoft.com/office/drawing/2014/main" id="{A12B36CD-D4F5-14BF-2897-BEEAE17AD80E}"/>
                </a:ext>
              </a:extLst>
            </p:cNvPr>
            <p:cNvGrpSpPr>
              <a:grpSpLocks/>
            </p:cNvGrpSpPr>
            <p:nvPr/>
          </p:nvGrpSpPr>
          <p:grpSpPr bwMode="auto">
            <a:xfrm>
              <a:off x="906" y="1846"/>
              <a:ext cx="165" cy="136"/>
              <a:chOff x="906" y="1846"/>
              <a:chExt cx="165" cy="136"/>
            </a:xfrm>
          </p:grpSpPr>
          <p:sp>
            <p:nvSpPr>
              <p:cNvPr id="114697" name="Oval 9">
                <a:extLst>
                  <a:ext uri="{FF2B5EF4-FFF2-40B4-BE49-F238E27FC236}">
                    <a16:creationId xmlns:a16="http://schemas.microsoft.com/office/drawing/2014/main" id="{0347E737-128F-248B-8928-4A4E7C75AAA0}"/>
                  </a:ext>
                </a:extLst>
              </p:cNvPr>
              <p:cNvSpPr>
                <a:spLocks noChangeArrowheads="1"/>
              </p:cNvSpPr>
              <p:nvPr/>
            </p:nvSpPr>
            <p:spPr bwMode="auto">
              <a:xfrm>
                <a:off x="906"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a:extLst>
                  <a:ext uri="{FF2B5EF4-FFF2-40B4-BE49-F238E27FC236}">
                    <a16:creationId xmlns:a16="http://schemas.microsoft.com/office/drawing/2014/main" id="{F410FE29-3F90-30D2-EA78-356F2E9DF906}"/>
                  </a:ext>
                </a:extLst>
              </p:cNvPr>
              <p:cNvSpPr>
                <a:spLocks noChangeArrowheads="1"/>
              </p:cNvSpPr>
              <p:nvPr/>
            </p:nvSpPr>
            <p:spPr bwMode="auto">
              <a:xfrm>
                <a:off x="1018"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a:extLst>
                  <a:ext uri="{FF2B5EF4-FFF2-40B4-BE49-F238E27FC236}">
                    <a16:creationId xmlns:a16="http://schemas.microsoft.com/office/drawing/2014/main" id="{F11825BF-7022-9975-C347-ED6BBED610D8}"/>
                  </a:ext>
                </a:extLst>
              </p:cNvPr>
              <p:cNvSpPr>
                <a:spLocks noChangeArrowheads="1"/>
              </p:cNvSpPr>
              <p:nvPr/>
            </p:nvSpPr>
            <p:spPr bwMode="auto">
              <a:xfrm>
                <a:off x="962" y="1846"/>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a:extLst>
                <a:ext uri="{FF2B5EF4-FFF2-40B4-BE49-F238E27FC236}">
                  <a16:creationId xmlns:a16="http://schemas.microsoft.com/office/drawing/2014/main" id="{A5AFD4A7-A9E2-2CBF-78E4-D314E6BBCDA7}"/>
                </a:ext>
              </a:extLst>
            </p:cNvPr>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7C385237-CE3F-5A6C-41A8-CCC19BA1E408}"/>
              </a:ext>
            </a:extLst>
          </p:cNvPr>
          <p:cNvSpPr>
            <a:spLocks noGrp="1" noChangeArrowheads="1"/>
          </p:cNvSpPr>
          <p:nvPr>
            <p:ph type="title"/>
          </p:nvPr>
        </p:nvSpPr>
        <p:spPr/>
        <p:txBody>
          <a:bodyPr/>
          <a:lstStyle/>
          <a:p>
            <a:r>
              <a:rPr lang="en-GB" altLang="en-US"/>
              <a:t>Who wants to be a tester?</a:t>
            </a:r>
          </a:p>
        </p:txBody>
      </p:sp>
      <p:sp>
        <p:nvSpPr>
          <p:cNvPr id="116738" name="Rectangle 3">
            <a:extLst>
              <a:ext uri="{FF2B5EF4-FFF2-40B4-BE49-F238E27FC236}">
                <a16:creationId xmlns:a16="http://schemas.microsoft.com/office/drawing/2014/main" id="{05B9DA5A-2778-3D7A-253A-44B024ACD5D3}"/>
              </a:ext>
            </a:extLst>
          </p:cNvPr>
          <p:cNvSpPr>
            <a:spLocks noGrp="1" noChangeArrowheads="1"/>
          </p:cNvSpPr>
          <p:nvPr>
            <p:ph idx="1"/>
          </p:nvPr>
        </p:nvSpPr>
        <p:spPr/>
        <p:txBody>
          <a:bodyPr/>
          <a:lstStyle/>
          <a:p>
            <a:r>
              <a:rPr lang="en-GB" altLang="en-US" dirty="0"/>
              <a:t> A destructive process</a:t>
            </a:r>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p>
          <a:p>
            <a:r>
              <a:rPr lang="en-GB" altLang="en-US" dirty="0"/>
              <a:t> Need to take a different view, a different mindset (“What if it isn’t?”, “What could go wrong?”)</a:t>
            </a:r>
          </a:p>
          <a:p>
            <a:r>
              <a:rPr lang="en-GB" altLang="en-US" dirty="0"/>
              <a:t> How should fault information be communicated (to authors and managers?)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a:extLst>
              <a:ext uri="{FF2B5EF4-FFF2-40B4-BE49-F238E27FC236}">
                <a16:creationId xmlns:a16="http://schemas.microsoft.com/office/drawing/2014/main" id="{F2398475-0252-CA5E-8378-5B57F7DEBFA2}"/>
              </a:ext>
            </a:extLst>
          </p:cNvPr>
          <p:cNvSpPr>
            <a:spLocks noGrp="1" noChangeArrowheads="1"/>
          </p:cNvSpPr>
          <p:nvPr>
            <p:ph type="title"/>
          </p:nvPr>
        </p:nvSpPr>
        <p:spPr/>
        <p:txBody>
          <a:bodyPr/>
          <a:lstStyle/>
          <a:p>
            <a:r>
              <a:rPr lang="en-GB" altLang="en-US" dirty="0"/>
              <a:t>Testers have the right to:</a:t>
            </a:r>
          </a:p>
        </p:txBody>
      </p:sp>
      <p:sp>
        <p:nvSpPr>
          <p:cNvPr id="279555" name="Rectangle 1027">
            <a:extLst>
              <a:ext uri="{FF2B5EF4-FFF2-40B4-BE49-F238E27FC236}">
                <a16:creationId xmlns:a16="http://schemas.microsoft.com/office/drawing/2014/main" id="{58C320D6-E94B-140D-4D01-4474189FE442}"/>
              </a:ext>
            </a:extLst>
          </p:cNvPr>
          <p:cNvSpPr>
            <a:spLocks noGrp="1" noChangeArrowheads="1"/>
          </p:cNvSpPr>
          <p:nvPr>
            <p:ph idx="1"/>
          </p:nvPr>
        </p:nvSpPr>
        <p:spPr>
          <a:xfrm>
            <a:off x="742950" y="1676400"/>
            <a:ext cx="8858250" cy="4800600"/>
          </a:xfrm>
        </p:spPr>
        <p:txBody>
          <a:bodyPr/>
          <a:lstStyle/>
          <a:p>
            <a:pPr lvl="1">
              <a:defRPr/>
            </a:pPr>
            <a:r>
              <a:rPr lang="en-GB" altLang="en-US" dirty="0"/>
              <a:t> Accurate information about progress and changes</a:t>
            </a:r>
          </a:p>
          <a:p>
            <a:pPr lvl="1">
              <a:defRPr/>
            </a:pPr>
            <a:r>
              <a:rPr lang="en-GB" altLang="en-US" dirty="0"/>
              <a:t> Insight from developers about areas of the software</a:t>
            </a:r>
          </a:p>
          <a:p>
            <a:pPr lvl="1">
              <a:defRPr/>
            </a:pPr>
            <a:r>
              <a:rPr lang="en-GB" altLang="en-US" dirty="0"/>
              <a:t> Delivered code tested to an agreed standard</a:t>
            </a:r>
          </a:p>
          <a:p>
            <a:pPr lvl="1">
              <a:defRPr/>
            </a:pPr>
            <a:r>
              <a:rPr lang="en-GB" altLang="en-US" dirty="0"/>
              <a:t> Be regarded as a professional (no abuse!)</a:t>
            </a:r>
          </a:p>
          <a:p>
            <a:pPr lvl="1">
              <a:defRPr/>
            </a:pPr>
            <a:r>
              <a:rPr lang="en-GB" altLang="en-US" dirty="0"/>
              <a:t> Find faults!</a:t>
            </a:r>
          </a:p>
          <a:p>
            <a:pPr lvl="1">
              <a:defRPr/>
            </a:pPr>
            <a:r>
              <a:rPr lang="en-GB" altLang="en-US" dirty="0"/>
              <a:t> Challenge specifications and test plans</a:t>
            </a:r>
          </a:p>
          <a:p>
            <a:pPr lvl="1">
              <a:defRPr/>
            </a:pPr>
            <a:r>
              <a:rPr lang="en-GB" altLang="en-US" dirty="0"/>
              <a:t> Have reported faults taken seriously (non-reproducible)</a:t>
            </a:r>
          </a:p>
          <a:p>
            <a:pPr lvl="1">
              <a:defRPr/>
            </a:pPr>
            <a:r>
              <a:rPr lang="en-GB" altLang="en-US" dirty="0"/>
              <a:t> Take predictions about future fault levels</a:t>
            </a:r>
          </a:p>
          <a:p>
            <a:pPr lvl="1">
              <a:defRPr/>
            </a:pPr>
            <a:r>
              <a:rPr lang="en-GB" altLang="en-US" dirty="0"/>
              <a:t> Improve your own testing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184AA74A-CC72-4787-A9A3-743066A41BE3}"/>
              </a:ext>
            </a:extLst>
          </p:cNvPr>
          <p:cNvSpPr>
            <a:spLocks noGrp="1" noChangeArrowheads="1"/>
          </p:cNvSpPr>
          <p:nvPr>
            <p:ph type="title"/>
          </p:nvPr>
        </p:nvSpPr>
        <p:spPr/>
        <p:txBody>
          <a:bodyPr/>
          <a:lstStyle/>
          <a:p>
            <a:r>
              <a:rPr lang="en-GB" altLang="en-US"/>
              <a:t>Testers have responsibility to:</a:t>
            </a:r>
          </a:p>
        </p:txBody>
      </p:sp>
      <p:sp>
        <p:nvSpPr>
          <p:cNvPr id="282627" name="Rectangle 3">
            <a:extLst>
              <a:ext uri="{FF2B5EF4-FFF2-40B4-BE49-F238E27FC236}">
                <a16:creationId xmlns:a16="http://schemas.microsoft.com/office/drawing/2014/main" id="{F7E3DD8F-6B63-4754-7DB7-25256E7C799D}"/>
              </a:ext>
            </a:extLst>
          </p:cNvPr>
          <p:cNvSpPr>
            <a:spLocks noGrp="1" noChangeArrowheads="1"/>
          </p:cNvSpPr>
          <p:nvPr>
            <p:ph idx="1"/>
          </p:nvPr>
        </p:nvSpPr>
        <p:spPr/>
        <p:txBody>
          <a:bodyPr/>
          <a:lstStyle/>
          <a:p>
            <a:pPr lvl="1">
              <a:defRPr/>
            </a:pPr>
            <a:r>
              <a:rPr lang="en-GB" altLang="en-US" dirty="0"/>
              <a:t> Follow the test plans, scripts etc. as documented </a:t>
            </a:r>
          </a:p>
          <a:p>
            <a:pPr lvl="1">
              <a:defRPr/>
            </a:pPr>
            <a:r>
              <a:rPr lang="en-GB" altLang="en-US" dirty="0"/>
              <a:t> Report faults objectively and factually (no abuse!)</a:t>
            </a:r>
          </a:p>
          <a:p>
            <a:pPr lvl="1">
              <a:defRPr/>
            </a:pPr>
            <a:r>
              <a:rPr lang="en-GB" altLang="en-US" dirty="0"/>
              <a:t> Check tests are correct before reporting s/w faults</a:t>
            </a:r>
          </a:p>
          <a:p>
            <a:pPr lvl="1">
              <a:defRPr/>
            </a:pPr>
            <a:r>
              <a:rPr lang="en-GB" altLang="en-US" dirty="0"/>
              <a:t> Remember it is the software, not the programmer, that is being tested</a:t>
            </a:r>
          </a:p>
          <a:p>
            <a:pPr lvl="1">
              <a:defRPr/>
            </a:pPr>
            <a:r>
              <a:rPr lang="en-GB" altLang="en-US" dirty="0"/>
              <a:t> Assess risk objectively</a:t>
            </a:r>
          </a:p>
          <a:p>
            <a:pPr lvl="1">
              <a:defRPr/>
            </a:pPr>
            <a:r>
              <a:rPr lang="en-GB" altLang="en-US" dirty="0"/>
              <a:t> Prioritise what are reported</a:t>
            </a:r>
          </a:p>
          <a:p>
            <a:pPr lvl="1">
              <a:defRPr/>
            </a:pPr>
            <a:r>
              <a:rPr lang="en-GB" altLang="en-US" dirty="0"/>
              <a:t> Communicate the truth</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2233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a16="http://schemas.microsoft.com/office/drawing/2014/main" id="{DF485703-201F-C84A-CC47-28496BFF3583}"/>
              </a:ext>
            </a:extLst>
          </p:cNvPr>
          <p:cNvSpPr>
            <a:spLocks noGrp="1" noChangeArrowheads="1"/>
          </p:cNvSpPr>
          <p:nvPr>
            <p:ph type="title"/>
          </p:nvPr>
        </p:nvSpPr>
        <p:spPr/>
        <p:txBody>
          <a:bodyPr/>
          <a:lstStyle/>
          <a:p>
            <a:r>
              <a:rPr lang="en-US" altLang="en-US" dirty="0"/>
              <a:t>Code of Ethics</a:t>
            </a:r>
          </a:p>
        </p:txBody>
      </p:sp>
      <p:sp>
        <p:nvSpPr>
          <p:cNvPr id="3" name="Content Placeholder 2">
            <a:extLst>
              <a:ext uri="{FF2B5EF4-FFF2-40B4-BE49-F238E27FC236}">
                <a16:creationId xmlns:a16="http://schemas.microsoft.com/office/drawing/2014/main" id="{DD26E304-B731-C477-3C72-0A17D7354129}"/>
              </a:ext>
            </a:extLst>
          </p:cNvPr>
          <p:cNvSpPr>
            <a:spLocks noGrp="1"/>
          </p:cNvSpPr>
          <p:nvPr>
            <p:ph idx="1"/>
          </p:nvPr>
        </p:nvSpPr>
        <p:spPr/>
        <p:txBody>
          <a:bodyPr>
            <a:normAutofit fontScale="92500" lnSpcReduction="10000"/>
          </a:bodyPr>
          <a:lstStyle/>
          <a:p>
            <a:pPr marL="0" indent="0">
              <a:buNone/>
              <a:defRPr/>
            </a:pPr>
            <a:r>
              <a:rPr lang="en-US" b="1" dirty="0"/>
              <a:t>ISTQB Code of Ethics:</a:t>
            </a:r>
          </a:p>
          <a:p>
            <a:pPr>
              <a:defRPr/>
            </a:pPr>
            <a:r>
              <a:rPr lang="en-US" sz="2600" dirty="0"/>
              <a:t> </a:t>
            </a:r>
            <a:r>
              <a:rPr lang="en-US" sz="2600" dirty="0">
                <a:solidFill>
                  <a:srgbClr val="C00000"/>
                </a:solidFill>
              </a:rPr>
              <a:t>Public</a:t>
            </a:r>
            <a:r>
              <a:rPr lang="en-US" sz="2600" dirty="0"/>
              <a:t> – Certified software testers shall act consistently with the public interest.</a:t>
            </a:r>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0165FE4F-5E51-1C7A-1866-D42A6CFC33BD}"/>
              </a:ext>
            </a:extLst>
          </p:cNvPr>
          <p:cNvSpPr>
            <a:spLocks noGrp="1" noChangeArrowheads="1"/>
          </p:cNvSpPr>
          <p:nvPr>
            <p:ph type="title"/>
          </p:nvPr>
        </p:nvSpPr>
        <p:spPr/>
        <p:txBody>
          <a:bodyPr/>
          <a:lstStyle/>
          <a:p>
            <a:r>
              <a:rPr lang="en-US" altLang="en-US"/>
              <a:t>Code of Ethics</a:t>
            </a:r>
          </a:p>
        </p:txBody>
      </p:sp>
      <p:sp>
        <p:nvSpPr>
          <p:cNvPr id="3" name="Content Placeholder 2">
            <a:extLst>
              <a:ext uri="{FF2B5EF4-FFF2-40B4-BE49-F238E27FC236}">
                <a16:creationId xmlns:a16="http://schemas.microsoft.com/office/drawing/2014/main" id="{FA7AD455-AB97-F71D-06B0-66EB292E8D64}"/>
              </a:ext>
            </a:extLst>
          </p:cNvPr>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a:extLst>
              <a:ext uri="{FF2B5EF4-FFF2-40B4-BE49-F238E27FC236}">
                <a16:creationId xmlns:a16="http://schemas.microsoft.com/office/drawing/2014/main" id="{E1A63C24-6486-0E5C-6724-BB6C4B05C9D7}"/>
              </a:ext>
            </a:extLst>
          </p:cNvPr>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p>
        </p:txBody>
      </p:sp>
      <p:sp>
        <p:nvSpPr>
          <p:cNvPr id="132098" name="Rectangle 4">
            <a:extLst>
              <a:ext uri="{FF2B5EF4-FFF2-40B4-BE49-F238E27FC236}">
                <a16:creationId xmlns:a16="http://schemas.microsoft.com/office/drawing/2014/main" id="{24275E29-4375-0282-3496-35B7AE043E85}"/>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a:extLst>
              <a:ext uri="{FF2B5EF4-FFF2-40B4-BE49-F238E27FC236}">
                <a16:creationId xmlns:a16="http://schemas.microsoft.com/office/drawing/2014/main" id="{F25A83DB-2574-47B1-C76A-F61CFBCD81A3}"/>
              </a:ext>
            </a:extLst>
          </p:cNvPr>
          <p:cNvGrpSpPr/>
          <p:nvPr/>
        </p:nvGrpSpPr>
        <p:grpSpPr>
          <a:xfrm>
            <a:off x="450448" y="5696192"/>
            <a:ext cx="3289705" cy="1054100"/>
            <a:chOff x="450448" y="5696192"/>
            <a:chExt cx="3289705" cy="1054100"/>
          </a:xfrm>
        </p:grpSpPr>
        <p:sp>
          <p:nvSpPr>
            <p:cNvPr id="132099" name="Rectangle 13">
              <a:extLst>
                <a:ext uri="{FF2B5EF4-FFF2-40B4-BE49-F238E27FC236}">
                  <a16:creationId xmlns:a16="http://schemas.microsoft.com/office/drawing/2014/main" id="{3F414674-4C1C-8AC1-2BC5-A0505561539F}"/>
                </a:ext>
              </a:extLst>
            </p:cNvPr>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p>
          </p:txBody>
        </p:sp>
        <p:sp>
          <p:nvSpPr>
            <p:cNvPr id="132100" name="Rectangle 14">
              <a:extLst>
                <a:ext uri="{FF2B5EF4-FFF2-40B4-BE49-F238E27FC236}">
                  <a16:creationId xmlns:a16="http://schemas.microsoft.com/office/drawing/2014/main" id="{45B358D2-BA66-AF68-BC04-063E970BD7D3}"/>
                </a:ext>
              </a:extLst>
            </p:cNvPr>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headEnd/>
              <a:tailEnd/>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32101" name="Rectangle 15">
              <a:extLst>
                <a:ext uri="{FF2B5EF4-FFF2-40B4-BE49-F238E27FC236}">
                  <a16:creationId xmlns:a16="http://schemas.microsoft.com/office/drawing/2014/main" id="{51D289C4-23A8-D693-77C9-7D8EE874660A}"/>
                </a:ext>
              </a:extLst>
            </p:cNvPr>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32102" name="Rectangle 16">
              <a:extLst>
                <a:ext uri="{FF2B5EF4-FFF2-40B4-BE49-F238E27FC236}">
                  <a16:creationId xmlns:a16="http://schemas.microsoft.com/office/drawing/2014/main" id="{56897C14-D101-D5DE-EACC-20BACA1764A5}"/>
                </a:ext>
              </a:extLst>
            </p:cNvPr>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32103" name="Rectangle 17">
              <a:extLst>
                <a:ext uri="{FF2B5EF4-FFF2-40B4-BE49-F238E27FC236}">
                  <a16:creationId xmlns:a16="http://schemas.microsoft.com/office/drawing/2014/main" id="{A6628AA1-1B9B-B7EA-5003-A4DE913FCFD4}"/>
                </a:ext>
              </a:extLst>
            </p:cNvPr>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32104" name="Rectangle 18">
              <a:extLst>
                <a:ext uri="{FF2B5EF4-FFF2-40B4-BE49-F238E27FC236}">
                  <a16:creationId xmlns:a16="http://schemas.microsoft.com/office/drawing/2014/main" id="{78299926-0AD0-7131-26BC-FAE98F8232F0}"/>
                </a:ext>
              </a:extLst>
            </p:cNvPr>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32105" name="Rectangle 19">
              <a:extLst>
                <a:ext uri="{FF2B5EF4-FFF2-40B4-BE49-F238E27FC236}">
                  <a16:creationId xmlns:a16="http://schemas.microsoft.com/office/drawing/2014/main" id="{DD9ECC86-CE7B-5AEC-3D86-0443EED64DDA}"/>
                </a:ext>
              </a:extLst>
            </p:cNvPr>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grpSp>
      <p:sp>
        <p:nvSpPr>
          <p:cNvPr id="132106" name="Rectangle 21">
            <a:extLst>
              <a:ext uri="{FF2B5EF4-FFF2-40B4-BE49-F238E27FC236}">
                <a16:creationId xmlns:a16="http://schemas.microsoft.com/office/drawing/2014/main" id="{9CBA9B1D-F9CD-E982-0B69-DE2B4F0981A4}"/>
              </a:ext>
            </a:extLst>
          </p:cNvPr>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DFA-5535-CD5D-9BA1-F325E03EE29F}"/>
              </a:ext>
            </a:extLst>
          </p:cNvPr>
          <p:cNvSpPr>
            <a:spLocks noGrp="1"/>
          </p:cNvSpPr>
          <p:nvPr>
            <p:ph type="title"/>
          </p:nvPr>
        </p:nvSpPr>
        <p:spPr/>
        <p:txBody>
          <a:bodyPr anchor="ctr">
            <a:normAutofit/>
          </a:bodyPr>
          <a:lstStyle/>
          <a:p>
            <a:r>
              <a:rPr lang="en-GB" dirty="0"/>
              <a:t>What is Testing?: Misperceptions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A854F0-5040-92E5-90D4-0119603193C7}"/>
                  </a:ext>
                </a:extLst>
              </p:cNvPr>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p>
              <a:p>
                <a:pPr lvl="1"/>
                <a:r>
                  <a:rPr lang="en-GB" sz="2400" dirty="0"/>
                  <a:t> Software testing is a process which includes many different activities</a:t>
                </a:r>
              </a:p>
              <a:p>
                <a:pPr lvl="1"/>
                <a:r>
                  <a:rPr lang="en-GB" sz="2400" dirty="0"/>
                  <a:t> Execution is only one of these activities</a:t>
                </a:r>
              </a:p>
            </p:txBody>
          </p:sp>
        </mc:Choice>
        <mc:Fallback xmlns="">
          <p:sp>
            <p:nvSpPr>
              <p:cNvPr id="3" name="Content Placeholder 2">
                <a:extLst>
                  <a:ext uri="{FF2B5EF4-FFF2-40B4-BE49-F238E27FC236}">
                    <a16:creationId xmlns:a16="http://schemas.microsoft.com/office/drawing/2014/main" id="{36A854F0-5040-92E5-90D4-0119603193C7}"/>
                  </a:ext>
                </a:extLst>
              </p:cNvPr>
              <p:cNvSpPr>
                <a:spLocks noGrp="1" noRot="1" noChangeAspect="1" noMove="1" noResize="1" noEditPoints="1" noAdjustHandles="1" noChangeArrowheads="1" noChangeShapeType="1" noTextEdit="1"/>
              </p:cNvSpPr>
              <p:nvPr>
                <p:ph idx="1"/>
              </p:nvPr>
            </p:nvSpPr>
            <p:spPr>
              <a:xfrm>
                <a:off x="762156" y="1579157"/>
                <a:ext cx="8305644" cy="4821643"/>
              </a:xfrm>
              <a:blipFill>
                <a:blip r:embed="rId3"/>
                <a:stretch>
                  <a:fillRect l="-1221" t="-787"/>
                </a:stretch>
              </a:blipFill>
            </p:spPr>
            <p:txBody>
              <a:bodyPr/>
              <a:lstStyle/>
              <a:p>
                <a:r>
                  <a:rPr lang="en-GB">
                    <a:noFill/>
                  </a:rPr>
                  <a:t> </a:t>
                </a:r>
              </a:p>
            </p:txBody>
          </p:sp>
        </mc:Fallback>
      </mc:AlternateContent>
      <p:pic>
        <p:nvPicPr>
          <p:cNvPr id="7" name="Picture 6" descr="A screenshot of a computer&#10;&#10;Description automatically generated with medium confidence">
            <a:extLst>
              <a:ext uri="{FF2B5EF4-FFF2-40B4-BE49-F238E27FC236}">
                <a16:creationId xmlns:a16="http://schemas.microsoft.com/office/drawing/2014/main" id="{1A5869FD-9BCD-9FD4-C7C5-D3412E61F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extLst>
      <p:ext uri="{BB962C8B-B14F-4D97-AF65-F5344CB8AC3E}">
        <p14:creationId xmlns:p14="http://schemas.microsoft.com/office/powerpoint/2010/main" val="2730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sp>
        <p:nvSpPr>
          <p:cNvPr id="8" name="Oval 7">
            <a:extLst>
              <a:ext uri="{FF2B5EF4-FFF2-40B4-BE49-F238E27FC236}">
                <a16:creationId xmlns:a16="http://schemas.microsoft.com/office/drawing/2014/main"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p>
        </p:txBody>
      </p:sp>
      <p:sp>
        <p:nvSpPr>
          <p:cNvPr id="9" name="Oval 8">
            <a:extLst>
              <a:ext uri="{FF2B5EF4-FFF2-40B4-BE49-F238E27FC236}">
                <a16:creationId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p>
        </p:txBody>
      </p:sp>
      <p:sp>
        <p:nvSpPr>
          <p:cNvPr id="10" name="Right Arrow 9">
            <a:extLst>
              <a:ext uri="{FF2B5EF4-FFF2-40B4-BE49-F238E27FC236}">
                <a16:creationId xmlns:a16="http://schemas.microsoft.com/office/drawing/2014/main"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a16="http://schemas.microsoft.com/office/drawing/2014/main"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33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grpSp>
        <p:nvGrpSpPr>
          <p:cNvPr id="6" name="Group 5">
            <a:extLst>
              <a:ext uri="{FF2B5EF4-FFF2-40B4-BE49-F238E27FC236}">
                <a16:creationId xmlns:a16="http://schemas.microsoft.com/office/drawing/2014/main" id="{63EE7A03-0E08-0644-BC2C-CD83F50CA670}"/>
              </a:ext>
            </a:extLst>
          </p:cNvPr>
          <p:cNvGrpSpPr/>
          <p:nvPr/>
        </p:nvGrpSpPr>
        <p:grpSpPr>
          <a:xfrm>
            <a:off x="5854516" y="4329524"/>
            <a:ext cx="2376000" cy="2376000"/>
            <a:chOff x="5887202" y="4220751"/>
            <a:chExt cx="2376000" cy="2376000"/>
          </a:xfrm>
        </p:grpSpPr>
        <p:sp>
          <p:nvSpPr>
            <p:cNvPr id="9" name="Oval 8">
              <a:extLst>
                <a:ext uri="{FF2B5EF4-FFF2-40B4-BE49-F238E27FC236}">
                  <a16:creationId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a:extLst>
                <a:ext uri="{FF2B5EF4-FFF2-40B4-BE49-F238E27FC236}">
                  <a16:creationId xmlns:a16="http://schemas.microsoft.com/office/drawing/2014/main" id="{A6A7A329-900C-F6C1-C6FC-FCA7D5EE2459}"/>
                </a:ext>
              </a:extLst>
            </p:cNvPr>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Verification</a:t>
              </a:r>
            </a:p>
          </p:txBody>
        </p:sp>
      </p:grpSp>
      <p:grpSp>
        <p:nvGrpSpPr>
          <p:cNvPr id="5" name="Group 4">
            <a:extLst>
              <a:ext uri="{FF2B5EF4-FFF2-40B4-BE49-F238E27FC236}">
                <a16:creationId xmlns:a16="http://schemas.microsoft.com/office/drawing/2014/main" id="{3417DC62-E674-7C81-27F9-E35DB04E3DD8}"/>
              </a:ext>
            </a:extLst>
          </p:cNvPr>
          <p:cNvGrpSpPr/>
          <p:nvPr/>
        </p:nvGrpSpPr>
        <p:grpSpPr>
          <a:xfrm>
            <a:off x="5915817" y="1340472"/>
            <a:ext cx="2376000" cy="2376000"/>
            <a:chOff x="5915818" y="1623599"/>
            <a:chExt cx="2376000" cy="2376000"/>
          </a:xfrm>
        </p:grpSpPr>
        <p:sp>
          <p:nvSpPr>
            <p:cNvPr id="8" name="Oval 7">
              <a:extLst>
                <a:ext uri="{FF2B5EF4-FFF2-40B4-BE49-F238E27FC236}">
                  <a16:creationId xmlns:a16="http://schemas.microsoft.com/office/drawing/2014/main" id="{597CB6D3-FD4D-157B-AA9F-2EE77B623E7F}"/>
                </a:ext>
              </a:extLst>
            </p:cNvPr>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a:extLst>
                <a:ext uri="{FF2B5EF4-FFF2-40B4-BE49-F238E27FC236}">
                  <a16:creationId xmlns:a16="http://schemas.microsoft.com/office/drawing/2014/main" id="{300AB2ED-D2F4-4708-C27A-2BA82ED6E6FB}"/>
                </a:ext>
              </a:extLst>
            </p:cNvPr>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Validation</a:t>
              </a:r>
            </a:p>
          </p:txBody>
        </p:sp>
      </p:grpSp>
      <p:sp>
        <p:nvSpPr>
          <p:cNvPr id="12" name="Right Arrow 11">
            <a:extLst>
              <a:ext uri="{FF2B5EF4-FFF2-40B4-BE49-F238E27FC236}">
                <a16:creationId xmlns:a16="http://schemas.microsoft.com/office/drawing/2014/main" id="{A949D5B0-FA4B-CBC7-340F-D9B56369917C}"/>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31B82173-EF50-BC58-36C1-A5C93A57CF72}"/>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819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FFDEE1E-0331-F4ED-9B27-64253D275674}"/>
              </a:ext>
            </a:extLst>
          </p:cNvPr>
          <p:cNvSpPr>
            <a:spLocks noGrp="1"/>
          </p:cNvSpPr>
          <p:nvPr>
            <p:ph sz="half" idx="1"/>
          </p:nvPr>
        </p:nvSpPr>
        <p:spPr>
          <a:xfrm>
            <a:off x="838200" y="1820339"/>
            <a:ext cx="2819400" cy="4349749"/>
          </a:xfrm>
        </p:spPr>
        <p:txBody>
          <a:bodyPr>
            <a:normAutofit/>
          </a:bodyPr>
          <a:lstStyle/>
          <a:p>
            <a:pPr marL="0" indent="0">
              <a:buNone/>
            </a:pPr>
            <a:r>
              <a:rPr lang="en-GB" b="1" dirty="0"/>
              <a:t>VERIFICATION</a:t>
            </a:r>
          </a:p>
          <a:p>
            <a:r>
              <a:rPr lang="en-GB" sz="2200" dirty="0"/>
              <a:t>2 sleeves?</a:t>
            </a:r>
          </a:p>
          <a:p>
            <a:r>
              <a:rPr lang="en-GB" sz="2200" dirty="0"/>
              <a:t>Is it size L?</a:t>
            </a:r>
          </a:p>
          <a:p>
            <a:r>
              <a:rPr lang="en-GB" sz="2200" dirty="0"/>
              <a:t>Is it blue?</a:t>
            </a:r>
          </a:p>
          <a:p>
            <a:r>
              <a:rPr lang="en-GB" sz="2200" dirty="0"/>
              <a:t>Are any button missing?	</a:t>
            </a:r>
          </a:p>
        </p:txBody>
      </p:sp>
      <p:sp>
        <p:nvSpPr>
          <p:cNvPr id="11" name="Content Placeholder 10">
            <a:extLst>
              <a:ext uri="{FF2B5EF4-FFF2-40B4-BE49-F238E27FC236}">
                <a16:creationId xmlns:a16="http://schemas.microsoft.com/office/drawing/2014/main" id="{EAA05226-D2B3-6B8D-FB34-571A16A90829}"/>
              </a:ext>
            </a:extLst>
          </p:cNvPr>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p>
          <a:p>
            <a:r>
              <a:rPr lang="en-GB" sz="2200" dirty="0"/>
              <a:t>Does it fit?</a:t>
            </a:r>
          </a:p>
          <a:p>
            <a:r>
              <a:rPr lang="en-GB" sz="2200" dirty="0"/>
              <a:t>Will my crush like it?</a:t>
            </a:r>
          </a:p>
          <a:p>
            <a:r>
              <a:rPr lang="en-GB" sz="2200" dirty="0"/>
              <a:t>Can I afford it?</a:t>
            </a:r>
          </a:p>
          <a:p>
            <a:r>
              <a:rPr lang="en-GB" sz="2200" dirty="0"/>
              <a:t>Does it feel comfortable to wear?</a:t>
            </a:r>
          </a:p>
          <a:p>
            <a:r>
              <a:rPr lang="en-GB" sz="2200" dirty="0"/>
              <a:t>Does the colour match my eyes?</a:t>
            </a:r>
          </a:p>
          <a:p>
            <a:endParaRPr lang="en-GB" sz="2200" dirty="0"/>
          </a:p>
          <a:p>
            <a:endParaRPr lang="en-GB" sz="2200" dirty="0"/>
          </a:p>
        </p:txBody>
      </p:sp>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normAutofit/>
          </a:bodyPr>
          <a:lstStyle/>
          <a:p>
            <a:r>
              <a:rPr lang="en-GB" sz="3200" dirty="0"/>
              <a:t>What is Testing?: Misperceptions</a:t>
            </a:r>
          </a:p>
        </p:txBody>
      </p:sp>
      <p:pic>
        <p:nvPicPr>
          <p:cNvPr id="16" name="Picture 15" descr="A blue shirt with long sleeves&#10;&#10;Description automatically generated with low confidence">
            <a:extLst>
              <a:ext uri="{FF2B5EF4-FFF2-40B4-BE49-F238E27FC236}">
                <a16:creationId xmlns:a16="http://schemas.microsoft.com/office/drawing/2014/main" id="{157E9E5F-A307-9F61-5F2B-AD4F5C7B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extLst>
      <p:ext uri="{BB962C8B-B14F-4D97-AF65-F5344CB8AC3E}">
        <p14:creationId xmlns:p14="http://schemas.microsoft.com/office/powerpoint/2010/main" val="583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D5D2-92E5-8410-E131-2F1117A03F0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A17479EE-2566-531A-E9E7-A4E2FE5D81EB}"/>
              </a:ext>
            </a:extLst>
          </p:cNvPr>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p>
          <a:p>
            <a:pPr marL="712788" indent="-442913">
              <a:buFont typeface="+mj-lt"/>
              <a:buAutoNum type="alphaLcPeriod"/>
            </a:pPr>
            <a:r>
              <a:rPr lang="en-GB" dirty="0"/>
              <a:t>4</a:t>
            </a:r>
          </a:p>
          <a:p>
            <a:pPr marL="712788" indent="-442913">
              <a:buFont typeface="+mj-lt"/>
              <a:buAutoNum type="alphaLcPeriod"/>
            </a:pPr>
            <a:r>
              <a:rPr lang="en-GB" dirty="0"/>
              <a:t>5</a:t>
            </a:r>
          </a:p>
          <a:p>
            <a:pPr marL="712788" indent="-442913">
              <a:buFont typeface="+mj-lt"/>
              <a:buAutoNum type="alphaLcPeriod"/>
            </a:pPr>
            <a:r>
              <a:rPr lang="en-GB" dirty="0"/>
              <a:t>6</a:t>
            </a:r>
          </a:p>
          <a:p>
            <a:pPr marL="712788" indent="-442913">
              <a:buFont typeface="+mj-lt"/>
              <a:buAutoNum type="alphaLcPeriod"/>
            </a:pPr>
            <a:r>
              <a:rPr lang="en-GB" dirty="0"/>
              <a:t>7</a:t>
            </a:r>
          </a:p>
          <a:p>
            <a:pPr marL="0" indent="0">
              <a:buNone/>
            </a:pPr>
            <a:endParaRPr lang="en-GB" dirty="0"/>
          </a:p>
        </p:txBody>
      </p:sp>
    </p:spTree>
    <p:extLst>
      <p:ext uri="{BB962C8B-B14F-4D97-AF65-F5344CB8AC3E}">
        <p14:creationId xmlns:p14="http://schemas.microsoft.com/office/powerpoint/2010/main" val="140667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7D9F-93EB-EB80-41E4-81FA2DD65A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90E2DF7-844F-ACB9-C3D9-788439DBA77B}"/>
              </a:ext>
            </a:extLst>
          </p:cNvPr>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2788" indent="-508000">
              <a:buFont typeface="+mj-lt"/>
              <a:buAutoNum type="alphaLcPeriod"/>
            </a:pPr>
            <a:r>
              <a:rPr lang="en-GB" dirty="0"/>
              <a:t>Dynamic Testing</a:t>
            </a:r>
          </a:p>
          <a:p>
            <a:pPr marL="712788" indent="-508000">
              <a:buFont typeface="+mj-lt"/>
              <a:buAutoNum type="alphaLcPeriod"/>
            </a:pPr>
            <a:r>
              <a:rPr lang="en-GB" dirty="0"/>
              <a:t>Static Testing</a:t>
            </a:r>
          </a:p>
          <a:p>
            <a:pPr marL="0" indent="0">
              <a:buNone/>
            </a:pPr>
            <a:br>
              <a:rPr lang="en-GB" dirty="0"/>
            </a:br>
            <a:endParaRPr lang="en-GB" dirty="0"/>
          </a:p>
        </p:txBody>
      </p:sp>
    </p:spTree>
    <p:extLst>
      <p:ext uri="{BB962C8B-B14F-4D97-AF65-F5344CB8AC3E}">
        <p14:creationId xmlns:p14="http://schemas.microsoft.com/office/powerpoint/2010/main" val="180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BFBF-3678-1C36-72F4-B7347E6540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6EC20E7-D75A-C967-E42B-3DA1647536E5}"/>
              </a:ext>
            </a:extLst>
          </p:cNvPr>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p>
          <a:p>
            <a:pPr marL="712788" indent="-442913">
              <a:buFont typeface="+mj-lt"/>
              <a:buAutoNum type="alphaLcPeriod"/>
            </a:pPr>
            <a:r>
              <a:rPr lang="en-GB" dirty="0"/>
              <a:t>Building the right product is validation and building the product right is verification.</a:t>
            </a:r>
          </a:p>
          <a:p>
            <a:pPr marL="712788" indent="-442913">
              <a:buFont typeface="+mj-lt"/>
              <a:buAutoNum type="alphaLcPeriod"/>
            </a:pPr>
            <a:r>
              <a:rPr lang="en-GB" dirty="0"/>
              <a:t>Building the right product is verification and building the product right is validation</a:t>
            </a:r>
          </a:p>
          <a:p>
            <a:pPr marL="0" indent="0">
              <a:buNone/>
            </a:pPr>
            <a:br>
              <a:rPr lang="en-GB" dirty="0"/>
            </a:br>
            <a:endParaRPr lang="en-GB" dirty="0"/>
          </a:p>
        </p:txBody>
      </p:sp>
    </p:spTree>
    <p:extLst>
      <p:ext uri="{BB962C8B-B14F-4D97-AF65-F5344CB8AC3E}">
        <p14:creationId xmlns:p14="http://schemas.microsoft.com/office/powerpoint/2010/main" val="27679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B5EE-FD67-9FB9-52DD-E9D2C6DFC13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238EEC9-BADA-F2A0-8ACB-82DD30D0E434}"/>
              </a:ext>
            </a:extLst>
          </p:cNvPr>
          <p:cNvSpPr>
            <a:spLocks noGrp="1"/>
          </p:cNvSpPr>
          <p:nvPr>
            <p:ph idx="1"/>
          </p:nvPr>
        </p:nvSpPr>
        <p:spPr/>
        <p:txBody>
          <a:bodyPr/>
          <a:lstStyle/>
          <a:p>
            <a:pPr marL="0" indent="0">
              <a:buNone/>
            </a:pPr>
            <a:r>
              <a:rPr lang="en-GB" b="1" dirty="0"/>
              <a:t>If a developer runs his code and finds a defect in it, this is called............</a:t>
            </a:r>
          </a:p>
          <a:p>
            <a:pPr marL="712788" indent="-508000">
              <a:buFont typeface="+mj-lt"/>
              <a:buAutoNum type="alphaLcPeriod"/>
            </a:pPr>
            <a:r>
              <a:rPr lang="en-GB" dirty="0"/>
              <a:t>static testing</a:t>
            </a:r>
          </a:p>
          <a:p>
            <a:pPr marL="712788" indent="-508000">
              <a:buFont typeface="+mj-lt"/>
              <a:buAutoNum type="alphaLcPeriod"/>
            </a:pPr>
            <a:r>
              <a:rPr lang="en-GB" dirty="0"/>
              <a:t>dynamic testing</a:t>
            </a:r>
          </a:p>
          <a:p>
            <a:pPr marL="712788" indent="-508000">
              <a:buFont typeface="+mj-lt"/>
              <a:buAutoNum type="alphaLcPeriod"/>
            </a:pPr>
            <a:r>
              <a:rPr lang="en-GB" dirty="0"/>
              <a:t>system testing</a:t>
            </a:r>
          </a:p>
          <a:p>
            <a:pPr marL="0" indent="0">
              <a:buNone/>
            </a:pPr>
            <a:br>
              <a:rPr lang="en-GB" dirty="0"/>
            </a:br>
            <a:endParaRPr lang="en-GB" dirty="0"/>
          </a:p>
        </p:txBody>
      </p:sp>
    </p:spTree>
    <p:extLst>
      <p:ext uri="{BB962C8B-B14F-4D97-AF65-F5344CB8AC3E}">
        <p14:creationId xmlns:p14="http://schemas.microsoft.com/office/powerpoint/2010/main" val="42253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5413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5B9149-B336-2A86-283F-A33CC1877EFF}"/>
              </a:ext>
            </a:extLst>
          </p:cNvPr>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a16="http://schemas.microsoft.com/office/drawing/2014/main" id="{6BAAA9A2-FEB7-E3C0-587B-94952C5C7463}"/>
              </a:ext>
            </a:extLst>
          </p:cNvPr>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4" name="Rectangle 13">
            <a:extLst>
              <a:ext uri="{FF2B5EF4-FFF2-40B4-BE49-F238E27FC236}">
                <a16:creationId xmlns:a16="http://schemas.microsoft.com/office/drawing/2014/main" id="{D2E2189A-177B-ED5F-56C6-69895CBCCC10}"/>
              </a:ext>
            </a:extLst>
          </p:cNvPr>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a16="http://schemas.microsoft.com/office/drawing/2014/main" id="{45C8C0C5-E8F9-A237-78F3-12F452D728D0}"/>
              </a:ext>
            </a:extLst>
          </p:cNvPr>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6" name="Rectangle 15">
            <a:extLst>
              <a:ext uri="{FF2B5EF4-FFF2-40B4-BE49-F238E27FC236}">
                <a16:creationId xmlns:a16="http://schemas.microsoft.com/office/drawing/2014/main" id="{88944288-42EC-E83D-0B80-9351F9F37158}"/>
              </a:ext>
            </a:extLst>
          </p:cNvPr>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89CD1483-3666-AECB-50FB-4C48C727C839}"/>
              </a:ext>
            </a:extLst>
          </p:cNvPr>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a16="http://schemas.microsoft.com/office/drawing/2014/main" id="{8F140C26-2228-CA4F-C39A-B8DD44E283C3}"/>
              </a:ext>
            </a:extLst>
          </p:cNvPr>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a16="http://schemas.microsoft.com/office/drawing/2014/main" id="{1981017A-6BC6-0AD0-2CDD-623F5B69F788}"/>
              </a:ext>
            </a:extLst>
          </p:cNvPr>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a:extLst>
              <a:ext uri="{FF2B5EF4-FFF2-40B4-BE49-F238E27FC236}">
                <a16:creationId xmlns:a16="http://schemas.microsoft.com/office/drawing/2014/main" id="{2AB62887-88AD-03F6-AF29-C95659E22A19}"/>
              </a:ext>
            </a:extLst>
          </p:cNvPr>
          <p:cNvSpPr>
            <a:spLocks noGrp="1"/>
          </p:cNvSpPr>
          <p:nvPr>
            <p:ph type="title"/>
          </p:nvPr>
        </p:nvSpPr>
        <p:spPr/>
        <p:txBody>
          <a:bodyPr/>
          <a:lstStyle/>
          <a:p>
            <a:r>
              <a:rPr lang="en-GB" dirty="0"/>
              <a:t>What is Testing?: Objectives of Testing</a:t>
            </a:r>
          </a:p>
        </p:txBody>
      </p:sp>
      <p:graphicFrame>
        <p:nvGraphicFramePr>
          <p:cNvPr id="5" name="Content Placeholder 4">
            <a:extLst>
              <a:ext uri="{FF2B5EF4-FFF2-40B4-BE49-F238E27FC236}">
                <a16:creationId xmlns:a16="http://schemas.microsoft.com/office/drawing/2014/main" id="{65F3B410-EEAF-A8BF-85D1-9FB374D95F98}"/>
              </a:ext>
            </a:extLst>
          </p:cNvPr>
          <p:cNvGraphicFramePr>
            <a:graphicFrameLocks noGrp="1"/>
          </p:cNvGraphicFramePr>
          <p:nvPr>
            <p:ph idx="1"/>
            <p:extLst>
              <p:ext uri="{D42A27DB-BD31-4B8C-83A1-F6EECF244321}">
                <p14:modId xmlns:p14="http://schemas.microsoft.com/office/powerpoint/2010/main" val="2574546986"/>
              </p:ext>
            </p:extLst>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p:txBody>
          <a:bodyPr/>
          <a:lstStyle/>
          <a:p>
            <a:pPr marL="0" indent="0">
              <a:buNone/>
            </a:pPr>
            <a:r>
              <a:rPr lang="en-GB" b="1" dirty="0"/>
              <a:t>Which of the following can be considered as one main objective of software testing?</a:t>
            </a:r>
          </a:p>
          <a:p>
            <a:pPr marL="712788" indent="-508000">
              <a:buFont typeface="+mj-lt"/>
              <a:buAutoNum type="alphaUcPeriod"/>
            </a:pPr>
            <a:r>
              <a:rPr lang="en-GB" dirty="0"/>
              <a:t>Market our product to potential customers</a:t>
            </a:r>
          </a:p>
          <a:p>
            <a:pPr marL="712788" indent="-508000">
              <a:buFont typeface="+mj-lt"/>
              <a:buAutoNum type="alphaUcPeriod"/>
            </a:pPr>
            <a:r>
              <a:rPr lang="en-GB" dirty="0"/>
              <a:t>Give the client good knowledge about the status of the project</a:t>
            </a:r>
          </a:p>
          <a:p>
            <a:pPr marL="712788" indent="-508000">
              <a:buFont typeface="+mj-lt"/>
              <a:buAutoNum type="alphaUcPeriod"/>
            </a:pPr>
            <a:r>
              <a:rPr lang="en-GB" dirty="0"/>
              <a:t>Evaluate other team members and make a decision about their eligibility to get a bonus</a:t>
            </a:r>
          </a:p>
          <a:p>
            <a:pPr marL="0" indent="0">
              <a:buNone/>
            </a:pPr>
            <a:br>
              <a:rPr lang="en-GB" dirty="0"/>
            </a:br>
            <a:endParaRPr lang="en-GB" dirty="0"/>
          </a:p>
        </p:txBody>
      </p:sp>
    </p:spTree>
    <p:extLst>
      <p:ext uri="{BB962C8B-B14F-4D97-AF65-F5344CB8AC3E}">
        <p14:creationId xmlns:p14="http://schemas.microsoft.com/office/powerpoint/2010/main" val="31031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C6D0-DD5B-318C-7353-7F407EA805F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EBD4DEE-9DFD-E02D-0924-2CC9DF423B41}"/>
              </a:ext>
            </a:extLst>
          </p:cNvPr>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p>
          <a:p>
            <a:pPr marL="727075" indent="-457200">
              <a:buFont typeface="+mj-lt"/>
              <a:buAutoNum type="alphaUcPeriod"/>
            </a:pPr>
            <a:r>
              <a:rPr lang="en-GB" dirty="0"/>
              <a:t>Building confidence</a:t>
            </a:r>
          </a:p>
          <a:p>
            <a:pPr marL="727075" indent="-457200">
              <a:buFont typeface="+mj-lt"/>
              <a:buAutoNum type="alphaUcPeriod"/>
            </a:pPr>
            <a:r>
              <a:rPr lang="en-GB" dirty="0"/>
              <a:t>Compliance with laws</a:t>
            </a:r>
          </a:p>
          <a:p>
            <a:pPr marL="727075" indent="-457200">
              <a:buFont typeface="+mj-lt"/>
              <a:buAutoNum type="alphaUcPeriod"/>
            </a:pPr>
            <a:r>
              <a:rPr lang="en-GB" dirty="0"/>
              <a:t>Preventing defects</a:t>
            </a:r>
          </a:p>
          <a:p>
            <a:pPr marL="0" indent="0">
              <a:buNone/>
            </a:pPr>
            <a:br>
              <a:rPr lang="en-GB" dirty="0"/>
            </a:br>
            <a:endParaRPr lang="en-GB" dirty="0"/>
          </a:p>
        </p:txBody>
      </p:sp>
    </p:spTree>
    <p:extLst>
      <p:ext uri="{BB962C8B-B14F-4D97-AF65-F5344CB8AC3E}">
        <p14:creationId xmlns:p14="http://schemas.microsoft.com/office/powerpoint/2010/main" val="19147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46E-83D5-57F5-A64A-F20D69CF924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4D3D7FF-F035-9035-665C-C6445E05B2F9}"/>
              </a:ext>
            </a:extLst>
          </p:cNvPr>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p>
          <a:p>
            <a:pPr marL="0" indent="0">
              <a:buNone/>
            </a:pPr>
            <a:r>
              <a:rPr lang="en-GB" b="1" dirty="0"/>
              <a:t>Depending on this definition, what testing objective can be obtained using component testing?</a:t>
            </a:r>
          </a:p>
          <a:p>
            <a:pPr marL="727075" indent="-457200">
              <a:buFont typeface="+mj-lt"/>
              <a:buAutoNum type="alphaUcPeriod"/>
            </a:pPr>
            <a:r>
              <a:rPr lang="en-GB" dirty="0"/>
              <a:t>Reduce risk</a:t>
            </a:r>
          </a:p>
          <a:p>
            <a:pPr marL="727075" indent="-457200">
              <a:buFont typeface="+mj-lt"/>
              <a:buAutoNum type="alphaUcPeriod"/>
            </a:pPr>
            <a:r>
              <a:rPr lang="en-GB" dirty="0"/>
              <a:t>Give information to stakeholders</a:t>
            </a:r>
          </a:p>
          <a:p>
            <a:pPr marL="727075" indent="-457200">
              <a:buFont typeface="+mj-lt"/>
              <a:buAutoNum type="alphaUcPeriod"/>
            </a:pPr>
            <a:r>
              <a:rPr lang="en-GB" dirty="0"/>
              <a:t>Compliance with laws</a:t>
            </a:r>
          </a:p>
          <a:p>
            <a:pPr marL="0" indent="0">
              <a:buNone/>
            </a:pPr>
            <a:br>
              <a:rPr lang="en-GB" dirty="0"/>
            </a:br>
            <a:endParaRPr lang="en-GB" dirty="0"/>
          </a:p>
        </p:txBody>
      </p:sp>
    </p:spTree>
    <p:extLst>
      <p:ext uri="{BB962C8B-B14F-4D97-AF65-F5344CB8AC3E}">
        <p14:creationId xmlns:p14="http://schemas.microsoft.com/office/powerpoint/2010/main" val="3460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5BB3-A88A-B5A2-C898-85CE4B6F131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92FB529-54DA-FCF0-7146-CB267AC60D6D}"/>
              </a:ext>
            </a:extLst>
          </p:cNvPr>
          <p:cNvSpPr>
            <a:spLocks noGrp="1"/>
          </p:cNvSpPr>
          <p:nvPr>
            <p:ph idx="1"/>
          </p:nvPr>
        </p:nvSpPr>
        <p:spPr/>
        <p:txBody>
          <a:bodyPr/>
          <a:lstStyle/>
          <a:p>
            <a:pPr marL="0" indent="0">
              <a:buNone/>
            </a:pPr>
            <a:r>
              <a:rPr lang="en-GB" b="1" dirty="0"/>
              <a:t>Which of the following is not an objective of software testing?</a:t>
            </a:r>
          </a:p>
          <a:p>
            <a:pPr marL="727075" indent="-457200">
              <a:buFont typeface="+mj-lt"/>
              <a:buAutoNum type="alphaUcPeriod"/>
            </a:pPr>
            <a:r>
              <a:rPr lang="en-GB" dirty="0"/>
              <a:t>requirements fulfilment</a:t>
            </a:r>
          </a:p>
          <a:p>
            <a:pPr marL="727075" indent="-457200">
              <a:buFont typeface="+mj-lt"/>
              <a:buAutoNum type="alphaUcPeriod"/>
            </a:pPr>
            <a:r>
              <a:rPr lang="en-GB" dirty="0"/>
              <a:t>building confidence in components</a:t>
            </a:r>
          </a:p>
          <a:p>
            <a:pPr marL="727075" indent="-457200">
              <a:buFont typeface="+mj-lt"/>
              <a:buAutoNum type="alphaUcPeriod"/>
            </a:pPr>
            <a:r>
              <a:rPr lang="en-GB" dirty="0"/>
              <a:t>Preventing defects</a:t>
            </a:r>
          </a:p>
          <a:p>
            <a:pPr marL="727075" indent="-457200">
              <a:buFont typeface="+mj-lt"/>
              <a:buAutoNum type="alphaUcPeriod"/>
            </a:pPr>
            <a:r>
              <a:rPr lang="en-GB" dirty="0"/>
              <a:t>reducing project duration</a:t>
            </a:r>
          </a:p>
          <a:p>
            <a:pPr marL="0" indent="0">
              <a:buNone/>
            </a:pPr>
            <a:br>
              <a:rPr lang="en-GB" dirty="0"/>
            </a:br>
            <a:endParaRPr lang="en-GB" dirty="0"/>
          </a:p>
        </p:txBody>
      </p:sp>
    </p:spTree>
    <p:extLst>
      <p:ext uri="{BB962C8B-B14F-4D97-AF65-F5344CB8AC3E}">
        <p14:creationId xmlns:p14="http://schemas.microsoft.com/office/powerpoint/2010/main" val="38356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92D051-B59E-105B-5762-DC3DD26C634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FDCACFB5-B264-2B0E-C4B1-6E765FC9B1BA}"/>
              </a:ext>
            </a:extLst>
          </p:cNvPr>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p>
          <a:p>
            <a:pPr marL="714375" indent="-476250">
              <a:buFont typeface="+mj-lt"/>
              <a:buAutoNum type="alphaUcPeriod"/>
            </a:pPr>
            <a:r>
              <a:rPr lang="en-GB" dirty="0"/>
              <a:t>Gaining confidence</a:t>
            </a:r>
          </a:p>
          <a:p>
            <a:pPr marL="714375" indent="-476250">
              <a:buFont typeface="+mj-lt"/>
              <a:buAutoNum type="alphaUcPeriod"/>
            </a:pPr>
            <a:r>
              <a:rPr lang="en-GB" dirty="0"/>
              <a:t>Finding defects</a:t>
            </a:r>
          </a:p>
          <a:p>
            <a:pPr marL="714375" indent="-476250">
              <a:buFont typeface="+mj-lt"/>
              <a:buAutoNum type="alphaUcPeriod"/>
            </a:pPr>
            <a:r>
              <a:rPr lang="en-GB" dirty="0"/>
              <a:t>Preventing defects</a:t>
            </a:r>
          </a:p>
          <a:p>
            <a:pPr marL="714375" indent="-476250">
              <a:buFont typeface="+mj-lt"/>
              <a:buAutoNum type="alphaUcPeriod"/>
            </a:pPr>
            <a:r>
              <a:rPr lang="en-GB" dirty="0"/>
              <a:t>Providing information for decision making</a:t>
            </a:r>
          </a:p>
        </p:txBody>
      </p:sp>
    </p:spTree>
    <p:extLst>
      <p:ext uri="{BB962C8B-B14F-4D97-AF65-F5344CB8AC3E}">
        <p14:creationId xmlns:p14="http://schemas.microsoft.com/office/powerpoint/2010/main" val="33295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6918-583B-9DB0-4E76-5CBE34FF9A9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093E3956-2986-1270-1310-80745650CEF4}"/>
              </a:ext>
            </a:extLst>
          </p:cNvPr>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p>
          <a:p>
            <a:pPr marL="727075" indent="-457200">
              <a:buFont typeface="+mj-lt"/>
              <a:buAutoNum type="alphaUcPeriod"/>
            </a:pPr>
            <a:r>
              <a:rPr lang="en-GB" dirty="0"/>
              <a:t>reducing risks</a:t>
            </a:r>
          </a:p>
          <a:p>
            <a:pPr marL="727075" indent="-457200">
              <a:buFont typeface="+mj-lt"/>
              <a:buAutoNum type="alphaUcPeriod"/>
            </a:pPr>
            <a:r>
              <a:rPr lang="en-GB" dirty="0"/>
              <a:t>finding defects</a:t>
            </a:r>
          </a:p>
          <a:p>
            <a:pPr marL="727075" indent="-457200">
              <a:buFont typeface="+mj-lt"/>
              <a:buAutoNum type="alphaUcPeriod"/>
            </a:pPr>
            <a:r>
              <a:rPr lang="en-GB" dirty="0"/>
              <a:t>requirements fulfilment</a:t>
            </a:r>
          </a:p>
          <a:p>
            <a:pPr marL="0" indent="0">
              <a:buNone/>
            </a:pPr>
            <a:br>
              <a:rPr lang="en-GB" dirty="0"/>
            </a:br>
            <a:endParaRPr lang="en-GB" dirty="0"/>
          </a:p>
        </p:txBody>
      </p:sp>
    </p:spTree>
    <p:extLst>
      <p:ext uri="{BB962C8B-B14F-4D97-AF65-F5344CB8AC3E}">
        <p14:creationId xmlns:p14="http://schemas.microsoft.com/office/powerpoint/2010/main" val="20075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7610-4931-0BE4-84A4-879FD7458985}"/>
              </a:ext>
            </a:extLst>
          </p:cNvPr>
          <p:cNvSpPr>
            <a:spLocks noGrp="1"/>
          </p:cNvSpPr>
          <p:nvPr>
            <p:ph type="title"/>
          </p:nvPr>
        </p:nvSpPr>
        <p:spPr/>
        <p:txBody>
          <a:bodyPr/>
          <a:lstStyle/>
          <a:p>
            <a:r>
              <a:rPr lang="en-GB" dirty="0"/>
              <a:t>What is Testing?: Testing &amp; Debugging</a:t>
            </a:r>
          </a:p>
        </p:txBody>
      </p:sp>
      <p:graphicFrame>
        <p:nvGraphicFramePr>
          <p:cNvPr id="4" name="Content Placeholder 3">
            <a:extLst>
              <a:ext uri="{FF2B5EF4-FFF2-40B4-BE49-F238E27FC236}">
                <a16:creationId xmlns:a16="http://schemas.microsoft.com/office/drawing/2014/main" id="{C7E67666-C9D6-F129-83AB-F4D5CD7FF8F3}"/>
              </a:ext>
            </a:extLst>
          </p:cNvPr>
          <p:cNvGraphicFramePr>
            <a:graphicFrameLocks noGrp="1"/>
          </p:cNvGraphicFramePr>
          <p:nvPr>
            <p:ph idx="1"/>
            <p:extLst>
              <p:ext uri="{D42A27DB-BD31-4B8C-83A1-F6EECF244321}">
                <p14:modId xmlns:p14="http://schemas.microsoft.com/office/powerpoint/2010/main" val="3096539831"/>
              </p:ext>
            </p:extLst>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24BAF23-54CA-A3C3-FBC5-984C3B34D900}"/>
              </a:ext>
            </a:extLst>
          </p:cNvPr>
          <p:cNvSpPr txBox="1"/>
          <p:nvPr/>
        </p:nvSpPr>
        <p:spPr>
          <a:xfrm>
            <a:off x="995366" y="5589420"/>
            <a:ext cx="8377234" cy="830997"/>
          </a:xfrm>
          <a:prstGeom prst="rect">
            <a:avLst/>
          </a:prstGeom>
          <a:noFill/>
        </p:spPr>
        <p:txBody>
          <a:bodyPr wrap="square" rtlCol="0">
            <a:spAutoFit/>
          </a:bodyPr>
          <a:lstStyle/>
          <a:p>
            <a:r>
              <a:rPr lang="en-SG" sz="2400" dirty="0">
                <a:solidFill>
                  <a:schemeClr val="tx1">
                    <a:lumMod val="75000"/>
                    <a:lumOff val="25000"/>
                  </a:schemeClr>
                </a:solidFill>
                <a:effectLst/>
                <a:latin typeface="Calibri" panose="020F0502020204030204" pitchFamily="34" charset="0"/>
              </a:rPr>
              <a:t>In Agile development and in some other lifecycles, testers may be involved in debugging and component testing.</a:t>
            </a:r>
          </a:p>
        </p:txBody>
      </p:sp>
      <p:sp>
        <p:nvSpPr>
          <p:cNvPr id="8" name="Down Arrow Callout 7">
            <a:extLst>
              <a:ext uri="{FF2B5EF4-FFF2-40B4-BE49-F238E27FC236}">
                <a16:creationId xmlns:a16="http://schemas.microsoft.com/office/drawing/2014/main" id="{5FE5F320-E769-B94A-FE33-B88D705B2FDC}"/>
              </a:ext>
            </a:extLst>
          </p:cNvPr>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process of finding, analysing &amp; removing the causes of failures in software</a:t>
            </a:r>
          </a:p>
        </p:txBody>
      </p:sp>
      <p:sp>
        <p:nvSpPr>
          <p:cNvPr id="11" name="Down Arrow Callout 10">
            <a:extLst>
              <a:ext uri="{FF2B5EF4-FFF2-40B4-BE49-F238E27FC236}">
                <a16:creationId xmlns:a16="http://schemas.microsoft.com/office/drawing/2014/main" id="{06AE7B72-306D-3D38-7D09-E940F84ACFAF}"/>
              </a:ext>
            </a:extLst>
          </p:cNvPr>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p>
        </p:txBody>
      </p:sp>
      <p:sp>
        <p:nvSpPr>
          <p:cNvPr id="12" name="TextBox 11">
            <a:extLst>
              <a:ext uri="{FF2B5EF4-FFF2-40B4-BE49-F238E27FC236}">
                <a16:creationId xmlns:a16="http://schemas.microsoft.com/office/drawing/2014/main" id="{371C0B44-ADD4-61CE-84E9-E724BD485197}"/>
              </a:ext>
            </a:extLst>
          </p:cNvPr>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
        <p:nvSpPr>
          <p:cNvPr id="13" name="TextBox 12">
            <a:extLst>
              <a:ext uri="{FF2B5EF4-FFF2-40B4-BE49-F238E27FC236}">
                <a16:creationId xmlns:a16="http://schemas.microsoft.com/office/drawing/2014/main" id="{4AF9B903-2502-5707-642E-1D76CE64425B}"/>
              </a:ext>
            </a:extLst>
          </p:cNvPr>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p>
        </p:txBody>
      </p:sp>
      <p:sp>
        <p:nvSpPr>
          <p:cNvPr id="14" name="TextBox 13">
            <a:extLst>
              <a:ext uri="{FF2B5EF4-FFF2-40B4-BE49-F238E27FC236}">
                <a16:creationId xmlns:a16="http://schemas.microsoft.com/office/drawing/2014/main" id="{78C49D0E-22A9-6450-EC8D-2E0EF732E4CD}"/>
              </a:ext>
            </a:extLst>
          </p:cNvPr>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Tree>
    <p:extLst>
      <p:ext uri="{BB962C8B-B14F-4D97-AF65-F5344CB8AC3E}">
        <p14:creationId xmlns:p14="http://schemas.microsoft.com/office/powerpoint/2010/main" val="286478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1DEF-4AF7-FE74-7DA7-B247FC3A559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635E9AF-CF5C-8E01-F713-9CE6E097C987}"/>
              </a:ext>
            </a:extLst>
          </p:cNvPr>
          <p:cNvSpPr>
            <a:spLocks noGrp="1"/>
          </p:cNvSpPr>
          <p:nvPr>
            <p:ph idx="1"/>
          </p:nvPr>
        </p:nvSpPr>
        <p:spPr/>
        <p:txBody>
          <a:bodyPr/>
          <a:lstStyle/>
          <a:p>
            <a:pPr marL="0" indent="0">
              <a:buNone/>
            </a:pPr>
            <a:r>
              <a:rPr lang="en-GB" b="1" dirty="0"/>
              <a:t>Which of the following is a correct definition to debugging?</a:t>
            </a:r>
          </a:p>
          <a:p>
            <a:pPr marL="717550" indent="-508000">
              <a:buFont typeface="+mj-lt"/>
              <a:buAutoNum type="alphaLcPeriod"/>
            </a:pPr>
            <a:r>
              <a:rPr lang="en-GB" dirty="0"/>
              <a:t>Testing/checking whether the software performs correctly</a:t>
            </a:r>
          </a:p>
          <a:p>
            <a:pPr marL="717550" indent="-508000">
              <a:buFont typeface="+mj-lt"/>
              <a:buAutoNum type="alphaLcPeriod"/>
            </a:pPr>
            <a:r>
              <a:rPr lang="en-GB" dirty="0"/>
              <a:t>Checking that no unintended consequence have occurred as a result of a fix</a:t>
            </a:r>
          </a:p>
          <a:p>
            <a:pPr marL="717550" indent="-508000">
              <a:buFont typeface="+mj-lt"/>
              <a:buAutoNum type="alphaLcPeriod"/>
            </a:pPr>
            <a:r>
              <a:rPr lang="en-GB" dirty="0"/>
              <a:t>Identifying the cause of a defect, repairing the code &amp; checking if the fix is correct</a:t>
            </a:r>
          </a:p>
          <a:p>
            <a:pPr marL="717550" indent="-508000">
              <a:buFont typeface="+mj-lt"/>
              <a:buAutoNum type="alphaLcPeriod"/>
            </a:pPr>
            <a:r>
              <a:rPr lang="en-GB" dirty="0"/>
              <a:t>Checking that previously reported defect has been corrected</a:t>
            </a:r>
          </a:p>
          <a:p>
            <a:pPr marL="0" indent="0">
              <a:buNone/>
            </a:pPr>
            <a:br>
              <a:rPr lang="en-GB" dirty="0"/>
            </a:br>
            <a:endParaRPr lang="en-GB" dirty="0"/>
          </a:p>
        </p:txBody>
      </p:sp>
    </p:spTree>
    <p:extLst>
      <p:ext uri="{BB962C8B-B14F-4D97-AF65-F5344CB8AC3E}">
        <p14:creationId xmlns:p14="http://schemas.microsoft.com/office/powerpoint/2010/main" val="33123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430D-8AFF-8C8F-F27D-1B3D561FDA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C244276-B7FB-D6C2-F467-D1D788459FDF}"/>
              </a:ext>
            </a:extLst>
          </p:cNvPr>
          <p:cNvSpPr>
            <a:spLocks noGrp="1"/>
          </p:cNvSpPr>
          <p:nvPr>
            <p:ph idx="1"/>
          </p:nvPr>
        </p:nvSpPr>
        <p:spPr/>
        <p:txBody>
          <a:bodyPr/>
          <a:lstStyle/>
          <a:p>
            <a:pPr marL="0" indent="0">
              <a:buNone/>
            </a:pPr>
            <a:r>
              <a:rPr lang="en-GB" b="1" dirty="0"/>
              <a:t>In which lifecycle may testers be involved in debugging and component testing?</a:t>
            </a:r>
          </a:p>
          <a:p>
            <a:pPr marL="717550" indent="-455613">
              <a:buFont typeface="+mj-lt"/>
              <a:buAutoNum type="alphaLcPeriod"/>
            </a:pPr>
            <a:r>
              <a:rPr lang="en-GB" dirty="0"/>
              <a:t>Waterfall Model</a:t>
            </a:r>
          </a:p>
          <a:p>
            <a:pPr marL="717550" indent="-455613">
              <a:buFont typeface="+mj-lt"/>
              <a:buAutoNum type="alphaLcPeriod"/>
            </a:pPr>
            <a:r>
              <a:rPr lang="en-GB" dirty="0"/>
              <a:t>Agile Development</a:t>
            </a:r>
          </a:p>
          <a:p>
            <a:pPr marL="717550" indent="-455613">
              <a:buFont typeface="+mj-lt"/>
              <a:buAutoNum type="alphaLcPeriod"/>
            </a:pPr>
            <a:r>
              <a:rPr lang="en-GB" dirty="0"/>
              <a:t>V-Model</a:t>
            </a:r>
          </a:p>
          <a:p>
            <a:pPr marL="0" indent="0">
              <a:buNone/>
            </a:pPr>
            <a:br>
              <a:rPr lang="en-GB" dirty="0"/>
            </a:br>
            <a:endParaRPr lang="en-GB" dirty="0"/>
          </a:p>
        </p:txBody>
      </p:sp>
    </p:spTree>
    <p:extLst>
      <p:ext uri="{BB962C8B-B14F-4D97-AF65-F5344CB8AC3E}">
        <p14:creationId xmlns:p14="http://schemas.microsoft.com/office/powerpoint/2010/main" val="17721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2208C1-8B12-EFD2-1D85-D03988AB2006}"/>
              </a:ext>
            </a:extLst>
          </p:cNvPr>
          <p:cNvPicPr>
            <a:picLocks noChangeAspect="1"/>
          </p:cNvPicPr>
          <p:nvPr/>
        </p:nvPicPr>
        <p:blipFill>
          <a:blip r:embed="rId3">
            <a:alphaModFix amt="70000"/>
            <a:extLst>
              <a:ext uri="{28A0092B-C50C-407E-A947-70E740481C1C}">
                <a14:useLocalDpi xmlns:a14="http://schemas.microsoft.com/office/drawing/2010/main" val="0"/>
              </a:ext>
            </a:extLst>
          </a:blip>
          <a:srcRect/>
          <a:stretch/>
        </p:blipFill>
        <p:spPr>
          <a:xfrm>
            <a:off x="5715000" y="3465187"/>
            <a:ext cx="4033007" cy="3024755"/>
          </a:xfrm>
          <a:prstGeom prst="rect">
            <a:avLst/>
          </a:prstGeom>
          <a:solidFill>
            <a:srgbClr val="F5F9FA"/>
          </a:solidFill>
        </p:spPr>
      </p:pic>
      <p:sp>
        <p:nvSpPr>
          <p:cNvPr id="2" name="Title 1">
            <a:extLst>
              <a:ext uri="{FF2B5EF4-FFF2-40B4-BE49-F238E27FC236}">
                <a16:creationId xmlns:a16="http://schemas.microsoft.com/office/drawing/2014/main" id="{288A67B9-7781-EC9B-A351-A38DF08C5C52}"/>
              </a:ext>
            </a:extLst>
          </p:cNvPr>
          <p:cNvSpPr>
            <a:spLocks noGrp="1"/>
          </p:cNvSpPr>
          <p:nvPr>
            <p:ph type="title"/>
          </p:nvPr>
        </p:nvSpPr>
        <p:spPr/>
        <p:txBody>
          <a:bodyPr/>
          <a:lstStyle/>
          <a:p>
            <a:r>
              <a:rPr lang="en-GB" dirty="0"/>
              <a:t>What is Testing?: Background</a:t>
            </a:r>
          </a:p>
        </p:txBody>
      </p:sp>
      <p:sp>
        <p:nvSpPr>
          <p:cNvPr id="3" name="Content Placeholder 2">
            <a:extLst>
              <a:ext uri="{FF2B5EF4-FFF2-40B4-BE49-F238E27FC236}">
                <a16:creationId xmlns:a16="http://schemas.microsoft.com/office/drawing/2014/main" id="{25C1D348-A77A-FA86-49AA-771BE830A52C}"/>
              </a:ext>
            </a:extLst>
          </p:cNvPr>
          <p:cNvSpPr>
            <a:spLocks noGrp="1"/>
          </p:cNvSpPr>
          <p:nvPr>
            <p:ph idx="1"/>
          </p:nvPr>
        </p:nvSpPr>
        <p:spPr>
          <a:xfrm>
            <a:off x="762156" y="1579157"/>
            <a:ext cx="8305644" cy="4597277"/>
          </a:xfrm>
        </p:spPr>
        <p:txBody>
          <a:bodyPr/>
          <a:lstStyle/>
          <a:p>
            <a:r>
              <a:rPr lang="en-GB" dirty="0"/>
              <a:t> Most people have had an experience with software that did not work as expected</a:t>
            </a:r>
          </a:p>
          <a:p>
            <a:pPr>
              <a:spcBef>
                <a:spcPts val="1600"/>
              </a:spcBef>
            </a:pPr>
            <a:r>
              <a:rPr lang="en-GB" dirty="0"/>
              <a:t> Software that does not work correctly can lead to many problems, including:</a:t>
            </a:r>
          </a:p>
          <a:p>
            <a:pPr lvl="1"/>
            <a:r>
              <a:rPr lang="en-GB" dirty="0"/>
              <a:t> loss of money, time, or business reputation</a:t>
            </a:r>
          </a:p>
          <a:p>
            <a:pPr lvl="1"/>
            <a:r>
              <a:rPr lang="en-GB" dirty="0"/>
              <a:t> injury or death (can you think of an example?)</a:t>
            </a:r>
          </a:p>
        </p:txBody>
      </p:sp>
    </p:spTree>
    <p:extLst>
      <p:ext uri="{BB962C8B-B14F-4D97-AF65-F5344CB8AC3E}">
        <p14:creationId xmlns:p14="http://schemas.microsoft.com/office/powerpoint/2010/main" val="22579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071D-CF90-550E-D83C-E6C6210B6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AD9BA9F-F369-29E0-265E-5DD5C1210CF9}"/>
              </a:ext>
            </a:extLst>
          </p:cNvPr>
          <p:cNvSpPr>
            <a:spLocks noGrp="1"/>
          </p:cNvSpPr>
          <p:nvPr>
            <p:ph idx="1"/>
          </p:nvPr>
        </p:nvSpPr>
        <p:spPr/>
        <p:txBody>
          <a:bodyPr/>
          <a:lstStyle/>
          <a:p>
            <a:pPr marL="0" indent="0">
              <a:buNone/>
            </a:pPr>
            <a:r>
              <a:rPr lang="en-GB" b="1" dirty="0"/>
              <a:t>Which of the following is an example of debugging?</a:t>
            </a:r>
          </a:p>
          <a:p>
            <a:pPr marL="714375" indent="-476250">
              <a:buFont typeface="+mj-lt"/>
              <a:buAutoNum type="alphaLcPeriod"/>
            </a:pPr>
            <a:r>
              <a:rPr lang="en-GB" dirty="0"/>
              <a:t>A tester finds a defect &amp; reports it</a:t>
            </a:r>
          </a:p>
          <a:p>
            <a:pPr marL="714375" indent="-476250">
              <a:buFont typeface="+mj-lt"/>
              <a:buAutoNum type="alphaLcPeriod"/>
            </a:pPr>
            <a:r>
              <a:rPr lang="en-GB" dirty="0"/>
              <a:t>A tester retests a fix from the developer &amp; finds a regression</a:t>
            </a:r>
          </a:p>
          <a:p>
            <a:pPr marL="714375" indent="-476250">
              <a:buFont typeface="+mj-lt"/>
              <a:buAutoNum type="alphaLcPeriod"/>
            </a:pPr>
            <a:r>
              <a:rPr lang="en-GB" dirty="0"/>
              <a:t>A developer finds &amp; fixes a defect</a:t>
            </a:r>
          </a:p>
          <a:p>
            <a:pPr marL="714375" indent="-476250">
              <a:buFont typeface="+mj-lt"/>
              <a:buAutoNum type="alphaLcPeriod"/>
            </a:pPr>
            <a:r>
              <a:rPr lang="en-GB" dirty="0"/>
              <a:t>A developer performs unit testing</a:t>
            </a:r>
          </a:p>
        </p:txBody>
      </p:sp>
    </p:spTree>
    <p:extLst>
      <p:ext uri="{BB962C8B-B14F-4D97-AF65-F5344CB8AC3E}">
        <p14:creationId xmlns:p14="http://schemas.microsoft.com/office/powerpoint/2010/main" val="3774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B101-8F20-B42F-ECA3-88E64562FBD2}"/>
              </a:ext>
            </a:extLst>
          </p:cNvPr>
          <p:cNvSpPr>
            <a:spLocks noGrp="1"/>
          </p:cNvSpPr>
          <p:nvPr>
            <p:ph type="title"/>
          </p:nvPr>
        </p:nvSpPr>
        <p:spPr/>
        <p:txBody>
          <a:bodyPr/>
          <a:lstStyle/>
          <a:p>
            <a:r>
              <a:rPr lang="en-GB"/>
              <a:t>Question</a:t>
            </a:r>
            <a:endParaRPr lang="en-GB" dirty="0"/>
          </a:p>
        </p:txBody>
      </p:sp>
      <p:sp>
        <p:nvSpPr>
          <p:cNvPr id="3" name="Content Placeholder 2">
            <a:extLst>
              <a:ext uri="{FF2B5EF4-FFF2-40B4-BE49-F238E27FC236}">
                <a16:creationId xmlns:a16="http://schemas.microsoft.com/office/drawing/2014/main" id="{B34F0989-F916-E958-A1B4-01C8B31347CC}"/>
              </a:ext>
            </a:extLst>
          </p:cNvPr>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p>
          <a:p>
            <a:pPr marL="714375" indent="-476250">
              <a:buFont typeface="+mj-lt"/>
              <a:buAutoNum type="alphaLcPeriod"/>
            </a:pPr>
            <a:r>
              <a:rPr lang="en-GB" dirty="0"/>
              <a:t>Testing pinpoints the defects. Debugging analyses the faults &amp; proposes prevention activities.</a:t>
            </a:r>
          </a:p>
          <a:p>
            <a:pPr marL="714375" indent="-476250">
              <a:buFont typeface="+mj-lt"/>
              <a:buAutoNum type="alphaLcPeriod"/>
            </a:pPr>
            <a:r>
              <a:rPr lang="en-GB" dirty="0"/>
              <a:t>Dynamic testing shows failures caused by defects. Debugging finds, analyses, and removes the causes of failures in the software.</a:t>
            </a:r>
          </a:p>
          <a:p>
            <a:pPr marL="714375" indent="-476250">
              <a:buFont typeface="+mj-lt"/>
              <a:buAutoNum type="alphaLcPeriod"/>
            </a:pPr>
            <a:r>
              <a:rPr lang="en-GB" dirty="0"/>
              <a:t>Testing removes faults. Debugging identifies the causes of failures.</a:t>
            </a:r>
          </a:p>
          <a:p>
            <a:pPr marL="714375" indent="-476250">
              <a:buFont typeface="+mj-lt"/>
              <a:buAutoNum type="alphaLcPeriod"/>
            </a:pPr>
            <a:r>
              <a:rPr lang="en-GB" dirty="0"/>
              <a:t>Dynamic testing prevents causes of failures. Debugging removes the failures.</a:t>
            </a:r>
          </a:p>
        </p:txBody>
      </p:sp>
    </p:spTree>
    <p:extLst>
      <p:ext uri="{BB962C8B-B14F-4D97-AF65-F5344CB8AC3E}">
        <p14:creationId xmlns:p14="http://schemas.microsoft.com/office/powerpoint/2010/main" val="35728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3950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DFD7-62A1-B775-67D2-EB9321FFFE44}"/>
              </a:ext>
            </a:extLst>
          </p:cNvPr>
          <p:cNvSpPr>
            <a:spLocks noGrp="1"/>
          </p:cNvSpPr>
          <p:nvPr>
            <p:ph type="title"/>
          </p:nvPr>
        </p:nvSpPr>
        <p:spPr/>
        <p:txBody>
          <a:bodyPr/>
          <a:lstStyle/>
          <a:p>
            <a:r>
              <a:rPr lang="en-GB" dirty="0"/>
              <a:t>Why is Testing Necessary?</a:t>
            </a:r>
          </a:p>
        </p:txBody>
      </p:sp>
      <p:sp>
        <p:nvSpPr>
          <p:cNvPr id="3" name="Content Placeholder 2">
            <a:extLst>
              <a:ext uri="{FF2B5EF4-FFF2-40B4-BE49-F238E27FC236}">
                <a16:creationId xmlns:a16="http://schemas.microsoft.com/office/drawing/2014/main" id="{B20527B0-2034-4C4F-8549-BBCA7E1E454B}"/>
              </a:ext>
            </a:extLst>
          </p:cNvPr>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p>
          <a:p>
            <a:pPr>
              <a:spcBef>
                <a:spcPts val="0"/>
              </a:spcBef>
              <a:spcAft>
                <a:spcPts val="1200"/>
              </a:spcAft>
            </a:pPr>
            <a:r>
              <a:rPr lang="en-GB" dirty="0"/>
              <a:t> When defects are fixed, </a:t>
            </a:r>
            <a:r>
              <a:rPr lang="en-GB" dirty="0">
                <a:solidFill>
                  <a:srgbClr val="C00000"/>
                </a:solidFill>
              </a:rPr>
              <a:t>quality</a:t>
            </a:r>
            <a:r>
              <a:rPr lang="en-GB" dirty="0"/>
              <a:t> increases.</a:t>
            </a:r>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p>
        </p:txBody>
      </p:sp>
    </p:spTree>
    <p:extLst>
      <p:ext uri="{BB962C8B-B14F-4D97-AF65-F5344CB8AC3E}">
        <p14:creationId xmlns:p14="http://schemas.microsoft.com/office/powerpoint/2010/main" val="221287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p>
          <a:p>
            <a:endParaRPr lang="en-GB" dirty="0"/>
          </a:p>
        </p:txBody>
      </p:sp>
      <p:pic>
        <p:nvPicPr>
          <p:cNvPr id="5" name="Picture 4" descr="Icon&#10;&#10;Description automatically generated">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2700130"/>
            <a:ext cx="6095844"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p>
          <a:p>
            <a:endParaRPr lang="en-GB" dirty="0"/>
          </a:p>
        </p:txBody>
      </p:sp>
    </p:spTree>
    <p:extLst>
      <p:ext uri="{BB962C8B-B14F-4D97-AF65-F5344CB8AC3E}">
        <p14:creationId xmlns:p14="http://schemas.microsoft.com/office/powerpoint/2010/main" val="255434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Having testers work closely with system designers </a:t>
            </a:r>
            <a:r>
              <a:rPr lang="en-GB" dirty="0">
                <a:solidFill>
                  <a:srgbClr val="C00000"/>
                </a:solidFill>
              </a:rPr>
              <a:t>while the system is being designed</a:t>
            </a:r>
            <a:r>
              <a:rPr lang="en-GB" dirty="0"/>
              <a:t> can increase each party’s understanding of the design and how to test it. </a:t>
            </a:r>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4199" y="3134138"/>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p>
          <a:p>
            <a:endParaRPr lang="en-GB" dirty="0"/>
          </a:p>
        </p:txBody>
      </p:sp>
    </p:spTree>
    <p:extLst>
      <p:ext uri="{BB962C8B-B14F-4D97-AF65-F5344CB8AC3E}">
        <p14:creationId xmlns:p14="http://schemas.microsoft.com/office/powerpoint/2010/main" val="288183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p>
          <a:p>
            <a:endParaRPr lang="en-GB" dirty="0"/>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048000"/>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p>
          <a:p>
            <a:endParaRPr lang="en-GB" dirty="0"/>
          </a:p>
        </p:txBody>
      </p:sp>
    </p:spTree>
    <p:extLst>
      <p:ext uri="{BB962C8B-B14F-4D97-AF65-F5344CB8AC3E}">
        <p14:creationId xmlns:p14="http://schemas.microsoft.com/office/powerpoint/2010/main" val="82740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p>
          <a:p>
            <a:endParaRPr lang="en-GB" dirty="0"/>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124200"/>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590174"/>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p>
          <a:p>
            <a:endParaRPr lang="en-GB" dirty="0"/>
          </a:p>
        </p:txBody>
      </p:sp>
    </p:spTree>
    <p:extLst>
      <p:ext uri="{BB962C8B-B14F-4D97-AF65-F5344CB8AC3E}">
        <p14:creationId xmlns:p14="http://schemas.microsoft.com/office/powerpoint/2010/main" val="197122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BBA6-F6CB-5B06-2B30-2ACD7A1F284B}"/>
              </a:ext>
            </a:extLst>
          </p:cNvPr>
          <p:cNvSpPr>
            <a:spLocks noGrp="1"/>
          </p:cNvSpPr>
          <p:nvPr>
            <p:ph type="title"/>
          </p:nvPr>
        </p:nvSpPr>
        <p:spPr/>
        <p:txBody>
          <a:bodyPr/>
          <a:lstStyle/>
          <a:p>
            <a:r>
              <a:rPr lang="en-GB" dirty="0"/>
              <a:t>Quality Assurance &amp; Testing</a:t>
            </a:r>
          </a:p>
        </p:txBody>
      </p:sp>
      <p:sp>
        <p:nvSpPr>
          <p:cNvPr id="3" name="Content Placeholder 2">
            <a:extLst>
              <a:ext uri="{FF2B5EF4-FFF2-40B4-BE49-F238E27FC236}">
                <a16:creationId xmlns:a16="http://schemas.microsoft.com/office/drawing/2014/main" id="{3520666D-AFD2-2ABA-7DEB-DBB9A9566EFF}"/>
              </a:ext>
            </a:extLst>
          </p:cNvPr>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itchFamily="2" charset="2"/>
              </a:rPr>
              <a:t></a:t>
            </a:r>
            <a:r>
              <a:rPr lang="en-SG" dirty="0">
                <a:effectLst/>
                <a:latin typeface="Calibri" panose="020F0502020204030204" pitchFamily="34" charset="0"/>
              </a:rPr>
              <a:t> Work products higher quality</a:t>
            </a:r>
          </a:p>
          <a:p>
            <a:pPr>
              <a:spcBef>
                <a:spcPts val="1800"/>
              </a:spcBef>
            </a:pPr>
            <a:r>
              <a:rPr lang="en-GB" dirty="0"/>
              <a:t> </a:t>
            </a:r>
            <a:r>
              <a:rPr lang="en-GB" dirty="0">
                <a:solidFill>
                  <a:srgbClr val="C00000"/>
                </a:solidFill>
              </a:rPr>
              <a:t>Quality control </a:t>
            </a:r>
            <a:r>
              <a:rPr lang="en-GB" dirty="0"/>
              <a:t>is concerned with the quality of the products rather than processes.</a:t>
            </a:r>
          </a:p>
          <a:p>
            <a:pPr lvl="1">
              <a:spcBef>
                <a:spcPts val="600"/>
              </a:spcBef>
            </a:pPr>
            <a:r>
              <a:rPr lang="en-GB" dirty="0"/>
              <a:t> Testing is a quality control activity rather than a quality assurance activity.	</a:t>
            </a:r>
          </a:p>
        </p:txBody>
      </p:sp>
    </p:spTree>
    <p:extLst>
      <p:ext uri="{BB962C8B-B14F-4D97-AF65-F5344CB8AC3E}">
        <p14:creationId xmlns:p14="http://schemas.microsoft.com/office/powerpoint/2010/main" val="65494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14B3B90-CFE5-C964-BF55-E7724F29684B}"/>
              </a:ext>
            </a:extLst>
          </p:cNvPr>
          <p:cNvSpPr>
            <a:spLocks noGrp="1" noChangeArrowheads="1"/>
          </p:cNvSpPr>
          <p:nvPr>
            <p:ph type="title"/>
          </p:nvPr>
        </p:nvSpPr>
        <p:spPr/>
        <p:txBody>
          <a:bodyPr/>
          <a:lstStyle/>
          <a:p>
            <a:r>
              <a:rPr lang="en-GB" altLang="en-US" dirty="0"/>
              <a:t>Errors - Defects - Failures</a:t>
            </a:r>
          </a:p>
        </p:txBody>
      </p:sp>
      <p:sp>
        <p:nvSpPr>
          <p:cNvPr id="118787" name="Rectangle 3">
            <a:extLst>
              <a:ext uri="{FF2B5EF4-FFF2-40B4-BE49-F238E27FC236}">
                <a16:creationId xmlns:a16="http://schemas.microsoft.com/office/drawing/2014/main" id="{E5633B3C-CF43-F7CA-5EF4-9E37C4B00921}"/>
              </a:ext>
            </a:extLst>
          </p:cNvPr>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p>
          <a:p>
            <a:pPr>
              <a:defRPr/>
            </a:pPr>
            <a:r>
              <a:rPr lang="en-GB" altLang="en-US" dirty="0">
                <a:solidFill>
                  <a:srgbClr val="C00000"/>
                </a:solidFill>
              </a:rPr>
              <a:t>Defect</a:t>
            </a:r>
            <a:r>
              <a:rPr lang="en-GB" altLang="en-US" dirty="0"/>
              <a:t> (fault/bug): a manifestation of an error in software</a:t>
            </a:r>
          </a:p>
          <a:p>
            <a:pPr lvl="1">
              <a:defRPr/>
            </a:pPr>
            <a:r>
              <a:rPr lang="en-GB" altLang="en-US" dirty="0"/>
              <a:t>if executed, a fault may cause a failure</a:t>
            </a:r>
          </a:p>
          <a:p>
            <a:pPr>
              <a:defRPr/>
            </a:pPr>
            <a:r>
              <a:rPr lang="en-GB" altLang="en-US" dirty="0">
                <a:solidFill>
                  <a:srgbClr val="C00000"/>
                </a:solidFill>
              </a:rPr>
              <a:t>Failure</a:t>
            </a:r>
            <a:r>
              <a:rPr lang="en-GB" altLang="en-US" dirty="0"/>
              <a:t>: an event in which a component or system does not perform a required function within specified limits</a:t>
            </a:r>
          </a:p>
          <a:p>
            <a:pPr lvl="1">
              <a:defRPr/>
            </a:pPr>
            <a:r>
              <a:rPr lang="en-GB" altLang="en-US" dirty="0"/>
              <a:t>found defect</a:t>
            </a:r>
            <a:endParaRPr lang="en-GB" altLang="en-US" sz="2400" dirty="0"/>
          </a:p>
          <a:p>
            <a:pPr lvl="1">
              <a:defRPr/>
            </a:pPr>
            <a:endParaRPr lang="en-GB" altLang="en-US" dirty="0"/>
          </a:p>
        </p:txBody>
      </p:sp>
      <p:sp>
        <p:nvSpPr>
          <p:cNvPr id="20483" name="Text Box 4">
            <a:extLst>
              <a:ext uri="{FF2B5EF4-FFF2-40B4-BE49-F238E27FC236}">
                <a16:creationId xmlns:a16="http://schemas.microsoft.com/office/drawing/2014/main" id="{CCDE1C9F-A878-99C4-93E5-00CF30FE20CF}"/>
              </a:ext>
            </a:extLst>
          </p:cNvPr>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a:extLst>
              <a:ext uri="{FF2B5EF4-FFF2-40B4-BE49-F238E27FC236}">
                <a16:creationId xmlns:a16="http://schemas.microsoft.com/office/drawing/2014/main" id="{1CC8F69B-1D18-30E0-26FB-595D6A3337EF}"/>
              </a:ext>
            </a:extLst>
          </p:cNvPr>
          <p:cNvSpPr>
            <a:spLocks noGrp="1" noChangeArrowheads="1"/>
          </p:cNvSpPr>
          <p:nvPr>
            <p:ph type="title"/>
          </p:nvPr>
        </p:nvSpPr>
        <p:spPr/>
        <p:txBody>
          <a:bodyPr/>
          <a:lstStyle/>
          <a:p>
            <a:r>
              <a:rPr lang="en-GB" dirty="0"/>
              <a:t>What is Testing?: </a:t>
            </a:r>
            <a:r>
              <a:rPr lang="en-GB" altLang="en-US" dirty="0"/>
              <a:t>Cost of Software Faults</a:t>
            </a:r>
          </a:p>
        </p:txBody>
      </p:sp>
      <p:sp>
        <p:nvSpPr>
          <p:cNvPr id="134150" name="Rectangle 6">
            <a:extLst>
              <a:ext uri="{FF2B5EF4-FFF2-40B4-BE49-F238E27FC236}">
                <a16:creationId xmlns:a16="http://schemas.microsoft.com/office/drawing/2014/main" id="{8D6A0C36-5135-FF7D-345A-D75DC004A542}"/>
              </a:ext>
            </a:extLst>
          </p:cNvPr>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p>
          <a:p>
            <a:pPr lvl="1">
              <a:defRPr/>
            </a:pPr>
            <a:r>
              <a:rPr lang="en-GB" altLang="en-US" sz="2400" dirty="0"/>
              <a:t>Ariane 5 ($7billion) </a:t>
            </a:r>
          </a:p>
          <a:p>
            <a:pPr marL="461962" lvl="1" indent="0">
              <a:buFontTx/>
              <a:buNone/>
              <a:defRPr/>
            </a:pPr>
            <a:r>
              <a:rPr lang="en-US" sz="2400" dirty="0">
                <a:hlinkClick r:id="rId3"/>
              </a:rPr>
              <a:t>The Explosion of the Ariane 5 (umn.edu)</a:t>
            </a:r>
            <a:endParaRPr lang="en-GB" altLang="en-US" sz="2400" dirty="0"/>
          </a:p>
          <a:p>
            <a:pPr lvl="1">
              <a:defRPr/>
            </a:pPr>
            <a:r>
              <a:rPr lang="en-GB" altLang="en-US" sz="2400" dirty="0"/>
              <a:t>Mariner space probe to Venus ($250m)</a:t>
            </a:r>
          </a:p>
          <a:p>
            <a:pPr marL="461962" lvl="1" indent="0">
              <a:buFontTx/>
              <a:buNone/>
              <a:defRPr/>
            </a:pPr>
            <a:r>
              <a:rPr lang="en-US" sz="2400" dirty="0">
                <a:hlinkClick r:id="rId4"/>
              </a:rPr>
              <a:t>Mariner 1 destroyed due to code error, July 22, 1962 – EDN</a:t>
            </a:r>
            <a:endParaRPr lang="en-GB" altLang="en-US" sz="2400" dirty="0"/>
          </a:p>
          <a:p>
            <a:pPr lvl="1">
              <a:defRPr/>
            </a:pPr>
            <a:r>
              <a:rPr lang="en-GB" altLang="en-US" sz="2400" dirty="0"/>
              <a:t>American Airlines ($50m)</a:t>
            </a:r>
          </a:p>
          <a:p>
            <a:pPr>
              <a:spcBef>
                <a:spcPts val="1200"/>
              </a:spcBef>
              <a:defRPr/>
            </a:pPr>
            <a:r>
              <a:rPr lang="en-GB" altLang="en-US" sz="2400" dirty="0"/>
              <a:t>Very little or nothing at all</a:t>
            </a:r>
          </a:p>
          <a:p>
            <a:pPr lvl="1">
              <a:defRPr/>
            </a:pPr>
            <a:r>
              <a:rPr lang="en-GB" altLang="en-US" sz="2400" dirty="0"/>
              <a:t>minor inconvenience</a:t>
            </a:r>
          </a:p>
          <a:p>
            <a:pPr lvl="1">
              <a:defRPr/>
            </a:pPr>
            <a:r>
              <a:rPr lang="en-GB" altLang="en-US" sz="2400" dirty="0"/>
              <a:t>no visible or physical detrimental impact</a:t>
            </a:r>
          </a:p>
          <a:p>
            <a:pPr>
              <a:spcBef>
                <a:spcPts val="1200"/>
              </a:spcBef>
              <a:defRPr/>
            </a:pPr>
            <a:r>
              <a:rPr lang="en-GB" altLang="en-US" dirty="0"/>
              <a:t>S</a:t>
            </a:r>
            <a:r>
              <a:rPr lang="en-GB" altLang="en-US" sz="2400" dirty="0"/>
              <a:t>oftware is not “linear”: </a:t>
            </a:r>
          </a:p>
          <a:p>
            <a:pPr lvl="1">
              <a:defRPr/>
            </a:pPr>
            <a:r>
              <a:rPr lang="en-GB" altLang="en-US" sz="2400" dirty="0"/>
              <a:t>small input may have very large effect</a:t>
            </a:r>
          </a:p>
        </p:txBody>
      </p:sp>
    </p:spTree>
    <p:extLst>
      <p:ext uri="{BB962C8B-B14F-4D97-AF65-F5344CB8AC3E}">
        <p14:creationId xmlns:p14="http://schemas.microsoft.com/office/powerpoint/2010/main" val="376321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162103-5865-7656-0213-F68D23BAE066}"/>
              </a:ext>
            </a:extLst>
          </p:cNvPr>
          <p:cNvSpPr>
            <a:spLocks noGrp="1" noChangeArrowheads="1"/>
          </p:cNvSpPr>
          <p:nvPr>
            <p:ph type="title"/>
          </p:nvPr>
        </p:nvSpPr>
        <p:spPr/>
        <p:txBody>
          <a:bodyPr/>
          <a:lstStyle/>
          <a:p>
            <a:r>
              <a:rPr lang="en-GB" altLang="en-US" dirty="0"/>
              <a:t>Errors - Defects - Failures</a:t>
            </a:r>
          </a:p>
        </p:txBody>
      </p:sp>
      <p:sp>
        <p:nvSpPr>
          <p:cNvPr id="305155" name="Rectangle 3">
            <a:extLst>
              <a:ext uri="{FF2B5EF4-FFF2-40B4-BE49-F238E27FC236}">
                <a16:creationId xmlns:a16="http://schemas.microsoft.com/office/drawing/2014/main" id="{9D7575A1-911B-BB5F-5012-716E14208850}"/>
              </a:ext>
            </a:extLst>
          </p:cNvPr>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p>
          <a:p>
            <a:pPr algn="ctr"/>
            <a:r>
              <a:rPr lang="en-GB" altLang="en-US" dirty="0">
                <a:solidFill>
                  <a:schemeClr val="tx1">
                    <a:lumMod val="75000"/>
                    <a:lumOff val="25000"/>
                  </a:schemeClr>
                </a:solidFill>
                <a:latin typeface="+mn-lt"/>
              </a:rPr>
              <a:t>an error ...</a:t>
            </a:r>
          </a:p>
        </p:txBody>
      </p:sp>
      <p:sp>
        <p:nvSpPr>
          <p:cNvPr id="305156" name="Rectangle 4">
            <a:extLst>
              <a:ext uri="{FF2B5EF4-FFF2-40B4-BE49-F238E27FC236}">
                <a16:creationId xmlns:a16="http://schemas.microsoft.com/office/drawing/2014/main" id="{866129ED-4D18-FEAE-8D56-C2BE57129F7C}"/>
              </a:ext>
            </a:extLst>
          </p:cNvPr>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p>
        </p:txBody>
      </p:sp>
      <p:sp>
        <p:nvSpPr>
          <p:cNvPr id="305158" name="Freeform 6">
            <a:extLst>
              <a:ext uri="{FF2B5EF4-FFF2-40B4-BE49-F238E27FC236}">
                <a16:creationId xmlns:a16="http://schemas.microsoft.com/office/drawing/2014/main" id="{D43A14F7-6A93-C6D2-F572-63512E6CDB1E}"/>
              </a:ext>
            </a:extLst>
          </p:cNvPr>
          <p:cNvSpPr>
            <a:spLocks/>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a:extLst>
              <a:ext uri="{FF2B5EF4-FFF2-40B4-BE49-F238E27FC236}">
                <a16:creationId xmlns:a16="http://schemas.microsoft.com/office/drawing/2014/main" id="{0D4F9CCA-FE71-C71D-3E04-6F1508E3901E}"/>
              </a:ext>
            </a:extLst>
          </p:cNvPr>
          <p:cNvSpPr>
            <a:spLocks/>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a:extLst>
              <a:ext uri="{FF2B5EF4-FFF2-40B4-BE49-F238E27FC236}">
                <a16:creationId xmlns:a16="http://schemas.microsoft.com/office/drawing/2014/main" id="{5D384A56-6511-67D6-F17D-1D797AE86F67}"/>
              </a:ext>
            </a:extLst>
          </p:cNvPr>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p>
        </p:txBody>
      </p:sp>
      <p:pic>
        <p:nvPicPr>
          <p:cNvPr id="3" name="Picture 2" descr="Icon&#10;&#10;Description automatically generated">
            <a:extLst>
              <a:ext uri="{FF2B5EF4-FFF2-40B4-BE49-F238E27FC236}">
                <a16:creationId xmlns:a16="http://schemas.microsoft.com/office/drawing/2014/main" id="{52345251-071C-BC4D-782E-1576D578D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a:extLst>
              <a:ext uri="{FF2B5EF4-FFF2-40B4-BE49-F238E27FC236}">
                <a16:creationId xmlns:a16="http://schemas.microsoft.com/office/drawing/2014/main" id="{10F9C20A-77E5-7DD9-5120-B16B79185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92922" y="4499295"/>
            <a:ext cx="1910556" cy="1902757"/>
          </a:xfrm>
          <a:prstGeom prst="rect">
            <a:avLst/>
          </a:prstGeom>
        </p:spPr>
      </p:pic>
      <p:pic>
        <p:nvPicPr>
          <p:cNvPr id="12" name="Picture 11">
            <a:extLst>
              <a:ext uri="{FF2B5EF4-FFF2-40B4-BE49-F238E27FC236}">
                <a16:creationId xmlns:a16="http://schemas.microsoft.com/office/drawing/2014/main" id="{22B25524-F0EE-8DFB-0A58-38230DCD25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D806E-E9DA-F145-BC48-C3C2206F67FA}"/>
              </a:ext>
            </a:extLst>
          </p:cNvPr>
          <p:cNvSpPr>
            <a:spLocks noGrp="1"/>
          </p:cNvSpPr>
          <p:nvPr>
            <p:ph type="title"/>
          </p:nvPr>
        </p:nvSpPr>
        <p:spPr/>
        <p:txBody>
          <a:bodyPr/>
          <a:lstStyle/>
          <a:p>
            <a:r>
              <a:rPr lang="en-GB" altLang="en-US"/>
              <a:t>Errors - Defects - Failures</a:t>
            </a:r>
            <a:endParaRPr lang="en-GB"/>
          </a:p>
        </p:txBody>
      </p:sp>
      <p:sp>
        <p:nvSpPr>
          <p:cNvPr id="5" name="Content Placeholder 4">
            <a:extLst>
              <a:ext uri="{FF2B5EF4-FFF2-40B4-BE49-F238E27FC236}">
                <a16:creationId xmlns:a16="http://schemas.microsoft.com/office/drawing/2014/main" id="{5712FAA2-68A3-E653-D4FB-2EF726839CC2}"/>
              </a:ext>
            </a:extLst>
          </p:cNvPr>
          <p:cNvSpPr>
            <a:spLocks noGrp="1"/>
          </p:cNvSpPr>
          <p:nvPr>
            <p:ph idx="1"/>
          </p:nvPr>
        </p:nvSpPr>
        <p:spPr/>
        <p:txBody>
          <a:bodyPr/>
          <a:lstStyle/>
          <a:p>
            <a:r>
              <a:rPr lang="en-GB" dirty="0"/>
              <a:t> Common thought: failures = result of "bug in the code"</a:t>
            </a:r>
          </a:p>
          <a:p>
            <a:r>
              <a:rPr lang="en-GB" dirty="0"/>
              <a:t> 20% of defects in requirements, 25% in design</a:t>
            </a:r>
          </a:p>
        </p:txBody>
      </p:sp>
    </p:spTree>
    <p:extLst>
      <p:ext uri="{BB962C8B-B14F-4D97-AF65-F5344CB8AC3E}">
        <p14:creationId xmlns:p14="http://schemas.microsoft.com/office/powerpoint/2010/main" val="2659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a:extLst>
              <a:ext uri="{FF2B5EF4-FFF2-40B4-BE49-F238E27FC236}">
                <a16:creationId xmlns:a16="http://schemas.microsoft.com/office/drawing/2014/main" id="{838BBE0C-0FB7-4E52-6357-7751A3DE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EF6614B-7816-51D6-34EE-17B9611B644E}"/>
              </a:ext>
            </a:extLst>
          </p:cNvPr>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878A-D6C2-75D1-560D-82E81C4265C1}"/>
              </a:ext>
            </a:extLst>
          </p:cNvPr>
          <p:cNvSpPr>
            <a:spLocks noGrp="1"/>
          </p:cNvSpPr>
          <p:nvPr>
            <p:ph type="title"/>
          </p:nvPr>
        </p:nvSpPr>
        <p:spPr/>
        <p:txBody>
          <a:bodyPr/>
          <a:lstStyle/>
          <a:p>
            <a:r>
              <a:rPr lang="en-GB" altLang="en-US" dirty="0"/>
              <a:t>Errors - Defects - Failures</a:t>
            </a:r>
            <a:endParaRPr lang="en-GB" dirty="0"/>
          </a:p>
        </p:txBody>
      </p:sp>
      <p:grpSp>
        <p:nvGrpSpPr>
          <p:cNvPr id="5" name="Group 4">
            <a:extLst>
              <a:ext uri="{FF2B5EF4-FFF2-40B4-BE49-F238E27FC236}">
                <a16:creationId xmlns:a16="http://schemas.microsoft.com/office/drawing/2014/main" id="{23991CA5-4418-BBA6-EA59-2E087841B72B}"/>
              </a:ext>
            </a:extLst>
          </p:cNvPr>
          <p:cNvGrpSpPr/>
          <p:nvPr/>
        </p:nvGrpSpPr>
        <p:grpSpPr>
          <a:xfrm>
            <a:off x="756875" y="3287916"/>
            <a:ext cx="2112459" cy="1267475"/>
            <a:chOff x="7067" y="789372"/>
            <a:chExt cx="2112459" cy="1267475"/>
          </a:xfrm>
        </p:grpSpPr>
        <p:sp>
          <p:nvSpPr>
            <p:cNvPr id="12" name="Rounded Rectangle 11">
              <a:extLst>
                <a:ext uri="{FF2B5EF4-FFF2-40B4-BE49-F238E27FC236}">
                  <a16:creationId xmlns:a16="http://schemas.microsoft.com/office/drawing/2014/main" id="{A4F65A68-8B57-5FFD-C8A9-A9C6CEFF214B}"/>
                </a:ext>
              </a:extLst>
            </p:cNvPr>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23C6868E-C66A-F0DC-FDEF-84A14C1BDF50}"/>
                </a:ext>
              </a:extLst>
            </p:cNvPr>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p>
          </p:txBody>
        </p:sp>
      </p:grpSp>
      <p:grpSp>
        <p:nvGrpSpPr>
          <p:cNvPr id="6" name="Group 5">
            <a:extLst>
              <a:ext uri="{FF2B5EF4-FFF2-40B4-BE49-F238E27FC236}">
                <a16:creationId xmlns:a16="http://schemas.microsoft.com/office/drawing/2014/main" id="{282DC4D2-DB1E-9899-86A3-5F7271E98095}"/>
              </a:ext>
            </a:extLst>
          </p:cNvPr>
          <p:cNvGrpSpPr/>
          <p:nvPr/>
        </p:nvGrpSpPr>
        <p:grpSpPr>
          <a:xfrm>
            <a:off x="3657600" y="3287916"/>
            <a:ext cx="2112459" cy="1267475"/>
            <a:chOff x="2964511" y="789372"/>
            <a:chExt cx="2112459" cy="1267475"/>
          </a:xfrm>
        </p:grpSpPr>
        <p:sp>
          <p:nvSpPr>
            <p:cNvPr id="10" name="Rounded Rectangle 9">
              <a:extLst>
                <a:ext uri="{FF2B5EF4-FFF2-40B4-BE49-F238E27FC236}">
                  <a16:creationId xmlns:a16="http://schemas.microsoft.com/office/drawing/2014/main" id="{ED557197-13DE-547D-1D03-B733BCB8F1A3}"/>
                </a:ext>
              </a:extLst>
            </p:cNvPr>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a:extLst>
                <a:ext uri="{FF2B5EF4-FFF2-40B4-BE49-F238E27FC236}">
                  <a16:creationId xmlns:a16="http://schemas.microsoft.com/office/drawing/2014/main" id="{78508F7B-D856-A7D6-893B-85910727448E}"/>
                </a:ext>
              </a:extLst>
            </p:cNvPr>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p>
          </p:txBody>
        </p:sp>
      </p:grpSp>
      <p:grpSp>
        <p:nvGrpSpPr>
          <p:cNvPr id="7" name="Group 6">
            <a:extLst>
              <a:ext uri="{FF2B5EF4-FFF2-40B4-BE49-F238E27FC236}">
                <a16:creationId xmlns:a16="http://schemas.microsoft.com/office/drawing/2014/main" id="{9A005601-F135-111E-F96C-F41BD3259564}"/>
              </a:ext>
            </a:extLst>
          </p:cNvPr>
          <p:cNvGrpSpPr/>
          <p:nvPr/>
        </p:nvGrpSpPr>
        <p:grpSpPr>
          <a:xfrm>
            <a:off x="7226410" y="2167540"/>
            <a:ext cx="2112459" cy="1267475"/>
            <a:chOff x="5921954" y="789372"/>
            <a:chExt cx="2112459" cy="1267475"/>
          </a:xfrm>
        </p:grpSpPr>
        <p:sp>
          <p:nvSpPr>
            <p:cNvPr id="8" name="Rounded Rectangle 7">
              <a:extLst>
                <a:ext uri="{FF2B5EF4-FFF2-40B4-BE49-F238E27FC236}">
                  <a16:creationId xmlns:a16="http://schemas.microsoft.com/office/drawing/2014/main" id="{B0C3B46C-3B55-FC7B-9551-DBA0DB8FFDC7}"/>
                </a:ext>
              </a:extLst>
            </p:cNvPr>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a:extLst>
                <a:ext uri="{FF2B5EF4-FFF2-40B4-BE49-F238E27FC236}">
                  <a16:creationId xmlns:a16="http://schemas.microsoft.com/office/drawing/2014/main" id="{BF59ECB1-DE6D-0BB9-8AA0-2D6D56C492A9}"/>
                </a:ext>
              </a:extLst>
            </p:cNvPr>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p>
          </p:txBody>
        </p:sp>
      </p:grpSp>
      <p:grpSp>
        <p:nvGrpSpPr>
          <p:cNvPr id="14" name="Group 13">
            <a:extLst>
              <a:ext uri="{FF2B5EF4-FFF2-40B4-BE49-F238E27FC236}">
                <a16:creationId xmlns:a16="http://schemas.microsoft.com/office/drawing/2014/main" id="{9B9F553E-D162-9863-E466-CE6B8AEA745D}"/>
              </a:ext>
            </a:extLst>
          </p:cNvPr>
          <p:cNvGrpSpPr/>
          <p:nvPr/>
        </p:nvGrpSpPr>
        <p:grpSpPr>
          <a:xfrm>
            <a:off x="7226409" y="4648200"/>
            <a:ext cx="2112459" cy="1267475"/>
            <a:chOff x="6143124" y="941772"/>
            <a:chExt cx="2112459" cy="1267475"/>
          </a:xfrm>
        </p:grpSpPr>
        <p:sp>
          <p:nvSpPr>
            <p:cNvPr id="15" name="Rounded Rectangle 14">
              <a:extLst>
                <a:ext uri="{FF2B5EF4-FFF2-40B4-BE49-F238E27FC236}">
                  <a16:creationId xmlns:a16="http://schemas.microsoft.com/office/drawing/2014/main" id="{5A6C6DC7-8F21-1120-F9D5-541DEC093F15}"/>
                </a:ext>
              </a:extLst>
            </p:cNvPr>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76C4C272-9A28-82BB-4B1F-3AD0C2E00240}"/>
                </a:ext>
              </a:extLst>
            </p:cNvPr>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p>
          </p:txBody>
        </p:sp>
      </p:grpSp>
      <p:cxnSp>
        <p:nvCxnSpPr>
          <p:cNvPr id="18" name="Straight Arrow Connector 17">
            <a:extLst>
              <a:ext uri="{FF2B5EF4-FFF2-40B4-BE49-F238E27FC236}">
                <a16:creationId xmlns:a16="http://schemas.microsoft.com/office/drawing/2014/main" id="{DC2C122E-16CA-352B-A8DB-67ED69E44317}"/>
              </a:ext>
            </a:extLst>
          </p:cNvPr>
          <p:cNvCxnSpPr>
            <a:cxnSpLocks/>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6242D1-C7DF-E4E4-4209-BFD81417F7AF}"/>
              </a:ext>
            </a:extLst>
          </p:cNvPr>
          <p:cNvCxnSpPr>
            <a:cxnSpLocks/>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6BCB1D-B983-EC83-48C6-52F74726C26B}"/>
              </a:ext>
            </a:extLst>
          </p:cNvPr>
          <p:cNvCxnSpPr>
            <a:cxnSpLocks/>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88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B389D3B-0508-5B6E-95EE-CDB18B66A887}"/>
              </a:ext>
            </a:extLst>
          </p:cNvPr>
          <p:cNvSpPr>
            <a:spLocks noGrp="1" noChangeArrowheads="1"/>
          </p:cNvSpPr>
          <p:nvPr>
            <p:ph type="title"/>
          </p:nvPr>
        </p:nvSpPr>
        <p:spPr/>
        <p:txBody>
          <a:bodyPr/>
          <a:lstStyle/>
          <a:p>
            <a:r>
              <a:rPr lang="en-GB" altLang="en-US" dirty="0"/>
              <a:t>Reliability vs. Faults</a:t>
            </a:r>
          </a:p>
        </p:txBody>
      </p:sp>
      <p:sp>
        <p:nvSpPr>
          <p:cNvPr id="119811" name="Rectangle 3">
            <a:extLst>
              <a:ext uri="{FF2B5EF4-FFF2-40B4-BE49-F238E27FC236}">
                <a16:creationId xmlns:a16="http://schemas.microsoft.com/office/drawing/2014/main" id="{5CB13141-088E-1538-47A5-18121AB34242}"/>
              </a:ext>
            </a:extLst>
          </p:cNvPr>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p>
          <a:p>
            <a:pPr marL="577850" indent="-173038">
              <a:lnSpc>
                <a:spcPct val="160000"/>
              </a:lnSpc>
              <a:spcBef>
                <a:spcPts val="1200"/>
              </a:spcBef>
              <a:defRPr/>
            </a:pPr>
            <a:r>
              <a:rPr lang="en-GB" altLang="en-US" sz="2500" dirty="0"/>
              <a:t>Can a system be fault-free? (zero faults, right first time)</a:t>
            </a:r>
          </a:p>
          <a:p>
            <a:pPr marL="577850" indent="-173038">
              <a:lnSpc>
                <a:spcPct val="160000"/>
              </a:lnSpc>
              <a:spcBef>
                <a:spcPts val="1200"/>
              </a:spcBef>
              <a:defRPr/>
            </a:pPr>
            <a:r>
              <a:rPr lang="en-GB" altLang="en-US" sz="2500" dirty="0"/>
              <a:t>Can a software system be reliable but still have faults?</a:t>
            </a:r>
          </a:p>
          <a:p>
            <a:pPr marL="577850" indent="-173038">
              <a:lnSpc>
                <a:spcPct val="160000"/>
              </a:lnSpc>
              <a:spcBef>
                <a:spcPts val="1200"/>
              </a:spcBef>
              <a:defRPr/>
            </a:pPr>
            <a:r>
              <a:rPr lang="en-GB" altLang="en-US" sz="2500" dirty="0"/>
              <a:t>Is a “fault-free” software application always reliable?</a:t>
            </a:r>
          </a:p>
        </p:txBody>
      </p:sp>
      <p:grpSp>
        <p:nvGrpSpPr>
          <p:cNvPr id="119816" name="Group 8">
            <a:extLst>
              <a:ext uri="{FF2B5EF4-FFF2-40B4-BE49-F238E27FC236}">
                <a16:creationId xmlns:a16="http://schemas.microsoft.com/office/drawing/2014/main" id="{87629545-C148-7317-2AB8-4D42438390FD}"/>
              </a:ext>
            </a:extLst>
          </p:cNvPr>
          <p:cNvGrpSpPr>
            <a:grpSpLocks/>
          </p:cNvGrpSpPr>
          <p:nvPr/>
        </p:nvGrpSpPr>
        <p:grpSpPr bwMode="auto">
          <a:xfrm>
            <a:off x="8833352" y="3282156"/>
            <a:ext cx="255588" cy="293688"/>
            <a:chOff x="4068" y="441"/>
            <a:chExt cx="161" cy="185"/>
          </a:xfrm>
        </p:grpSpPr>
        <p:sp>
          <p:nvSpPr>
            <p:cNvPr id="23562" name="Line 9">
              <a:extLst>
                <a:ext uri="{FF2B5EF4-FFF2-40B4-BE49-F238E27FC236}">
                  <a16:creationId xmlns:a16="http://schemas.microsoft.com/office/drawing/2014/main" id="{7D41DF92-3E9E-0879-8532-56A98DC154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a:extLst>
                <a:ext uri="{FF2B5EF4-FFF2-40B4-BE49-F238E27FC236}">
                  <a16:creationId xmlns:a16="http://schemas.microsoft.com/office/drawing/2014/main" id="{62076613-78A9-0823-9725-1F5B9DCA4F2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a:extLst>
              <a:ext uri="{FF2B5EF4-FFF2-40B4-BE49-F238E27FC236}">
                <a16:creationId xmlns:a16="http://schemas.microsoft.com/office/drawing/2014/main" id="{65597757-6956-D663-6B60-C7BD5F844D1F}"/>
              </a:ext>
            </a:extLst>
          </p:cNvPr>
          <p:cNvGrpSpPr>
            <a:grpSpLocks/>
          </p:cNvGrpSpPr>
          <p:nvPr/>
        </p:nvGrpSpPr>
        <p:grpSpPr bwMode="auto">
          <a:xfrm>
            <a:off x="8720729" y="4009145"/>
            <a:ext cx="307975" cy="319088"/>
            <a:chOff x="4100" y="173"/>
            <a:chExt cx="194" cy="201"/>
          </a:xfrm>
        </p:grpSpPr>
        <p:sp>
          <p:nvSpPr>
            <p:cNvPr id="23560" name="Line 12">
              <a:extLst>
                <a:ext uri="{FF2B5EF4-FFF2-40B4-BE49-F238E27FC236}">
                  <a16:creationId xmlns:a16="http://schemas.microsoft.com/office/drawing/2014/main" id="{461A10F5-E710-2BE7-B5A8-B1042151DA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a:extLst>
                <a:ext uri="{FF2B5EF4-FFF2-40B4-BE49-F238E27FC236}">
                  <a16:creationId xmlns:a16="http://schemas.microsoft.com/office/drawing/2014/main" id="{EA5726A0-B3AC-DB2A-D0D3-E2417CED446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a:extLst>
              <a:ext uri="{FF2B5EF4-FFF2-40B4-BE49-F238E27FC236}">
                <a16:creationId xmlns:a16="http://schemas.microsoft.com/office/drawing/2014/main" id="{1B1F77AC-B549-9BF4-9E8C-D185A3543CF9}"/>
              </a:ext>
            </a:extLst>
          </p:cNvPr>
          <p:cNvGrpSpPr>
            <a:grpSpLocks/>
          </p:cNvGrpSpPr>
          <p:nvPr/>
        </p:nvGrpSpPr>
        <p:grpSpPr bwMode="auto">
          <a:xfrm>
            <a:off x="8571821" y="4848812"/>
            <a:ext cx="255588" cy="293688"/>
            <a:chOff x="4068" y="441"/>
            <a:chExt cx="161" cy="185"/>
          </a:xfrm>
        </p:grpSpPr>
        <p:sp>
          <p:nvSpPr>
            <p:cNvPr id="23558" name="Line 15">
              <a:extLst>
                <a:ext uri="{FF2B5EF4-FFF2-40B4-BE49-F238E27FC236}">
                  <a16:creationId xmlns:a16="http://schemas.microsoft.com/office/drawing/2014/main" id="{242F6B54-7374-302E-8D83-ED2EFAB3DB1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a:extLst>
                <a:ext uri="{FF2B5EF4-FFF2-40B4-BE49-F238E27FC236}">
                  <a16:creationId xmlns:a16="http://schemas.microsoft.com/office/drawing/2014/main" id="{ABEDCF2F-3381-EC7B-38B8-D868498CB734}"/>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t>human beings</a:t>
            </a:r>
          </a:p>
          <a:p>
            <a:pPr lvl="1">
              <a:defRPr/>
            </a:pPr>
            <a:r>
              <a:rPr lang="en-GB" altLang="en-US" dirty="0"/>
              <a:t>who know something, but not everything</a:t>
            </a:r>
          </a:p>
          <a:p>
            <a:pPr lvl="1">
              <a:defRPr/>
            </a:pPr>
            <a:r>
              <a:rPr lang="en-GB" altLang="en-US" dirty="0"/>
              <a:t>who have skills, but aren’t perfect</a:t>
            </a:r>
          </a:p>
          <a:p>
            <a:pPr lvl="1">
              <a:defRPr/>
            </a:pPr>
            <a:r>
              <a:rPr lang="en-GB" altLang="en-US" dirty="0"/>
              <a:t>who do make mistakes (errors)</a:t>
            </a:r>
          </a:p>
          <a:p>
            <a:pPr>
              <a:defRPr/>
            </a:pPr>
            <a:r>
              <a:rPr lang="en-GB" altLang="en-US" dirty="0"/>
              <a:t>Under increasing pressure to deliver to strict </a:t>
            </a:r>
            <a:r>
              <a:rPr lang="en-GB" altLang="en-US" i="1" dirty="0"/>
              <a:t>deadlines</a:t>
            </a:r>
          </a:p>
          <a:p>
            <a:pPr lvl="1">
              <a:defRPr/>
            </a:pPr>
            <a:r>
              <a:rPr lang="en-GB" altLang="en-US" dirty="0"/>
              <a:t>no time to check but assumptions may be wrong</a:t>
            </a:r>
          </a:p>
          <a:p>
            <a:pPr lvl="1">
              <a:defRPr/>
            </a:pPr>
            <a:r>
              <a:rPr lang="en-GB" altLang="en-US" dirty="0"/>
              <a:t>systems may be incomplete</a:t>
            </a:r>
          </a:p>
          <a:p>
            <a:pPr>
              <a:defRPr/>
            </a:pPr>
            <a:r>
              <a:rPr lang="en-GB" altLang="en-US" dirty="0"/>
              <a:t>if you have ever written software ...</a:t>
            </a:r>
          </a:p>
          <a:p>
            <a:pPr lvl="1">
              <a:defRPr/>
            </a:pPr>
            <a:endParaRPr lang="en-GB"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Time pressure</a:t>
            </a:r>
          </a:p>
          <a:p>
            <a:pPr>
              <a:defRPr/>
            </a:pPr>
            <a:r>
              <a:rPr lang="en-GB" altLang="en-US" dirty="0"/>
              <a:t> Human fallibility</a:t>
            </a:r>
          </a:p>
          <a:p>
            <a:pPr>
              <a:defRPr/>
            </a:pPr>
            <a:r>
              <a:rPr lang="en-GB" altLang="en-US" dirty="0"/>
              <a:t> Lack of experience</a:t>
            </a:r>
          </a:p>
          <a:p>
            <a:pPr>
              <a:defRPr/>
            </a:pPr>
            <a:r>
              <a:rPr lang="en-GB" altLang="en-US" dirty="0"/>
              <a:t> Miscommunication</a:t>
            </a:r>
          </a:p>
          <a:p>
            <a:pPr>
              <a:defRPr/>
            </a:pPr>
            <a:r>
              <a:rPr lang="en-GB" altLang="en-US" dirty="0"/>
              <a:t> Complexity of work products</a:t>
            </a:r>
          </a:p>
          <a:p>
            <a:pPr>
              <a:defRPr/>
            </a:pPr>
            <a:r>
              <a:rPr lang="en-GB" altLang="en-US" dirty="0"/>
              <a:t> System interactions</a:t>
            </a:r>
          </a:p>
          <a:p>
            <a:pPr>
              <a:defRPr/>
            </a:pPr>
            <a:r>
              <a:rPr lang="en-GB" altLang="en-US" dirty="0"/>
              <a:t> New technologies</a:t>
            </a:r>
          </a:p>
          <a:p>
            <a:pPr>
              <a:defRPr/>
            </a:pPr>
            <a:r>
              <a:rPr lang="en-GB" altLang="en-US" dirty="0"/>
              <a:t> Environmental conditions</a:t>
            </a:r>
          </a:p>
          <a:p>
            <a:pPr lvl="1">
              <a:defRPr/>
            </a:pPr>
            <a:endParaRPr lang="en-GB" altLang="en-US" dirty="0"/>
          </a:p>
        </p:txBody>
      </p:sp>
    </p:spTree>
    <p:extLst>
      <p:ext uri="{BB962C8B-B14F-4D97-AF65-F5344CB8AC3E}">
        <p14:creationId xmlns:p14="http://schemas.microsoft.com/office/powerpoint/2010/main" val="3747076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id="{6DE46183-259D-3FFE-BCA2-6B3CAA306EA4}"/>
              </a:ext>
            </a:extLst>
          </p:cNvPr>
          <p:cNvSpPr>
            <a:spLocks noGrp="1" noChangeArrowheads="1"/>
          </p:cNvSpPr>
          <p:nvPr>
            <p:ph type="title"/>
          </p:nvPr>
        </p:nvSpPr>
        <p:spPr/>
        <p:txBody>
          <a:bodyPr/>
          <a:lstStyle/>
          <a:p>
            <a:r>
              <a:rPr lang="en-GB" altLang="en-US"/>
              <a:t>What do software faults cost?</a:t>
            </a:r>
          </a:p>
        </p:txBody>
      </p:sp>
      <p:graphicFrame>
        <p:nvGraphicFramePr>
          <p:cNvPr id="2" name="Chart 1">
            <a:extLst>
              <a:ext uri="{FF2B5EF4-FFF2-40B4-BE49-F238E27FC236}">
                <a16:creationId xmlns:a16="http://schemas.microsoft.com/office/drawing/2014/main" id="{699A7350-9AD0-E1DC-A5A1-5A4A24E7128F}"/>
              </a:ext>
            </a:extLst>
          </p:cNvPr>
          <p:cNvGraphicFramePr/>
          <p:nvPr>
            <p:extLst>
              <p:ext uri="{D42A27DB-BD31-4B8C-83A1-F6EECF244321}">
                <p14:modId xmlns:p14="http://schemas.microsoft.com/office/powerpoint/2010/main" val="1497007327"/>
              </p:ext>
            </p:extLst>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115F0AC-ADA2-DB30-0538-15AA7E03211B}"/>
              </a:ext>
            </a:extLst>
          </p:cNvPr>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p>
        </p:txBody>
      </p:sp>
      <p:sp>
        <p:nvSpPr>
          <p:cNvPr id="6" name="TextBox 5">
            <a:extLst>
              <a:ext uri="{FF2B5EF4-FFF2-40B4-BE49-F238E27FC236}">
                <a16:creationId xmlns:a16="http://schemas.microsoft.com/office/drawing/2014/main" id="{35F8A45D-0564-4B1E-C41B-A7739AA73506}"/>
              </a:ext>
            </a:extLst>
          </p:cNvPr>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p>
        </p:txBody>
      </p:sp>
      <p:sp>
        <p:nvSpPr>
          <p:cNvPr id="7" name="TextBox 6">
            <a:extLst>
              <a:ext uri="{FF2B5EF4-FFF2-40B4-BE49-F238E27FC236}">
                <a16:creationId xmlns:a16="http://schemas.microsoft.com/office/drawing/2014/main" id="{E554C06B-02A5-6FB6-D3D3-B89C5535FC69}"/>
              </a:ext>
            </a:extLst>
          </p:cNvPr>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p>
        </p:txBody>
      </p:sp>
      <p:sp>
        <p:nvSpPr>
          <p:cNvPr id="8" name="TextBox 7">
            <a:extLst>
              <a:ext uri="{FF2B5EF4-FFF2-40B4-BE49-F238E27FC236}">
                <a16:creationId xmlns:a16="http://schemas.microsoft.com/office/drawing/2014/main" id="{51820CEA-6DF9-E17D-0B0C-6450527066A5}"/>
              </a:ext>
            </a:extLst>
          </p:cNvPr>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p>
        </p:txBody>
      </p:sp>
      <p:sp>
        <p:nvSpPr>
          <p:cNvPr id="9" name="TextBox 8">
            <a:extLst>
              <a:ext uri="{FF2B5EF4-FFF2-40B4-BE49-F238E27FC236}">
                <a16:creationId xmlns:a16="http://schemas.microsoft.com/office/drawing/2014/main" id="{985EC7F8-6E01-72BA-9ADF-DEA320F2C1BD}"/>
              </a:ext>
            </a:extLst>
          </p:cNvPr>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p>
        </p:txBody>
      </p:sp>
      <p:sp>
        <p:nvSpPr>
          <p:cNvPr id="10" name="TextBox 9">
            <a:extLst>
              <a:ext uri="{FF2B5EF4-FFF2-40B4-BE49-F238E27FC236}">
                <a16:creationId xmlns:a16="http://schemas.microsoft.com/office/drawing/2014/main" id="{64A131A6-4686-BF0D-0915-D8AD54623B44}"/>
              </a:ext>
            </a:extLst>
          </p:cNvPr>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p>
        </p:txBody>
      </p:sp>
      <p:cxnSp>
        <p:nvCxnSpPr>
          <p:cNvPr id="12" name="Straight Connector 11">
            <a:extLst>
              <a:ext uri="{FF2B5EF4-FFF2-40B4-BE49-F238E27FC236}">
                <a16:creationId xmlns:a16="http://schemas.microsoft.com/office/drawing/2014/main" id="{0EE89A98-EECD-00CE-C710-C02BBA4243D7}"/>
              </a:ext>
            </a:extLst>
          </p:cNvPr>
          <p:cNvCxnSpPr>
            <a:cxnSpLocks/>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87C6651-4188-3C1B-3BE4-1E1F9D4A951C}"/>
              </a:ext>
            </a:extLst>
          </p:cNvPr>
          <p:cNvSpPr>
            <a:spLocks noGrp="1" noChangeArrowheads="1"/>
          </p:cNvSpPr>
          <p:nvPr>
            <p:ph type="title"/>
          </p:nvPr>
        </p:nvSpPr>
        <p:spPr/>
        <p:txBody>
          <a:bodyPr/>
          <a:lstStyle/>
          <a:p>
            <a:r>
              <a:rPr lang="en-GB" altLang="en-US"/>
              <a:t>So why is testing necessary?</a:t>
            </a:r>
          </a:p>
        </p:txBody>
      </p:sp>
      <p:sp>
        <p:nvSpPr>
          <p:cNvPr id="137219" name="Rectangle 3">
            <a:extLst>
              <a:ext uri="{FF2B5EF4-FFF2-40B4-BE49-F238E27FC236}">
                <a16:creationId xmlns:a16="http://schemas.microsoft.com/office/drawing/2014/main" id="{2D23D2A7-6F4C-DC93-CA6F-DE6F86F332F3}"/>
              </a:ext>
            </a:extLst>
          </p:cNvPr>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p>
          <a:p>
            <a:pPr>
              <a:spcBef>
                <a:spcPts val="600"/>
              </a:spcBef>
              <a:buFont typeface="Arial" panose="020B0604020202020204" pitchFamily="34" charset="0"/>
              <a:buChar char="•"/>
              <a:defRPr/>
            </a:pPr>
            <a:r>
              <a:rPr lang="en-GB" altLang="en-US" dirty="0"/>
              <a:t>to learn about the reliability of the software</a:t>
            </a:r>
          </a:p>
          <a:p>
            <a:pPr>
              <a:spcBef>
                <a:spcPts val="600"/>
              </a:spcBef>
              <a:buFont typeface="Arial" panose="020B0604020202020204" pitchFamily="34" charset="0"/>
              <a:buChar char="•"/>
              <a:defRPr/>
            </a:pPr>
            <a:r>
              <a:rPr lang="en-GB" altLang="en-US" dirty="0"/>
              <a:t>to fill the time between delivery of the software and the release date</a:t>
            </a:r>
          </a:p>
          <a:p>
            <a:pPr>
              <a:spcBef>
                <a:spcPts val="600"/>
              </a:spcBef>
              <a:buFont typeface="Arial" panose="020B0604020202020204" pitchFamily="34" charset="0"/>
              <a:buChar char="•"/>
              <a:defRPr/>
            </a:pPr>
            <a:r>
              <a:rPr lang="en-GB" altLang="en-US" dirty="0"/>
              <a:t>to prove that the software has no faults</a:t>
            </a:r>
          </a:p>
          <a:p>
            <a:pPr>
              <a:spcBef>
                <a:spcPts val="600"/>
              </a:spcBef>
              <a:buFont typeface="Arial" panose="020B0604020202020204" pitchFamily="34" charset="0"/>
              <a:buChar char="•"/>
              <a:defRPr/>
            </a:pPr>
            <a:r>
              <a:rPr lang="en-GB" altLang="en-US" dirty="0"/>
              <a:t>because testing is included in the project plan</a:t>
            </a:r>
          </a:p>
          <a:p>
            <a:pPr>
              <a:spcBef>
                <a:spcPts val="600"/>
              </a:spcBef>
              <a:buFont typeface="Arial" panose="020B0604020202020204" pitchFamily="34" charset="0"/>
              <a:buChar char="•"/>
              <a:defRPr/>
            </a:pPr>
            <a:r>
              <a:rPr lang="en-GB" altLang="en-US" dirty="0"/>
              <a:t>because failures can be very expensive</a:t>
            </a:r>
          </a:p>
          <a:p>
            <a:pPr>
              <a:spcBef>
                <a:spcPts val="600"/>
              </a:spcBef>
              <a:buFont typeface="Arial" panose="020B0604020202020204" pitchFamily="34" charset="0"/>
              <a:buChar char="•"/>
              <a:defRPr/>
            </a:pPr>
            <a:r>
              <a:rPr lang="en-GB" altLang="en-US" dirty="0"/>
              <a:t>to avoid being sued by customers</a:t>
            </a:r>
          </a:p>
          <a:p>
            <a:pPr>
              <a:spcBef>
                <a:spcPts val="600"/>
              </a:spcBef>
              <a:buFont typeface="Arial" panose="020B0604020202020204" pitchFamily="34" charset="0"/>
              <a:buChar char="•"/>
              <a:defRPr/>
            </a:pPr>
            <a:r>
              <a:rPr lang="en-GB" altLang="en-US" dirty="0"/>
              <a:t>to stay in business</a:t>
            </a:r>
          </a:p>
        </p:txBody>
      </p:sp>
      <p:grpSp>
        <p:nvGrpSpPr>
          <p:cNvPr id="137220" name="Group 4">
            <a:extLst>
              <a:ext uri="{FF2B5EF4-FFF2-40B4-BE49-F238E27FC236}">
                <a16:creationId xmlns:a16="http://schemas.microsoft.com/office/drawing/2014/main" id="{35535A68-E946-5E62-5578-A9CD139AC930}"/>
              </a:ext>
            </a:extLst>
          </p:cNvPr>
          <p:cNvGrpSpPr>
            <a:grpSpLocks/>
          </p:cNvGrpSpPr>
          <p:nvPr/>
        </p:nvGrpSpPr>
        <p:grpSpPr bwMode="auto">
          <a:xfrm>
            <a:off x="6092825" y="1585912"/>
            <a:ext cx="307975" cy="319088"/>
            <a:chOff x="4100" y="173"/>
            <a:chExt cx="194" cy="201"/>
          </a:xfrm>
        </p:grpSpPr>
        <p:sp>
          <p:nvSpPr>
            <p:cNvPr id="35865" name="Line 5">
              <a:extLst>
                <a:ext uri="{FF2B5EF4-FFF2-40B4-BE49-F238E27FC236}">
                  <a16:creationId xmlns:a16="http://schemas.microsoft.com/office/drawing/2014/main" id="{8114DEB8-194E-3705-05F3-BA3BF5D6267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a:extLst>
                <a:ext uri="{FF2B5EF4-FFF2-40B4-BE49-F238E27FC236}">
                  <a16:creationId xmlns:a16="http://schemas.microsoft.com/office/drawing/2014/main" id="{741106B9-D8C2-0A90-540E-65A0E8843CF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a:extLst>
              <a:ext uri="{FF2B5EF4-FFF2-40B4-BE49-F238E27FC236}">
                <a16:creationId xmlns:a16="http://schemas.microsoft.com/office/drawing/2014/main" id="{2A61B221-8BE6-5C88-E52A-90AE10665280}"/>
              </a:ext>
            </a:extLst>
          </p:cNvPr>
          <p:cNvGrpSpPr>
            <a:grpSpLocks/>
          </p:cNvGrpSpPr>
          <p:nvPr/>
        </p:nvGrpSpPr>
        <p:grpSpPr bwMode="auto">
          <a:xfrm>
            <a:off x="1752600" y="3033962"/>
            <a:ext cx="255588" cy="293688"/>
            <a:chOff x="4068" y="441"/>
            <a:chExt cx="161" cy="185"/>
          </a:xfrm>
        </p:grpSpPr>
        <p:sp>
          <p:nvSpPr>
            <p:cNvPr id="35863" name="Line 8">
              <a:extLst>
                <a:ext uri="{FF2B5EF4-FFF2-40B4-BE49-F238E27FC236}">
                  <a16:creationId xmlns:a16="http://schemas.microsoft.com/office/drawing/2014/main" id="{C6B7EE58-1C5E-98D5-B8C9-FE6E28638B09}"/>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a:extLst>
                <a:ext uri="{FF2B5EF4-FFF2-40B4-BE49-F238E27FC236}">
                  <a16:creationId xmlns:a16="http://schemas.microsoft.com/office/drawing/2014/main" id="{AE0599D5-4B0A-DA1B-8F75-B20AE89E4362}"/>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a:extLst>
              <a:ext uri="{FF2B5EF4-FFF2-40B4-BE49-F238E27FC236}">
                <a16:creationId xmlns:a16="http://schemas.microsoft.com/office/drawing/2014/main" id="{2FDC68C8-FA34-FD1F-A128-9D3F288C5580}"/>
              </a:ext>
            </a:extLst>
          </p:cNvPr>
          <p:cNvGrpSpPr>
            <a:grpSpLocks/>
          </p:cNvGrpSpPr>
          <p:nvPr/>
        </p:nvGrpSpPr>
        <p:grpSpPr bwMode="auto">
          <a:xfrm>
            <a:off x="6638676" y="2086416"/>
            <a:ext cx="307975" cy="319088"/>
            <a:chOff x="4100" y="173"/>
            <a:chExt cx="194" cy="201"/>
          </a:xfrm>
        </p:grpSpPr>
        <p:sp>
          <p:nvSpPr>
            <p:cNvPr id="35861" name="Line 11">
              <a:extLst>
                <a:ext uri="{FF2B5EF4-FFF2-40B4-BE49-F238E27FC236}">
                  <a16:creationId xmlns:a16="http://schemas.microsoft.com/office/drawing/2014/main" id="{7014ADD2-0F62-1D95-B775-B42435E5EFBB}"/>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a:extLst>
                <a:ext uri="{FF2B5EF4-FFF2-40B4-BE49-F238E27FC236}">
                  <a16:creationId xmlns:a16="http://schemas.microsoft.com/office/drawing/2014/main" id="{E5784A1E-CC27-EA7D-8ED6-EAD4208F14B1}"/>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a:extLst>
              <a:ext uri="{FF2B5EF4-FFF2-40B4-BE49-F238E27FC236}">
                <a16:creationId xmlns:a16="http://schemas.microsoft.com/office/drawing/2014/main" id="{9BD2DF7A-245F-0BB3-76AE-6E41F128465F}"/>
              </a:ext>
            </a:extLst>
          </p:cNvPr>
          <p:cNvGrpSpPr>
            <a:grpSpLocks/>
          </p:cNvGrpSpPr>
          <p:nvPr/>
        </p:nvGrpSpPr>
        <p:grpSpPr bwMode="auto">
          <a:xfrm>
            <a:off x="5334000" y="4959755"/>
            <a:ext cx="307975" cy="319088"/>
            <a:chOff x="4100" y="173"/>
            <a:chExt cx="194" cy="201"/>
          </a:xfrm>
        </p:grpSpPr>
        <p:sp>
          <p:nvSpPr>
            <p:cNvPr id="35859" name="Line 17">
              <a:extLst>
                <a:ext uri="{FF2B5EF4-FFF2-40B4-BE49-F238E27FC236}">
                  <a16:creationId xmlns:a16="http://schemas.microsoft.com/office/drawing/2014/main" id="{8500734A-06A9-400B-246E-E6C93B9AF7BC}"/>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a:extLst>
                <a:ext uri="{FF2B5EF4-FFF2-40B4-BE49-F238E27FC236}">
                  <a16:creationId xmlns:a16="http://schemas.microsoft.com/office/drawing/2014/main" id="{D584F844-48FE-BAD4-9FFC-24D3E02ABD6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a:extLst>
              <a:ext uri="{FF2B5EF4-FFF2-40B4-BE49-F238E27FC236}">
                <a16:creationId xmlns:a16="http://schemas.microsoft.com/office/drawing/2014/main" id="{914ABEC0-C5D6-B23F-136D-C6E422B211EF}"/>
              </a:ext>
            </a:extLst>
          </p:cNvPr>
          <p:cNvGrpSpPr>
            <a:grpSpLocks/>
          </p:cNvGrpSpPr>
          <p:nvPr/>
        </p:nvGrpSpPr>
        <p:grpSpPr bwMode="auto">
          <a:xfrm>
            <a:off x="6015673" y="4396045"/>
            <a:ext cx="307975" cy="319088"/>
            <a:chOff x="4100" y="173"/>
            <a:chExt cx="194" cy="201"/>
          </a:xfrm>
        </p:grpSpPr>
        <p:sp>
          <p:nvSpPr>
            <p:cNvPr id="35857" name="Line 20">
              <a:extLst>
                <a:ext uri="{FF2B5EF4-FFF2-40B4-BE49-F238E27FC236}">
                  <a16:creationId xmlns:a16="http://schemas.microsoft.com/office/drawing/2014/main" id="{994E16D6-F1C5-10F5-9CFA-5B6437FEF0D5}"/>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a:extLst>
                <a:ext uri="{FF2B5EF4-FFF2-40B4-BE49-F238E27FC236}">
                  <a16:creationId xmlns:a16="http://schemas.microsoft.com/office/drawing/2014/main" id="{0C861A0E-D32C-B064-B93D-C02CA18EDCE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a:extLst>
              <a:ext uri="{FF2B5EF4-FFF2-40B4-BE49-F238E27FC236}">
                <a16:creationId xmlns:a16="http://schemas.microsoft.com/office/drawing/2014/main" id="{01D22456-0591-E687-ABE5-76745697DEF2}"/>
              </a:ext>
            </a:extLst>
          </p:cNvPr>
          <p:cNvGrpSpPr>
            <a:grpSpLocks/>
          </p:cNvGrpSpPr>
          <p:nvPr/>
        </p:nvGrpSpPr>
        <p:grpSpPr bwMode="auto">
          <a:xfrm>
            <a:off x="6091873" y="3548071"/>
            <a:ext cx="255588" cy="293688"/>
            <a:chOff x="4068" y="441"/>
            <a:chExt cx="161" cy="185"/>
          </a:xfrm>
        </p:grpSpPr>
        <p:sp>
          <p:nvSpPr>
            <p:cNvPr id="35855" name="Line 26">
              <a:extLst>
                <a:ext uri="{FF2B5EF4-FFF2-40B4-BE49-F238E27FC236}">
                  <a16:creationId xmlns:a16="http://schemas.microsoft.com/office/drawing/2014/main" id="{465EC34D-A5CD-0EBD-C204-0009EA192B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a:extLst>
                <a:ext uri="{FF2B5EF4-FFF2-40B4-BE49-F238E27FC236}">
                  <a16:creationId xmlns:a16="http://schemas.microsoft.com/office/drawing/2014/main" id="{1868C002-1BD5-C3AE-2701-66CECA4D19F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a:extLst>
              <a:ext uri="{FF2B5EF4-FFF2-40B4-BE49-F238E27FC236}">
                <a16:creationId xmlns:a16="http://schemas.microsoft.com/office/drawing/2014/main" id="{7AC30B5B-FDA9-77F9-74C0-B1DA9ABDAA57}"/>
              </a:ext>
            </a:extLst>
          </p:cNvPr>
          <p:cNvGrpSpPr>
            <a:grpSpLocks/>
          </p:cNvGrpSpPr>
          <p:nvPr/>
        </p:nvGrpSpPr>
        <p:grpSpPr bwMode="auto">
          <a:xfrm>
            <a:off x="6850811" y="3961811"/>
            <a:ext cx="255588" cy="293688"/>
            <a:chOff x="4068" y="441"/>
            <a:chExt cx="161" cy="185"/>
          </a:xfrm>
        </p:grpSpPr>
        <p:sp>
          <p:nvSpPr>
            <p:cNvPr id="35853" name="Line 29">
              <a:extLst>
                <a:ext uri="{FF2B5EF4-FFF2-40B4-BE49-F238E27FC236}">
                  <a16:creationId xmlns:a16="http://schemas.microsoft.com/office/drawing/2014/main" id="{1169E37F-CB99-D8FE-C92D-B33A7865FAC1}"/>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a:extLst>
                <a:ext uri="{FF2B5EF4-FFF2-40B4-BE49-F238E27FC236}">
                  <a16:creationId xmlns:a16="http://schemas.microsoft.com/office/drawing/2014/main" id="{58AF8A59-AE51-7171-C74E-2D11F28CFF0A}"/>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a:extLst>
              <a:ext uri="{FF2B5EF4-FFF2-40B4-BE49-F238E27FC236}">
                <a16:creationId xmlns:a16="http://schemas.microsoft.com/office/drawing/2014/main" id="{AA34275B-3E3D-05AE-6E4D-206A30FC9DC8}"/>
              </a:ext>
            </a:extLst>
          </p:cNvPr>
          <p:cNvGrpSpPr>
            <a:grpSpLocks/>
          </p:cNvGrpSpPr>
          <p:nvPr/>
        </p:nvGrpSpPr>
        <p:grpSpPr bwMode="auto">
          <a:xfrm>
            <a:off x="3505200" y="5410200"/>
            <a:ext cx="307975" cy="319088"/>
            <a:chOff x="4100" y="173"/>
            <a:chExt cx="194" cy="201"/>
          </a:xfrm>
        </p:grpSpPr>
        <p:sp>
          <p:nvSpPr>
            <p:cNvPr id="35851" name="Line 32">
              <a:extLst>
                <a:ext uri="{FF2B5EF4-FFF2-40B4-BE49-F238E27FC236}">
                  <a16:creationId xmlns:a16="http://schemas.microsoft.com/office/drawing/2014/main" id="{DBD3E348-953D-E377-B954-0D064C0A0343}"/>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a:extLst>
                <a:ext uri="{FF2B5EF4-FFF2-40B4-BE49-F238E27FC236}">
                  <a16:creationId xmlns:a16="http://schemas.microsoft.com/office/drawing/2014/main" id="{DBDF28CA-2361-C8B9-7A8E-8DC0BB481C7E}"/>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id="{3B21B486-55D8-7586-FB51-3F77A5B82734}"/>
              </a:ext>
            </a:extLst>
          </p:cNvPr>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 source of a defect such that if it is removed, the occurrence of the defect type is decreased or removed.</a:t>
            </a:r>
          </a:p>
        </p:txBody>
      </p:sp>
      <p:pic>
        <p:nvPicPr>
          <p:cNvPr id="5" name="Picture 4">
            <a:extLst>
              <a:ext uri="{FF2B5EF4-FFF2-40B4-BE49-F238E27FC236}">
                <a16:creationId xmlns:a16="http://schemas.microsoft.com/office/drawing/2014/main" id="{2BA4F480-E169-53C6-B4A9-1CF9E38E30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62600" y="2819400"/>
            <a:ext cx="3981030" cy="3317525"/>
          </a:xfrm>
          <a:prstGeom prst="rect">
            <a:avLst/>
          </a:prstGeom>
        </p:spPr>
      </p:pic>
      <p:sp>
        <p:nvSpPr>
          <p:cNvPr id="8" name="Content Placeholder 2">
            <a:extLst>
              <a:ext uri="{FF2B5EF4-FFF2-40B4-BE49-F238E27FC236}">
                <a16:creationId xmlns:a16="http://schemas.microsoft.com/office/drawing/2014/main" id="{85322304-ECF3-60C4-A8BF-D738DB4E87C8}"/>
              </a:ext>
            </a:extLst>
          </p:cNvPr>
          <p:cNvSpPr txBox="1">
            <a:spLocks/>
          </p:cNvSpPr>
          <p:nvPr/>
        </p:nvSpPr>
        <p:spPr>
          <a:xfrm>
            <a:off x="762156" y="2702275"/>
            <a:ext cx="4800444" cy="3048000"/>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Root cause analysis can lead to </a:t>
            </a:r>
            <a:r>
              <a:rPr lang="en-GB" dirty="0">
                <a:solidFill>
                  <a:srgbClr val="C00000"/>
                </a:solidFill>
              </a:rPr>
              <a:t>process improvements </a:t>
            </a:r>
            <a:r>
              <a:rPr lang="en-GB" dirty="0"/>
              <a:t>that prevent a significant number of future defects from being introduced.</a:t>
            </a:r>
          </a:p>
        </p:txBody>
      </p:sp>
    </p:spTree>
    <p:extLst>
      <p:ext uri="{BB962C8B-B14F-4D97-AF65-F5344CB8AC3E}">
        <p14:creationId xmlns:p14="http://schemas.microsoft.com/office/powerpoint/2010/main" val="81224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12875B80-3413-394C-9A94-3F56C3592FD2}"/>
              </a:ext>
            </a:extLst>
          </p:cNvPr>
          <p:cNvSpPr>
            <a:spLocks noGrp="1" noChangeArrowheads="1"/>
          </p:cNvSpPr>
          <p:nvPr>
            <p:ph type="title"/>
          </p:nvPr>
        </p:nvSpPr>
        <p:spPr/>
        <p:txBody>
          <a:bodyPr/>
          <a:lstStyle/>
          <a:p>
            <a:r>
              <a:rPr lang="en-GB" dirty="0"/>
              <a:t>What is Testing?: </a:t>
            </a:r>
            <a:r>
              <a:rPr lang="en-GB" altLang="en-US" dirty="0"/>
              <a:t>Safety-critical systems</a:t>
            </a:r>
          </a:p>
        </p:txBody>
      </p:sp>
      <p:sp>
        <p:nvSpPr>
          <p:cNvPr id="238595" name="Rectangle 1027">
            <a:extLst>
              <a:ext uri="{FF2B5EF4-FFF2-40B4-BE49-F238E27FC236}">
                <a16:creationId xmlns:a16="http://schemas.microsoft.com/office/drawing/2014/main" id="{8F9C325E-285C-6B36-CEF0-87C8C822FD9C}"/>
              </a:ext>
            </a:extLst>
          </p:cNvPr>
          <p:cNvSpPr>
            <a:spLocks noGrp="1" noChangeArrowheads="1"/>
          </p:cNvSpPr>
          <p:nvPr>
            <p:ph idx="1"/>
          </p:nvPr>
        </p:nvSpPr>
        <p:spPr/>
        <p:txBody>
          <a:bodyPr/>
          <a:lstStyle/>
          <a:p>
            <a:pPr>
              <a:defRPr/>
            </a:pPr>
            <a:r>
              <a:rPr lang="en-GB" altLang="en-US" dirty="0"/>
              <a:t>Software faults can cause death or injury</a:t>
            </a:r>
          </a:p>
          <a:p>
            <a:pPr lvl="1">
              <a:defRPr/>
            </a:pPr>
            <a:r>
              <a:rPr lang="en-GB" altLang="en-US" dirty="0"/>
              <a:t>radiation treatment kills patients (Therac-25)</a:t>
            </a:r>
          </a:p>
          <a:p>
            <a:pPr lvl="1">
              <a:defRPr/>
            </a:pPr>
            <a:r>
              <a:rPr lang="en-GB" altLang="en-US" dirty="0"/>
              <a:t>train driver killed</a:t>
            </a:r>
          </a:p>
          <a:p>
            <a:pPr lvl="1">
              <a:defRPr/>
            </a:pPr>
            <a:r>
              <a:rPr lang="en-GB" altLang="en-US" dirty="0"/>
              <a:t>aircraft crashes (Airbus &amp; Korean Airlines)</a:t>
            </a:r>
          </a:p>
          <a:p>
            <a:pPr lvl="1">
              <a:defRPr/>
            </a:pPr>
            <a:r>
              <a:rPr lang="en-GB" altLang="en-US" dirty="0"/>
              <a:t>bank system overdraft letters cause suicide</a:t>
            </a:r>
          </a:p>
          <a:p>
            <a:pPr marL="461962" lvl="1" indent="0">
              <a:buFontTx/>
              <a:buNone/>
              <a:defRPr/>
            </a:pPr>
            <a:r>
              <a:rPr lang="en-US" dirty="0">
                <a:hlinkClick r:id="rId3"/>
              </a:rPr>
              <a:t>Debt lad’s suicide note …on letter from bank – The Sun</a:t>
            </a:r>
            <a:endParaRPr lang="en-GB" altLang="en-US" dirty="0"/>
          </a:p>
        </p:txBody>
      </p:sp>
    </p:spTree>
    <p:extLst>
      <p:ext uri="{BB962C8B-B14F-4D97-AF65-F5344CB8AC3E}">
        <p14:creationId xmlns:p14="http://schemas.microsoft.com/office/powerpoint/2010/main" val="393659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id="{3B21B486-55D8-7586-FB51-3F77A5B82734}"/>
              </a:ext>
            </a:extLst>
          </p:cNvPr>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p>
          <a:p>
            <a:pPr marL="0" indent="0">
              <a:buNone/>
            </a:pPr>
            <a:r>
              <a:rPr lang="en-GB" dirty="0"/>
              <a:t>The defective code was written for a </a:t>
            </a:r>
            <a:r>
              <a:rPr lang="en-GB" i="1" dirty="0"/>
              <a:t>user story </a:t>
            </a:r>
            <a:r>
              <a:rPr lang="en-GB" dirty="0"/>
              <a:t>which was ambiguous, due to the product owner’s misunderstanding of how to calculate interest.</a:t>
            </a:r>
          </a:p>
        </p:txBody>
      </p:sp>
      <p:sp>
        <p:nvSpPr>
          <p:cNvPr id="4" name="Content Placeholder 2">
            <a:extLst>
              <a:ext uri="{FF2B5EF4-FFF2-40B4-BE49-F238E27FC236}">
                <a16:creationId xmlns:a16="http://schemas.microsoft.com/office/drawing/2014/main" id="{16773AFD-EDF3-3180-36EE-1F10AE13BD38}"/>
              </a:ext>
            </a:extLst>
          </p:cNvPr>
          <p:cNvSpPr txBox="1">
            <a:spLocks/>
          </p:cNvSpPr>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Failure: incorrect calculations for customers</a:t>
            </a:r>
          </a:p>
          <a:p>
            <a:r>
              <a:rPr lang="en-GB" dirty="0"/>
              <a:t> Defect: the wrong calculation in the code</a:t>
            </a:r>
          </a:p>
          <a:p>
            <a:r>
              <a:rPr lang="en-GB" dirty="0"/>
              <a:t> Root cause: the product owner’s lack of knowledge on interest calculation</a:t>
            </a:r>
          </a:p>
          <a:p>
            <a:r>
              <a:rPr lang="en-GB" dirty="0"/>
              <a:t> Effect: customer complaints</a:t>
            </a:r>
          </a:p>
        </p:txBody>
      </p:sp>
      <p:sp>
        <p:nvSpPr>
          <p:cNvPr id="7" name="Bent Arrow 6">
            <a:extLst>
              <a:ext uri="{FF2B5EF4-FFF2-40B4-BE49-F238E27FC236}">
                <a16:creationId xmlns:a16="http://schemas.microsoft.com/office/drawing/2014/main" id="{0B1A0606-F688-6FF5-8630-7307AAB55B46}"/>
              </a:ext>
            </a:extLst>
          </p:cNvPr>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28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Question</a:t>
            </a:r>
          </a:p>
        </p:txBody>
      </p:sp>
      <p:sp>
        <p:nvSpPr>
          <p:cNvPr id="6" name="Content Placeholder 5">
            <a:extLst>
              <a:ext uri="{FF2B5EF4-FFF2-40B4-BE49-F238E27FC236}">
                <a16:creationId xmlns:a16="http://schemas.microsoft.com/office/drawing/2014/main" id="{927ED80D-809A-925F-DACA-3A8B9AA4D5B3}"/>
              </a:ext>
            </a:extLst>
          </p:cNvPr>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p>
          <a:p>
            <a:pPr marL="736600" indent="-457200">
              <a:buFont typeface="+mj-lt"/>
              <a:buAutoNum type="alphaUcPeriod"/>
            </a:pPr>
            <a:r>
              <a:rPr lang="en-GB" dirty="0"/>
              <a:t>The product crashed when the user selected an option in a dialog box</a:t>
            </a:r>
          </a:p>
          <a:p>
            <a:pPr marL="736600" indent="-457200">
              <a:buFont typeface="+mj-lt"/>
              <a:buAutoNum type="alphaUcPeriod"/>
            </a:pPr>
            <a:r>
              <a:rPr lang="en-GB" dirty="0"/>
              <a:t>The wrong version of one source code file was included in the build</a:t>
            </a:r>
          </a:p>
          <a:p>
            <a:pPr marL="736600" indent="-457200">
              <a:buFont typeface="+mj-lt"/>
              <a:buAutoNum type="alphaUcPeriod"/>
            </a:pPr>
            <a:r>
              <a:rPr lang="en-GB" dirty="0"/>
              <a:t>The computation algorithm used the wrong input variables</a:t>
            </a:r>
          </a:p>
          <a:p>
            <a:pPr marL="736600" indent="-457200">
              <a:buFont typeface="+mj-lt"/>
              <a:buAutoNum type="alphaUcPeriod"/>
            </a:pPr>
            <a:r>
              <a:rPr lang="en-GB" dirty="0"/>
              <a:t>The developer misinterpreted the requirement for the algorithm</a:t>
            </a:r>
          </a:p>
          <a:p>
            <a:pPr marL="0" indent="0">
              <a:buNone/>
            </a:pPr>
            <a:endParaRPr lang="en-GB" dirty="0"/>
          </a:p>
        </p:txBody>
      </p:sp>
    </p:spTree>
    <p:extLst>
      <p:ext uri="{BB962C8B-B14F-4D97-AF65-F5344CB8AC3E}">
        <p14:creationId xmlns:p14="http://schemas.microsoft.com/office/powerpoint/2010/main" val="777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8D48-126B-2860-82AF-46C742411E7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p>
          <a:p>
            <a:pPr marL="457200" indent="-457200">
              <a:lnSpc>
                <a:spcPct val="120000"/>
              </a:lnSpc>
              <a:buFont typeface="+mj-lt"/>
              <a:buAutoNum type="alphaUcPeriod"/>
            </a:pPr>
            <a:r>
              <a:rPr lang="en-GB" dirty="0"/>
              <a:t>Root cause analysis can be applied in software environment only</a:t>
            </a:r>
          </a:p>
          <a:p>
            <a:pPr marL="457200" indent="-457200">
              <a:lnSpc>
                <a:spcPct val="120000"/>
              </a:lnSpc>
              <a:buFont typeface="+mj-lt"/>
              <a:buAutoNum type="alphaUcPeriod"/>
            </a:pPr>
            <a:r>
              <a:rPr lang="en-GB" dirty="0"/>
              <a:t>Root causes of defects are the earliest actions that contributed to creating the defect but it will destroy the process</a:t>
            </a:r>
          </a:p>
          <a:p>
            <a:pPr marL="457200" indent="-457200">
              <a:lnSpc>
                <a:spcPct val="120000"/>
              </a:lnSpc>
              <a:buFont typeface="+mj-lt"/>
              <a:buAutoNum type="alphaUcPeriod"/>
            </a:pPr>
            <a:r>
              <a:rPr lang="en-GB" dirty="0"/>
              <a:t>Root cause analysis can be applied in all life cycle steps and can prevent a significant number of future defects from being introduced</a:t>
            </a:r>
          </a:p>
        </p:txBody>
      </p:sp>
    </p:spTree>
    <p:extLst>
      <p:ext uri="{BB962C8B-B14F-4D97-AF65-F5344CB8AC3E}">
        <p14:creationId xmlns:p14="http://schemas.microsoft.com/office/powerpoint/2010/main" val="4310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19CA2-9633-6CEC-F369-2B7376C99FA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Which of the following is a correct statement?</a:t>
            </a:r>
          </a:p>
          <a:p>
            <a:pPr marL="733425" indent="-457200">
              <a:lnSpc>
                <a:spcPct val="120000"/>
              </a:lnSpc>
              <a:buFont typeface="+mj-lt"/>
              <a:buAutoNum type="alphaUcPeriod"/>
            </a:pPr>
            <a:r>
              <a:rPr lang="en-GB" dirty="0"/>
              <a:t>A developer makes an error which results in a failure that may be seen as a fault when the software is executed</a:t>
            </a:r>
          </a:p>
          <a:p>
            <a:pPr marL="733425" indent="-457200">
              <a:lnSpc>
                <a:spcPct val="120000"/>
              </a:lnSpc>
              <a:buFont typeface="+mj-lt"/>
              <a:buAutoNum type="alphaUcPeriod"/>
            </a:pPr>
            <a:r>
              <a:rPr lang="en-GB" dirty="0"/>
              <a:t>A developer has a failure which results in a defect that may be seen as a mistake during dynamic testing</a:t>
            </a:r>
          </a:p>
          <a:p>
            <a:pPr marL="733425" indent="-457200">
              <a:lnSpc>
                <a:spcPct val="120000"/>
              </a:lnSpc>
              <a:buFont typeface="+mj-lt"/>
              <a:buAutoNum type="alphaUcPeriod"/>
            </a:pPr>
            <a:r>
              <a:rPr lang="en-GB" dirty="0"/>
              <a:t>A developer makes a mistake which causes a defect that may be seen as a failure during dynamic testing</a:t>
            </a:r>
          </a:p>
          <a:p>
            <a:pPr marL="733425" indent="-457200">
              <a:lnSpc>
                <a:spcPct val="120000"/>
              </a:lnSpc>
              <a:buFont typeface="+mj-lt"/>
              <a:buAutoNum type="alphaUcPeriod"/>
            </a:pPr>
            <a:r>
              <a:rPr lang="en-GB" dirty="0"/>
              <a:t>A developer makes a mistake which causes a bug that may be seen as a defect when the software is executed</a:t>
            </a:r>
          </a:p>
        </p:txBody>
      </p:sp>
    </p:spTree>
    <p:extLst>
      <p:ext uri="{BB962C8B-B14F-4D97-AF65-F5344CB8AC3E}">
        <p14:creationId xmlns:p14="http://schemas.microsoft.com/office/powerpoint/2010/main" val="31407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B5BCC-3592-3D31-8377-9267E3C455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B1C8195E-7161-3CCE-F27A-E9337318174C}"/>
              </a:ext>
            </a:extLst>
          </p:cNvPr>
          <p:cNvSpPr>
            <a:spLocks noGrp="1"/>
          </p:cNvSpPr>
          <p:nvPr>
            <p:ph idx="1"/>
          </p:nvPr>
        </p:nvSpPr>
        <p:spPr/>
        <p:txBody>
          <a:bodyPr>
            <a:normAutofit fontScale="85000" lnSpcReduction="10000"/>
          </a:bodyPr>
          <a:lstStyle/>
          <a:p>
            <a:pPr marL="0" indent="0">
              <a:buNone/>
            </a:pPr>
            <a:r>
              <a:rPr lang="en-GB" b="1" dirty="0"/>
              <a:t>Which of the following statements are TRUE?</a:t>
            </a:r>
          </a:p>
          <a:p>
            <a:pPr marL="0" indent="0">
              <a:buNone/>
            </a:pPr>
            <a:r>
              <a:rPr lang="en-GB" dirty="0"/>
              <a:t>1 – Software testing may be required to meet legal or contractual requirements</a:t>
            </a:r>
          </a:p>
          <a:p>
            <a:pPr marL="0" indent="0">
              <a:buNone/>
            </a:pPr>
            <a:r>
              <a:rPr lang="en-GB" dirty="0"/>
              <a:t>2 – Software testing is mainly needed to improve the quality of the developer’s work</a:t>
            </a:r>
          </a:p>
          <a:p>
            <a:pPr marL="0" indent="0">
              <a:buNone/>
            </a:pPr>
            <a:r>
              <a:rPr lang="en-GB" dirty="0"/>
              <a:t>3 – Rigorous testing &amp; fixing of defects found can help reduce the risk of problems occurring in an operational environment</a:t>
            </a:r>
          </a:p>
          <a:p>
            <a:pPr marL="0" indent="0">
              <a:buNone/>
            </a:pPr>
            <a:r>
              <a:rPr lang="en-GB" dirty="0"/>
              <a:t>4 – Rigorous testing is sometimes used to prove that all failures have been found</a:t>
            </a:r>
          </a:p>
          <a:p>
            <a:pPr marL="742950" indent="-457200">
              <a:buFont typeface="+mj-lt"/>
              <a:buAutoNum type="alphaUcPeriod"/>
            </a:pPr>
            <a:r>
              <a:rPr lang="en-GB" dirty="0"/>
              <a:t>2 &amp; 3 are true, 1 &amp; 4 are false</a:t>
            </a:r>
          </a:p>
          <a:p>
            <a:pPr marL="742950" indent="-457200">
              <a:buFont typeface="+mj-lt"/>
              <a:buAutoNum type="alphaUcPeriod"/>
            </a:pPr>
            <a:r>
              <a:rPr lang="en-GB" dirty="0"/>
              <a:t>1 &amp; 4 are true, 2 &amp; 3 are false</a:t>
            </a:r>
          </a:p>
          <a:p>
            <a:pPr marL="742950" indent="-457200">
              <a:buFont typeface="+mj-lt"/>
              <a:buAutoNum type="alphaUcPeriod"/>
            </a:pPr>
            <a:r>
              <a:rPr lang="en-GB" dirty="0"/>
              <a:t>1 &amp; 3 are true, 2 &amp; 4 are false</a:t>
            </a:r>
          </a:p>
          <a:p>
            <a:pPr marL="742950" indent="-457200">
              <a:buFont typeface="+mj-lt"/>
              <a:buAutoNum type="alphaUcPeriod"/>
            </a:pPr>
            <a:r>
              <a:rPr lang="en-GB" dirty="0"/>
              <a:t>3 &amp; 4 are true, 1 &amp; 2 are false</a:t>
            </a:r>
          </a:p>
        </p:txBody>
      </p:sp>
    </p:spTree>
    <p:extLst>
      <p:ext uri="{BB962C8B-B14F-4D97-AF65-F5344CB8AC3E}">
        <p14:creationId xmlns:p14="http://schemas.microsoft.com/office/powerpoint/2010/main" val="28504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902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8C144C66-DEFD-8537-DC03-E30FBFFBAC58}"/>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8024D052-A9E1-89A8-37D5-6213F0CBB5E4}"/>
              </a:ext>
            </a:extLst>
          </p:cNvPr>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p>
          <a:p>
            <a:pPr marL="577850" indent="-173038">
              <a:spcBef>
                <a:spcPts val="600"/>
              </a:spcBef>
              <a:spcAft>
                <a:spcPts val="1200"/>
              </a:spcAft>
              <a:defRPr/>
            </a:pPr>
            <a:r>
              <a:rPr lang="en-US" altLang="en-US" dirty="0"/>
              <a:t> Testing can show that defects are present but cannot prove that there are no defects. </a:t>
            </a:r>
          </a:p>
          <a:p>
            <a:pPr marL="577850" indent="-173038">
              <a:spcBef>
                <a:spcPts val="600"/>
              </a:spcBef>
              <a:spcAft>
                <a:spcPts val="1200"/>
              </a:spcAft>
              <a:defRPr/>
            </a:pPr>
            <a:r>
              <a:rPr lang="en-US" altLang="en-US" dirty="0"/>
              <a:t> Testing reduces the probability of undiscovered defects remaining in the software but, even if no defects are found, it is not a proof of correctness.</a:t>
            </a:r>
          </a:p>
        </p:txBody>
      </p:sp>
    </p:spTree>
    <p:extLst>
      <p:ext uri="{BB962C8B-B14F-4D97-AF65-F5344CB8AC3E}">
        <p14:creationId xmlns:p14="http://schemas.microsoft.com/office/powerpoint/2010/main" val="267292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A8E53F2B-E1BB-B146-950A-4CF1D19AF5EF}"/>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A2D33DBA-CEA4-35E0-2702-B5285BC27022}"/>
              </a:ext>
            </a:extLst>
          </p:cNvPr>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p>
          <a:p>
            <a:pPr marL="534988" indent="-173038">
              <a:defRPr/>
            </a:pPr>
            <a:r>
              <a:rPr lang="en-US" dirty="0"/>
              <a:t> Testing everything (all combinations of inputs and preconditions) is not feasible except for trivial cases.</a:t>
            </a:r>
            <a:endParaRPr lang="en-US" altLang="en-US" dirty="0"/>
          </a:p>
        </p:txBody>
      </p:sp>
    </p:spTree>
    <p:extLst>
      <p:ext uri="{BB962C8B-B14F-4D97-AF65-F5344CB8AC3E}">
        <p14:creationId xmlns:p14="http://schemas.microsoft.com/office/powerpoint/2010/main" val="374273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57B84CF-89A6-461A-D95C-F1DE8C2CFB34}"/>
              </a:ext>
            </a:extLst>
          </p:cNvPr>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p>
        </p:txBody>
      </p:sp>
      <p:grpSp>
        <p:nvGrpSpPr>
          <p:cNvPr id="138243" name="Group 3">
            <a:extLst>
              <a:ext uri="{FF2B5EF4-FFF2-40B4-BE49-F238E27FC236}">
                <a16:creationId xmlns:a16="http://schemas.microsoft.com/office/drawing/2014/main" id="{22F6A1B3-20DD-426E-4058-D0787EADB284}"/>
              </a:ext>
            </a:extLst>
          </p:cNvPr>
          <p:cNvGrpSpPr>
            <a:grpSpLocks/>
          </p:cNvGrpSpPr>
          <p:nvPr/>
        </p:nvGrpSpPr>
        <p:grpSpPr bwMode="auto">
          <a:xfrm>
            <a:off x="492928" y="1466155"/>
            <a:ext cx="1829754" cy="1609455"/>
            <a:chOff x="149" y="865"/>
            <a:chExt cx="1142" cy="967"/>
          </a:xfrm>
        </p:grpSpPr>
        <p:sp>
          <p:nvSpPr>
            <p:cNvPr id="37919" name="Rectangle 4">
              <a:extLst>
                <a:ext uri="{FF2B5EF4-FFF2-40B4-BE49-F238E27FC236}">
                  <a16:creationId xmlns:a16="http://schemas.microsoft.com/office/drawing/2014/main" id="{189C8A91-8BE6-1BF1-3E4C-58A5F6B4B88E}"/>
                </a:ext>
              </a:extLst>
            </p:cNvPr>
            <p:cNvSpPr>
              <a:spLocks noChangeArrowheads="1"/>
            </p:cNvSpPr>
            <p:nvPr/>
          </p:nvSpPr>
          <p:spPr bwMode="auto">
            <a:xfrm>
              <a:off x="349" y="1086"/>
              <a:ext cx="193"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a:extLst>
                <a:ext uri="{FF2B5EF4-FFF2-40B4-BE49-F238E27FC236}">
                  <a16:creationId xmlns:a16="http://schemas.microsoft.com/office/drawing/2014/main" id="{934597EE-6739-43A7-6A95-3E81205BA7C7}"/>
                </a:ext>
              </a:extLst>
            </p:cNvPr>
            <p:cNvSpPr>
              <a:spLocks noChangeArrowheads="1"/>
            </p:cNvSpPr>
            <p:nvPr/>
          </p:nvSpPr>
          <p:spPr bwMode="auto">
            <a:xfrm>
              <a:off x="498" y="1264"/>
              <a:ext cx="194"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a:extLst>
                <a:ext uri="{FF2B5EF4-FFF2-40B4-BE49-F238E27FC236}">
                  <a16:creationId xmlns:a16="http://schemas.microsoft.com/office/drawing/2014/main" id="{17AF18A9-27B0-A92E-39F8-65B7C72874FF}"/>
                </a:ext>
              </a:extLst>
            </p:cNvPr>
            <p:cNvSpPr>
              <a:spLocks noChangeArrowheads="1"/>
            </p:cNvSpPr>
            <p:nvPr/>
          </p:nvSpPr>
          <p:spPr bwMode="auto">
            <a:xfrm>
              <a:off x="798" y="1220"/>
              <a:ext cx="194" cy="127"/>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a:extLst>
                <a:ext uri="{FF2B5EF4-FFF2-40B4-BE49-F238E27FC236}">
                  <a16:creationId xmlns:a16="http://schemas.microsoft.com/office/drawing/2014/main" id="{2FE08FCA-FE25-5B74-2E19-0A32A619F7EA}"/>
                </a:ext>
              </a:extLst>
            </p:cNvPr>
            <p:cNvSpPr>
              <a:spLocks noChangeArrowheads="1"/>
            </p:cNvSpPr>
            <p:nvPr/>
          </p:nvSpPr>
          <p:spPr bwMode="auto">
            <a:xfrm>
              <a:off x="748" y="998"/>
              <a:ext cx="193" cy="1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a:extLst>
                <a:ext uri="{FF2B5EF4-FFF2-40B4-BE49-F238E27FC236}">
                  <a16:creationId xmlns:a16="http://schemas.microsoft.com/office/drawing/2014/main" id="{BB6668CE-B4A4-BE81-F462-DFCB8E426749}"/>
                </a:ext>
              </a:extLst>
            </p:cNvPr>
            <p:cNvSpPr>
              <a:spLocks noChangeArrowheads="1"/>
            </p:cNvSpPr>
            <p:nvPr/>
          </p:nvSpPr>
          <p:spPr bwMode="auto">
            <a:xfrm>
              <a:off x="149" y="865"/>
              <a:ext cx="1142" cy="70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a:extLst>
                <a:ext uri="{FF2B5EF4-FFF2-40B4-BE49-F238E27FC236}">
                  <a16:creationId xmlns:a16="http://schemas.microsoft.com/office/drawing/2014/main" id="{B4886DAB-846E-45D6-2A42-A2AD0AC1AB74}"/>
                </a:ext>
              </a:extLst>
            </p:cNvPr>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p>
          </p:txBody>
        </p:sp>
      </p:grpSp>
      <p:grpSp>
        <p:nvGrpSpPr>
          <p:cNvPr id="138250" name="Group 10">
            <a:extLst>
              <a:ext uri="{FF2B5EF4-FFF2-40B4-BE49-F238E27FC236}">
                <a16:creationId xmlns:a16="http://schemas.microsoft.com/office/drawing/2014/main" id="{25AFAC6B-1210-EC0A-E3EE-FBAC659B50B2}"/>
              </a:ext>
            </a:extLst>
          </p:cNvPr>
          <p:cNvGrpSpPr>
            <a:grpSpLocks/>
          </p:cNvGrpSpPr>
          <p:nvPr/>
        </p:nvGrpSpPr>
        <p:grpSpPr bwMode="auto">
          <a:xfrm>
            <a:off x="5208757" y="2423417"/>
            <a:ext cx="4392443" cy="1691383"/>
            <a:chOff x="3093" y="1440"/>
            <a:chExt cx="2742" cy="1016"/>
          </a:xfrm>
        </p:grpSpPr>
        <p:sp>
          <p:nvSpPr>
            <p:cNvPr id="37915" name="Rectangle 11">
              <a:extLst>
                <a:ext uri="{FF2B5EF4-FFF2-40B4-BE49-F238E27FC236}">
                  <a16:creationId xmlns:a16="http://schemas.microsoft.com/office/drawing/2014/main" id="{D49B3F8C-6E58-B3FD-81E3-134687EEA3AA}"/>
                </a:ext>
              </a:extLst>
            </p:cNvPr>
            <p:cNvSpPr>
              <a:spLocks noChangeArrowheads="1"/>
            </p:cNvSpPr>
            <p:nvPr/>
          </p:nvSpPr>
          <p:spPr bwMode="auto">
            <a:xfrm>
              <a:off x="3944" y="1442"/>
              <a:ext cx="1891" cy="216"/>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a:extLst>
                <a:ext uri="{FF2B5EF4-FFF2-40B4-BE49-F238E27FC236}">
                  <a16:creationId xmlns:a16="http://schemas.microsoft.com/office/drawing/2014/main" id="{C2451388-7F84-F33E-B9A4-23FB9952F78C}"/>
                </a:ext>
              </a:extLst>
            </p:cNvPr>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a:extLst>
                <a:ext uri="{FF2B5EF4-FFF2-40B4-BE49-F238E27FC236}">
                  <a16:creationId xmlns:a16="http://schemas.microsoft.com/office/drawing/2014/main" id="{18438E76-1217-2BA7-786E-939C9215DB8C}"/>
                </a:ext>
              </a:extLst>
            </p:cNvPr>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a:extLst>
                <a:ext uri="{FF2B5EF4-FFF2-40B4-BE49-F238E27FC236}">
                  <a16:creationId xmlns:a16="http://schemas.microsoft.com/office/drawing/2014/main" id="{7AA07AF6-B862-B46E-D9C1-C62E18D921C2}"/>
                </a:ext>
              </a:extLst>
            </p:cNvPr>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p>
          </p:txBody>
        </p:sp>
      </p:grpSp>
      <mc:AlternateContent xmlns:mc="http://schemas.openxmlformats.org/markup-compatibility/2006" xmlns:a14="http://schemas.microsoft.com/office/drawing/2010/main">
        <mc:Choice Requires="a14">
          <p:sp>
            <p:nvSpPr>
              <p:cNvPr id="138255" name="Rectangle 15">
                <a:extLst>
                  <a:ext uri="{FF2B5EF4-FFF2-40B4-BE49-F238E27FC236}">
                    <a16:creationId xmlns:a16="http://schemas.microsoft.com/office/drawing/2014/main" id="{BED4B661-0616-E362-EDF3-F923937149F2}"/>
                  </a:ext>
                </a:extLst>
              </p:cNvPr>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4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3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2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100 = </m:t>
                      </m:r>
                      <m:r>
                        <a:rPr lang="en-GB" altLang="en-US" i="1" dirty="0" smtClean="0">
                          <a:solidFill>
                            <a:srgbClr val="C00000"/>
                          </a:solidFill>
                          <a:latin typeface="Cambria Math" panose="02040503050406030204" pitchFamily="18" charset="0"/>
                          <a:cs typeface="Calibri" panose="020F0502020204030204" pitchFamily="34" charset="0"/>
                        </a:rPr>
                        <m:t>480,000 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p>
            </p:txBody>
          </p:sp>
        </mc:Choice>
        <mc:Fallback xmlns="">
          <p:sp>
            <p:nvSpPr>
              <p:cNvPr id="138255" name="Rectangle 15">
                <a:extLst>
                  <a:ext uri="{FF2B5EF4-FFF2-40B4-BE49-F238E27FC236}">
                    <a16:creationId xmlns:a16="http://schemas.microsoft.com/office/drawing/2014/main" id="{BED4B661-0616-E362-EDF3-F923937149F2}"/>
                  </a:ext>
                </a:extLst>
              </p:cNvPr>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a:blip r:embed="rId3"/>
                <a:stretch>
                  <a:fillRect l="-1712" t="-6015" b="-8271"/>
                </a:stretch>
              </a:blipFill>
              <a:ln>
                <a:noFill/>
              </a:ln>
              <a:effectLst/>
            </p:spPr>
            <p:txBody>
              <a:bodyPr/>
              <a:lstStyle/>
              <a:p>
                <a:r>
                  <a:rPr lang="en-GB">
                    <a:noFill/>
                  </a:rPr>
                  <a:t> </a:t>
                </a:r>
              </a:p>
            </p:txBody>
          </p:sp>
        </mc:Fallback>
      </mc:AlternateContent>
      <p:grpSp>
        <p:nvGrpSpPr>
          <p:cNvPr id="2" name="Group 1">
            <a:extLst>
              <a:ext uri="{FF2B5EF4-FFF2-40B4-BE49-F238E27FC236}">
                <a16:creationId xmlns:a16="http://schemas.microsoft.com/office/drawing/2014/main" id="{53FD1479-0A5F-F1A5-31D3-E4D4988F4549}"/>
              </a:ext>
            </a:extLst>
          </p:cNvPr>
          <p:cNvGrpSpPr/>
          <p:nvPr/>
        </p:nvGrpSpPr>
        <p:grpSpPr>
          <a:xfrm>
            <a:off x="1849607" y="1683642"/>
            <a:ext cx="3992562" cy="1846263"/>
            <a:chOff x="1849607" y="1683642"/>
            <a:chExt cx="3992562" cy="1846263"/>
          </a:xfrm>
        </p:grpSpPr>
        <p:grpSp>
          <p:nvGrpSpPr>
            <p:cNvPr id="138256" name="Group 16">
              <a:extLst>
                <a:ext uri="{FF2B5EF4-FFF2-40B4-BE49-F238E27FC236}">
                  <a16:creationId xmlns:a16="http://schemas.microsoft.com/office/drawing/2014/main" id="{D166667B-27D0-EB8A-1A6E-898289C7C1FB}"/>
                </a:ext>
              </a:extLst>
            </p:cNvPr>
            <p:cNvGrpSpPr>
              <a:grpSpLocks/>
            </p:cNvGrpSpPr>
            <p:nvPr/>
          </p:nvGrpSpPr>
          <p:grpSpPr bwMode="auto">
            <a:xfrm>
              <a:off x="1849607" y="1683642"/>
              <a:ext cx="3992562" cy="1846263"/>
              <a:chOff x="996" y="996"/>
              <a:chExt cx="2492" cy="1109"/>
            </a:xfrm>
          </p:grpSpPr>
          <p:sp>
            <p:nvSpPr>
              <p:cNvPr id="37894" name="Line 17">
                <a:extLst>
                  <a:ext uri="{FF2B5EF4-FFF2-40B4-BE49-F238E27FC236}">
                    <a16:creationId xmlns:a16="http://schemas.microsoft.com/office/drawing/2014/main" id="{BE730760-4D90-0513-1687-2298D862FD89}"/>
                  </a:ext>
                </a:extLst>
              </p:cNvPr>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a:extLst>
                  <a:ext uri="{FF2B5EF4-FFF2-40B4-BE49-F238E27FC236}">
                    <a16:creationId xmlns:a16="http://schemas.microsoft.com/office/drawing/2014/main" id="{C3DE9185-2914-6F44-1473-2E69927CA0D3}"/>
                  </a:ext>
                </a:extLst>
              </p:cNvPr>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a:extLst>
                  <a:ext uri="{FF2B5EF4-FFF2-40B4-BE49-F238E27FC236}">
                    <a16:creationId xmlns:a16="http://schemas.microsoft.com/office/drawing/2014/main" id="{B9428E91-3D83-741F-DD84-2B7E80568552}"/>
                  </a:ext>
                </a:extLst>
              </p:cNvPr>
              <p:cNvSpPr>
                <a:spLocks noChangeArrowheads="1"/>
              </p:cNvSpPr>
              <p:nvPr/>
            </p:nvSpPr>
            <p:spPr bwMode="auto">
              <a:xfrm>
                <a:off x="1547" y="998"/>
                <a:ext cx="1941" cy="1104"/>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a:extLst>
                  <a:ext uri="{FF2B5EF4-FFF2-40B4-BE49-F238E27FC236}">
                    <a16:creationId xmlns:a16="http://schemas.microsoft.com/office/drawing/2014/main" id="{AAABE3AF-D886-E91D-8378-C3995A165FAF}"/>
                  </a:ext>
                </a:extLst>
              </p:cNvPr>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a:extLst>
                  <a:ext uri="{FF2B5EF4-FFF2-40B4-BE49-F238E27FC236}">
                    <a16:creationId xmlns:a16="http://schemas.microsoft.com/office/drawing/2014/main" id="{B2239158-FB90-E6BA-71EE-9663E5863E83}"/>
                  </a:ext>
                </a:extLst>
              </p:cNvPr>
              <p:cNvSpPr>
                <a:spLocks noChangeArrowheads="1"/>
              </p:cNvSpPr>
              <p:nvPr/>
            </p:nvSpPr>
            <p:spPr bwMode="auto">
              <a:xfrm>
                <a:off x="1846" y="998"/>
                <a:ext cx="295" cy="39"/>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a:extLst>
                  <a:ext uri="{FF2B5EF4-FFF2-40B4-BE49-F238E27FC236}">
                    <a16:creationId xmlns:a16="http://schemas.microsoft.com/office/drawing/2014/main" id="{22E4AD0A-B43F-5FF9-E56C-4CAA7B31E639}"/>
                  </a:ext>
                </a:extLst>
              </p:cNvPr>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a:extLst>
                  <a:ext uri="{FF2B5EF4-FFF2-40B4-BE49-F238E27FC236}">
                    <a16:creationId xmlns:a16="http://schemas.microsoft.com/office/drawing/2014/main" id="{3A528D3F-8B22-D11D-BD42-0422A45DC1CB}"/>
                  </a:ext>
                </a:extLst>
              </p:cNvPr>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a:extLst>
                  <a:ext uri="{FF2B5EF4-FFF2-40B4-BE49-F238E27FC236}">
                    <a16:creationId xmlns:a16="http://schemas.microsoft.com/office/drawing/2014/main" id="{A4EA1494-6F46-5900-4D08-DAC056946EC0}"/>
                  </a:ext>
                </a:extLst>
              </p:cNvPr>
              <p:cNvSpPr>
                <a:spLocks noChangeArrowheads="1"/>
              </p:cNvSpPr>
              <p:nvPr/>
            </p:nvSpPr>
            <p:spPr bwMode="auto">
              <a:xfrm>
                <a:off x="1846" y="1042"/>
                <a:ext cx="295" cy="261"/>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a:extLst>
                  <a:ext uri="{FF2B5EF4-FFF2-40B4-BE49-F238E27FC236}">
                    <a16:creationId xmlns:a16="http://schemas.microsoft.com/office/drawing/2014/main" id="{E5ADB812-427A-E269-D50E-DF59B2354D13}"/>
                  </a:ext>
                </a:extLst>
              </p:cNvPr>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a:extLst>
                  <a:ext uri="{FF2B5EF4-FFF2-40B4-BE49-F238E27FC236}">
                    <a16:creationId xmlns:a16="http://schemas.microsoft.com/office/drawing/2014/main" id="{90101BF4-E734-F95C-9EAE-D10D959EDE8C}"/>
                  </a:ext>
                </a:extLst>
              </p:cNvPr>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a:extLst>
                  <a:ext uri="{FF2B5EF4-FFF2-40B4-BE49-F238E27FC236}">
                    <a16:creationId xmlns:a16="http://schemas.microsoft.com/office/drawing/2014/main" id="{17D1F1C7-6E13-9D88-672A-44D8D00DA79B}"/>
                  </a:ext>
                </a:extLst>
              </p:cNvPr>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a:extLst>
                  <a:ext uri="{FF2B5EF4-FFF2-40B4-BE49-F238E27FC236}">
                    <a16:creationId xmlns:a16="http://schemas.microsoft.com/office/drawing/2014/main" id="{56A23DBD-4F0A-526D-E33B-29EDFB9BE7B6}"/>
                  </a:ext>
                </a:extLst>
              </p:cNvPr>
              <p:cNvSpPr>
                <a:spLocks noChangeArrowheads="1"/>
              </p:cNvSpPr>
              <p:nvPr/>
            </p:nvSpPr>
            <p:spPr bwMode="auto">
              <a:xfrm>
                <a:off x="1697" y="1531"/>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a:extLst>
                  <a:ext uri="{FF2B5EF4-FFF2-40B4-BE49-F238E27FC236}">
                    <a16:creationId xmlns:a16="http://schemas.microsoft.com/office/drawing/2014/main" id="{79DF743D-AAAA-C1EB-39A1-58A05D602E04}"/>
                  </a:ext>
                </a:extLst>
              </p:cNvPr>
              <p:cNvSpPr>
                <a:spLocks noChangeArrowheads="1"/>
              </p:cNvSpPr>
              <p:nvPr/>
            </p:nvSpPr>
            <p:spPr bwMode="auto">
              <a:xfrm>
                <a:off x="1697" y="1619"/>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a:extLst>
                  <a:ext uri="{FF2B5EF4-FFF2-40B4-BE49-F238E27FC236}">
                    <a16:creationId xmlns:a16="http://schemas.microsoft.com/office/drawing/2014/main" id="{9BFA121E-9DC3-6848-B9A3-68AB4ED76DC1}"/>
                  </a:ext>
                </a:extLst>
              </p:cNvPr>
              <p:cNvSpPr>
                <a:spLocks noChangeArrowheads="1"/>
              </p:cNvSpPr>
              <p:nvPr/>
            </p:nvSpPr>
            <p:spPr bwMode="auto">
              <a:xfrm>
                <a:off x="1697" y="1708"/>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a:extLst>
                  <a:ext uri="{FF2B5EF4-FFF2-40B4-BE49-F238E27FC236}">
                    <a16:creationId xmlns:a16="http://schemas.microsoft.com/office/drawing/2014/main" id="{971CEF80-2177-D504-99C2-88D1BACDE598}"/>
                  </a:ext>
                </a:extLst>
              </p:cNvPr>
              <p:cNvSpPr>
                <a:spLocks noChangeArrowheads="1"/>
              </p:cNvSpPr>
              <p:nvPr/>
            </p:nvSpPr>
            <p:spPr bwMode="auto">
              <a:xfrm>
                <a:off x="2696" y="1442"/>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a:extLst>
                  <a:ext uri="{FF2B5EF4-FFF2-40B4-BE49-F238E27FC236}">
                    <a16:creationId xmlns:a16="http://schemas.microsoft.com/office/drawing/2014/main" id="{0815316C-A1E1-2468-EF04-EEBAA822CDCC}"/>
                  </a:ext>
                </a:extLst>
              </p:cNvPr>
              <p:cNvSpPr>
                <a:spLocks noChangeArrowheads="1"/>
              </p:cNvSpPr>
              <p:nvPr/>
            </p:nvSpPr>
            <p:spPr bwMode="auto">
              <a:xfrm>
                <a:off x="2696" y="1663"/>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a:extLst>
                  <a:ext uri="{FF2B5EF4-FFF2-40B4-BE49-F238E27FC236}">
                    <a16:creationId xmlns:a16="http://schemas.microsoft.com/office/drawing/2014/main" id="{D39FE525-85AD-80C3-5646-8AFE41B1C3FB}"/>
                  </a:ext>
                </a:extLst>
              </p:cNvPr>
              <p:cNvSpPr>
                <a:spLocks noChangeArrowheads="1"/>
              </p:cNvSpPr>
              <p:nvPr/>
            </p:nvSpPr>
            <p:spPr bwMode="auto">
              <a:xfrm>
                <a:off x="1697" y="1929"/>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a:extLst>
                  <a:ext uri="{FF2B5EF4-FFF2-40B4-BE49-F238E27FC236}">
                    <a16:creationId xmlns:a16="http://schemas.microsoft.com/office/drawing/2014/main" id="{762B8C05-64EB-AC91-7835-CEF287B4C139}"/>
                  </a:ext>
                </a:extLst>
              </p:cNvPr>
              <p:cNvSpPr>
                <a:spLocks noChangeArrowheads="1"/>
              </p:cNvSpPr>
              <p:nvPr/>
            </p:nvSpPr>
            <p:spPr bwMode="auto">
              <a:xfrm>
                <a:off x="2696" y="1575"/>
                <a:ext cx="393" cy="39"/>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a:extLst>
                  <a:ext uri="{FF2B5EF4-FFF2-40B4-BE49-F238E27FC236}">
                    <a16:creationId xmlns:a16="http://schemas.microsoft.com/office/drawing/2014/main" id="{0F2EC9B8-C5FF-095E-9C22-CC911C817779}"/>
                  </a:ext>
                </a:extLst>
              </p:cNvPr>
              <p:cNvSpPr>
                <a:spLocks noChangeArrowheads="1"/>
              </p:cNvSpPr>
              <p:nvPr/>
            </p:nvSpPr>
            <p:spPr bwMode="auto">
              <a:xfrm>
                <a:off x="2696" y="1797"/>
                <a:ext cx="39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a:extLst>
                  <a:ext uri="{FF2B5EF4-FFF2-40B4-BE49-F238E27FC236}">
                    <a16:creationId xmlns:a16="http://schemas.microsoft.com/office/drawing/2014/main" id="{02D033EC-5AF7-FF29-3A77-0867CE6AAC58}"/>
                  </a:ext>
                </a:extLst>
              </p:cNvPr>
              <p:cNvSpPr>
                <a:spLocks noChangeArrowheads="1"/>
              </p:cNvSpPr>
              <p:nvPr/>
            </p:nvSpPr>
            <p:spPr bwMode="auto">
              <a:xfrm>
                <a:off x="2696" y="1885"/>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a:extLst>
                  <a:ext uri="{FF2B5EF4-FFF2-40B4-BE49-F238E27FC236}">
                    <a16:creationId xmlns:a16="http://schemas.microsoft.com/office/drawing/2014/main" id="{F8C282F6-D944-EFA5-F05A-91C8B7BD6E0B}"/>
                  </a:ext>
                </a:extLst>
              </p:cNvPr>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p>
            </p:txBody>
          </p:sp>
        </p:grpSp>
        <p:sp>
          <p:nvSpPr>
            <p:cNvPr id="3" name="Rectangle 30">
              <a:extLst>
                <a:ext uri="{FF2B5EF4-FFF2-40B4-BE49-F238E27FC236}">
                  <a16:creationId xmlns:a16="http://schemas.microsoft.com/office/drawing/2014/main" id="{CD82C908-0D65-58A0-5815-1F8D90EA3ACA}"/>
                </a:ext>
              </a:extLst>
            </p:cNvPr>
            <p:cNvSpPr>
              <a:spLocks noChangeArrowheads="1"/>
            </p:cNvSpPr>
            <p:nvPr/>
          </p:nvSpPr>
          <p:spPr bwMode="auto">
            <a:xfrm>
              <a:off x="2972715" y="3057102"/>
              <a:ext cx="389323" cy="63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C3023624-0993-6E7E-BBBD-CFCD186B1D3F}"/>
              </a:ext>
            </a:extLst>
          </p:cNvPr>
          <p:cNvSpPr>
            <a:spLocks noGrp="1" noChangeArrowheads="1"/>
          </p:cNvSpPr>
          <p:nvPr>
            <p:ph type="title"/>
          </p:nvPr>
        </p:nvSpPr>
        <p:spPr/>
        <p:txBody>
          <a:bodyPr/>
          <a:lstStyle/>
          <a:p>
            <a:r>
              <a:rPr lang="en-GB" altLang="en-US" dirty="0"/>
              <a:t>Exhaustive testing?</a:t>
            </a:r>
          </a:p>
        </p:txBody>
      </p:sp>
      <p:sp>
        <p:nvSpPr>
          <p:cNvPr id="141315" name="Rectangle 3">
            <a:extLst>
              <a:ext uri="{FF2B5EF4-FFF2-40B4-BE49-F238E27FC236}">
                <a16:creationId xmlns:a16="http://schemas.microsoft.com/office/drawing/2014/main" id="{91B07762-5A2D-56D4-0715-902409CA3EA9}"/>
              </a:ext>
            </a:extLst>
          </p:cNvPr>
          <p:cNvSpPr>
            <a:spLocks noGrp="1" noChangeArrowheads="1"/>
          </p:cNvSpPr>
          <p:nvPr>
            <p:ph idx="1"/>
          </p:nvPr>
        </p:nvSpPr>
        <p:spPr/>
        <p:txBody>
          <a:bodyPr/>
          <a:lstStyle/>
          <a:p>
            <a:pPr>
              <a:defRPr/>
            </a:pPr>
            <a:r>
              <a:rPr lang="en-GB" altLang="en-US" dirty="0"/>
              <a:t>What is exhaustive testing?</a:t>
            </a:r>
          </a:p>
          <a:p>
            <a:pPr lvl="1">
              <a:defRPr/>
            </a:pPr>
            <a:r>
              <a:rPr lang="en-GB" altLang="en-US" dirty="0"/>
              <a:t>when all the testers are exhausted</a:t>
            </a:r>
          </a:p>
          <a:p>
            <a:pPr lvl="1">
              <a:defRPr/>
            </a:pPr>
            <a:r>
              <a:rPr lang="en-GB" altLang="en-US" dirty="0"/>
              <a:t>when all the planned tests have been executed</a:t>
            </a:r>
          </a:p>
          <a:p>
            <a:pPr lvl="1">
              <a:defRPr/>
            </a:pPr>
            <a:r>
              <a:rPr lang="en-GB" altLang="en-US" dirty="0"/>
              <a:t>exercising all combinations of inputs and preconditions</a:t>
            </a:r>
          </a:p>
          <a:p>
            <a:pPr>
              <a:spcBef>
                <a:spcPts val="1800"/>
              </a:spcBef>
              <a:defRPr/>
            </a:pPr>
            <a:r>
              <a:rPr lang="en-GB" altLang="en-US" dirty="0"/>
              <a:t>How much time will exhaustive testing take?</a:t>
            </a:r>
          </a:p>
          <a:p>
            <a:pPr lvl="1">
              <a:defRPr/>
            </a:pPr>
            <a:r>
              <a:rPr lang="en-GB" altLang="en-US" dirty="0"/>
              <a:t>infinite time</a:t>
            </a:r>
          </a:p>
          <a:p>
            <a:pPr lvl="1">
              <a:defRPr/>
            </a:pPr>
            <a:r>
              <a:rPr lang="en-GB" altLang="en-US" dirty="0"/>
              <a:t>not much time</a:t>
            </a:r>
          </a:p>
          <a:p>
            <a:pPr lvl="1">
              <a:defRPr/>
            </a:pPr>
            <a:r>
              <a:rPr lang="en-GB" altLang="en-US" dirty="0"/>
              <a:t>impractical amount of time</a:t>
            </a:r>
          </a:p>
        </p:txBody>
      </p:sp>
      <p:grpSp>
        <p:nvGrpSpPr>
          <p:cNvPr id="141319" name="Group 7">
            <a:extLst>
              <a:ext uri="{FF2B5EF4-FFF2-40B4-BE49-F238E27FC236}">
                <a16:creationId xmlns:a16="http://schemas.microsoft.com/office/drawing/2014/main" id="{7A44D187-A494-2FD0-6E71-D7F7966148EA}"/>
              </a:ext>
            </a:extLst>
          </p:cNvPr>
          <p:cNvGrpSpPr>
            <a:grpSpLocks/>
          </p:cNvGrpSpPr>
          <p:nvPr/>
        </p:nvGrpSpPr>
        <p:grpSpPr bwMode="auto">
          <a:xfrm>
            <a:off x="3194050" y="4465273"/>
            <a:ext cx="255588" cy="293688"/>
            <a:chOff x="4068" y="441"/>
            <a:chExt cx="161" cy="185"/>
          </a:xfrm>
        </p:grpSpPr>
        <p:sp>
          <p:nvSpPr>
            <p:cNvPr id="39955" name="Line 8">
              <a:extLst>
                <a:ext uri="{FF2B5EF4-FFF2-40B4-BE49-F238E27FC236}">
                  <a16:creationId xmlns:a16="http://schemas.microsoft.com/office/drawing/2014/main" id="{A621424B-130F-551E-E6C7-0D2421378413}"/>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a:extLst>
                <a:ext uri="{FF2B5EF4-FFF2-40B4-BE49-F238E27FC236}">
                  <a16:creationId xmlns:a16="http://schemas.microsoft.com/office/drawing/2014/main" id="{1B2EC53A-3207-708C-4326-083992F2B0CD}"/>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a:extLst>
              <a:ext uri="{FF2B5EF4-FFF2-40B4-BE49-F238E27FC236}">
                <a16:creationId xmlns:a16="http://schemas.microsoft.com/office/drawing/2014/main" id="{2A042A89-FB1B-F5DF-A3A6-4DC731BDB569}"/>
              </a:ext>
            </a:extLst>
          </p:cNvPr>
          <p:cNvGrpSpPr>
            <a:grpSpLocks/>
          </p:cNvGrpSpPr>
          <p:nvPr/>
        </p:nvGrpSpPr>
        <p:grpSpPr bwMode="auto">
          <a:xfrm>
            <a:off x="2938462" y="4014831"/>
            <a:ext cx="255588" cy="293688"/>
            <a:chOff x="4068" y="441"/>
            <a:chExt cx="161" cy="185"/>
          </a:xfrm>
        </p:grpSpPr>
        <p:sp>
          <p:nvSpPr>
            <p:cNvPr id="39953" name="Line 14">
              <a:extLst>
                <a:ext uri="{FF2B5EF4-FFF2-40B4-BE49-F238E27FC236}">
                  <a16:creationId xmlns:a16="http://schemas.microsoft.com/office/drawing/2014/main" id="{928EB732-CCFF-8215-BABA-626FE1AD6696}"/>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a:extLst>
                <a:ext uri="{FF2B5EF4-FFF2-40B4-BE49-F238E27FC236}">
                  <a16:creationId xmlns:a16="http://schemas.microsoft.com/office/drawing/2014/main" id="{946BEFFD-E2F3-6B24-50B9-A7CD8D6866B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a:extLst>
              <a:ext uri="{FF2B5EF4-FFF2-40B4-BE49-F238E27FC236}">
                <a16:creationId xmlns:a16="http://schemas.microsoft.com/office/drawing/2014/main" id="{828FFD57-73C1-C6CE-2682-4564FE58E0AD}"/>
              </a:ext>
            </a:extLst>
          </p:cNvPr>
          <p:cNvGrpSpPr>
            <a:grpSpLocks/>
          </p:cNvGrpSpPr>
          <p:nvPr/>
        </p:nvGrpSpPr>
        <p:grpSpPr bwMode="auto">
          <a:xfrm>
            <a:off x="4658088" y="4786312"/>
            <a:ext cx="307975" cy="319088"/>
            <a:chOff x="4100" y="173"/>
            <a:chExt cx="194" cy="201"/>
          </a:xfrm>
        </p:grpSpPr>
        <p:sp>
          <p:nvSpPr>
            <p:cNvPr id="39951" name="Line 17">
              <a:extLst>
                <a:ext uri="{FF2B5EF4-FFF2-40B4-BE49-F238E27FC236}">
                  <a16:creationId xmlns:a16="http://schemas.microsoft.com/office/drawing/2014/main" id="{95912CE5-B77B-2420-0E76-0826EE9C50D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a:extLst>
                <a:ext uri="{FF2B5EF4-FFF2-40B4-BE49-F238E27FC236}">
                  <a16:creationId xmlns:a16="http://schemas.microsoft.com/office/drawing/2014/main" id="{40EEB915-E3D6-3332-2EB5-F5B0107CD887}"/>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a:extLst>
              <a:ext uri="{FF2B5EF4-FFF2-40B4-BE49-F238E27FC236}">
                <a16:creationId xmlns:a16="http://schemas.microsoft.com/office/drawing/2014/main" id="{1FBB40B5-773F-BDE2-B2E6-EA42EE7F585A}"/>
              </a:ext>
            </a:extLst>
          </p:cNvPr>
          <p:cNvGrpSpPr>
            <a:grpSpLocks/>
          </p:cNvGrpSpPr>
          <p:nvPr/>
        </p:nvGrpSpPr>
        <p:grpSpPr bwMode="auto">
          <a:xfrm>
            <a:off x="6858000" y="2514600"/>
            <a:ext cx="255588" cy="293688"/>
            <a:chOff x="4068" y="441"/>
            <a:chExt cx="161" cy="185"/>
          </a:xfrm>
        </p:grpSpPr>
        <p:sp>
          <p:nvSpPr>
            <p:cNvPr id="39949" name="Line 20">
              <a:extLst>
                <a:ext uri="{FF2B5EF4-FFF2-40B4-BE49-F238E27FC236}">
                  <a16:creationId xmlns:a16="http://schemas.microsoft.com/office/drawing/2014/main" id="{C7F5E2D9-B94B-D8E9-28F3-4D014E95FE17}"/>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a:extLst>
                <a:ext uri="{FF2B5EF4-FFF2-40B4-BE49-F238E27FC236}">
                  <a16:creationId xmlns:a16="http://schemas.microsoft.com/office/drawing/2014/main" id="{89BBDB71-02F8-E83F-8451-EA77D6ED9329}"/>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a:extLst>
              <a:ext uri="{FF2B5EF4-FFF2-40B4-BE49-F238E27FC236}">
                <a16:creationId xmlns:a16="http://schemas.microsoft.com/office/drawing/2014/main" id="{0FA745DE-C30C-A115-1A9C-A70837A8327C}"/>
              </a:ext>
            </a:extLst>
          </p:cNvPr>
          <p:cNvGrpSpPr>
            <a:grpSpLocks/>
          </p:cNvGrpSpPr>
          <p:nvPr/>
        </p:nvGrpSpPr>
        <p:grpSpPr bwMode="auto">
          <a:xfrm>
            <a:off x="7772400" y="2895600"/>
            <a:ext cx="307975" cy="319088"/>
            <a:chOff x="4100" y="173"/>
            <a:chExt cx="194" cy="201"/>
          </a:xfrm>
        </p:grpSpPr>
        <p:sp>
          <p:nvSpPr>
            <p:cNvPr id="39947" name="Line 23">
              <a:extLst>
                <a:ext uri="{FF2B5EF4-FFF2-40B4-BE49-F238E27FC236}">
                  <a16:creationId xmlns:a16="http://schemas.microsoft.com/office/drawing/2014/main" id="{8AA47DBF-2828-ABF2-65C6-484AEE1554C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a:extLst>
                <a:ext uri="{FF2B5EF4-FFF2-40B4-BE49-F238E27FC236}">
                  <a16:creationId xmlns:a16="http://schemas.microsoft.com/office/drawing/2014/main" id="{40A57180-86FA-36D7-6B6A-46976D143BC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a:extLst>
              <a:ext uri="{FF2B5EF4-FFF2-40B4-BE49-F238E27FC236}">
                <a16:creationId xmlns:a16="http://schemas.microsoft.com/office/drawing/2014/main" id="{E6262B0D-AE01-F58F-6641-5790827C927C}"/>
              </a:ext>
            </a:extLst>
          </p:cNvPr>
          <p:cNvGrpSpPr>
            <a:grpSpLocks/>
          </p:cNvGrpSpPr>
          <p:nvPr/>
        </p:nvGrpSpPr>
        <p:grpSpPr bwMode="auto">
          <a:xfrm>
            <a:off x="5472906" y="2057400"/>
            <a:ext cx="255588" cy="293688"/>
            <a:chOff x="4068" y="441"/>
            <a:chExt cx="161" cy="185"/>
          </a:xfrm>
        </p:grpSpPr>
        <p:sp>
          <p:nvSpPr>
            <p:cNvPr id="39945" name="Line 26">
              <a:extLst>
                <a:ext uri="{FF2B5EF4-FFF2-40B4-BE49-F238E27FC236}">
                  <a16:creationId xmlns:a16="http://schemas.microsoft.com/office/drawing/2014/main" id="{C81C15DE-7260-8ABC-1B04-E4B318D16DE0}"/>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a:extLst>
                <a:ext uri="{FF2B5EF4-FFF2-40B4-BE49-F238E27FC236}">
                  <a16:creationId xmlns:a16="http://schemas.microsoft.com/office/drawing/2014/main" id="{9DE922BF-D24A-ED66-7846-5AEFE73016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42FEA68-54B3-3737-8874-E4380CD2C1A6}"/>
              </a:ext>
            </a:extLst>
          </p:cNvPr>
          <p:cNvSpPr>
            <a:spLocks noGrp="1" noChangeArrowheads="1"/>
          </p:cNvSpPr>
          <p:nvPr>
            <p:ph type="title"/>
          </p:nvPr>
        </p:nvSpPr>
        <p:spPr/>
        <p:txBody>
          <a:bodyPr/>
          <a:lstStyle/>
          <a:p>
            <a:r>
              <a:rPr lang="en-GB" altLang="en-US" dirty="0"/>
              <a:t>What is Testing?</a:t>
            </a:r>
          </a:p>
        </p:txBody>
      </p:sp>
      <p:sp>
        <p:nvSpPr>
          <p:cNvPr id="116739" name="Rectangle 3">
            <a:extLst>
              <a:ext uri="{FF2B5EF4-FFF2-40B4-BE49-F238E27FC236}">
                <a16:creationId xmlns:a16="http://schemas.microsoft.com/office/drawing/2014/main" id="{AC0843A8-AD59-4882-4B2B-C613C06D1226}"/>
              </a:ext>
            </a:extLst>
          </p:cNvPr>
          <p:cNvSpPr>
            <a:spLocks noGrp="1" noChangeArrowheads="1"/>
          </p:cNvSpPr>
          <p:nvPr>
            <p:ph idx="1"/>
          </p:nvPr>
        </p:nvSpPr>
        <p:spPr/>
        <p:txBody>
          <a:bodyPr>
            <a:normAutofit/>
          </a:bodyPr>
          <a:lstStyle/>
          <a:p>
            <a:pPr>
              <a:defRPr/>
            </a:pPr>
            <a:r>
              <a:rPr lang="en-GB" altLang="en-US" dirty="0"/>
              <a:t>No generally accepted set of testing definitions used world-wide</a:t>
            </a:r>
          </a:p>
          <a:p>
            <a:pPr>
              <a:defRPr/>
            </a:pPr>
            <a:r>
              <a:rPr lang="en-GB" altLang="en-US" dirty="0"/>
              <a:t>New testing standard BS 7925-1</a:t>
            </a:r>
          </a:p>
          <a:p>
            <a:pPr lvl="1">
              <a:defRPr/>
            </a:pPr>
            <a:r>
              <a:rPr lang="en-GB" altLang="en-US" dirty="0"/>
              <a:t>Glossary of testing terms (emphasis on component testing)</a:t>
            </a:r>
          </a:p>
          <a:p>
            <a:pPr lvl="1">
              <a:defRPr/>
            </a:pPr>
            <a:r>
              <a:rPr lang="en-GB" altLang="en-US" dirty="0"/>
              <a:t>most recent</a:t>
            </a:r>
          </a:p>
          <a:p>
            <a:pPr lvl="1">
              <a:defRPr/>
            </a:pPr>
            <a:r>
              <a:rPr lang="en-GB" altLang="en-US" dirty="0"/>
              <a:t>developed by a working party of the BCS SIGIST</a:t>
            </a:r>
          </a:p>
          <a:p>
            <a:pPr lvl="1">
              <a:defRPr/>
            </a:pPr>
            <a:r>
              <a:rPr lang="en-GB" altLang="en-US" dirty="0"/>
              <a:t>adopted by the ISEB / ISTQB</a:t>
            </a:r>
          </a:p>
          <a:p>
            <a:pPr marL="461962" lvl="1" indent="0">
              <a:buFontTx/>
              <a:buNone/>
              <a:defRPr/>
            </a:pPr>
            <a:r>
              <a:rPr lang="en-US" dirty="0">
                <a:hlinkClick r:id="rId3"/>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CE350CE3-C5C1-30B1-D5CE-EDFA3BCE19A4}"/>
              </a:ext>
            </a:extLst>
          </p:cNvPr>
          <p:cNvSpPr>
            <a:spLocks noGrp="1" noChangeArrowheads="1"/>
          </p:cNvSpPr>
          <p:nvPr>
            <p:ph type="title"/>
          </p:nvPr>
        </p:nvSpPr>
        <p:spPr/>
        <p:txBody>
          <a:bodyPr/>
          <a:lstStyle/>
          <a:p>
            <a:r>
              <a:rPr lang="en-GB" altLang="en-US"/>
              <a:t>How much testing is enough?</a:t>
            </a:r>
          </a:p>
        </p:txBody>
      </p:sp>
      <p:sp>
        <p:nvSpPr>
          <p:cNvPr id="142339" name="Rectangle 3">
            <a:extLst>
              <a:ext uri="{FF2B5EF4-FFF2-40B4-BE49-F238E27FC236}">
                <a16:creationId xmlns:a16="http://schemas.microsoft.com/office/drawing/2014/main" id="{180E83FA-D779-96F8-278E-E0DC0C5948A4}"/>
              </a:ext>
            </a:extLst>
          </p:cNvPr>
          <p:cNvSpPr>
            <a:spLocks noGrp="1" noChangeArrowheads="1"/>
          </p:cNvSpPr>
          <p:nvPr>
            <p:ph idx="1"/>
          </p:nvPr>
        </p:nvSpPr>
        <p:spPr/>
        <p:txBody>
          <a:bodyPr/>
          <a:lstStyle/>
          <a:p>
            <a:pPr>
              <a:defRPr/>
            </a:pPr>
            <a:r>
              <a:rPr lang="en-GB" altLang="en-US" dirty="0"/>
              <a:t> It's never enough</a:t>
            </a:r>
          </a:p>
          <a:p>
            <a:pPr>
              <a:defRPr/>
            </a:pPr>
            <a:r>
              <a:rPr lang="en-GB" altLang="en-US" dirty="0"/>
              <a:t> When you have done what you planned</a:t>
            </a:r>
          </a:p>
          <a:p>
            <a:pPr>
              <a:defRPr/>
            </a:pPr>
            <a:r>
              <a:rPr lang="en-GB" altLang="en-US" dirty="0"/>
              <a:t> When your customer/user is happy</a:t>
            </a:r>
          </a:p>
          <a:p>
            <a:pPr>
              <a:defRPr/>
            </a:pPr>
            <a:r>
              <a:rPr lang="en-GB" altLang="en-US" dirty="0"/>
              <a:t> When you have proved that the system works correctly</a:t>
            </a:r>
          </a:p>
          <a:p>
            <a:pPr>
              <a:defRPr/>
            </a:pPr>
            <a:r>
              <a:rPr lang="en-GB" altLang="en-US" dirty="0"/>
              <a:t> When you are confident that the system works correctly</a:t>
            </a:r>
          </a:p>
          <a:p>
            <a:pPr>
              <a:defRPr/>
            </a:pPr>
            <a:r>
              <a:rPr lang="en-GB" altLang="en-US" dirty="0"/>
              <a:t> It depends on the risks for your system</a:t>
            </a:r>
          </a:p>
        </p:txBody>
      </p:sp>
      <p:grpSp>
        <p:nvGrpSpPr>
          <p:cNvPr id="142340" name="Group 4">
            <a:extLst>
              <a:ext uri="{FF2B5EF4-FFF2-40B4-BE49-F238E27FC236}">
                <a16:creationId xmlns:a16="http://schemas.microsoft.com/office/drawing/2014/main" id="{57B1D026-254F-3AE6-1345-53CBD5736FF7}"/>
              </a:ext>
            </a:extLst>
          </p:cNvPr>
          <p:cNvGrpSpPr>
            <a:grpSpLocks/>
          </p:cNvGrpSpPr>
          <p:nvPr/>
        </p:nvGrpSpPr>
        <p:grpSpPr bwMode="auto">
          <a:xfrm>
            <a:off x="3554412" y="1687512"/>
            <a:ext cx="255588" cy="293688"/>
            <a:chOff x="4068" y="441"/>
            <a:chExt cx="161" cy="185"/>
          </a:xfrm>
        </p:grpSpPr>
        <p:sp>
          <p:nvSpPr>
            <p:cNvPr id="42006" name="Line 5">
              <a:extLst>
                <a:ext uri="{FF2B5EF4-FFF2-40B4-BE49-F238E27FC236}">
                  <a16:creationId xmlns:a16="http://schemas.microsoft.com/office/drawing/2014/main" id="{52BF1BE2-C0FC-7AFA-BCED-AC1801E69F4E}"/>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a:extLst>
                <a:ext uri="{FF2B5EF4-FFF2-40B4-BE49-F238E27FC236}">
                  <a16:creationId xmlns:a16="http://schemas.microsoft.com/office/drawing/2014/main" id="{DE4C08E6-0470-F716-093A-54676E07E8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a:extLst>
              <a:ext uri="{FF2B5EF4-FFF2-40B4-BE49-F238E27FC236}">
                <a16:creationId xmlns:a16="http://schemas.microsoft.com/office/drawing/2014/main" id="{ACE09F5C-BA80-3523-B327-3772BFC2D19A}"/>
              </a:ext>
            </a:extLst>
          </p:cNvPr>
          <p:cNvGrpSpPr>
            <a:grpSpLocks/>
          </p:cNvGrpSpPr>
          <p:nvPr/>
        </p:nvGrpSpPr>
        <p:grpSpPr bwMode="auto">
          <a:xfrm>
            <a:off x="6221412" y="2133600"/>
            <a:ext cx="255588" cy="293688"/>
            <a:chOff x="4068" y="441"/>
            <a:chExt cx="161" cy="185"/>
          </a:xfrm>
        </p:grpSpPr>
        <p:sp>
          <p:nvSpPr>
            <p:cNvPr id="42004" name="Line 11">
              <a:extLst>
                <a:ext uri="{FF2B5EF4-FFF2-40B4-BE49-F238E27FC236}">
                  <a16:creationId xmlns:a16="http://schemas.microsoft.com/office/drawing/2014/main" id="{6911C1BC-0426-B94C-98C3-7D5B525479C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a:extLst>
                <a:ext uri="{FF2B5EF4-FFF2-40B4-BE49-F238E27FC236}">
                  <a16:creationId xmlns:a16="http://schemas.microsoft.com/office/drawing/2014/main" id="{FB883072-9DC0-45A6-8980-7EA8B7A4A6E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a:extLst>
              <a:ext uri="{FF2B5EF4-FFF2-40B4-BE49-F238E27FC236}">
                <a16:creationId xmlns:a16="http://schemas.microsoft.com/office/drawing/2014/main" id="{84DC1AFA-C5E9-7042-4C6D-894A13208F64}"/>
              </a:ext>
            </a:extLst>
          </p:cNvPr>
          <p:cNvGrpSpPr>
            <a:grpSpLocks/>
          </p:cNvGrpSpPr>
          <p:nvPr/>
        </p:nvGrpSpPr>
        <p:grpSpPr bwMode="auto">
          <a:xfrm>
            <a:off x="8202612" y="3167969"/>
            <a:ext cx="255588" cy="293688"/>
            <a:chOff x="4068" y="441"/>
            <a:chExt cx="161" cy="185"/>
          </a:xfrm>
        </p:grpSpPr>
        <p:sp>
          <p:nvSpPr>
            <p:cNvPr id="42002" name="Line 14">
              <a:extLst>
                <a:ext uri="{FF2B5EF4-FFF2-40B4-BE49-F238E27FC236}">
                  <a16:creationId xmlns:a16="http://schemas.microsoft.com/office/drawing/2014/main" id="{9A500786-7E05-5111-FD1A-57765AC830B5}"/>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a:extLst>
                <a:ext uri="{FF2B5EF4-FFF2-40B4-BE49-F238E27FC236}">
                  <a16:creationId xmlns:a16="http://schemas.microsoft.com/office/drawing/2014/main" id="{489285C1-5718-5DE8-3EED-A7791A953317}"/>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a:extLst>
              <a:ext uri="{FF2B5EF4-FFF2-40B4-BE49-F238E27FC236}">
                <a16:creationId xmlns:a16="http://schemas.microsoft.com/office/drawing/2014/main" id="{C163B2D9-3C87-99F0-0EC1-6C804A7B152E}"/>
              </a:ext>
            </a:extLst>
          </p:cNvPr>
          <p:cNvGrpSpPr>
            <a:grpSpLocks/>
          </p:cNvGrpSpPr>
          <p:nvPr/>
        </p:nvGrpSpPr>
        <p:grpSpPr bwMode="auto">
          <a:xfrm>
            <a:off x="6016625" y="4165382"/>
            <a:ext cx="307975" cy="319088"/>
            <a:chOff x="4100" y="173"/>
            <a:chExt cx="194" cy="201"/>
          </a:xfrm>
        </p:grpSpPr>
        <p:sp>
          <p:nvSpPr>
            <p:cNvPr id="42000" name="Line 23">
              <a:extLst>
                <a:ext uri="{FF2B5EF4-FFF2-40B4-BE49-F238E27FC236}">
                  <a16:creationId xmlns:a16="http://schemas.microsoft.com/office/drawing/2014/main" id="{E3900DA5-C297-26A7-1EAE-3F695D8E8ECD}"/>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a:extLst>
                <a:ext uri="{FF2B5EF4-FFF2-40B4-BE49-F238E27FC236}">
                  <a16:creationId xmlns:a16="http://schemas.microsoft.com/office/drawing/2014/main" id="{E7906F81-EDA2-D0E8-4990-87536EA59685}"/>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a:extLst>
              <a:ext uri="{FF2B5EF4-FFF2-40B4-BE49-F238E27FC236}">
                <a16:creationId xmlns:a16="http://schemas.microsoft.com/office/drawing/2014/main" id="{5DDE6F06-7A7E-0D85-60F2-254190A0D8AB}"/>
              </a:ext>
            </a:extLst>
          </p:cNvPr>
          <p:cNvGrpSpPr>
            <a:grpSpLocks/>
          </p:cNvGrpSpPr>
          <p:nvPr/>
        </p:nvGrpSpPr>
        <p:grpSpPr bwMode="auto">
          <a:xfrm>
            <a:off x="5688012" y="2667000"/>
            <a:ext cx="255588" cy="293688"/>
            <a:chOff x="4068" y="441"/>
            <a:chExt cx="161" cy="185"/>
          </a:xfrm>
        </p:grpSpPr>
        <p:sp>
          <p:nvSpPr>
            <p:cNvPr id="41998" name="Line 26">
              <a:extLst>
                <a:ext uri="{FF2B5EF4-FFF2-40B4-BE49-F238E27FC236}">
                  <a16:creationId xmlns:a16="http://schemas.microsoft.com/office/drawing/2014/main" id="{B5CEC88B-5862-C3ED-176E-E825D7BD2F42}"/>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a:extLst>
                <a:ext uri="{FF2B5EF4-FFF2-40B4-BE49-F238E27FC236}">
                  <a16:creationId xmlns:a16="http://schemas.microsoft.com/office/drawing/2014/main" id="{9E18B6A7-46D8-ACB7-3B11-BF8B9C623AD0}"/>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a:extLst>
              <a:ext uri="{FF2B5EF4-FFF2-40B4-BE49-F238E27FC236}">
                <a16:creationId xmlns:a16="http://schemas.microsoft.com/office/drawing/2014/main" id="{14639860-EE41-37FD-7728-93029BB32D38}"/>
              </a:ext>
            </a:extLst>
          </p:cNvPr>
          <p:cNvGrpSpPr>
            <a:grpSpLocks/>
          </p:cNvGrpSpPr>
          <p:nvPr/>
        </p:nvGrpSpPr>
        <p:grpSpPr bwMode="auto">
          <a:xfrm>
            <a:off x="8290321" y="3728220"/>
            <a:ext cx="255588" cy="293688"/>
            <a:chOff x="4068" y="441"/>
            <a:chExt cx="161" cy="185"/>
          </a:xfrm>
        </p:grpSpPr>
        <p:sp>
          <p:nvSpPr>
            <p:cNvPr id="41996" name="Line 29">
              <a:extLst>
                <a:ext uri="{FF2B5EF4-FFF2-40B4-BE49-F238E27FC236}">
                  <a16:creationId xmlns:a16="http://schemas.microsoft.com/office/drawing/2014/main" id="{66480FFE-3F61-0D7D-866A-D87AF7D347E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a:extLst>
                <a:ext uri="{FF2B5EF4-FFF2-40B4-BE49-F238E27FC236}">
                  <a16:creationId xmlns:a16="http://schemas.microsoft.com/office/drawing/2014/main" id="{221BD41F-2A85-846B-737B-FAD586B8E68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a:extLst>
              <a:ext uri="{FF2B5EF4-FFF2-40B4-BE49-F238E27FC236}">
                <a16:creationId xmlns:a16="http://schemas.microsoft.com/office/drawing/2014/main" id="{399B0806-44ED-DAC4-0259-EF3A446CA4A8}"/>
              </a:ext>
            </a:extLst>
          </p:cNvPr>
          <p:cNvGrpSpPr>
            <a:grpSpLocks/>
          </p:cNvGrpSpPr>
          <p:nvPr/>
        </p:nvGrpSpPr>
        <p:grpSpPr bwMode="auto">
          <a:xfrm>
            <a:off x="8683625" y="3663132"/>
            <a:ext cx="307975" cy="319088"/>
            <a:chOff x="4100" y="173"/>
            <a:chExt cx="194" cy="201"/>
          </a:xfrm>
        </p:grpSpPr>
        <p:sp>
          <p:nvSpPr>
            <p:cNvPr id="41994" name="Line 32">
              <a:extLst>
                <a:ext uri="{FF2B5EF4-FFF2-40B4-BE49-F238E27FC236}">
                  <a16:creationId xmlns:a16="http://schemas.microsoft.com/office/drawing/2014/main" id="{B496841E-5161-331E-88CD-B81C7D5F48AE}"/>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a:extLst>
                <a:ext uri="{FF2B5EF4-FFF2-40B4-BE49-F238E27FC236}">
                  <a16:creationId xmlns:a16="http://schemas.microsoft.com/office/drawing/2014/main" id="{F2710689-0C33-DC92-8646-E73536C293F0}"/>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EA6C04B-ABAE-2A7B-C7B9-4DC0116FE42C}"/>
              </a:ext>
            </a:extLst>
          </p:cNvPr>
          <p:cNvSpPr>
            <a:spLocks noGrp="1" noChangeArrowheads="1"/>
          </p:cNvSpPr>
          <p:nvPr>
            <p:ph type="title"/>
          </p:nvPr>
        </p:nvSpPr>
        <p:spPr/>
        <p:txBody>
          <a:bodyPr/>
          <a:lstStyle/>
          <a:p>
            <a:r>
              <a:rPr lang="en-GB" altLang="en-US"/>
              <a:t>How much testing?</a:t>
            </a:r>
          </a:p>
        </p:txBody>
      </p:sp>
      <p:sp>
        <p:nvSpPr>
          <p:cNvPr id="143363" name="Rectangle 3">
            <a:extLst>
              <a:ext uri="{FF2B5EF4-FFF2-40B4-BE49-F238E27FC236}">
                <a16:creationId xmlns:a16="http://schemas.microsoft.com/office/drawing/2014/main" id="{6204B12E-C841-E391-EF45-6F4AC4471798}"/>
              </a:ext>
            </a:extLst>
          </p:cNvPr>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p>
          <a:p>
            <a:pPr>
              <a:defRPr/>
            </a:pPr>
            <a:r>
              <a:rPr lang="en-GB" altLang="en-US" dirty="0"/>
              <a:t> Risk of incurring failure costs</a:t>
            </a:r>
          </a:p>
          <a:p>
            <a:pPr>
              <a:defRPr/>
            </a:pPr>
            <a:r>
              <a:rPr lang="en-GB" altLang="en-US" dirty="0"/>
              <a:t> Risk of releasing untested or under-tested software</a:t>
            </a:r>
          </a:p>
          <a:p>
            <a:pPr>
              <a:defRPr/>
            </a:pPr>
            <a:r>
              <a:rPr lang="en-GB" altLang="en-US" dirty="0"/>
              <a:t> Risk of losing credibility and market share</a:t>
            </a:r>
          </a:p>
          <a:p>
            <a:pPr>
              <a:defRPr/>
            </a:pPr>
            <a:r>
              <a:rPr lang="en-GB" altLang="en-US" dirty="0"/>
              <a:t> Risk of missing a market window</a:t>
            </a:r>
          </a:p>
          <a:p>
            <a:pPr>
              <a:defRPr/>
            </a:pPr>
            <a:r>
              <a:rPr lang="en-GB" altLang="en-US" dirty="0"/>
              <a:t> Risk of over-testing, ineffective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a:extLst>
              <a:ext uri="{FF2B5EF4-FFF2-40B4-BE49-F238E27FC236}">
                <a16:creationId xmlns:a16="http://schemas.microsoft.com/office/drawing/2014/main" id="{8EEC48E8-BD76-F725-3DA8-AEA26A649DAD}"/>
              </a:ext>
            </a:extLst>
          </p:cNvPr>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188"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488" indent="-230188"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p>
          <a:p>
            <a:pPr marL="623888" lvl="1" indent="-214313">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p>
        </p:txBody>
      </p:sp>
      <p:sp>
        <p:nvSpPr>
          <p:cNvPr id="45058" name="Rectangle 2">
            <a:extLst>
              <a:ext uri="{FF2B5EF4-FFF2-40B4-BE49-F238E27FC236}">
                <a16:creationId xmlns:a16="http://schemas.microsoft.com/office/drawing/2014/main" id="{8FDD0DF9-4ADD-7184-9A47-FF05E591371B}"/>
              </a:ext>
            </a:extLst>
          </p:cNvPr>
          <p:cNvSpPr>
            <a:spLocks noGrp="1" noChangeArrowheads="1"/>
          </p:cNvSpPr>
          <p:nvPr>
            <p:ph type="title"/>
          </p:nvPr>
        </p:nvSpPr>
        <p:spPr/>
        <p:txBody>
          <a:bodyPr/>
          <a:lstStyle/>
          <a:p>
            <a:r>
              <a:rPr lang="en-GB" altLang="en-US"/>
              <a:t>So little time, so much to test ..</a:t>
            </a:r>
          </a:p>
        </p:txBody>
      </p:sp>
      <p:sp>
        <p:nvSpPr>
          <p:cNvPr id="144387" name="Rectangle 3">
            <a:extLst>
              <a:ext uri="{FF2B5EF4-FFF2-40B4-BE49-F238E27FC236}">
                <a16:creationId xmlns:a16="http://schemas.microsoft.com/office/drawing/2014/main" id="{69D6C22E-F6D0-6E02-9ED4-99C1083716E0}"/>
              </a:ext>
            </a:extLst>
          </p:cNvPr>
          <p:cNvSpPr>
            <a:spLocks noGrp="1" noChangeArrowheads="1"/>
          </p:cNvSpPr>
          <p:nvPr>
            <p:ph idx="1"/>
          </p:nvPr>
        </p:nvSpPr>
        <p:spPr>
          <a:xfrm>
            <a:off x="762156" y="1579157"/>
            <a:ext cx="8462810" cy="3038881"/>
          </a:xfrm>
        </p:spPr>
        <p:txBody>
          <a:bodyPr/>
          <a:lstStyle/>
          <a:p>
            <a:pPr marL="0" indent="0">
              <a:buNone/>
              <a:defRPr/>
            </a:pPr>
            <a:r>
              <a:rPr lang="en-GB" altLang="en-US" dirty="0"/>
              <a:t>Test time will always be limited</a:t>
            </a:r>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p>
          <a:p>
            <a:pPr lvl="1">
              <a:defRPr/>
            </a:pPr>
            <a:r>
              <a:rPr lang="en-GB" altLang="en-US" dirty="0"/>
              <a:t> what to test first</a:t>
            </a:r>
          </a:p>
          <a:p>
            <a:pPr lvl="1">
              <a:defRPr/>
            </a:pPr>
            <a:r>
              <a:rPr lang="en-GB" altLang="en-US" dirty="0"/>
              <a:t> what to test most</a:t>
            </a:r>
          </a:p>
          <a:p>
            <a:pPr lvl="1">
              <a:defRPr/>
            </a:pPr>
            <a:r>
              <a:rPr lang="en-GB" altLang="en-US" dirty="0"/>
              <a:t> how thoroughly to test each item</a:t>
            </a:r>
          </a:p>
          <a:p>
            <a:pPr lvl="1">
              <a:defRPr/>
            </a:pPr>
            <a:r>
              <a:rPr lang="en-GB" altLang="en-US" dirty="0"/>
              <a:t> what not to test (this time)</a:t>
            </a:r>
          </a:p>
        </p:txBody>
      </p:sp>
      <p:grpSp>
        <p:nvGrpSpPr>
          <p:cNvPr id="144390" name="Group 6">
            <a:extLst>
              <a:ext uri="{FF2B5EF4-FFF2-40B4-BE49-F238E27FC236}">
                <a16:creationId xmlns:a16="http://schemas.microsoft.com/office/drawing/2014/main" id="{5896E645-13D4-BA7D-89D4-B24F4E25D003}"/>
              </a:ext>
            </a:extLst>
          </p:cNvPr>
          <p:cNvGrpSpPr>
            <a:grpSpLocks/>
          </p:cNvGrpSpPr>
          <p:nvPr/>
        </p:nvGrpSpPr>
        <p:grpSpPr bwMode="auto">
          <a:xfrm>
            <a:off x="5410200" y="3109368"/>
            <a:ext cx="2597150" cy="1200151"/>
            <a:chOff x="3984" y="2160"/>
            <a:chExt cx="1636" cy="756"/>
          </a:xfrm>
        </p:grpSpPr>
        <p:sp>
          <p:nvSpPr>
            <p:cNvPr id="45061" name="Text Box 4">
              <a:extLst>
                <a:ext uri="{FF2B5EF4-FFF2-40B4-BE49-F238E27FC236}">
                  <a16:creationId xmlns:a16="http://schemas.microsoft.com/office/drawing/2014/main" id="{16713B6D-19F1-E7D5-7E3A-042504BBD16A}"/>
                </a:ext>
              </a:extLst>
            </p:cNvPr>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p>
          </p:txBody>
        </p:sp>
        <p:sp>
          <p:nvSpPr>
            <p:cNvPr id="45062" name="Text Box 5">
              <a:extLst>
                <a:ext uri="{FF2B5EF4-FFF2-40B4-BE49-F238E27FC236}">
                  <a16:creationId xmlns:a16="http://schemas.microsoft.com/office/drawing/2014/main" id="{7D1172B1-E505-BA30-5C25-AFB985404620}"/>
                </a:ext>
              </a:extLst>
            </p:cNvPr>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p>
            <a:p>
              <a:r>
                <a:rPr lang="en-GB" altLang="en-US" dirty="0">
                  <a:solidFill>
                    <a:srgbClr val="666699"/>
                  </a:solidFill>
                  <a:latin typeface="Calibri" panose="020F0502020204030204" pitchFamily="34" charset="0"/>
                  <a:cs typeface="Calibri" panose="020F0502020204030204" pitchFamily="34" charset="0"/>
                </a:rPr>
                <a:t>place emphasis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uild="p" autoUpdateAnimBg="0"/>
      <p:bldP spid="14438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45F1A246-433A-16CE-9256-F63D16C74CE3}"/>
              </a:ext>
            </a:extLst>
          </p:cNvPr>
          <p:cNvSpPr>
            <a:spLocks noGrp="1" noChangeArrowheads="1"/>
          </p:cNvSpPr>
          <p:nvPr>
            <p:ph type="title"/>
          </p:nvPr>
        </p:nvSpPr>
        <p:spPr>
          <a:noFill/>
        </p:spPr>
        <p:txBody>
          <a:bodyPr/>
          <a:lstStyle/>
          <a:p>
            <a:r>
              <a:rPr lang="en-GB" altLang="en-US" dirty="0"/>
              <a:t>Most important principle</a:t>
            </a:r>
          </a:p>
        </p:txBody>
      </p:sp>
      <p:sp>
        <p:nvSpPr>
          <p:cNvPr id="35843" name="Rectangle 3">
            <a:extLst>
              <a:ext uri="{FF2B5EF4-FFF2-40B4-BE49-F238E27FC236}">
                <a16:creationId xmlns:a16="http://schemas.microsoft.com/office/drawing/2014/main" id="{C7F5064B-0646-DE2E-ECA4-09EEA2323E43}"/>
              </a:ext>
            </a:extLst>
          </p:cNvPr>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headEnd/>
            <a:tailEnd/>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5DB15CB-015C-61D6-686A-F11250988B28}"/>
              </a:ext>
            </a:extLst>
          </p:cNvPr>
          <p:cNvSpPr>
            <a:spLocks noGrp="1" noChangeArrowheads="1"/>
          </p:cNvSpPr>
          <p:nvPr>
            <p:ph type="title"/>
          </p:nvPr>
        </p:nvSpPr>
        <p:spPr/>
        <p:txBody>
          <a:bodyPr/>
          <a:lstStyle/>
          <a:p>
            <a:r>
              <a:rPr lang="en-GB" altLang="en-US" dirty="0"/>
              <a:t>Testing and quality</a:t>
            </a:r>
          </a:p>
        </p:txBody>
      </p:sp>
      <p:sp>
        <p:nvSpPr>
          <p:cNvPr id="145411" name="Rectangle 3">
            <a:extLst>
              <a:ext uri="{FF2B5EF4-FFF2-40B4-BE49-F238E27FC236}">
                <a16:creationId xmlns:a16="http://schemas.microsoft.com/office/drawing/2014/main" id="{A038F989-47E5-E29C-6B08-2995653FADEE}"/>
              </a:ext>
            </a:extLst>
          </p:cNvPr>
          <p:cNvSpPr>
            <a:spLocks noGrp="1" noChangeArrowheads="1"/>
          </p:cNvSpPr>
          <p:nvPr>
            <p:ph idx="1"/>
          </p:nvPr>
        </p:nvSpPr>
        <p:spPr/>
        <p:txBody>
          <a:bodyPr/>
          <a:lstStyle/>
          <a:p>
            <a:pPr>
              <a:defRPr/>
            </a:pPr>
            <a:r>
              <a:rPr lang="en-GB" altLang="en-US" dirty="0"/>
              <a:t>Testing measures software quality</a:t>
            </a:r>
          </a:p>
          <a:p>
            <a:pPr>
              <a:defRPr/>
            </a:pPr>
            <a:r>
              <a:rPr lang="en-GB" altLang="en-US" dirty="0"/>
              <a:t>Testing can find faults; when they are removed, software quality (and possibly reliability) is improved.</a:t>
            </a:r>
          </a:p>
          <a:p>
            <a:pPr>
              <a:defRPr/>
            </a:pPr>
            <a:r>
              <a:rPr lang="en-GB" altLang="en-US" dirty="0"/>
              <a:t>What does testing test?</a:t>
            </a:r>
          </a:p>
          <a:p>
            <a:pPr lvl="1">
              <a:defRPr/>
            </a:pPr>
            <a:r>
              <a:rPr lang="en-GB" altLang="en-US" dirty="0"/>
              <a:t> system function, correctness of operation</a:t>
            </a:r>
          </a:p>
          <a:p>
            <a:pPr lvl="1">
              <a:defRPr/>
            </a:pPr>
            <a:r>
              <a:rPr lang="en-GB" altLang="en-US" dirty="0"/>
              <a:t> non-functional qualities: reliability, usability, maintainability, reusability, testability, etc.</a:t>
            </a:r>
          </a:p>
        </p:txBody>
      </p:sp>
      <p:grpSp>
        <p:nvGrpSpPr>
          <p:cNvPr id="49155" name="Group 131">
            <a:extLst>
              <a:ext uri="{FF2B5EF4-FFF2-40B4-BE49-F238E27FC236}">
                <a16:creationId xmlns:a16="http://schemas.microsoft.com/office/drawing/2014/main" id="{04B2F427-B151-D1BE-5EF9-0FB613FA2524}"/>
              </a:ext>
            </a:extLst>
          </p:cNvPr>
          <p:cNvGrpSpPr>
            <a:grpSpLocks/>
          </p:cNvGrpSpPr>
          <p:nvPr/>
        </p:nvGrpSpPr>
        <p:grpSpPr bwMode="auto">
          <a:xfrm flipH="1">
            <a:off x="3429000" y="5334000"/>
            <a:ext cx="4741862" cy="1335088"/>
            <a:chOff x="3253" y="336"/>
            <a:chExt cx="2987" cy="841"/>
          </a:xfrm>
        </p:grpSpPr>
        <p:sp>
          <p:nvSpPr>
            <p:cNvPr id="49156" name="Freeform 5">
              <a:extLst>
                <a:ext uri="{FF2B5EF4-FFF2-40B4-BE49-F238E27FC236}">
                  <a16:creationId xmlns:a16="http://schemas.microsoft.com/office/drawing/2014/main" id="{04AA12E2-E214-2E8A-EA8C-EFEB0B0F59A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57" name="Freeform 6">
              <a:extLst>
                <a:ext uri="{FF2B5EF4-FFF2-40B4-BE49-F238E27FC236}">
                  <a16:creationId xmlns:a16="http://schemas.microsoft.com/office/drawing/2014/main" id="{0F77CA5B-4FCD-CCD4-9961-E859C2E5830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headEnd/>
              <a:tailEnd/>
            </a:ln>
          </p:spPr>
          <p:txBody>
            <a:bodyPr/>
            <a:lstStyle/>
            <a:p>
              <a:endParaRPr lang="en-GB"/>
            </a:p>
          </p:txBody>
        </p:sp>
        <p:sp>
          <p:nvSpPr>
            <p:cNvPr id="49158" name="Freeform 7">
              <a:extLst>
                <a:ext uri="{FF2B5EF4-FFF2-40B4-BE49-F238E27FC236}">
                  <a16:creationId xmlns:a16="http://schemas.microsoft.com/office/drawing/2014/main" id="{CAE58D31-3C68-EEA3-5020-E69AEFD6E377}"/>
                </a:ext>
              </a:extLst>
            </p:cNvPr>
            <p:cNvSpPr>
              <a:spLocks/>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headEnd/>
              <a:tailEnd/>
            </a:ln>
          </p:spPr>
          <p:txBody>
            <a:bodyPr/>
            <a:lstStyle/>
            <a:p>
              <a:endParaRPr lang="en-GB"/>
            </a:p>
          </p:txBody>
        </p:sp>
        <p:sp>
          <p:nvSpPr>
            <p:cNvPr id="49159" name="Freeform 8">
              <a:extLst>
                <a:ext uri="{FF2B5EF4-FFF2-40B4-BE49-F238E27FC236}">
                  <a16:creationId xmlns:a16="http://schemas.microsoft.com/office/drawing/2014/main" id="{0C31FA47-6DF3-22F9-53D1-9EBF526C57AD}"/>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0" name="Freeform 9">
              <a:extLst>
                <a:ext uri="{FF2B5EF4-FFF2-40B4-BE49-F238E27FC236}">
                  <a16:creationId xmlns:a16="http://schemas.microsoft.com/office/drawing/2014/main" id="{31DE12AE-26AC-90FC-1944-79CD147448C0}"/>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61" name="Freeform 10">
              <a:extLst>
                <a:ext uri="{FF2B5EF4-FFF2-40B4-BE49-F238E27FC236}">
                  <a16:creationId xmlns:a16="http://schemas.microsoft.com/office/drawing/2014/main" id="{35D3176C-CAD8-8905-FA75-3D0C90231C1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11">
              <a:extLst>
                <a:ext uri="{FF2B5EF4-FFF2-40B4-BE49-F238E27FC236}">
                  <a16:creationId xmlns:a16="http://schemas.microsoft.com/office/drawing/2014/main" id="{CB0C5B3C-7B20-09AF-C834-31A1A9B0CA2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headEnd/>
              <a:tailEnd/>
            </a:ln>
          </p:spPr>
          <p:txBody>
            <a:bodyPr/>
            <a:lstStyle/>
            <a:p>
              <a:endParaRPr lang="en-GB"/>
            </a:p>
          </p:txBody>
        </p:sp>
        <p:sp>
          <p:nvSpPr>
            <p:cNvPr id="49163" name="Freeform 12">
              <a:extLst>
                <a:ext uri="{FF2B5EF4-FFF2-40B4-BE49-F238E27FC236}">
                  <a16:creationId xmlns:a16="http://schemas.microsoft.com/office/drawing/2014/main" id="{D95CFB6C-64F3-1411-1ADD-553BB2571085}"/>
                </a:ext>
              </a:extLst>
            </p:cNvPr>
            <p:cNvSpPr>
              <a:spLocks/>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headEnd/>
              <a:tailEnd/>
            </a:ln>
          </p:spPr>
          <p:txBody>
            <a:bodyPr/>
            <a:lstStyle/>
            <a:p>
              <a:endParaRPr lang="en-GB"/>
            </a:p>
          </p:txBody>
        </p:sp>
        <p:sp>
          <p:nvSpPr>
            <p:cNvPr id="49164" name="Freeform 13">
              <a:extLst>
                <a:ext uri="{FF2B5EF4-FFF2-40B4-BE49-F238E27FC236}">
                  <a16:creationId xmlns:a16="http://schemas.microsoft.com/office/drawing/2014/main" id="{C2324D29-BB6B-A4A2-1B53-A450B49B7495}"/>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5" name="Freeform 14">
              <a:extLst>
                <a:ext uri="{FF2B5EF4-FFF2-40B4-BE49-F238E27FC236}">
                  <a16:creationId xmlns:a16="http://schemas.microsoft.com/office/drawing/2014/main" id="{8FAA7BFD-5F61-3D8E-CA01-AEFA1212F9E7}"/>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headEnd/>
              <a:tailEnd/>
            </a:ln>
          </p:spPr>
          <p:txBody>
            <a:bodyPr/>
            <a:lstStyle/>
            <a:p>
              <a:endParaRPr lang="en-GB"/>
            </a:p>
          </p:txBody>
        </p:sp>
        <p:sp>
          <p:nvSpPr>
            <p:cNvPr id="49166" name="Freeform 15">
              <a:extLst>
                <a:ext uri="{FF2B5EF4-FFF2-40B4-BE49-F238E27FC236}">
                  <a16:creationId xmlns:a16="http://schemas.microsoft.com/office/drawing/2014/main" id="{585B3B42-F737-C477-170C-3F2251207795}"/>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7" name="Freeform 16">
              <a:extLst>
                <a:ext uri="{FF2B5EF4-FFF2-40B4-BE49-F238E27FC236}">
                  <a16:creationId xmlns:a16="http://schemas.microsoft.com/office/drawing/2014/main" id="{548AF883-7FFB-42C6-535E-6BDC46B95AC6}"/>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headEnd/>
              <a:tailEnd/>
            </a:ln>
          </p:spPr>
          <p:txBody>
            <a:bodyPr/>
            <a:lstStyle/>
            <a:p>
              <a:endParaRPr lang="en-GB"/>
            </a:p>
          </p:txBody>
        </p:sp>
        <p:sp>
          <p:nvSpPr>
            <p:cNvPr id="49168" name="Freeform 17">
              <a:extLst>
                <a:ext uri="{FF2B5EF4-FFF2-40B4-BE49-F238E27FC236}">
                  <a16:creationId xmlns:a16="http://schemas.microsoft.com/office/drawing/2014/main" id="{97099024-8EA8-F964-6B3A-DFA8B954DE5D}"/>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9" name="Freeform 18">
              <a:extLst>
                <a:ext uri="{FF2B5EF4-FFF2-40B4-BE49-F238E27FC236}">
                  <a16:creationId xmlns:a16="http://schemas.microsoft.com/office/drawing/2014/main" id="{A726112D-E5A9-834C-4B10-FE4CD23CFA6E}"/>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headEnd/>
              <a:tailEnd/>
            </a:ln>
          </p:spPr>
          <p:txBody>
            <a:bodyPr/>
            <a:lstStyle/>
            <a:p>
              <a:endParaRPr lang="en-GB"/>
            </a:p>
          </p:txBody>
        </p:sp>
        <p:sp>
          <p:nvSpPr>
            <p:cNvPr id="49170" name="Freeform 19">
              <a:extLst>
                <a:ext uri="{FF2B5EF4-FFF2-40B4-BE49-F238E27FC236}">
                  <a16:creationId xmlns:a16="http://schemas.microsoft.com/office/drawing/2014/main" id="{7CB6F811-061B-12B0-2135-D2C547B1EA64}"/>
                </a:ext>
              </a:extLst>
            </p:cNvPr>
            <p:cNvSpPr>
              <a:spLocks/>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headEnd/>
              <a:tailEnd/>
            </a:ln>
          </p:spPr>
          <p:txBody>
            <a:bodyPr/>
            <a:lstStyle/>
            <a:p>
              <a:endParaRPr lang="en-GB"/>
            </a:p>
          </p:txBody>
        </p:sp>
        <p:sp>
          <p:nvSpPr>
            <p:cNvPr id="49171" name="Freeform 20">
              <a:extLst>
                <a:ext uri="{FF2B5EF4-FFF2-40B4-BE49-F238E27FC236}">
                  <a16:creationId xmlns:a16="http://schemas.microsoft.com/office/drawing/2014/main" id="{C61CF5F8-5FB9-3E05-2BD5-AC306585A84B}"/>
                </a:ext>
              </a:extLst>
            </p:cNvPr>
            <p:cNvSpPr>
              <a:spLocks/>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headEnd/>
              <a:tailEnd/>
            </a:ln>
          </p:spPr>
          <p:txBody>
            <a:bodyPr/>
            <a:lstStyle/>
            <a:p>
              <a:endParaRPr lang="en-GB"/>
            </a:p>
          </p:txBody>
        </p:sp>
        <p:sp>
          <p:nvSpPr>
            <p:cNvPr id="49172" name="Freeform 21">
              <a:extLst>
                <a:ext uri="{FF2B5EF4-FFF2-40B4-BE49-F238E27FC236}">
                  <a16:creationId xmlns:a16="http://schemas.microsoft.com/office/drawing/2014/main" id="{B5DA3840-40B0-993C-D4D9-AC40277A5102}"/>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3" name="Freeform 22">
              <a:extLst>
                <a:ext uri="{FF2B5EF4-FFF2-40B4-BE49-F238E27FC236}">
                  <a16:creationId xmlns:a16="http://schemas.microsoft.com/office/drawing/2014/main" id="{9C4667C0-D3BC-22AD-4FF1-147215AC0C90}"/>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74" name="Freeform 23">
              <a:extLst>
                <a:ext uri="{FF2B5EF4-FFF2-40B4-BE49-F238E27FC236}">
                  <a16:creationId xmlns:a16="http://schemas.microsoft.com/office/drawing/2014/main" id="{73DD458F-1519-E73A-68A3-A36B6C9BDC3C}"/>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5" name="Freeform 24">
              <a:extLst>
                <a:ext uri="{FF2B5EF4-FFF2-40B4-BE49-F238E27FC236}">
                  <a16:creationId xmlns:a16="http://schemas.microsoft.com/office/drawing/2014/main" id="{19E3DE44-A088-3A68-C218-22FB2AD811BF}"/>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headEnd/>
              <a:tailEnd/>
            </a:ln>
          </p:spPr>
          <p:txBody>
            <a:bodyPr/>
            <a:lstStyle/>
            <a:p>
              <a:endParaRPr lang="en-GB"/>
            </a:p>
          </p:txBody>
        </p:sp>
        <p:sp>
          <p:nvSpPr>
            <p:cNvPr id="49176" name="Freeform 25">
              <a:extLst>
                <a:ext uri="{FF2B5EF4-FFF2-40B4-BE49-F238E27FC236}">
                  <a16:creationId xmlns:a16="http://schemas.microsoft.com/office/drawing/2014/main" id="{84267F82-513C-CE95-7FD9-89D84B69EF28}"/>
                </a:ext>
              </a:extLst>
            </p:cNvPr>
            <p:cNvSpPr>
              <a:spLocks/>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headEnd/>
              <a:tailEnd/>
            </a:ln>
          </p:spPr>
          <p:txBody>
            <a:bodyPr/>
            <a:lstStyle/>
            <a:p>
              <a:endParaRPr lang="en-GB"/>
            </a:p>
          </p:txBody>
        </p:sp>
        <p:sp>
          <p:nvSpPr>
            <p:cNvPr id="49177" name="Freeform 26">
              <a:extLst>
                <a:ext uri="{FF2B5EF4-FFF2-40B4-BE49-F238E27FC236}">
                  <a16:creationId xmlns:a16="http://schemas.microsoft.com/office/drawing/2014/main" id="{E3CEE9BE-454B-2027-8568-5626D7A4AB50}"/>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8" name="Freeform 27">
              <a:extLst>
                <a:ext uri="{FF2B5EF4-FFF2-40B4-BE49-F238E27FC236}">
                  <a16:creationId xmlns:a16="http://schemas.microsoft.com/office/drawing/2014/main" id="{88AC9A95-D9D6-69D4-21C3-BB7DDDD92F59}"/>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headEnd/>
              <a:tailEnd/>
            </a:ln>
          </p:spPr>
          <p:txBody>
            <a:bodyPr/>
            <a:lstStyle/>
            <a:p>
              <a:endParaRPr lang="en-GB"/>
            </a:p>
          </p:txBody>
        </p:sp>
        <p:sp>
          <p:nvSpPr>
            <p:cNvPr id="49179" name="Freeform 28">
              <a:extLst>
                <a:ext uri="{FF2B5EF4-FFF2-40B4-BE49-F238E27FC236}">
                  <a16:creationId xmlns:a16="http://schemas.microsoft.com/office/drawing/2014/main" id="{4DEE648F-4C90-F686-CD74-500A1A4D0FB7}"/>
                </a:ext>
              </a:extLst>
            </p:cNvPr>
            <p:cNvSpPr>
              <a:spLocks/>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headEnd/>
              <a:tailEnd/>
            </a:ln>
          </p:spPr>
          <p:txBody>
            <a:bodyPr/>
            <a:lstStyle/>
            <a:p>
              <a:endParaRPr lang="en-GB"/>
            </a:p>
          </p:txBody>
        </p:sp>
        <p:sp>
          <p:nvSpPr>
            <p:cNvPr id="49180" name="Freeform 29">
              <a:extLst>
                <a:ext uri="{FF2B5EF4-FFF2-40B4-BE49-F238E27FC236}">
                  <a16:creationId xmlns:a16="http://schemas.microsoft.com/office/drawing/2014/main" id="{1BF00DF9-7653-2934-B9EE-879D3318E296}"/>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1" name="Freeform 30">
              <a:extLst>
                <a:ext uri="{FF2B5EF4-FFF2-40B4-BE49-F238E27FC236}">
                  <a16:creationId xmlns:a16="http://schemas.microsoft.com/office/drawing/2014/main" id="{A11BA71D-BEB6-FC78-2610-00B43C47BF57}"/>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headEnd/>
              <a:tailEnd/>
            </a:ln>
          </p:spPr>
          <p:txBody>
            <a:bodyPr/>
            <a:lstStyle/>
            <a:p>
              <a:endParaRPr lang="en-GB"/>
            </a:p>
          </p:txBody>
        </p:sp>
        <p:sp>
          <p:nvSpPr>
            <p:cNvPr id="49182" name="Freeform 31">
              <a:extLst>
                <a:ext uri="{FF2B5EF4-FFF2-40B4-BE49-F238E27FC236}">
                  <a16:creationId xmlns:a16="http://schemas.microsoft.com/office/drawing/2014/main" id="{39213881-D7F5-B310-C5FF-6FAA8D5BBAD2}"/>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3" name="Freeform 32">
              <a:extLst>
                <a:ext uri="{FF2B5EF4-FFF2-40B4-BE49-F238E27FC236}">
                  <a16:creationId xmlns:a16="http://schemas.microsoft.com/office/drawing/2014/main" id="{BB008070-95EA-3B94-0063-75993E985F08}"/>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headEnd/>
              <a:tailEnd/>
            </a:ln>
          </p:spPr>
          <p:txBody>
            <a:bodyPr/>
            <a:lstStyle/>
            <a:p>
              <a:endParaRPr lang="en-GB"/>
            </a:p>
          </p:txBody>
        </p:sp>
        <p:sp>
          <p:nvSpPr>
            <p:cNvPr id="49184" name="Freeform 33">
              <a:extLst>
                <a:ext uri="{FF2B5EF4-FFF2-40B4-BE49-F238E27FC236}">
                  <a16:creationId xmlns:a16="http://schemas.microsoft.com/office/drawing/2014/main" id="{9B420432-46CB-E7C9-06E1-7F81A4501613}"/>
                </a:ext>
              </a:extLst>
            </p:cNvPr>
            <p:cNvSpPr>
              <a:spLocks/>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headEnd/>
              <a:tailEnd/>
            </a:ln>
          </p:spPr>
          <p:txBody>
            <a:bodyPr/>
            <a:lstStyle/>
            <a:p>
              <a:endParaRPr lang="en-GB"/>
            </a:p>
          </p:txBody>
        </p:sp>
        <p:sp>
          <p:nvSpPr>
            <p:cNvPr id="49185" name="Freeform 34">
              <a:extLst>
                <a:ext uri="{FF2B5EF4-FFF2-40B4-BE49-F238E27FC236}">
                  <a16:creationId xmlns:a16="http://schemas.microsoft.com/office/drawing/2014/main" id="{3D88195E-E5F9-E5FC-B554-0A42571D6B46}"/>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6" name="Freeform 35">
              <a:extLst>
                <a:ext uri="{FF2B5EF4-FFF2-40B4-BE49-F238E27FC236}">
                  <a16:creationId xmlns:a16="http://schemas.microsoft.com/office/drawing/2014/main" id="{870A2509-6EA6-F18C-A8F4-D800A348E1D2}"/>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headEnd/>
              <a:tailEnd/>
            </a:ln>
          </p:spPr>
          <p:txBody>
            <a:bodyPr/>
            <a:lstStyle/>
            <a:p>
              <a:endParaRPr lang="en-GB"/>
            </a:p>
          </p:txBody>
        </p:sp>
        <p:sp>
          <p:nvSpPr>
            <p:cNvPr id="49187" name="Freeform 36">
              <a:extLst>
                <a:ext uri="{FF2B5EF4-FFF2-40B4-BE49-F238E27FC236}">
                  <a16:creationId xmlns:a16="http://schemas.microsoft.com/office/drawing/2014/main" id="{45908888-6FD7-D3F3-177F-14ACE0571B0B}"/>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8" name="Freeform 37">
              <a:extLst>
                <a:ext uri="{FF2B5EF4-FFF2-40B4-BE49-F238E27FC236}">
                  <a16:creationId xmlns:a16="http://schemas.microsoft.com/office/drawing/2014/main" id="{1130D494-90E1-2C2E-E9E4-D7D02BF7B0D8}"/>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headEnd/>
              <a:tailEnd/>
            </a:ln>
          </p:spPr>
          <p:txBody>
            <a:bodyPr/>
            <a:lstStyle/>
            <a:p>
              <a:endParaRPr lang="en-GB"/>
            </a:p>
          </p:txBody>
        </p:sp>
        <p:sp>
          <p:nvSpPr>
            <p:cNvPr id="49189" name="Freeform 38">
              <a:extLst>
                <a:ext uri="{FF2B5EF4-FFF2-40B4-BE49-F238E27FC236}">
                  <a16:creationId xmlns:a16="http://schemas.microsoft.com/office/drawing/2014/main" id="{C0D3AB53-8884-1AE5-2258-6F7A9D08686F}"/>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0" name="Freeform 39">
              <a:extLst>
                <a:ext uri="{FF2B5EF4-FFF2-40B4-BE49-F238E27FC236}">
                  <a16:creationId xmlns:a16="http://schemas.microsoft.com/office/drawing/2014/main" id="{71A85C2E-ADCD-31C9-7760-429453B8B010}"/>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headEnd/>
              <a:tailEnd/>
            </a:ln>
          </p:spPr>
          <p:txBody>
            <a:bodyPr/>
            <a:lstStyle/>
            <a:p>
              <a:endParaRPr lang="en-GB"/>
            </a:p>
          </p:txBody>
        </p:sp>
        <p:sp>
          <p:nvSpPr>
            <p:cNvPr id="49191" name="Freeform 40">
              <a:extLst>
                <a:ext uri="{FF2B5EF4-FFF2-40B4-BE49-F238E27FC236}">
                  <a16:creationId xmlns:a16="http://schemas.microsoft.com/office/drawing/2014/main" id="{CCA15C3C-7870-E005-D277-5CAB019D8B94}"/>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2" name="Freeform 41">
              <a:extLst>
                <a:ext uri="{FF2B5EF4-FFF2-40B4-BE49-F238E27FC236}">
                  <a16:creationId xmlns:a16="http://schemas.microsoft.com/office/drawing/2014/main" id="{A7953E95-54C5-E911-4305-483EF5BC224B}"/>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headEnd/>
              <a:tailEnd/>
            </a:ln>
          </p:spPr>
          <p:txBody>
            <a:bodyPr/>
            <a:lstStyle/>
            <a:p>
              <a:endParaRPr lang="en-GB"/>
            </a:p>
          </p:txBody>
        </p:sp>
        <p:sp>
          <p:nvSpPr>
            <p:cNvPr id="49193" name="Freeform 42">
              <a:extLst>
                <a:ext uri="{FF2B5EF4-FFF2-40B4-BE49-F238E27FC236}">
                  <a16:creationId xmlns:a16="http://schemas.microsoft.com/office/drawing/2014/main" id="{DA352312-9EEA-71A6-4F5C-6ACA42465B75}"/>
                </a:ext>
              </a:extLst>
            </p:cNvPr>
            <p:cNvSpPr>
              <a:spLocks/>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headEnd/>
              <a:tailEnd/>
            </a:ln>
          </p:spPr>
          <p:txBody>
            <a:bodyPr/>
            <a:lstStyle/>
            <a:p>
              <a:endParaRPr lang="en-GB"/>
            </a:p>
          </p:txBody>
        </p:sp>
        <p:sp>
          <p:nvSpPr>
            <p:cNvPr id="49194" name="Freeform 43">
              <a:extLst>
                <a:ext uri="{FF2B5EF4-FFF2-40B4-BE49-F238E27FC236}">
                  <a16:creationId xmlns:a16="http://schemas.microsoft.com/office/drawing/2014/main" id="{2ABEDCDC-A1F5-55EE-5650-6A2879CC657A}"/>
                </a:ext>
              </a:extLst>
            </p:cNvPr>
            <p:cNvSpPr>
              <a:spLocks/>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headEnd/>
              <a:tailEnd/>
            </a:ln>
          </p:spPr>
          <p:txBody>
            <a:bodyPr/>
            <a:lstStyle/>
            <a:p>
              <a:endParaRPr lang="en-GB"/>
            </a:p>
          </p:txBody>
        </p:sp>
        <p:sp>
          <p:nvSpPr>
            <p:cNvPr id="49195" name="Freeform 44">
              <a:extLst>
                <a:ext uri="{FF2B5EF4-FFF2-40B4-BE49-F238E27FC236}">
                  <a16:creationId xmlns:a16="http://schemas.microsoft.com/office/drawing/2014/main" id="{623AD12D-0A00-F4F0-4EA1-DF740D4C020A}"/>
                </a:ext>
              </a:extLst>
            </p:cNvPr>
            <p:cNvSpPr>
              <a:spLocks/>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headEnd/>
              <a:tailEnd/>
            </a:ln>
          </p:spPr>
          <p:txBody>
            <a:bodyPr/>
            <a:lstStyle/>
            <a:p>
              <a:endParaRPr lang="en-GB"/>
            </a:p>
          </p:txBody>
        </p:sp>
        <p:sp>
          <p:nvSpPr>
            <p:cNvPr id="49196" name="Freeform 45">
              <a:extLst>
                <a:ext uri="{FF2B5EF4-FFF2-40B4-BE49-F238E27FC236}">
                  <a16:creationId xmlns:a16="http://schemas.microsoft.com/office/drawing/2014/main" id="{D7160B24-D5A7-805D-0899-E0CAB1F0AF7B}"/>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7" name="Freeform 46">
              <a:extLst>
                <a:ext uri="{FF2B5EF4-FFF2-40B4-BE49-F238E27FC236}">
                  <a16:creationId xmlns:a16="http://schemas.microsoft.com/office/drawing/2014/main" id="{AB1A765C-A1DE-F420-FD19-01FB63E04570}"/>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headEnd/>
              <a:tailEnd/>
            </a:ln>
          </p:spPr>
          <p:txBody>
            <a:bodyPr/>
            <a:lstStyle/>
            <a:p>
              <a:endParaRPr lang="en-GB"/>
            </a:p>
          </p:txBody>
        </p:sp>
        <p:sp>
          <p:nvSpPr>
            <p:cNvPr id="49198" name="Freeform 47">
              <a:extLst>
                <a:ext uri="{FF2B5EF4-FFF2-40B4-BE49-F238E27FC236}">
                  <a16:creationId xmlns:a16="http://schemas.microsoft.com/office/drawing/2014/main" id="{37A25C06-7738-D9B5-778D-F1674FE60338}"/>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9" name="Freeform 48">
              <a:extLst>
                <a:ext uri="{FF2B5EF4-FFF2-40B4-BE49-F238E27FC236}">
                  <a16:creationId xmlns:a16="http://schemas.microsoft.com/office/drawing/2014/main" id="{6F582CF5-70CD-6BAB-A357-90D610ABBC9B}"/>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headEnd/>
              <a:tailEnd/>
            </a:ln>
          </p:spPr>
          <p:txBody>
            <a:bodyPr/>
            <a:lstStyle/>
            <a:p>
              <a:endParaRPr lang="en-GB"/>
            </a:p>
          </p:txBody>
        </p:sp>
        <p:sp>
          <p:nvSpPr>
            <p:cNvPr id="49200" name="Freeform 49">
              <a:extLst>
                <a:ext uri="{FF2B5EF4-FFF2-40B4-BE49-F238E27FC236}">
                  <a16:creationId xmlns:a16="http://schemas.microsoft.com/office/drawing/2014/main" id="{AD892885-2AC5-2502-FD92-2744AC0C2DAD}"/>
                </a:ext>
              </a:extLst>
            </p:cNvPr>
            <p:cNvSpPr>
              <a:spLocks/>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headEnd/>
              <a:tailEnd/>
            </a:ln>
          </p:spPr>
          <p:txBody>
            <a:bodyPr/>
            <a:lstStyle/>
            <a:p>
              <a:endParaRPr lang="en-GB"/>
            </a:p>
          </p:txBody>
        </p:sp>
        <p:sp>
          <p:nvSpPr>
            <p:cNvPr id="49201" name="Freeform 50">
              <a:extLst>
                <a:ext uri="{FF2B5EF4-FFF2-40B4-BE49-F238E27FC236}">
                  <a16:creationId xmlns:a16="http://schemas.microsoft.com/office/drawing/2014/main" id="{081DC7D1-617B-5604-9C47-758C3B9A6C73}"/>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2" name="Freeform 51">
              <a:extLst>
                <a:ext uri="{FF2B5EF4-FFF2-40B4-BE49-F238E27FC236}">
                  <a16:creationId xmlns:a16="http://schemas.microsoft.com/office/drawing/2014/main" id="{F6EB2567-E443-68C3-2736-9F9EBF35205E}"/>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headEnd/>
              <a:tailEnd/>
            </a:ln>
          </p:spPr>
          <p:txBody>
            <a:bodyPr/>
            <a:lstStyle/>
            <a:p>
              <a:endParaRPr lang="en-GB"/>
            </a:p>
          </p:txBody>
        </p:sp>
        <p:sp>
          <p:nvSpPr>
            <p:cNvPr id="49203" name="Freeform 52">
              <a:extLst>
                <a:ext uri="{FF2B5EF4-FFF2-40B4-BE49-F238E27FC236}">
                  <a16:creationId xmlns:a16="http://schemas.microsoft.com/office/drawing/2014/main" id="{41309332-1502-B854-78B5-F32AAF866102}"/>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4" name="Freeform 53">
              <a:extLst>
                <a:ext uri="{FF2B5EF4-FFF2-40B4-BE49-F238E27FC236}">
                  <a16:creationId xmlns:a16="http://schemas.microsoft.com/office/drawing/2014/main" id="{BA21F4B8-8656-3CF2-B33B-5AFCDEAF7CA5}"/>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headEnd/>
              <a:tailEnd/>
            </a:ln>
          </p:spPr>
          <p:txBody>
            <a:bodyPr/>
            <a:lstStyle/>
            <a:p>
              <a:endParaRPr lang="en-GB"/>
            </a:p>
          </p:txBody>
        </p:sp>
        <p:sp>
          <p:nvSpPr>
            <p:cNvPr id="49205" name="Freeform 54">
              <a:extLst>
                <a:ext uri="{FF2B5EF4-FFF2-40B4-BE49-F238E27FC236}">
                  <a16:creationId xmlns:a16="http://schemas.microsoft.com/office/drawing/2014/main" id="{D0DAF2A1-5616-E50B-F823-885F301DF548}"/>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6" name="Freeform 55">
              <a:extLst>
                <a:ext uri="{FF2B5EF4-FFF2-40B4-BE49-F238E27FC236}">
                  <a16:creationId xmlns:a16="http://schemas.microsoft.com/office/drawing/2014/main" id="{9C78CDBC-C163-5C5C-84AC-7AEE885A023A}"/>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headEnd/>
              <a:tailEnd/>
            </a:ln>
          </p:spPr>
          <p:txBody>
            <a:bodyPr/>
            <a:lstStyle/>
            <a:p>
              <a:endParaRPr lang="en-GB"/>
            </a:p>
          </p:txBody>
        </p:sp>
        <p:sp>
          <p:nvSpPr>
            <p:cNvPr id="49207" name="Freeform 56">
              <a:extLst>
                <a:ext uri="{FF2B5EF4-FFF2-40B4-BE49-F238E27FC236}">
                  <a16:creationId xmlns:a16="http://schemas.microsoft.com/office/drawing/2014/main" id="{618757BD-F634-A81D-651E-A5AE7FF0E91D}"/>
                </a:ext>
              </a:extLst>
            </p:cNvPr>
            <p:cNvSpPr>
              <a:spLocks/>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headEnd/>
              <a:tailEnd/>
            </a:ln>
          </p:spPr>
          <p:txBody>
            <a:bodyPr/>
            <a:lstStyle/>
            <a:p>
              <a:endParaRPr lang="en-GB"/>
            </a:p>
          </p:txBody>
        </p:sp>
        <p:sp>
          <p:nvSpPr>
            <p:cNvPr id="49208" name="Freeform 57">
              <a:extLst>
                <a:ext uri="{FF2B5EF4-FFF2-40B4-BE49-F238E27FC236}">
                  <a16:creationId xmlns:a16="http://schemas.microsoft.com/office/drawing/2014/main" id="{612415AB-4612-A94E-F1ED-24ADB1D3C61B}"/>
                </a:ext>
              </a:extLst>
            </p:cNvPr>
            <p:cNvSpPr>
              <a:spLocks/>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headEnd/>
              <a:tailEnd/>
            </a:ln>
          </p:spPr>
          <p:txBody>
            <a:bodyPr/>
            <a:lstStyle/>
            <a:p>
              <a:endParaRPr lang="en-GB"/>
            </a:p>
          </p:txBody>
        </p:sp>
        <p:sp>
          <p:nvSpPr>
            <p:cNvPr id="49209" name="Freeform 58">
              <a:extLst>
                <a:ext uri="{FF2B5EF4-FFF2-40B4-BE49-F238E27FC236}">
                  <a16:creationId xmlns:a16="http://schemas.microsoft.com/office/drawing/2014/main" id="{1EF97790-201E-286B-8206-872A64D2CF10}"/>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0" name="Freeform 59">
              <a:extLst>
                <a:ext uri="{FF2B5EF4-FFF2-40B4-BE49-F238E27FC236}">
                  <a16:creationId xmlns:a16="http://schemas.microsoft.com/office/drawing/2014/main" id="{200EEE6C-1F6B-FC59-E03B-25757B675B8D}"/>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headEnd/>
              <a:tailEnd/>
            </a:ln>
          </p:spPr>
          <p:txBody>
            <a:bodyPr/>
            <a:lstStyle/>
            <a:p>
              <a:endParaRPr lang="en-GB"/>
            </a:p>
          </p:txBody>
        </p:sp>
        <p:sp>
          <p:nvSpPr>
            <p:cNvPr id="49211" name="Freeform 60">
              <a:extLst>
                <a:ext uri="{FF2B5EF4-FFF2-40B4-BE49-F238E27FC236}">
                  <a16:creationId xmlns:a16="http://schemas.microsoft.com/office/drawing/2014/main" id="{5AA560D5-FDED-19D8-931B-4EF98D6F4F24}"/>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2" name="Freeform 61">
              <a:extLst>
                <a:ext uri="{FF2B5EF4-FFF2-40B4-BE49-F238E27FC236}">
                  <a16:creationId xmlns:a16="http://schemas.microsoft.com/office/drawing/2014/main" id="{C186930E-457F-7824-3C6A-E228BAF63EB9}"/>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headEnd/>
              <a:tailEnd/>
            </a:ln>
          </p:spPr>
          <p:txBody>
            <a:bodyPr/>
            <a:lstStyle/>
            <a:p>
              <a:endParaRPr lang="en-GB"/>
            </a:p>
          </p:txBody>
        </p:sp>
        <p:sp>
          <p:nvSpPr>
            <p:cNvPr id="49213" name="Freeform 62">
              <a:extLst>
                <a:ext uri="{FF2B5EF4-FFF2-40B4-BE49-F238E27FC236}">
                  <a16:creationId xmlns:a16="http://schemas.microsoft.com/office/drawing/2014/main" id="{D4797EA0-27EB-C226-7509-9B49AA5A9800}"/>
                </a:ext>
              </a:extLst>
            </p:cNvPr>
            <p:cNvSpPr>
              <a:spLocks/>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headEnd/>
              <a:tailEnd/>
            </a:ln>
          </p:spPr>
          <p:txBody>
            <a:bodyPr/>
            <a:lstStyle/>
            <a:p>
              <a:endParaRPr lang="en-GB"/>
            </a:p>
          </p:txBody>
        </p:sp>
        <p:sp>
          <p:nvSpPr>
            <p:cNvPr id="49214" name="Freeform 63">
              <a:extLst>
                <a:ext uri="{FF2B5EF4-FFF2-40B4-BE49-F238E27FC236}">
                  <a16:creationId xmlns:a16="http://schemas.microsoft.com/office/drawing/2014/main" id="{9AE7766D-DB63-ECFB-00FD-8DB49BB34FB7}"/>
                </a:ext>
              </a:extLst>
            </p:cNvPr>
            <p:cNvSpPr>
              <a:spLocks/>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headEnd/>
              <a:tailEnd/>
            </a:ln>
          </p:spPr>
          <p:txBody>
            <a:bodyPr/>
            <a:lstStyle/>
            <a:p>
              <a:endParaRPr lang="en-GB"/>
            </a:p>
          </p:txBody>
        </p:sp>
        <p:sp>
          <p:nvSpPr>
            <p:cNvPr id="49215" name="Freeform 64">
              <a:extLst>
                <a:ext uri="{FF2B5EF4-FFF2-40B4-BE49-F238E27FC236}">
                  <a16:creationId xmlns:a16="http://schemas.microsoft.com/office/drawing/2014/main" id="{5DBAC900-D19A-2323-B388-75392120B9C0}"/>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6" name="Freeform 65">
              <a:extLst>
                <a:ext uri="{FF2B5EF4-FFF2-40B4-BE49-F238E27FC236}">
                  <a16:creationId xmlns:a16="http://schemas.microsoft.com/office/drawing/2014/main" id="{16AF662D-6A2E-1648-4A86-8417FEB589D2}"/>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headEnd/>
              <a:tailEnd/>
            </a:ln>
          </p:spPr>
          <p:txBody>
            <a:bodyPr/>
            <a:lstStyle/>
            <a:p>
              <a:endParaRPr lang="en-GB"/>
            </a:p>
          </p:txBody>
        </p:sp>
        <p:sp>
          <p:nvSpPr>
            <p:cNvPr id="49217" name="Freeform 66">
              <a:extLst>
                <a:ext uri="{FF2B5EF4-FFF2-40B4-BE49-F238E27FC236}">
                  <a16:creationId xmlns:a16="http://schemas.microsoft.com/office/drawing/2014/main" id="{C1771E49-41BE-D582-4611-1193FB9F593A}"/>
                </a:ext>
              </a:extLst>
            </p:cNvPr>
            <p:cNvSpPr>
              <a:spLocks/>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headEnd/>
              <a:tailEnd/>
            </a:ln>
          </p:spPr>
          <p:txBody>
            <a:bodyPr/>
            <a:lstStyle/>
            <a:p>
              <a:endParaRPr lang="en-GB"/>
            </a:p>
          </p:txBody>
        </p:sp>
        <p:sp>
          <p:nvSpPr>
            <p:cNvPr id="49218" name="Freeform 67">
              <a:extLst>
                <a:ext uri="{FF2B5EF4-FFF2-40B4-BE49-F238E27FC236}">
                  <a16:creationId xmlns:a16="http://schemas.microsoft.com/office/drawing/2014/main" id="{DB262C3A-0A16-6A4A-58BD-2D165A40E1E3}"/>
                </a:ext>
              </a:extLst>
            </p:cNvPr>
            <p:cNvSpPr>
              <a:spLocks/>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headEnd/>
              <a:tailEnd/>
            </a:ln>
          </p:spPr>
          <p:txBody>
            <a:bodyPr/>
            <a:lstStyle/>
            <a:p>
              <a:endParaRPr lang="en-GB"/>
            </a:p>
          </p:txBody>
        </p:sp>
        <p:sp>
          <p:nvSpPr>
            <p:cNvPr id="49219" name="Freeform 68">
              <a:extLst>
                <a:ext uri="{FF2B5EF4-FFF2-40B4-BE49-F238E27FC236}">
                  <a16:creationId xmlns:a16="http://schemas.microsoft.com/office/drawing/2014/main" id="{0B0526FC-2B0E-8B46-C5B2-D3148D105B6B}"/>
                </a:ext>
              </a:extLst>
            </p:cNvPr>
            <p:cNvSpPr>
              <a:spLocks/>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headEnd/>
              <a:tailEnd/>
            </a:ln>
          </p:spPr>
          <p:txBody>
            <a:bodyPr/>
            <a:lstStyle/>
            <a:p>
              <a:endParaRPr lang="en-GB"/>
            </a:p>
          </p:txBody>
        </p:sp>
        <p:sp>
          <p:nvSpPr>
            <p:cNvPr id="49220" name="Freeform 69">
              <a:extLst>
                <a:ext uri="{FF2B5EF4-FFF2-40B4-BE49-F238E27FC236}">
                  <a16:creationId xmlns:a16="http://schemas.microsoft.com/office/drawing/2014/main" id="{E39FFE1D-D43E-7C3A-EAAC-2A0B743F1C8B}"/>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1" name="Freeform 70">
              <a:extLst>
                <a:ext uri="{FF2B5EF4-FFF2-40B4-BE49-F238E27FC236}">
                  <a16:creationId xmlns:a16="http://schemas.microsoft.com/office/drawing/2014/main" id="{05D8944E-B9A0-4DDB-24E7-7B40C33F5C7D}"/>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headEnd/>
              <a:tailEnd/>
            </a:ln>
          </p:spPr>
          <p:txBody>
            <a:bodyPr/>
            <a:lstStyle/>
            <a:p>
              <a:endParaRPr lang="en-GB"/>
            </a:p>
          </p:txBody>
        </p:sp>
        <p:sp>
          <p:nvSpPr>
            <p:cNvPr id="49222" name="Freeform 71">
              <a:extLst>
                <a:ext uri="{FF2B5EF4-FFF2-40B4-BE49-F238E27FC236}">
                  <a16:creationId xmlns:a16="http://schemas.microsoft.com/office/drawing/2014/main" id="{0BA0E5EC-710B-B5E9-2572-847C8903A219}"/>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3" name="Freeform 72">
              <a:extLst>
                <a:ext uri="{FF2B5EF4-FFF2-40B4-BE49-F238E27FC236}">
                  <a16:creationId xmlns:a16="http://schemas.microsoft.com/office/drawing/2014/main" id="{C394F0AD-972A-F06F-2575-1F6A5D204303}"/>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headEnd/>
              <a:tailEnd/>
            </a:ln>
          </p:spPr>
          <p:txBody>
            <a:bodyPr/>
            <a:lstStyle/>
            <a:p>
              <a:endParaRPr lang="en-GB"/>
            </a:p>
          </p:txBody>
        </p:sp>
        <p:sp>
          <p:nvSpPr>
            <p:cNvPr id="49224" name="Freeform 73">
              <a:extLst>
                <a:ext uri="{FF2B5EF4-FFF2-40B4-BE49-F238E27FC236}">
                  <a16:creationId xmlns:a16="http://schemas.microsoft.com/office/drawing/2014/main" id="{511B3AC4-A506-39DD-81AE-D4272534A661}"/>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5" name="Freeform 74">
              <a:extLst>
                <a:ext uri="{FF2B5EF4-FFF2-40B4-BE49-F238E27FC236}">
                  <a16:creationId xmlns:a16="http://schemas.microsoft.com/office/drawing/2014/main" id="{DAD00F53-AB92-5ECA-FE8A-9ED6E10FCB25}"/>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headEnd/>
              <a:tailEnd/>
            </a:ln>
          </p:spPr>
          <p:txBody>
            <a:bodyPr/>
            <a:lstStyle/>
            <a:p>
              <a:endParaRPr lang="en-GB"/>
            </a:p>
          </p:txBody>
        </p:sp>
        <p:sp>
          <p:nvSpPr>
            <p:cNvPr id="49226" name="Freeform 75">
              <a:extLst>
                <a:ext uri="{FF2B5EF4-FFF2-40B4-BE49-F238E27FC236}">
                  <a16:creationId xmlns:a16="http://schemas.microsoft.com/office/drawing/2014/main" id="{C9B17F30-6F8C-9EE6-BD5E-94AEA25A63DC}"/>
                </a:ext>
              </a:extLst>
            </p:cNvPr>
            <p:cNvSpPr>
              <a:spLocks/>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headEnd/>
              <a:tailEnd/>
            </a:ln>
          </p:spPr>
          <p:txBody>
            <a:bodyPr/>
            <a:lstStyle/>
            <a:p>
              <a:endParaRPr lang="en-GB"/>
            </a:p>
          </p:txBody>
        </p:sp>
        <p:sp>
          <p:nvSpPr>
            <p:cNvPr id="49227" name="Freeform 76">
              <a:extLst>
                <a:ext uri="{FF2B5EF4-FFF2-40B4-BE49-F238E27FC236}">
                  <a16:creationId xmlns:a16="http://schemas.microsoft.com/office/drawing/2014/main" id="{73DCEE81-156B-6BBE-31FE-EE2498D5E4F4}"/>
                </a:ext>
              </a:extLst>
            </p:cNvPr>
            <p:cNvSpPr>
              <a:spLocks/>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headEnd/>
              <a:tailEnd/>
            </a:ln>
          </p:spPr>
          <p:txBody>
            <a:bodyPr/>
            <a:lstStyle/>
            <a:p>
              <a:endParaRPr lang="en-GB"/>
            </a:p>
          </p:txBody>
        </p:sp>
        <p:sp>
          <p:nvSpPr>
            <p:cNvPr id="49228" name="Freeform 77">
              <a:extLst>
                <a:ext uri="{FF2B5EF4-FFF2-40B4-BE49-F238E27FC236}">
                  <a16:creationId xmlns:a16="http://schemas.microsoft.com/office/drawing/2014/main" id="{B9A86EC5-AC38-8B98-3284-BFCFBF468CB3}"/>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9" name="Freeform 78">
              <a:extLst>
                <a:ext uri="{FF2B5EF4-FFF2-40B4-BE49-F238E27FC236}">
                  <a16:creationId xmlns:a16="http://schemas.microsoft.com/office/drawing/2014/main" id="{2626E7AF-E556-07A4-7D14-8E8AF2AE01B9}"/>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headEnd/>
              <a:tailEnd/>
            </a:ln>
          </p:spPr>
          <p:txBody>
            <a:bodyPr/>
            <a:lstStyle/>
            <a:p>
              <a:endParaRPr lang="en-GB"/>
            </a:p>
          </p:txBody>
        </p:sp>
        <p:sp>
          <p:nvSpPr>
            <p:cNvPr id="49230" name="Freeform 79">
              <a:extLst>
                <a:ext uri="{FF2B5EF4-FFF2-40B4-BE49-F238E27FC236}">
                  <a16:creationId xmlns:a16="http://schemas.microsoft.com/office/drawing/2014/main" id="{6C32CB46-CCA4-7312-CD42-64D13F75FC13}"/>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1" name="Freeform 80">
              <a:extLst>
                <a:ext uri="{FF2B5EF4-FFF2-40B4-BE49-F238E27FC236}">
                  <a16:creationId xmlns:a16="http://schemas.microsoft.com/office/drawing/2014/main" id="{FCB410D2-1019-D23A-7716-41F0BDCBE268}"/>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headEnd/>
              <a:tailEnd/>
            </a:ln>
          </p:spPr>
          <p:txBody>
            <a:bodyPr/>
            <a:lstStyle/>
            <a:p>
              <a:endParaRPr lang="en-GB"/>
            </a:p>
          </p:txBody>
        </p:sp>
        <p:sp>
          <p:nvSpPr>
            <p:cNvPr id="49232" name="Freeform 81">
              <a:extLst>
                <a:ext uri="{FF2B5EF4-FFF2-40B4-BE49-F238E27FC236}">
                  <a16:creationId xmlns:a16="http://schemas.microsoft.com/office/drawing/2014/main" id="{9767E387-3D31-FFD0-505F-B8893E989B8E}"/>
                </a:ext>
              </a:extLst>
            </p:cNvPr>
            <p:cNvSpPr>
              <a:spLocks/>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headEnd/>
              <a:tailEnd/>
            </a:ln>
          </p:spPr>
          <p:txBody>
            <a:bodyPr/>
            <a:lstStyle/>
            <a:p>
              <a:endParaRPr lang="en-GB"/>
            </a:p>
          </p:txBody>
        </p:sp>
        <p:sp>
          <p:nvSpPr>
            <p:cNvPr id="49233" name="Freeform 82">
              <a:extLst>
                <a:ext uri="{FF2B5EF4-FFF2-40B4-BE49-F238E27FC236}">
                  <a16:creationId xmlns:a16="http://schemas.microsoft.com/office/drawing/2014/main" id="{1F635DD5-F6C9-F1E8-D139-0C2E7D0F3FB6}"/>
                </a:ext>
              </a:extLst>
            </p:cNvPr>
            <p:cNvSpPr>
              <a:spLocks/>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headEnd/>
              <a:tailEnd/>
            </a:ln>
          </p:spPr>
          <p:txBody>
            <a:bodyPr/>
            <a:lstStyle/>
            <a:p>
              <a:endParaRPr lang="en-GB"/>
            </a:p>
          </p:txBody>
        </p:sp>
        <p:sp>
          <p:nvSpPr>
            <p:cNvPr id="49234" name="Freeform 83">
              <a:extLst>
                <a:ext uri="{FF2B5EF4-FFF2-40B4-BE49-F238E27FC236}">
                  <a16:creationId xmlns:a16="http://schemas.microsoft.com/office/drawing/2014/main" id="{61706435-E395-C75C-43DC-62CC9A2C86C4}"/>
                </a:ext>
              </a:extLst>
            </p:cNvPr>
            <p:cNvSpPr>
              <a:spLocks/>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headEnd/>
              <a:tailEnd/>
            </a:ln>
          </p:spPr>
          <p:txBody>
            <a:bodyPr/>
            <a:lstStyle/>
            <a:p>
              <a:endParaRPr lang="en-GB"/>
            </a:p>
          </p:txBody>
        </p:sp>
        <p:sp>
          <p:nvSpPr>
            <p:cNvPr id="49235" name="Freeform 84">
              <a:extLst>
                <a:ext uri="{FF2B5EF4-FFF2-40B4-BE49-F238E27FC236}">
                  <a16:creationId xmlns:a16="http://schemas.microsoft.com/office/drawing/2014/main" id="{A5A876C0-76CA-779B-06EE-6AA7302D5BB6}"/>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85">
              <a:extLst>
                <a:ext uri="{FF2B5EF4-FFF2-40B4-BE49-F238E27FC236}">
                  <a16:creationId xmlns:a16="http://schemas.microsoft.com/office/drawing/2014/main" id="{4BB3997F-70A1-52CE-CD3D-B1EA1B2D5BD4}"/>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headEnd/>
              <a:tailEnd/>
            </a:ln>
          </p:spPr>
          <p:txBody>
            <a:bodyPr/>
            <a:lstStyle/>
            <a:p>
              <a:endParaRPr lang="en-GB"/>
            </a:p>
          </p:txBody>
        </p:sp>
        <p:sp>
          <p:nvSpPr>
            <p:cNvPr id="49237" name="Freeform 86">
              <a:extLst>
                <a:ext uri="{FF2B5EF4-FFF2-40B4-BE49-F238E27FC236}">
                  <a16:creationId xmlns:a16="http://schemas.microsoft.com/office/drawing/2014/main" id="{75136CE2-7773-7E7D-B1AF-6199460ABBC0}"/>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8" name="Freeform 87">
              <a:extLst>
                <a:ext uri="{FF2B5EF4-FFF2-40B4-BE49-F238E27FC236}">
                  <a16:creationId xmlns:a16="http://schemas.microsoft.com/office/drawing/2014/main" id="{96D5CB71-846D-FE38-C2EE-E60D33C0ECD2}"/>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headEnd/>
              <a:tailEnd/>
            </a:ln>
          </p:spPr>
          <p:txBody>
            <a:bodyPr/>
            <a:lstStyle/>
            <a:p>
              <a:endParaRPr lang="en-GB"/>
            </a:p>
          </p:txBody>
        </p:sp>
        <p:sp>
          <p:nvSpPr>
            <p:cNvPr id="49239" name="Freeform 88">
              <a:extLst>
                <a:ext uri="{FF2B5EF4-FFF2-40B4-BE49-F238E27FC236}">
                  <a16:creationId xmlns:a16="http://schemas.microsoft.com/office/drawing/2014/main" id="{4D2B5280-A8CC-3737-A30B-819B46ECC92D}"/>
                </a:ext>
              </a:extLst>
            </p:cNvPr>
            <p:cNvSpPr>
              <a:spLocks/>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headEnd/>
              <a:tailEnd/>
            </a:ln>
          </p:spPr>
          <p:txBody>
            <a:bodyPr/>
            <a:lstStyle/>
            <a:p>
              <a:endParaRPr lang="en-GB"/>
            </a:p>
          </p:txBody>
        </p:sp>
        <p:sp>
          <p:nvSpPr>
            <p:cNvPr id="49240" name="Freeform 89">
              <a:extLst>
                <a:ext uri="{FF2B5EF4-FFF2-40B4-BE49-F238E27FC236}">
                  <a16:creationId xmlns:a16="http://schemas.microsoft.com/office/drawing/2014/main" id="{6A8C37EB-2EAF-2928-809F-66E7517352BD}"/>
                </a:ext>
              </a:extLst>
            </p:cNvPr>
            <p:cNvSpPr>
              <a:spLocks/>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headEnd/>
              <a:tailEnd/>
            </a:ln>
          </p:spPr>
          <p:txBody>
            <a:bodyPr/>
            <a:lstStyle/>
            <a:p>
              <a:endParaRPr lang="en-GB"/>
            </a:p>
          </p:txBody>
        </p:sp>
        <p:sp>
          <p:nvSpPr>
            <p:cNvPr id="49241" name="Freeform 90">
              <a:extLst>
                <a:ext uri="{FF2B5EF4-FFF2-40B4-BE49-F238E27FC236}">
                  <a16:creationId xmlns:a16="http://schemas.microsoft.com/office/drawing/2014/main" id="{767821C2-8059-AB4C-C650-691805B69C32}"/>
                </a:ext>
              </a:extLst>
            </p:cNvPr>
            <p:cNvSpPr>
              <a:spLocks/>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headEnd/>
              <a:tailEnd/>
            </a:ln>
          </p:spPr>
          <p:txBody>
            <a:bodyPr/>
            <a:lstStyle/>
            <a:p>
              <a:endParaRPr lang="en-GB"/>
            </a:p>
          </p:txBody>
        </p:sp>
        <p:sp>
          <p:nvSpPr>
            <p:cNvPr id="49242" name="Freeform 91">
              <a:extLst>
                <a:ext uri="{FF2B5EF4-FFF2-40B4-BE49-F238E27FC236}">
                  <a16:creationId xmlns:a16="http://schemas.microsoft.com/office/drawing/2014/main" id="{9CCD8C8B-2DE0-2FE6-1678-C6D42B4F9022}"/>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92">
              <a:extLst>
                <a:ext uri="{FF2B5EF4-FFF2-40B4-BE49-F238E27FC236}">
                  <a16:creationId xmlns:a16="http://schemas.microsoft.com/office/drawing/2014/main" id="{B916F987-CB4C-1F81-47E4-D68660B7156A}"/>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headEnd/>
              <a:tailEnd/>
            </a:ln>
          </p:spPr>
          <p:txBody>
            <a:bodyPr/>
            <a:lstStyle/>
            <a:p>
              <a:endParaRPr lang="en-GB"/>
            </a:p>
          </p:txBody>
        </p:sp>
        <p:sp>
          <p:nvSpPr>
            <p:cNvPr id="49244" name="Freeform 93">
              <a:extLst>
                <a:ext uri="{FF2B5EF4-FFF2-40B4-BE49-F238E27FC236}">
                  <a16:creationId xmlns:a16="http://schemas.microsoft.com/office/drawing/2014/main" id="{8F699635-E6C4-8BA7-6CC6-B378299E40E3}"/>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5" name="Freeform 94">
              <a:extLst>
                <a:ext uri="{FF2B5EF4-FFF2-40B4-BE49-F238E27FC236}">
                  <a16:creationId xmlns:a16="http://schemas.microsoft.com/office/drawing/2014/main" id="{D05C61EF-595E-ADD8-DADB-7EBA215E37C7}"/>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headEnd/>
              <a:tailEnd/>
            </a:ln>
          </p:spPr>
          <p:txBody>
            <a:bodyPr/>
            <a:lstStyle/>
            <a:p>
              <a:endParaRPr lang="en-GB"/>
            </a:p>
          </p:txBody>
        </p:sp>
        <p:sp>
          <p:nvSpPr>
            <p:cNvPr id="49246" name="Freeform 95">
              <a:extLst>
                <a:ext uri="{FF2B5EF4-FFF2-40B4-BE49-F238E27FC236}">
                  <a16:creationId xmlns:a16="http://schemas.microsoft.com/office/drawing/2014/main" id="{4B1FED3B-CD5C-4058-9459-995F29875928}"/>
                </a:ext>
              </a:extLst>
            </p:cNvPr>
            <p:cNvSpPr>
              <a:spLocks/>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headEnd/>
              <a:tailEnd/>
            </a:ln>
          </p:spPr>
          <p:txBody>
            <a:bodyPr/>
            <a:lstStyle/>
            <a:p>
              <a:endParaRPr lang="en-GB"/>
            </a:p>
          </p:txBody>
        </p:sp>
        <p:sp>
          <p:nvSpPr>
            <p:cNvPr id="49247" name="Freeform 96">
              <a:extLst>
                <a:ext uri="{FF2B5EF4-FFF2-40B4-BE49-F238E27FC236}">
                  <a16:creationId xmlns:a16="http://schemas.microsoft.com/office/drawing/2014/main" id="{552A7ADF-5777-3A66-2A31-ABBFB67216E3}"/>
                </a:ext>
              </a:extLst>
            </p:cNvPr>
            <p:cNvSpPr>
              <a:spLocks/>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headEnd/>
              <a:tailEnd/>
            </a:ln>
          </p:spPr>
          <p:txBody>
            <a:bodyPr/>
            <a:lstStyle/>
            <a:p>
              <a:endParaRPr lang="en-GB"/>
            </a:p>
          </p:txBody>
        </p:sp>
        <p:sp>
          <p:nvSpPr>
            <p:cNvPr id="49248" name="Freeform 97">
              <a:extLst>
                <a:ext uri="{FF2B5EF4-FFF2-40B4-BE49-F238E27FC236}">
                  <a16:creationId xmlns:a16="http://schemas.microsoft.com/office/drawing/2014/main" id="{9E0E7931-8FEF-20C5-0A3E-60915539DC3B}"/>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98">
              <a:extLst>
                <a:ext uri="{FF2B5EF4-FFF2-40B4-BE49-F238E27FC236}">
                  <a16:creationId xmlns:a16="http://schemas.microsoft.com/office/drawing/2014/main" id="{41602FC8-1079-F25E-88B2-E08C6297E762}"/>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headEnd/>
              <a:tailEnd/>
            </a:ln>
          </p:spPr>
          <p:txBody>
            <a:bodyPr/>
            <a:lstStyle/>
            <a:p>
              <a:endParaRPr lang="en-GB"/>
            </a:p>
          </p:txBody>
        </p:sp>
        <p:sp>
          <p:nvSpPr>
            <p:cNvPr id="49250" name="Freeform 99">
              <a:extLst>
                <a:ext uri="{FF2B5EF4-FFF2-40B4-BE49-F238E27FC236}">
                  <a16:creationId xmlns:a16="http://schemas.microsoft.com/office/drawing/2014/main" id="{1CCA71CE-3597-F773-8ACC-C787B1AD674E}"/>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1" name="Freeform 100">
              <a:extLst>
                <a:ext uri="{FF2B5EF4-FFF2-40B4-BE49-F238E27FC236}">
                  <a16:creationId xmlns:a16="http://schemas.microsoft.com/office/drawing/2014/main" id="{28E405FE-24D3-21C2-9424-CDCF3955F018}"/>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headEnd/>
              <a:tailEnd/>
            </a:ln>
          </p:spPr>
          <p:txBody>
            <a:bodyPr/>
            <a:lstStyle/>
            <a:p>
              <a:endParaRPr lang="en-GB"/>
            </a:p>
          </p:txBody>
        </p:sp>
        <p:sp>
          <p:nvSpPr>
            <p:cNvPr id="49252" name="Freeform 101">
              <a:extLst>
                <a:ext uri="{FF2B5EF4-FFF2-40B4-BE49-F238E27FC236}">
                  <a16:creationId xmlns:a16="http://schemas.microsoft.com/office/drawing/2014/main" id="{EB9DF0C8-EFF4-414E-4774-F322C4D67473}"/>
                </a:ext>
              </a:extLst>
            </p:cNvPr>
            <p:cNvSpPr>
              <a:spLocks/>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headEnd/>
              <a:tailEnd/>
            </a:ln>
          </p:spPr>
          <p:txBody>
            <a:bodyPr/>
            <a:lstStyle/>
            <a:p>
              <a:endParaRPr lang="en-GB"/>
            </a:p>
          </p:txBody>
        </p:sp>
        <p:sp>
          <p:nvSpPr>
            <p:cNvPr id="49253" name="Freeform 102">
              <a:extLst>
                <a:ext uri="{FF2B5EF4-FFF2-40B4-BE49-F238E27FC236}">
                  <a16:creationId xmlns:a16="http://schemas.microsoft.com/office/drawing/2014/main" id="{8E829352-95CC-7404-0CF9-873ECF0F471A}"/>
                </a:ext>
              </a:extLst>
            </p:cNvPr>
            <p:cNvSpPr>
              <a:spLocks/>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headEnd/>
              <a:tailEnd/>
            </a:ln>
          </p:spPr>
          <p:txBody>
            <a:bodyPr/>
            <a:lstStyle/>
            <a:p>
              <a:endParaRPr lang="en-GB"/>
            </a:p>
          </p:txBody>
        </p:sp>
        <p:sp>
          <p:nvSpPr>
            <p:cNvPr id="49254" name="Freeform 103">
              <a:extLst>
                <a:ext uri="{FF2B5EF4-FFF2-40B4-BE49-F238E27FC236}">
                  <a16:creationId xmlns:a16="http://schemas.microsoft.com/office/drawing/2014/main" id="{12F16B00-0E82-EF1C-AA57-A2AB80632E6A}"/>
                </a:ext>
              </a:extLst>
            </p:cNvPr>
            <p:cNvSpPr>
              <a:spLocks/>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headEnd/>
              <a:tailEnd/>
            </a:ln>
          </p:spPr>
          <p:txBody>
            <a:bodyPr/>
            <a:lstStyle/>
            <a:p>
              <a:endParaRPr lang="en-GB"/>
            </a:p>
          </p:txBody>
        </p:sp>
        <p:sp>
          <p:nvSpPr>
            <p:cNvPr id="49255" name="Freeform 104">
              <a:extLst>
                <a:ext uri="{FF2B5EF4-FFF2-40B4-BE49-F238E27FC236}">
                  <a16:creationId xmlns:a16="http://schemas.microsoft.com/office/drawing/2014/main" id="{26121927-A65D-4A13-C98A-EFC896B9F395}"/>
                </a:ext>
              </a:extLst>
            </p:cNvPr>
            <p:cNvSpPr>
              <a:spLocks/>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headEnd/>
              <a:tailEnd/>
            </a:ln>
          </p:spPr>
          <p:txBody>
            <a:bodyPr/>
            <a:lstStyle/>
            <a:p>
              <a:endParaRPr lang="en-GB"/>
            </a:p>
          </p:txBody>
        </p:sp>
        <p:sp>
          <p:nvSpPr>
            <p:cNvPr id="49256" name="Freeform 105">
              <a:extLst>
                <a:ext uri="{FF2B5EF4-FFF2-40B4-BE49-F238E27FC236}">
                  <a16:creationId xmlns:a16="http://schemas.microsoft.com/office/drawing/2014/main" id="{6DF67295-4F55-374D-2008-6EE4E61ACD9B}"/>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7" name="Freeform 106">
              <a:extLst>
                <a:ext uri="{FF2B5EF4-FFF2-40B4-BE49-F238E27FC236}">
                  <a16:creationId xmlns:a16="http://schemas.microsoft.com/office/drawing/2014/main" id="{A9989E74-6A07-1514-2937-3EE5F3CCCBA5}"/>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headEnd/>
              <a:tailEnd/>
            </a:ln>
          </p:spPr>
          <p:txBody>
            <a:bodyPr/>
            <a:lstStyle/>
            <a:p>
              <a:endParaRPr lang="en-GB"/>
            </a:p>
          </p:txBody>
        </p:sp>
        <p:sp>
          <p:nvSpPr>
            <p:cNvPr id="49258" name="Freeform 107">
              <a:extLst>
                <a:ext uri="{FF2B5EF4-FFF2-40B4-BE49-F238E27FC236}">
                  <a16:creationId xmlns:a16="http://schemas.microsoft.com/office/drawing/2014/main" id="{7E4217A9-1DD7-9350-08AC-378A495BD426}"/>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08">
              <a:extLst>
                <a:ext uri="{FF2B5EF4-FFF2-40B4-BE49-F238E27FC236}">
                  <a16:creationId xmlns:a16="http://schemas.microsoft.com/office/drawing/2014/main" id="{F836D801-5486-0774-19CE-304893833917}"/>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headEnd/>
              <a:tailEnd/>
            </a:ln>
          </p:spPr>
          <p:txBody>
            <a:bodyPr/>
            <a:lstStyle/>
            <a:p>
              <a:endParaRPr lang="en-GB"/>
            </a:p>
          </p:txBody>
        </p:sp>
        <p:sp>
          <p:nvSpPr>
            <p:cNvPr id="49260" name="Freeform 109">
              <a:extLst>
                <a:ext uri="{FF2B5EF4-FFF2-40B4-BE49-F238E27FC236}">
                  <a16:creationId xmlns:a16="http://schemas.microsoft.com/office/drawing/2014/main" id="{427DEC10-7179-DF0B-5599-3EC0422976E6}"/>
                </a:ext>
              </a:extLst>
            </p:cNvPr>
            <p:cNvSpPr>
              <a:spLocks/>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headEnd/>
              <a:tailEnd/>
            </a:ln>
          </p:spPr>
          <p:txBody>
            <a:bodyPr/>
            <a:lstStyle/>
            <a:p>
              <a:endParaRPr lang="en-GB"/>
            </a:p>
          </p:txBody>
        </p:sp>
        <p:sp>
          <p:nvSpPr>
            <p:cNvPr id="49261" name="Freeform 110">
              <a:extLst>
                <a:ext uri="{FF2B5EF4-FFF2-40B4-BE49-F238E27FC236}">
                  <a16:creationId xmlns:a16="http://schemas.microsoft.com/office/drawing/2014/main" id="{C5EEADAA-1672-DB7B-BDE9-26CD17B2AC12}"/>
                </a:ext>
              </a:extLst>
            </p:cNvPr>
            <p:cNvSpPr>
              <a:spLocks/>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headEnd/>
              <a:tailEnd/>
            </a:ln>
          </p:spPr>
          <p:txBody>
            <a:bodyPr/>
            <a:lstStyle/>
            <a:p>
              <a:endParaRPr lang="en-GB"/>
            </a:p>
          </p:txBody>
        </p:sp>
        <p:sp>
          <p:nvSpPr>
            <p:cNvPr id="49262" name="Freeform 111">
              <a:extLst>
                <a:ext uri="{FF2B5EF4-FFF2-40B4-BE49-F238E27FC236}">
                  <a16:creationId xmlns:a16="http://schemas.microsoft.com/office/drawing/2014/main" id="{26313BFE-1AC2-ADDF-6A5F-CED5A56FBCE6}"/>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3" name="Freeform 112">
              <a:extLst>
                <a:ext uri="{FF2B5EF4-FFF2-40B4-BE49-F238E27FC236}">
                  <a16:creationId xmlns:a16="http://schemas.microsoft.com/office/drawing/2014/main" id="{E493F140-3A69-DFED-01DD-6040733947D0}"/>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headEnd/>
              <a:tailEnd/>
            </a:ln>
          </p:spPr>
          <p:txBody>
            <a:bodyPr/>
            <a:lstStyle/>
            <a:p>
              <a:endParaRPr lang="en-GB"/>
            </a:p>
          </p:txBody>
        </p:sp>
        <p:sp>
          <p:nvSpPr>
            <p:cNvPr id="49264" name="Freeform 113">
              <a:extLst>
                <a:ext uri="{FF2B5EF4-FFF2-40B4-BE49-F238E27FC236}">
                  <a16:creationId xmlns:a16="http://schemas.microsoft.com/office/drawing/2014/main" id="{90A13F17-ED68-8675-4F71-685780857E2A}"/>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4">
              <a:extLst>
                <a:ext uri="{FF2B5EF4-FFF2-40B4-BE49-F238E27FC236}">
                  <a16:creationId xmlns:a16="http://schemas.microsoft.com/office/drawing/2014/main" id="{CB5A46F4-9D9D-9547-D490-D40134007A99}"/>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headEnd/>
              <a:tailEnd/>
            </a:ln>
          </p:spPr>
          <p:txBody>
            <a:bodyPr/>
            <a:lstStyle/>
            <a:p>
              <a:endParaRPr lang="en-GB"/>
            </a:p>
          </p:txBody>
        </p:sp>
        <p:sp>
          <p:nvSpPr>
            <p:cNvPr id="49266" name="Freeform 115">
              <a:extLst>
                <a:ext uri="{FF2B5EF4-FFF2-40B4-BE49-F238E27FC236}">
                  <a16:creationId xmlns:a16="http://schemas.microsoft.com/office/drawing/2014/main" id="{2C4018B6-7247-8E29-6E44-4B9926948CFD}"/>
                </a:ext>
              </a:extLst>
            </p:cNvPr>
            <p:cNvSpPr>
              <a:spLocks/>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headEnd/>
              <a:tailEnd/>
            </a:ln>
          </p:spPr>
          <p:txBody>
            <a:bodyPr/>
            <a:lstStyle/>
            <a:p>
              <a:endParaRPr lang="en-GB"/>
            </a:p>
          </p:txBody>
        </p:sp>
        <p:sp>
          <p:nvSpPr>
            <p:cNvPr id="49267" name="Freeform 116">
              <a:extLst>
                <a:ext uri="{FF2B5EF4-FFF2-40B4-BE49-F238E27FC236}">
                  <a16:creationId xmlns:a16="http://schemas.microsoft.com/office/drawing/2014/main" id="{44DDE689-E35A-B4A0-AF52-736B0D0EBD9A}"/>
                </a:ext>
              </a:extLst>
            </p:cNvPr>
            <p:cNvSpPr>
              <a:spLocks/>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headEnd/>
              <a:tailEnd/>
            </a:ln>
          </p:spPr>
          <p:txBody>
            <a:bodyPr/>
            <a:lstStyle/>
            <a:p>
              <a:endParaRPr lang="en-GB"/>
            </a:p>
          </p:txBody>
        </p:sp>
        <p:sp>
          <p:nvSpPr>
            <p:cNvPr id="49268" name="Freeform 117">
              <a:extLst>
                <a:ext uri="{FF2B5EF4-FFF2-40B4-BE49-F238E27FC236}">
                  <a16:creationId xmlns:a16="http://schemas.microsoft.com/office/drawing/2014/main" id="{0D44D644-E86C-B839-697C-A7A69FEAA3B6}"/>
                </a:ext>
              </a:extLst>
            </p:cNvPr>
            <p:cNvSpPr>
              <a:spLocks/>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headEnd/>
              <a:tailEnd/>
            </a:ln>
          </p:spPr>
          <p:txBody>
            <a:bodyPr/>
            <a:lstStyle/>
            <a:p>
              <a:endParaRPr lang="en-GB"/>
            </a:p>
          </p:txBody>
        </p:sp>
        <p:sp>
          <p:nvSpPr>
            <p:cNvPr id="49269" name="Freeform 118">
              <a:extLst>
                <a:ext uri="{FF2B5EF4-FFF2-40B4-BE49-F238E27FC236}">
                  <a16:creationId xmlns:a16="http://schemas.microsoft.com/office/drawing/2014/main" id="{73DC988B-BC54-C355-D3BA-5817F658DAC3}"/>
                </a:ext>
              </a:extLst>
            </p:cNvPr>
            <p:cNvSpPr>
              <a:spLocks/>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headEnd/>
              <a:tailEnd/>
            </a:ln>
          </p:spPr>
          <p:txBody>
            <a:bodyPr/>
            <a:lstStyle/>
            <a:p>
              <a:endParaRPr lang="en-GB"/>
            </a:p>
          </p:txBody>
        </p:sp>
        <p:sp>
          <p:nvSpPr>
            <p:cNvPr id="49270" name="Freeform 119">
              <a:extLst>
                <a:ext uri="{FF2B5EF4-FFF2-40B4-BE49-F238E27FC236}">
                  <a16:creationId xmlns:a16="http://schemas.microsoft.com/office/drawing/2014/main" id="{3F796FF7-18A7-9E56-6C42-89520B9DCE24}"/>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20">
              <a:extLst>
                <a:ext uri="{FF2B5EF4-FFF2-40B4-BE49-F238E27FC236}">
                  <a16:creationId xmlns:a16="http://schemas.microsoft.com/office/drawing/2014/main" id="{F03F712E-5CB6-9B59-DAF9-D75CE8AAA552}"/>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headEnd/>
              <a:tailEnd/>
            </a:ln>
          </p:spPr>
          <p:txBody>
            <a:bodyPr/>
            <a:lstStyle/>
            <a:p>
              <a:endParaRPr lang="en-GB"/>
            </a:p>
          </p:txBody>
        </p:sp>
        <p:sp>
          <p:nvSpPr>
            <p:cNvPr id="49272" name="Freeform 121">
              <a:extLst>
                <a:ext uri="{FF2B5EF4-FFF2-40B4-BE49-F238E27FC236}">
                  <a16:creationId xmlns:a16="http://schemas.microsoft.com/office/drawing/2014/main" id="{2A900448-C8FD-7A16-1365-C941CB2A2A0A}"/>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22">
              <a:extLst>
                <a:ext uri="{FF2B5EF4-FFF2-40B4-BE49-F238E27FC236}">
                  <a16:creationId xmlns:a16="http://schemas.microsoft.com/office/drawing/2014/main" id="{1C1A84F9-48F3-9D9C-2EAF-01F8231C5A82}"/>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headEnd/>
              <a:tailEnd/>
            </a:ln>
          </p:spPr>
          <p:txBody>
            <a:bodyPr/>
            <a:lstStyle/>
            <a:p>
              <a:endParaRPr lang="en-GB"/>
            </a:p>
          </p:txBody>
        </p:sp>
        <p:sp>
          <p:nvSpPr>
            <p:cNvPr id="49274" name="Freeform 123">
              <a:extLst>
                <a:ext uri="{FF2B5EF4-FFF2-40B4-BE49-F238E27FC236}">
                  <a16:creationId xmlns:a16="http://schemas.microsoft.com/office/drawing/2014/main" id="{732A604F-A481-66D3-B462-216F876E5055}"/>
                </a:ext>
              </a:extLst>
            </p:cNvPr>
            <p:cNvSpPr>
              <a:spLocks/>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headEnd/>
              <a:tailEnd/>
            </a:ln>
          </p:spPr>
          <p:txBody>
            <a:bodyPr/>
            <a:lstStyle/>
            <a:p>
              <a:endParaRPr lang="en-GB"/>
            </a:p>
          </p:txBody>
        </p:sp>
        <p:sp>
          <p:nvSpPr>
            <p:cNvPr id="49275" name="Freeform 124">
              <a:extLst>
                <a:ext uri="{FF2B5EF4-FFF2-40B4-BE49-F238E27FC236}">
                  <a16:creationId xmlns:a16="http://schemas.microsoft.com/office/drawing/2014/main" id="{5EAF4225-5CAE-C509-7B23-7FB87BCE8EE6}"/>
                </a:ext>
              </a:extLst>
            </p:cNvPr>
            <p:cNvSpPr>
              <a:spLocks/>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headEnd/>
              <a:tailEnd/>
            </a:ln>
          </p:spPr>
          <p:txBody>
            <a:bodyPr/>
            <a:lstStyle/>
            <a:p>
              <a:endParaRPr lang="en-GB"/>
            </a:p>
          </p:txBody>
        </p:sp>
        <p:sp>
          <p:nvSpPr>
            <p:cNvPr id="49276" name="Freeform 125">
              <a:extLst>
                <a:ext uri="{FF2B5EF4-FFF2-40B4-BE49-F238E27FC236}">
                  <a16:creationId xmlns:a16="http://schemas.microsoft.com/office/drawing/2014/main" id="{E55E53E8-EC3C-0C17-E473-8B02C44214EB}"/>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7" name="Freeform 126">
              <a:extLst>
                <a:ext uri="{FF2B5EF4-FFF2-40B4-BE49-F238E27FC236}">
                  <a16:creationId xmlns:a16="http://schemas.microsoft.com/office/drawing/2014/main" id="{61A7E116-1ACC-6A77-138C-A2FF567B8492}"/>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headEnd/>
              <a:tailEnd/>
            </a:ln>
          </p:spPr>
          <p:txBody>
            <a:bodyPr/>
            <a:lstStyle/>
            <a:p>
              <a:endParaRPr lang="en-GB"/>
            </a:p>
          </p:txBody>
        </p:sp>
        <p:sp>
          <p:nvSpPr>
            <p:cNvPr id="49278" name="Freeform 127">
              <a:extLst>
                <a:ext uri="{FF2B5EF4-FFF2-40B4-BE49-F238E27FC236}">
                  <a16:creationId xmlns:a16="http://schemas.microsoft.com/office/drawing/2014/main" id="{9DADB707-B8FF-9D15-A766-90103C37704D}"/>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9" name="Freeform 128">
              <a:extLst>
                <a:ext uri="{FF2B5EF4-FFF2-40B4-BE49-F238E27FC236}">
                  <a16:creationId xmlns:a16="http://schemas.microsoft.com/office/drawing/2014/main" id="{9E8B37F4-DFCD-7BA1-3701-8D17B34312B2}"/>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headEnd/>
              <a:tailEnd/>
            </a:ln>
          </p:spPr>
          <p:txBody>
            <a:bodyPr/>
            <a:lstStyle/>
            <a:p>
              <a:endParaRPr lang="en-GB"/>
            </a:p>
          </p:txBody>
        </p:sp>
        <p:sp>
          <p:nvSpPr>
            <p:cNvPr id="49280" name="Freeform 129">
              <a:extLst>
                <a:ext uri="{FF2B5EF4-FFF2-40B4-BE49-F238E27FC236}">
                  <a16:creationId xmlns:a16="http://schemas.microsoft.com/office/drawing/2014/main" id="{4F787E2A-F4A5-D436-5DD5-4C14FB757B02}"/>
                </a:ext>
              </a:extLst>
            </p:cNvPr>
            <p:cNvSpPr>
              <a:spLocks/>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headEnd/>
              <a:tailEnd/>
            </a:ln>
          </p:spPr>
          <p:txBody>
            <a:bodyPr/>
            <a:lstStyle/>
            <a:p>
              <a:endParaRPr lang="en-GB"/>
            </a:p>
          </p:txBody>
        </p:sp>
        <p:sp>
          <p:nvSpPr>
            <p:cNvPr id="49281" name="Freeform 130">
              <a:extLst>
                <a:ext uri="{FF2B5EF4-FFF2-40B4-BE49-F238E27FC236}">
                  <a16:creationId xmlns:a16="http://schemas.microsoft.com/office/drawing/2014/main" id="{1286021B-8503-FF8D-7525-405657283BAA}"/>
                </a:ext>
              </a:extLst>
            </p:cNvPr>
            <p:cNvSpPr>
              <a:spLocks/>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headEnd/>
              <a:tailEnd/>
            </a:ln>
          </p:spPr>
          <p:txBody>
            <a:bodyPr/>
            <a:lstStyle/>
            <a:p>
              <a:endParaRPr lang="en-GB"/>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3868562-E119-9962-816D-C69A16B9AF28}"/>
              </a:ext>
            </a:extLst>
          </p:cNvPr>
          <p:cNvSpPr>
            <a:spLocks noGrp="1" noChangeArrowheads="1"/>
          </p:cNvSpPr>
          <p:nvPr>
            <p:ph type="title"/>
          </p:nvPr>
        </p:nvSpPr>
        <p:spPr/>
        <p:txBody>
          <a:bodyPr/>
          <a:lstStyle/>
          <a:p>
            <a:r>
              <a:rPr lang="en-GB" altLang="en-US"/>
              <a:t>Other factors that influence testing</a:t>
            </a:r>
          </a:p>
        </p:txBody>
      </p:sp>
      <p:sp>
        <p:nvSpPr>
          <p:cNvPr id="146435" name="Rectangle 3">
            <a:extLst>
              <a:ext uri="{FF2B5EF4-FFF2-40B4-BE49-F238E27FC236}">
                <a16:creationId xmlns:a16="http://schemas.microsoft.com/office/drawing/2014/main" id="{3F29E867-5098-DF01-B0F9-093B63BEDB78}"/>
              </a:ext>
            </a:extLst>
          </p:cNvPr>
          <p:cNvSpPr>
            <a:spLocks noGrp="1" noChangeArrowheads="1"/>
          </p:cNvSpPr>
          <p:nvPr>
            <p:ph idx="1"/>
          </p:nvPr>
        </p:nvSpPr>
        <p:spPr/>
        <p:txBody>
          <a:bodyPr/>
          <a:lstStyle/>
          <a:p>
            <a:pPr>
              <a:defRPr/>
            </a:pPr>
            <a:r>
              <a:rPr lang="en-GB" altLang="en-US" dirty="0"/>
              <a:t>Contractual requirements</a:t>
            </a:r>
          </a:p>
          <a:p>
            <a:pPr>
              <a:defRPr/>
            </a:pPr>
            <a:r>
              <a:rPr lang="en-GB" altLang="en-US" dirty="0"/>
              <a:t>Legal requirements</a:t>
            </a:r>
          </a:p>
          <a:p>
            <a:pPr>
              <a:defRPr/>
            </a:pPr>
            <a:r>
              <a:rPr lang="en-GB" altLang="en-US" dirty="0"/>
              <a:t>Industry-specific requirements</a:t>
            </a:r>
          </a:p>
          <a:p>
            <a:pPr lvl="1">
              <a:defRPr/>
            </a:pPr>
            <a:r>
              <a:rPr lang="en-GB" altLang="en-US" dirty="0"/>
              <a:t> e.g. pharmaceutical industry (FDA), compiler standard tests, safety-critical or safety-related such as railroad switching, air traffic control</a:t>
            </a:r>
          </a:p>
        </p:txBody>
      </p:sp>
      <p:sp>
        <p:nvSpPr>
          <p:cNvPr id="51203" name="Text Box 4">
            <a:extLst>
              <a:ext uri="{FF2B5EF4-FFF2-40B4-BE49-F238E27FC236}">
                <a16:creationId xmlns:a16="http://schemas.microsoft.com/office/drawing/2014/main" id="{97D63FF4-2890-D06D-8D92-2D536B5BE39D}"/>
              </a:ext>
            </a:extLst>
          </p:cNvPr>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54A672F9-0C71-6C08-62B1-7C0DF18DC5E3}"/>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4E75525C-6B7E-4976-08F7-1920BD881265}"/>
              </a:ext>
            </a:extLst>
          </p:cNvPr>
          <p:cNvSpPr>
            <a:spLocks noGrp="1" noChangeArrowheads="1"/>
          </p:cNvSpPr>
          <p:nvPr>
            <p:ph idx="1"/>
          </p:nvPr>
        </p:nvSpPr>
        <p:spPr/>
        <p:txBody>
          <a:bodyPr/>
          <a:lstStyle/>
          <a:p>
            <a:pPr marL="0" indent="0">
              <a:buNone/>
              <a:defRPr/>
            </a:pPr>
            <a:r>
              <a:rPr lang="en-US" altLang="en-US" sz="2800" dirty="0">
                <a:solidFill>
                  <a:srgbClr val="C00000"/>
                </a:solidFill>
              </a:rPr>
              <a:t>3. Early testing</a:t>
            </a:r>
          </a:p>
          <a:p>
            <a:pPr marL="534988" indent="-173038">
              <a:defRPr/>
            </a:pPr>
            <a:r>
              <a:rPr lang="en-US" altLang="en-US" dirty="0"/>
              <a:t> Testing activities (both static &amp; dynamic) should start as early as possible in the software/system development life cycle and should be focused on defined objectives.</a:t>
            </a:r>
          </a:p>
          <a:p>
            <a:pPr marL="534988" indent="-173038">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9BC83258-5994-5641-B942-09599DCBC715}"/>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1713862E-50C4-5783-76E3-8598C05562CB}"/>
              </a:ext>
            </a:extLst>
          </p:cNvPr>
          <p:cNvSpPr>
            <a:spLocks noGrp="1" noChangeArrowheads="1"/>
          </p:cNvSpPr>
          <p:nvPr>
            <p:ph idx="1"/>
          </p:nvPr>
        </p:nvSpPr>
        <p:spPr/>
        <p:txBody>
          <a:bodyPr/>
          <a:lstStyle/>
          <a:p>
            <a:pPr marL="0" indent="0">
              <a:buNone/>
              <a:defRPr/>
            </a:pPr>
            <a:r>
              <a:rPr lang="en-US" altLang="en-US" sz="2800" dirty="0">
                <a:solidFill>
                  <a:srgbClr val="C00000"/>
                </a:solidFill>
              </a:rPr>
              <a:t>4. Defect clustering</a:t>
            </a:r>
          </a:p>
          <a:p>
            <a:pPr marL="577850" indent="-173038">
              <a:defRPr/>
            </a:pPr>
            <a:r>
              <a:rPr lang="en-US" altLang="en-US" dirty="0"/>
              <a:t> A small number of modules contain most of the defects discovered during pre-release testing, or they are responsible for most of operational failures.</a:t>
            </a:r>
          </a:p>
          <a:p>
            <a:pPr marL="577850" indent="-173038">
              <a:spcBef>
                <a:spcPts val="1600"/>
              </a:spcBef>
              <a:defRPr/>
            </a:pPr>
            <a:r>
              <a:rPr lang="en-US" altLang="en-US" dirty="0"/>
              <a:t> Predicted defect clusters, and the actual observed defect clusters in test or operation, are an important input into a risk analysis used to focus the test effort.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44E5E52E-5BAA-0DD7-14DB-893BC0312097}"/>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BB8F6B36-00C7-2C47-72BB-BAFA39786240}"/>
              </a:ext>
            </a:extLst>
          </p:cNvPr>
          <p:cNvSpPr>
            <a:spLocks noGrp="1" noChangeArrowheads="1"/>
          </p:cNvSpPr>
          <p:nvPr>
            <p:ph idx="1"/>
          </p:nvPr>
        </p:nvSpPr>
        <p:spPr/>
        <p:txBody>
          <a:bodyPr/>
          <a:lstStyle/>
          <a:p>
            <a:pPr marL="0" indent="0">
              <a:buNone/>
              <a:defRPr/>
            </a:pPr>
            <a:r>
              <a:rPr lang="en-US" altLang="en-US" sz="2800" dirty="0">
                <a:solidFill>
                  <a:srgbClr val="C00000"/>
                </a:solidFill>
              </a:rPr>
              <a:t>5. Pesticide paradox</a:t>
            </a:r>
          </a:p>
          <a:p>
            <a:pPr marL="577850" indent="-173038">
              <a:defRPr/>
            </a:pPr>
            <a:r>
              <a:rPr lang="en-US" altLang="en-US" dirty="0"/>
              <a:t> If the same tests are repeated over and over again, eventually these tests no longer find any new defects.</a:t>
            </a:r>
          </a:p>
          <a:p>
            <a:pPr marL="577850" indent="-173038">
              <a:spcBef>
                <a:spcPts val="1600"/>
              </a:spcBef>
              <a:defRPr/>
            </a:pPr>
            <a:r>
              <a:rPr lang="en-US" altLang="en-US" dirty="0"/>
              <a:t> To detect new defects, existing tests &amp; test data are changed, and new tests need to be written.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4F3D1976-0ED8-CBE6-A762-9C7D38AF4A0A}"/>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AEDEF9D8-9CD1-3825-0A0B-A9F5E38C2D7F}"/>
              </a:ext>
            </a:extLst>
          </p:cNvPr>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p>
          <a:p>
            <a:pPr marL="534988" indent="-173038">
              <a:defRPr/>
            </a:pPr>
            <a:r>
              <a:rPr lang="en-US" altLang="en-US" dirty="0"/>
              <a:t> Testing is done differently in different dependent contexts. E.g., safety-critical software is tested differently from an e-commerce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DFA-5535-CD5D-9BA1-F325E03EE29F}"/>
              </a:ext>
            </a:extLst>
          </p:cNvPr>
          <p:cNvSpPr>
            <a:spLocks noGrp="1"/>
          </p:cNvSpPr>
          <p:nvPr>
            <p:ph type="title"/>
          </p:nvPr>
        </p:nvSpPr>
        <p:spPr/>
        <p:txBody>
          <a:bodyPr/>
          <a:lstStyle/>
          <a:p>
            <a:r>
              <a:rPr lang="en-GB" dirty="0"/>
              <a:t>What is Testing?</a:t>
            </a:r>
          </a:p>
        </p:txBody>
      </p:sp>
      <p:sp>
        <p:nvSpPr>
          <p:cNvPr id="4" name="Text Box 4">
            <a:extLst>
              <a:ext uri="{FF2B5EF4-FFF2-40B4-BE49-F238E27FC236}">
                <a16:creationId xmlns:a16="http://schemas.microsoft.com/office/drawing/2014/main" id="{AD3EDDE7-6DA0-B8D8-3147-9772ABAB863F}"/>
              </a:ext>
            </a:extLst>
          </p:cNvPr>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7644FF65-E0E8-24CF-036E-164FAE7441E3}"/>
              </a:ext>
            </a:extLst>
          </p:cNvPr>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3"/>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DEDB272-2715-DF60-98F9-EFAEF93EF2C7}"/>
              </a:ext>
            </a:extLst>
          </p:cNvPr>
          <p:cNvSpPr>
            <a:spLocks noGrp="1"/>
          </p:cNvSpPr>
          <p:nvPr>
            <p:ph idx="1"/>
          </p:nvPr>
        </p:nvSpPr>
        <p:spPr>
          <a:xfrm>
            <a:off x="669257" y="5195061"/>
            <a:ext cx="8381695" cy="1395767"/>
          </a:xfrm>
        </p:spPr>
        <p:txBody>
          <a:bodyPr>
            <a:normAutofit/>
          </a:bodyPr>
          <a:lstStyle/>
          <a:p>
            <a:r>
              <a:rPr lang="en-GB" dirty="0"/>
              <a:t> Software testing is a way to:</a:t>
            </a:r>
          </a:p>
          <a:p>
            <a:pPr lvl="1"/>
            <a:r>
              <a:rPr lang="en-GB" dirty="0"/>
              <a:t> </a:t>
            </a:r>
            <a:r>
              <a:rPr lang="en-GB" dirty="0">
                <a:solidFill>
                  <a:srgbClr val="C00000"/>
                </a:solidFill>
              </a:rPr>
              <a:t>assess the quality </a:t>
            </a:r>
            <a:r>
              <a:rPr lang="en-GB" dirty="0"/>
              <a:t>of the software </a:t>
            </a:r>
          </a:p>
          <a:p>
            <a:pPr lvl="1"/>
            <a:r>
              <a:rPr lang="en-GB" dirty="0"/>
              <a:t> </a:t>
            </a:r>
            <a:r>
              <a:rPr lang="en-GB" dirty="0">
                <a:solidFill>
                  <a:srgbClr val="C00000"/>
                </a:solidFill>
              </a:rPr>
              <a:t>reduce the risk </a:t>
            </a:r>
            <a:r>
              <a:rPr lang="en-GB" dirty="0"/>
              <a:t>of software failure in operation</a:t>
            </a:r>
          </a:p>
          <a:p>
            <a:pPr marL="0" indent="0">
              <a:spcBef>
                <a:spcPts val="2200"/>
              </a:spcBef>
              <a:buNone/>
            </a:pPr>
            <a:endParaRPr lang="en-GB" dirty="0"/>
          </a:p>
        </p:txBody>
      </p:sp>
    </p:spTree>
    <p:extLst>
      <p:ext uri="{BB962C8B-B14F-4D97-AF65-F5344CB8AC3E}">
        <p14:creationId xmlns:p14="http://schemas.microsoft.com/office/powerpoint/2010/main" val="4082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981F4C3A-61EC-247A-B790-24DB801D1794}"/>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70AB5FFE-1EF6-1C8F-B056-2B598C3A7307}"/>
              </a:ext>
            </a:extLst>
          </p:cNvPr>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p>
          <a:p>
            <a:pPr marL="534988" indent="-173038">
              <a:defRPr/>
            </a:pPr>
            <a:r>
              <a:rPr lang="en-US" altLang="en-US" dirty="0"/>
              <a:t> Finding and fixing defects does not help if fallacy the system built is unusable and does not fulfill the users' needs and expectations.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CCE6-6989-E0F6-1436-7CB38E43837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EE9FD2ED-3B30-1168-1710-5B766ACE7E25}"/>
              </a:ext>
            </a:extLst>
          </p:cNvPr>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p>
          <a:p>
            <a:pPr marL="457200" indent="-457200">
              <a:buFont typeface="+mj-lt"/>
              <a:buAutoNum type="alphaLcPeriod"/>
            </a:pPr>
            <a:r>
              <a:rPr lang="en-GB" dirty="0"/>
              <a:t>By using automated testing it is possible to test everything</a:t>
            </a:r>
          </a:p>
          <a:p>
            <a:pPr marL="457200" indent="-457200">
              <a:buFont typeface="+mj-lt"/>
              <a:buAutoNum type="alphaLcPeriod"/>
            </a:pPr>
            <a:r>
              <a:rPr lang="en-GB" dirty="0"/>
              <a:t>With sufficient effort and tool support, exhaustive testing is feasible for all software</a:t>
            </a:r>
          </a:p>
          <a:p>
            <a:pPr marL="457200" indent="-457200">
              <a:buFont typeface="+mj-lt"/>
              <a:buAutoNum type="alphaLcPeriod"/>
            </a:pPr>
            <a:r>
              <a:rPr lang="en-GB" dirty="0"/>
              <a:t>It is normally impossible to test all input/output combinations for a software system</a:t>
            </a:r>
          </a:p>
          <a:p>
            <a:pPr marL="457200" indent="-457200">
              <a:buFont typeface="+mj-lt"/>
              <a:buAutoNum type="alphaLcPeriod"/>
            </a:pPr>
            <a:r>
              <a:rPr lang="en-GB" dirty="0"/>
              <a:t>The purpose of testing is to prove the absence of defects</a:t>
            </a:r>
          </a:p>
          <a:p>
            <a:pPr marL="0" indent="0">
              <a:buNone/>
            </a:pPr>
            <a:endParaRPr lang="en-GB" dirty="0"/>
          </a:p>
        </p:txBody>
      </p:sp>
    </p:spTree>
    <p:extLst>
      <p:ext uri="{BB962C8B-B14F-4D97-AF65-F5344CB8AC3E}">
        <p14:creationId xmlns:p14="http://schemas.microsoft.com/office/powerpoint/2010/main" val="9450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3FCF-3019-F02C-3153-0C4A86C1AA2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D9A6CE0-4CA5-A22E-AD0D-69152786DCCA}"/>
              </a:ext>
            </a:extLst>
          </p:cNvPr>
          <p:cNvSpPr>
            <a:spLocks noGrp="1"/>
          </p:cNvSpPr>
          <p:nvPr>
            <p:ph idx="1"/>
          </p:nvPr>
        </p:nvSpPr>
        <p:spPr/>
        <p:txBody>
          <a:bodyPr/>
          <a:lstStyle/>
          <a:p>
            <a:pPr marL="0" indent="0">
              <a:buNone/>
            </a:pPr>
            <a:r>
              <a:rPr lang="en-GB" dirty="0"/>
              <a:t>Why is it important to avoid the pesticide paradox?</a:t>
            </a:r>
          </a:p>
          <a:p>
            <a:pPr marL="457200" indent="-457200">
              <a:buFont typeface="+mj-lt"/>
              <a:buAutoNum type="alphaLcPeriod"/>
            </a:pPr>
            <a:r>
              <a:rPr lang="en-GB" dirty="0"/>
              <a:t>Dynamic testing is less reliable in finding bugs</a:t>
            </a:r>
          </a:p>
          <a:p>
            <a:pPr marL="457200" indent="-457200">
              <a:buFont typeface="+mj-lt"/>
              <a:buAutoNum type="alphaLcPeriod"/>
            </a:pPr>
            <a:r>
              <a:rPr lang="en-GB" dirty="0"/>
              <a:t>Pesticides mixed with static testing can allow bugs to escape detection</a:t>
            </a:r>
          </a:p>
          <a:p>
            <a:pPr marL="457200" indent="-457200">
              <a:buFont typeface="+mj-lt"/>
              <a:buAutoNum type="alphaLcPeriod"/>
            </a:pPr>
            <a:r>
              <a:rPr lang="en-GB" dirty="0"/>
              <a:t>Tests should not be context dependent</a:t>
            </a:r>
          </a:p>
          <a:p>
            <a:pPr marL="457200" indent="-457200">
              <a:buFont typeface="+mj-lt"/>
              <a:buAutoNum type="alphaLcPeriod"/>
            </a:pPr>
            <a:r>
              <a:rPr lang="en-GB" dirty="0"/>
              <a:t>Running the same tests over &amp; over will reduce the chance of finding new defects</a:t>
            </a:r>
          </a:p>
        </p:txBody>
      </p:sp>
    </p:spTree>
    <p:extLst>
      <p:ext uri="{BB962C8B-B14F-4D97-AF65-F5344CB8AC3E}">
        <p14:creationId xmlns:p14="http://schemas.microsoft.com/office/powerpoint/2010/main" val="1472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7DF-06C2-9AF1-2699-51085C420743}"/>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100A74DB-A42A-27C5-5926-089E8680C850}"/>
              </a:ext>
            </a:extLst>
          </p:cNvPr>
          <p:cNvSpPr>
            <a:spLocks noGrp="1"/>
          </p:cNvSpPr>
          <p:nvPr>
            <p:ph idx="1"/>
          </p:nvPr>
        </p:nvSpPr>
        <p:spPr/>
        <p:txBody>
          <a:bodyPr/>
          <a:lstStyle/>
          <a:p>
            <a:pPr marL="0" indent="0">
              <a:buNone/>
            </a:pPr>
            <a:r>
              <a:rPr lang="en-GB" dirty="0"/>
              <a:t>Which of the following is a true statement about exhaustive testing?</a:t>
            </a:r>
          </a:p>
          <a:p>
            <a:pPr marL="457200" indent="-457200">
              <a:buFont typeface="+mj-lt"/>
              <a:buAutoNum type="alphaLcPeriod"/>
            </a:pPr>
            <a:r>
              <a:rPr lang="en-GB" dirty="0"/>
              <a:t>It is a form of stress testing</a:t>
            </a:r>
          </a:p>
          <a:p>
            <a:pPr marL="457200" indent="-457200">
              <a:buFont typeface="+mj-lt"/>
              <a:buAutoNum type="alphaLcPeriod"/>
            </a:pPr>
            <a:r>
              <a:rPr lang="en-GB" dirty="0"/>
              <a:t>It is not feasible except in the case of trivial software</a:t>
            </a:r>
          </a:p>
          <a:p>
            <a:pPr marL="457200" indent="-457200">
              <a:buFont typeface="+mj-lt"/>
              <a:buAutoNum type="alphaLcPeriod"/>
            </a:pPr>
            <a:r>
              <a:rPr lang="en-GB" dirty="0"/>
              <a:t>It is commonly done with test automation</a:t>
            </a:r>
          </a:p>
          <a:p>
            <a:pPr marL="457200" indent="-457200">
              <a:buFont typeface="+mj-lt"/>
              <a:buAutoNum type="alphaLcPeriod"/>
            </a:pPr>
            <a:r>
              <a:rPr lang="en-GB" dirty="0"/>
              <a:t>It is normally the responsibility of the developer during unit testing</a:t>
            </a:r>
          </a:p>
        </p:txBody>
      </p:sp>
    </p:spTree>
    <p:extLst>
      <p:ext uri="{BB962C8B-B14F-4D97-AF65-F5344CB8AC3E}">
        <p14:creationId xmlns:p14="http://schemas.microsoft.com/office/powerpoint/2010/main" val="8637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5DD-CAB7-C94A-D253-C3C81EE4F90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1D4EB4CF-2723-1213-DAE4-B92772F2A42E}"/>
              </a:ext>
            </a:extLst>
          </p:cNvPr>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p>
          <a:p>
            <a:pPr marL="457200" indent="-457200">
              <a:spcBef>
                <a:spcPts val="0"/>
              </a:spcBef>
              <a:buFont typeface="+mj-lt"/>
              <a:buAutoNum type="alphaLcPeriod"/>
            </a:pPr>
            <a:r>
              <a:rPr lang="en-GB" dirty="0"/>
              <a:t>Pesticide paradox</a:t>
            </a:r>
          </a:p>
          <a:p>
            <a:pPr marL="457200" indent="-457200">
              <a:spcBef>
                <a:spcPts val="0"/>
              </a:spcBef>
              <a:buFont typeface="+mj-lt"/>
              <a:buAutoNum type="alphaLcPeriod"/>
            </a:pPr>
            <a:r>
              <a:rPr lang="en-GB" dirty="0"/>
              <a:t>Defect clustering</a:t>
            </a:r>
          </a:p>
          <a:p>
            <a:pPr marL="457200" indent="-457200">
              <a:spcBef>
                <a:spcPts val="0"/>
              </a:spcBef>
              <a:buFont typeface="+mj-lt"/>
              <a:buAutoNum type="alphaLcPeriod"/>
            </a:pPr>
            <a:r>
              <a:rPr lang="en-GB" dirty="0"/>
              <a:t>Exhaustive testing is impossible</a:t>
            </a:r>
          </a:p>
          <a:p>
            <a:pPr marL="457200" indent="-457200">
              <a:spcBef>
                <a:spcPts val="0"/>
              </a:spcBef>
              <a:buFont typeface="+mj-lt"/>
              <a:buAutoNum type="alphaLcPeriod"/>
            </a:pPr>
            <a:r>
              <a:rPr lang="en-GB" dirty="0"/>
              <a:t>Absence of error fallacy</a:t>
            </a:r>
          </a:p>
        </p:txBody>
      </p:sp>
    </p:spTree>
    <p:extLst>
      <p:ext uri="{BB962C8B-B14F-4D97-AF65-F5344CB8AC3E}">
        <p14:creationId xmlns:p14="http://schemas.microsoft.com/office/powerpoint/2010/main" val="3379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C5BE-BFE5-12CB-EFAC-13A5AFB0861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E885DD50-E759-7583-297C-0BE17BFD8013}"/>
              </a:ext>
            </a:extLst>
          </p:cNvPr>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p>
          <a:p>
            <a:pPr marL="457200" indent="-457200">
              <a:buFont typeface="+mj-lt"/>
              <a:buAutoNum type="alphaLcPeriod"/>
            </a:pPr>
            <a:r>
              <a:rPr lang="en-GB" dirty="0"/>
              <a:t>Pesticide paradox</a:t>
            </a:r>
          </a:p>
          <a:p>
            <a:pPr marL="457200" indent="-457200">
              <a:buFont typeface="+mj-lt"/>
              <a:buAutoNum type="alphaLcPeriod"/>
            </a:pPr>
            <a:r>
              <a:rPr lang="en-GB" dirty="0"/>
              <a:t>Defect clustering</a:t>
            </a:r>
          </a:p>
          <a:p>
            <a:pPr marL="457200" indent="-457200">
              <a:buFont typeface="+mj-lt"/>
              <a:buAutoNum type="alphaLcPeriod"/>
            </a:pPr>
            <a:r>
              <a:rPr lang="en-GB" dirty="0"/>
              <a:t>Absence of error fallacy</a:t>
            </a:r>
          </a:p>
          <a:p>
            <a:pPr marL="457200" indent="-457200">
              <a:buFont typeface="+mj-lt"/>
              <a:buAutoNum type="alphaLcPeriod"/>
            </a:pPr>
            <a:r>
              <a:rPr lang="en-GB" dirty="0"/>
              <a:t>Exhaustive testing is impossible</a:t>
            </a:r>
          </a:p>
        </p:txBody>
      </p:sp>
    </p:spTree>
    <p:extLst>
      <p:ext uri="{BB962C8B-B14F-4D97-AF65-F5344CB8AC3E}">
        <p14:creationId xmlns:p14="http://schemas.microsoft.com/office/powerpoint/2010/main" val="8486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8861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5F2B-76BB-7F3D-7CC5-A33F24C3AEB5}"/>
              </a:ext>
            </a:extLst>
          </p:cNvPr>
          <p:cNvSpPr>
            <a:spLocks noGrp="1"/>
          </p:cNvSpPr>
          <p:nvPr>
            <p:ph type="title"/>
          </p:nvPr>
        </p:nvSpPr>
        <p:spPr/>
        <p:txBody>
          <a:bodyPr/>
          <a:lstStyle/>
          <a:p>
            <a:r>
              <a:rPr lang="en-GB" dirty="0"/>
              <a:t>Test Process</a:t>
            </a:r>
          </a:p>
        </p:txBody>
      </p:sp>
      <p:sp>
        <p:nvSpPr>
          <p:cNvPr id="3" name="Content Placeholder 2">
            <a:extLst>
              <a:ext uri="{FF2B5EF4-FFF2-40B4-BE49-F238E27FC236}">
                <a16:creationId xmlns:a16="http://schemas.microsoft.com/office/drawing/2014/main" id="{D35C125F-5B8E-8B28-EF96-672D39FF1D67}"/>
              </a:ext>
            </a:extLst>
          </p:cNvPr>
          <p:cNvSpPr>
            <a:spLocks noGrp="1"/>
          </p:cNvSpPr>
          <p:nvPr>
            <p:ph idx="1"/>
          </p:nvPr>
        </p:nvSpPr>
        <p:spPr/>
        <p:txBody>
          <a:bodyPr/>
          <a:lstStyle/>
          <a:p>
            <a:r>
              <a:rPr lang="en-GB" dirty="0"/>
              <a:t> There is no 'one size fits all' test process</a:t>
            </a:r>
          </a:p>
          <a:p>
            <a:r>
              <a:rPr lang="en-GB" dirty="0"/>
              <a:t> But testing needs to include common set of activities w/o which testing will be less likely to achieve its established objectives</a:t>
            </a:r>
          </a:p>
        </p:txBody>
      </p:sp>
    </p:spTree>
    <p:extLst>
      <p:ext uri="{BB962C8B-B14F-4D97-AF65-F5344CB8AC3E}">
        <p14:creationId xmlns:p14="http://schemas.microsoft.com/office/powerpoint/2010/main" val="1464924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CFCF-84BA-98C7-8A88-D73F41D1B3D3}"/>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id="{E4C33053-FE0A-DCC0-DE19-A9A7ADB30B24}"/>
              </a:ext>
            </a:extLst>
          </p:cNvPr>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p>
          <a:p>
            <a:pPr lvl="1"/>
            <a:r>
              <a:rPr lang="en-GB" dirty="0"/>
              <a:t> it is whatever the tests are being derived from (user requirement, user story, design, or code)</a:t>
            </a:r>
          </a:p>
          <a:p>
            <a:pPr>
              <a:spcBef>
                <a:spcPts val="1800"/>
              </a:spcBef>
            </a:pPr>
            <a:r>
              <a:rPr lang="en-GB" dirty="0"/>
              <a:t> It is useful if the test basis has measurable coverage criteria defined.</a:t>
            </a:r>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p>
        </p:txBody>
      </p:sp>
    </p:spTree>
    <p:extLst>
      <p:ext uri="{BB962C8B-B14F-4D97-AF65-F5344CB8AC3E}">
        <p14:creationId xmlns:p14="http://schemas.microsoft.com/office/powerpoint/2010/main" val="3051632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558A-7B89-4C91-FF9E-266FA3639724}"/>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id="{6E99B79B-04C1-1D98-AFAD-C38DE295ADED}"/>
              </a:ext>
            </a:extLst>
          </p:cNvPr>
          <p:cNvSpPr>
            <a:spLocks noGrp="1"/>
          </p:cNvSpPr>
          <p:nvPr>
            <p:ph idx="1"/>
          </p:nvPr>
        </p:nvSpPr>
        <p:spPr/>
        <p:txBody>
          <a:bodyPr>
            <a:normAutofit/>
          </a:bodyPr>
          <a:lstStyle/>
          <a:p>
            <a:r>
              <a:rPr lang="en-GB" dirty="0"/>
              <a:t>For example, for a mobile application, the test basis may include a list of requirements and a list of supported mobile devices. </a:t>
            </a:r>
          </a:p>
          <a:p>
            <a:pPr lvl="1"/>
            <a:r>
              <a:rPr lang="en-GB" dirty="0"/>
              <a:t>Each requirement is an element of the test basis. Each supported device is also an element of the test basis. </a:t>
            </a:r>
          </a:p>
          <a:p>
            <a:pPr>
              <a:spcBef>
                <a:spcPts val="1600"/>
              </a:spcBef>
            </a:pPr>
            <a:r>
              <a:rPr lang="en-GB" dirty="0"/>
              <a:t>The coverage criteria may require at least one test case for each element of the test basis.</a:t>
            </a:r>
          </a:p>
          <a:p>
            <a:pPr>
              <a:spcBef>
                <a:spcPts val="1600"/>
              </a:spcBef>
            </a:pPr>
            <a:r>
              <a:rPr lang="en-GB" dirty="0"/>
              <a:t>Once executed, the results of these tests tell stakeholders whether specified requirements are fulfilled and whether failures were observed on supported devices.</a:t>
            </a:r>
          </a:p>
          <a:p>
            <a:endParaRPr lang="en-GB" dirty="0"/>
          </a:p>
          <a:p>
            <a:endParaRPr lang="en-GB" dirty="0"/>
          </a:p>
        </p:txBody>
      </p:sp>
    </p:spTree>
    <p:extLst>
      <p:ext uri="{BB962C8B-B14F-4D97-AF65-F5344CB8AC3E}">
        <p14:creationId xmlns:p14="http://schemas.microsoft.com/office/powerpoint/2010/main" val="50013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4B54-6944-8DA8-9D6D-61CDB0002EC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04EDDBB4-92F7-474E-4621-2F110C0CE068}"/>
              </a:ext>
            </a:extLst>
          </p:cNvPr>
          <p:cNvSpPr>
            <a:spLocks noGrp="1"/>
          </p:cNvSpPr>
          <p:nvPr>
            <p:ph idx="1"/>
          </p:nvPr>
        </p:nvSpPr>
        <p:spPr/>
        <p:txBody>
          <a:bodyPr>
            <a:normAutofit/>
          </a:bodyPr>
          <a:lstStyle/>
          <a:p>
            <a:pPr marL="0" indent="0">
              <a:buNone/>
            </a:pPr>
            <a:r>
              <a:rPr lang="en-GB" sz="2800" b="1" dirty="0"/>
              <a:t>Which of the following is a main goal of software testing?</a:t>
            </a:r>
          </a:p>
          <a:p>
            <a:pPr marL="712788" indent="-508000">
              <a:buFont typeface="+mj-lt"/>
              <a:buAutoNum type="alphaLcPeriod"/>
            </a:pPr>
            <a:r>
              <a:rPr lang="en-GB" sz="2800" dirty="0"/>
              <a:t>Assess the quality of the software</a:t>
            </a:r>
          </a:p>
          <a:p>
            <a:pPr marL="712788" indent="-508000">
              <a:buFont typeface="+mj-lt"/>
              <a:buAutoNum type="alphaLcPeriod"/>
            </a:pPr>
            <a:r>
              <a:rPr lang="en-GB" sz="2800" dirty="0"/>
              <a:t>Increase the quality of the software</a:t>
            </a:r>
          </a:p>
        </p:txBody>
      </p:sp>
    </p:spTree>
    <p:extLst>
      <p:ext uri="{BB962C8B-B14F-4D97-AF65-F5344CB8AC3E}">
        <p14:creationId xmlns:p14="http://schemas.microsoft.com/office/powerpoint/2010/main" val="3337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grpSp>
        <p:nvGrpSpPr>
          <p:cNvPr id="11" name="Group 10">
            <a:extLst>
              <a:ext uri="{FF2B5EF4-FFF2-40B4-BE49-F238E27FC236}">
                <a16:creationId xmlns:a16="http://schemas.microsoft.com/office/drawing/2014/main" id="{A2EB034E-5707-32E2-6A13-EFB0C3A3E770}"/>
              </a:ext>
            </a:extLst>
          </p:cNvPr>
          <p:cNvGrpSpPr/>
          <p:nvPr/>
        </p:nvGrpSpPr>
        <p:grpSpPr>
          <a:xfrm>
            <a:off x="533400" y="1143000"/>
            <a:ext cx="9067800" cy="4868334"/>
            <a:chOff x="533400" y="1143000"/>
            <a:chExt cx="9067800" cy="4868334"/>
          </a:xfrm>
        </p:grpSpPr>
        <p:graphicFrame>
          <p:nvGraphicFramePr>
            <p:cNvPr id="3" name="Diagram 2">
              <a:extLst>
                <a:ext uri="{FF2B5EF4-FFF2-40B4-BE49-F238E27FC236}">
                  <a16:creationId xmlns:a16="http://schemas.microsoft.com/office/drawing/2014/main" id="{9D648348-F841-9E9E-5207-BB207F89C5BD}"/>
                </a:ext>
              </a:extLst>
            </p:cNvPr>
            <p:cNvGraphicFramePr/>
            <p:nvPr>
              <p:extLst>
                <p:ext uri="{D42A27DB-BD31-4B8C-83A1-F6EECF244321}">
                  <p14:modId xmlns:p14="http://schemas.microsoft.com/office/powerpoint/2010/main" val="3987912997"/>
                </p:ext>
              </p:extLst>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519B15F-02D3-7535-0360-1144ACBBA1AB}"/>
                </a:ext>
              </a:extLst>
            </p:cNvPr>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p>
          </p:txBody>
        </p:sp>
        <p:sp>
          <p:nvSpPr>
            <p:cNvPr id="8" name="TextBox 7">
              <a:extLst>
                <a:ext uri="{FF2B5EF4-FFF2-40B4-BE49-F238E27FC236}">
                  <a16:creationId xmlns:a16="http://schemas.microsoft.com/office/drawing/2014/main" id="{18AFAEEE-C396-E3A2-1E55-7EE73109ABE6}"/>
                </a:ext>
              </a:extLst>
            </p:cNvPr>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p>
          </p:txBody>
        </p:sp>
        <p:sp>
          <p:nvSpPr>
            <p:cNvPr id="9" name="TextBox 8">
              <a:extLst>
                <a:ext uri="{FF2B5EF4-FFF2-40B4-BE49-F238E27FC236}">
                  <a16:creationId xmlns:a16="http://schemas.microsoft.com/office/drawing/2014/main" id="{14E08FC9-784D-3173-494E-BFDCD9A4383C}"/>
                </a:ext>
              </a:extLst>
            </p:cNvPr>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p>
          </p:txBody>
        </p:sp>
        <p:sp>
          <p:nvSpPr>
            <p:cNvPr id="10" name="TextBox 9">
              <a:extLst>
                <a:ext uri="{FF2B5EF4-FFF2-40B4-BE49-F238E27FC236}">
                  <a16:creationId xmlns:a16="http://schemas.microsoft.com/office/drawing/2014/main" id="{DDA12237-74BA-86B5-FA0C-318F821BE8B0}"/>
                </a:ext>
              </a:extLst>
            </p:cNvPr>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p>
          </p:txBody>
        </p:sp>
      </p:grpSp>
    </p:spTree>
    <p:extLst>
      <p:ext uri="{BB962C8B-B14F-4D97-AF65-F5344CB8AC3E}">
        <p14:creationId xmlns:p14="http://schemas.microsoft.com/office/powerpoint/2010/main" val="336693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sp>
        <p:nvSpPr>
          <p:cNvPr id="6" name="Content Placeholder 5">
            <a:extLst>
              <a:ext uri="{FF2B5EF4-FFF2-40B4-BE49-F238E27FC236}">
                <a16:creationId xmlns:a16="http://schemas.microsoft.com/office/drawing/2014/main" id="{32162411-D150-D39C-EBCD-3C9D566BE96D}"/>
              </a:ext>
            </a:extLst>
          </p:cNvPr>
          <p:cNvSpPr>
            <a:spLocks noGrp="1"/>
          </p:cNvSpPr>
          <p:nvPr>
            <p:ph idx="1"/>
          </p:nvPr>
        </p:nvSpPr>
        <p:spPr/>
        <p:txBody>
          <a:bodyPr/>
          <a:lstStyle/>
          <a:p>
            <a:r>
              <a:rPr lang="en-GB" dirty="0"/>
              <a:t> Although these activities appear logically sequential, they may overlap or take place concurrently or iteratively.</a:t>
            </a:r>
          </a:p>
          <a:p>
            <a:r>
              <a:rPr lang="en-GB" dirty="0"/>
              <a:t> Each group of activities consist of many individual tasks; these will vary for different projects or releases.</a:t>
            </a:r>
          </a:p>
        </p:txBody>
      </p:sp>
      <p:pic>
        <p:nvPicPr>
          <p:cNvPr id="11" name="Picture 10">
            <a:extLst>
              <a:ext uri="{FF2B5EF4-FFF2-40B4-BE49-F238E27FC236}">
                <a16:creationId xmlns:a16="http://schemas.microsoft.com/office/drawing/2014/main" id="{E693E967-FF16-AA77-FCB2-B37D12ACA18F}"/>
              </a:ext>
            </a:extLst>
          </p:cNvPr>
          <p:cNvPicPr>
            <a:picLocks noChangeAspect="1"/>
          </p:cNvPicPr>
          <p:nvPr/>
        </p:nvPicPr>
        <p:blipFill>
          <a:blip r:embed="rId3"/>
          <a:stretch>
            <a:fillRect/>
          </a:stretch>
        </p:blipFill>
        <p:spPr>
          <a:xfrm>
            <a:off x="1981200" y="3301894"/>
            <a:ext cx="6629400" cy="3556106"/>
          </a:xfrm>
          <a:prstGeom prst="rect">
            <a:avLst/>
          </a:prstGeom>
        </p:spPr>
      </p:pic>
    </p:spTree>
    <p:extLst>
      <p:ext uri="{BB962C8B-B14F-4D97-AF65-F5344CB8AC3E}">
        <p14:creationId xmlns:p14="http://schemas.microsoft.com/office/powerpoint/2010/main" val="1746247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7DE1681-ABB3-C386-08E9-F11C04472999}"/>
              </a:ext>
            </a:extLst>
          </p:cNvPr>
          <p:cNvSpPr>
            <a:spLocks noGrp="1" noChangeArrowheads="1"/>
          </p:cNvSpPr>
          <p:nvPr>
            <p:ph type="title"/>
          </p:nvPr>
        </p:nvSpPr>
        <p:spPr/>
        <p:txBody>
          <a:bodyPr/>
          <a:lstStyle/>
          <a:p>
            <a:r>
              <a:rPr lang="en-GB" dirty="0"/>
              <a:t>Step 1. </a:t>
            </a:r>
            <a:r>
              <a:rPr lang="en-GB" altLang="en-US" dirty="0"/>
              <a:t>Test Planning</a:t>
            </a:r>
          </a:p>
        </p:txBody>
      </p:sp>
      <p:sp>
        <p:nvSpPr>
          <p:cNvPr id="153603" name="Rectangle 3">
            <a:extLst>
              <a:ext uri="{FF2B5EF4-FFF2-40B4-BE49-F238E27FC236}">
                <a16:creationId xmlns:a16="http://schemas.microsoft.com/office/drawing/2014/main" id="{C0A1F2BC-C23C-18B0-9604-FA5B5FE3D0AD}"/>
              </a:ext>
            </a:extLst>
          </p:cNvPr>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p>
          <a:p>
            <a:pPr>
              <a:spcBef>
                <a:spcPts val="1600"/>
              </a:spcBef>
              <a:defRPr/>
            </a:pPr>
            <a:r>
              <a:rPr lang="en-GB" altLang="en-US" dirty="0"/>
              <a:t>This includes deciding on suitable </a:t>
            </a:r>
            <a:r>
              <a:rPr lang="en-GB" altLang="en-US" i="1" dirty="0"/>
              <a:t>test techniques </a:t>
            </a:r>
            <a:r>
              <a:rPr lang="en-GB" altLang="en-US" dirty="0"/>
              <a:t>to use, what </a:t>
            </a:r>
            <a:r>
              <a:rPr lang="en-GB" altLang="en-US" i="1" dirty="0"/>
              <a:t>tasks</a:t>
            </a:r>
            <a:r>
              <a:rPr lang="en-GB" altLang="en-US" dirty="0"/>
              <a:t> need to be done, formulating a </a:t>
            </a:r>
            <a:r>
              <a:rPr lang="en-GB" altLang="en-US" i="1" dirty="0"/>
              <a:t>test schedule</a:t>
            </a:r>
            <a:r>
              <a:rPr lang="en-GB" altLang="en-US" dirty="0"/>
              <a:t>, 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7DE1681-ABB3-C386-08E9-F11C04472999}"/>
              </a:ext>
            </a:extLst>
          </p:cNvPr>
          <p:cNvSpPr>
            <a:spLocks noGrp="1" noChangeArrowheads="1"/>
          </p:cNvSpPr>
          <p:nvPr>
            <p:ph type="title"/>
          </p:nvPr>
        </p:nvSpPr>
        <p:spPr/>
        <p:txBody>
          <a:bodyPr/>
          <a:lstStyle/>
          <a:p>
            <a:r>
              <a:rPr lang="en-GB" dirty="0"/>
              <a:t>Step 2. </a:t>
            </a:r>
            <a:r>
              <a:rPr lang="en-GB" altLang="en-US" dirty="0"/>
              <a:t>Test Monitoring and Control</a:t>
            </a:r>
          </a:p>
        </p:txBody>
      </p:sp>
      <p:sp>
        <p:nvSpPr>
          <p:cNvPr id="153603" name="Rectangle 3">
            <a:extLst>
              <a:ext uri="{FF2B5EF4-FFF2-40B4-BE49-F238E27FC236}">
                <a16:creationId xmlns:a16="http://schemas.microsoft.com/office/drawing/2014/main" id="{C0A1F2BC-C23C-18B0-9604-FA5B5FE3D0AD}"/>
              </a:ext>
            </a:extLst>
          </p:cNvPr>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actual progress against the test plan using any test monitoring metrics defined in the test plan</a:t>
            </a:r>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p>
          <a:p>
            <a:pPr>
              <a:defRPr/>
            </a:pPr>
            <a:r>
              <a:rPr lang="en-GB" altLang="en-US" dirty="0"/>
              <a:t>Supported by </a:t>
            </a:r>
            <a:r>
              <a:rPr lang="en-GB" altLang="en-US" dirty="0">
                <a:solidFill>
                  <a:srgbClr val="C00000"/>
                </a:solidFill>
              </a:rPr>
              <a:t>exit criteria </a:t>
            </a:r>
            <a:r>
              <a:rPr lang="en-GB" altLang="en-US" dirty="0"/>
              <a:t>or DoD (Definition of Done)</a:t>
            </a:r>
          </a:p>
          <a:p>
            <a:pPr>
              <a:defRPr/>
            </a:pPr>
            <a:r>
              <a:rPr lang="en-GB" altLang="en-US" dirty="0"/>
              <a:t>Test progress against the plan is communicated to stakeholders in test progress reports</a:t>
            </a:r>
          </a:p>
          <a:p>
            <a:pPr>
              <a:defRPr/>
            </a:pPr>
            <a:endParaRPr lang="en-GB" altLang="en-US" dirty="0"/>
          </a:p>
        </p:txBody>
      </p:sp>
    </p:spTree>
    <p:extLst>
      <p:ext uri="{BB962C8B-B14F-4D97-AF65-F5344CB8AC3E}">
        <p14:creationId xmlns:p14="http://schemas.microsoft.com/office/powerpoint/2010/main" val="42945945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DECA-ACE4-FE48-60B7-CF09B1474AF8}"/>
              </a:ext>
            </a:extLst>
          </p:cNvPr>
          <p:cNvSpPr>
            <a:spLocks noGrp="1"/>
          </p:cNvSpPr>
          <p:nvPr>
            <p:ph type="title"/>
          </p:nvPr>
        </p:nvSpPr>
        <p:spPr/>
        <p:txBody>
          <a:bodyPr/>
          <a:lstStyle/>
          <a:p>
            <a:r>
              <a:rPr lang="en-GB" dirty="0"/>
              <a:t>Step 3. Test Analysis</a:t>
            </a:r>
          </a:p>
        </p:txBody>
      </p:sp>
      <p:sp>
        <p:nvSpPr>
          <p:cNvPr id="3" name="Content Placeholder 2">
            <a:extLst>
              <a:ext uri="{FF2B5EF4-FFF2-40B4-BE49-F238E27FC236}">
                <a16:creationId xmlns:a16="http://schemas.microsoft.com/office/drawing/2014/main" id="{53ED6D61-55BF-AF53-AA48-031F1AFED07F}"/>
              </a:ext>
            </a:extLst>
          </p:cNvPr>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p>
          <a:p>
            <a:r>
              <a:rPr lang="en-GB" dirty="0"/>
              <a:t> </a:t>
            </a:r>
            <a:r>
              <a:rPr lang="en-GB" b="1" dirty="0">
                <a:solidFill>
                  <a:srgbClr val="C00000"/>
                </a:solidFill>
              </a:rPr>
              <a:t>Test analysis</a:t>
            </a:r>
            <a:r>
              <a:rPr lang="en-GB" dirty="0"/>
              <a:t>. The activity that identifies test conditions by analysing the test basis (i.e., reqs. specs., design, code, risk analysis report).</a:t>
            </a:r>
          </a:p>
          <a:p>
            <a:r>
              <a:rPr lang="en-GB" dirty="0"/>
              <a:t>Test analysis answers the question – </a:t>
            </a:r>
            <a:r>
              <a:rPr lang="en-GB" b="1" dirty="0">
                <a:solidFill>
                  <a:srgbClr val="C00000"/>
                </a:solidFill>
              </a:rPr>
              <a:t>"What to test?"</a:t>
            </a:r>
          </a:p>
          <a:p>
            <a:r>
              <a:rPr lang="en-GB" dirty="0"/>
              <a:t>Capturing bi-directional </a:t>
            </a:r>
            <a:r>
              <a:rPr lang="en-GB" dirty="0">
                <a:solidFill>
                  <a:srgbClr val="C00000"/>
                </a:solidFill>
              </a:rPr>
              <a:t>traceability</a:t>
            </a:r>
          </a:p>
          <a:p>
            <a:r>
              <a:rPr lang="en-GB" dirty="0"/>
              <a:t>Test conditions can be used as objectives in Test Charters</a:t>
            </a:r>
          </a:p>
          <a:p>
            <a:endParaRPr lang="en-GB" dirty="0"/>
          </a:p>
        </p:txBody>
      </p:sp>
    </p:spTree>
    <p:extLst>
      <p:ext uri="{BB962C8B-B14F-4D97-AF65-F5344CB8AC3E}">
        <p14:creationId xmlns:p14="http://schemas.microsoft.com/office/powerpoint/2010/main" val="3144814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FCE2-CDC7-DA45-3CCA-DC979E2961F5}"/>
              </a:ext>
            </a:extLst>
          </p:cNvPr>
          <p:cNvSpPr>
            <a:spLocks noGrp="1"/>
          </p:cNvSpPr>
          <p:nvPr>
            <p:ph type="title"/>
          </p:nvPr>
        </p:nvSpPr>
        <p:spPr/>
        <p:txBody>
          <a:bodyPr/>
          <a:lstStyle/>
          <a:p>
            <a:r>
              <a:rPr lang="en-GB" dirty="0"/>
              <a:t>Step 4. Test Design</a:t>
            </a:r>
          </a:p>
        </p:txBody>
      </p:sp>
      <p:sp>
        <p:nvSpPr>
          <p:cNvPr id="3" name="Content Placeholder 2">
            <a:extLst>
              <a:ext uri="{FF2B5EF4-FFF2-40B4-BE49-F238E27FC236}">
                <a16:creationId xmlns:a16="http://schemas.microsoft.com/office/drawing/2014/main" id="{5F9972D5-DCE9-7989-93FA-19DB4E8D4CF1}"/>
              </a:ext>
            </a:extLst>
          </p:cNvPr>
          <p:cNvSpPr>
            <a:spLocks noGrp="1"/>
          </p:cNvSpPr>
          <p:nvPr>
            <p:ph idx="1"/>
          </p:nvPr>
        </p:nvSpPr>
        <p:spPr/>
        <p:txBody>
          <a:bodyPr/>
          <a:lstStyle/>
          <a:p>
            <a:r>
              <a:rPr lang="en-GB" dirty="0"/>
              <a:t>Answer the question </a:t>
            </a:r>
            <a:r>
              <a:rPr lang="en-GB" b="1" dirty="0">
                <a:solidFill>
                  <a:srgbClr val="C00000"/>
                </a:solidFill>
              </a:rPr>
              <a:t>"How to Test"</a:t>
            </a:r>
          </a:p>
          <a:p>
            <a:r>
              <a:rPr lang="en-GB" dirty="0"/>
              <a:t>Design and prioritize test cases</a:t>
            </a:r>
          </a:p>
          <a:p>
            <a:r>
              <a:rPr lang="en-GB" dirty="0"/>
              <a:t>Identify test data</a:t>
            </a:r>
          </a:p>
          <a:p>
            <a:r>
              <a:rPr lang="en-GB" i="1" dirty="0"/>
              <a:t>Design</a:t>
            </a:r>
            <a:r>
              <a:rPr lang="en-GB" dirty="0"/>
              <a:t> test environment</a:t>
            </a:r>
          </a:p>
          <a:p>
            <a:endParaRPr lang="en-GB" dirty="0"/>
          </a:p>
        </p:txBody>
      </p:sp>
    </p:spTree>
    <p:extLst>
      <p:ext uri="{BB962C8B-B14F-4D97-AF65-F5344CB8AC3E}">
        <p14:creationId xmlns:p14="http://schemas.microsoft.com/office/powerpoint/2010/main" val="350553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55A1EFC4-6749-5A5A-F5D4-C778A388EBDA}"/>
              </a:ext>
            </a:extLst>
          </p:cNvPr>
          <p:cNvSpPr>
            <a:spLocks noGrp="1" noChangeArrowheads="1"/>
          </p:cNvSpPr>
          <p:nvPr>
            <p:ph type="title"/>
          </p:nvPr>
        </p:nvSpPr>
        <p:spPr>
          <a:noFill/>
        </p:spPr>
        <p:txBody>
          <a:bodyPr/>
          <a:lstStyle/>
          <a:p>
            <a:r>
              <a:rPr lang="en-GB" altLang="en-US"/>
              <a:t>A good test case</a:t>
            </a:r>
          </a:p>
        </p:txBody>
      </p:sp>
      <p:sp>
        <p:nvSpPr>
          <p:cNvPr id="81922" name="Rectangle 3">
            <a:extLst>
              <a:ext uri="{FF2B5EF4-FFF2-40B4-BE49-F238E27FC236}">
                <a16:creationId xmlns:a16="http://schemas.microsoft.com/office/drawing/2014/main" id="{A0D143C1-B840-5D45-52F5-42D91BA5181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p>
          <a:p>
            <a:endParaRPr lang="en-GB" altLang="en-US" sz="2800" dirty="0"/>
          </a:p>
          <a:p>
            <a:r>
              <a:rPr lang="en-GB" altLang="en-US" sz="2800" dirty="0"/>
              <a:t> Exemplary</a:t>
            </a:r>
          </a:p>
          <a:p>
            <a:endParaRPr lang="en-GB" altLang="en-US" sz="2800" dirty="0"/>
          </a:p>
          <a:p>
            <a:r>
              <a:rPr lang="en-GB" altLang="en-US" sz="2800" dirty="0"/>
              <a:t> Evolvable</a:t>
            </a:r>
          </a:p>
          <a:p>
            <a:endParaRPr lang="en-GB" altLang="en-US" sz="2800" dirty="0"/>
          </a:p>
          <a:p>
            <a:r>
              <a:rPr lang="en-GB" altLang="en-US" sz="2800" dirty="0"/>
              <a:t> Economic</a:t>
            </a:r>
          </a:p>
        </p:txBody>
      </p:sp>
      <p:sp>
        <p:nvSpPr>
          <p:cNvPr id="304132" name="AutoShape 4">
            <a:extLst>
              <a:ext uri="{FF2B5EF4-FFF2-40B4-BE49-F238E27FC236}">
                <a16:creationId xmlns:a16="http://schemas.microsoft.com/office/drawing/2014/main" id="{FEF839F2-F9A4-0980-C29F-BAD26AFD3731}"/>
              </a:ext>
            </a:extLst>
          </p:cNvPr>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Finds faults</a:t>
            </a:r>
          </a:p>
        </p:txBody>
      </p:sp>
      <p:sp>
        <p:nvSpPr>
          <p:cNvPr id="304133" name="AutoShape 5">
            <a:extLst>
              <a:ext uri="{FF2B5EF4-FFF2-40B4-BE49-F238E27FC236}">
                <a16:creationId xmlns:a16="http://schemas.microsoft.com/office/drawing/2014/main" id="{0A161E0F-3543-8C6B-7C87-D4E7DC634E77}"/>
              </a:ext>
            </a:extLst>
          </p:cNvPr>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Represents others</a:t>
            </a:r>
          </a:p>
        </p:txBody>
      </p:sp>
      <p:sp>
        <p:nvSpPr>
          <p:cNvPr id="304134" name="AutoShape 6">
            <a:extLst>
              <a:ext uri="{FF2B5EF4-FFF2-40B4-BE49-F238E27FC236}">
                <a16:creationId xmlns:a16="http://schemas.microsoft.com/office/drawing/2014/main" id="{7A02A514-8B96-EA16-D5ED-A0D0FE29E59A}"/>
              </a:ext>
            </a:extLst>
          </p:cNvPr>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p>
        </p:txBody>
      </p:sp>
      <p:sp>
        <p:nvSpPr>
          <p:cNvPr id="304135" name="AutoShape 7">
            <a:extLst>
              <a:ext uri="{FF2B5EF4-FFF2-40B4-BE49-F238E27FC236}">
                <a16:creationId xmlns:a16="http://schemas.microsoft.com/office/drawing/2014/main" id="{7BD2F7C3-36EC-54E2-9C1C-BAB96674E8D3}"/>
              </a:ext>
            </a:extLst>
          </p:cNvPr>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p>
        </p:txBody>
      </p:sp>
    </p:spTree>
    <p:extLst>
      <p:ext uri="{BB962C8B-B14F-4D97-AF65-F5344CB8AC3E}">
        <p14:creationId xmlns:p14="http://schemas.microsoft.com/office/powerpoint/2010/main" val="1403556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1D3E-9EDC-92E6-5807-31051A405B93}"/>
              </a:ext>
            </a:extLst>
          </p:cNvPr>
          <p:cNvSpPr>
            <a:spLocks noGrp="1"/>
          </p:cNvSpPr>
          <p:nvPr>
            <p:ph type="title"/>
          </p:nvPr>
        </p:nvSpPr>
        <p:spPr>
          <a:xfrm>
            <a:off x="681041" y="366186"/>
            <a:ext cx="8543925" cy="899463"/>
          </a:xfrm>
        </p:spPr>
        <p:txBody>
          <a:bodyPr anchor="ctr">
            <a:normAutofit/>
          </a:bodyPr>
          <a:lstStyle/>
          <a:p>
            <a:r>
              <a:rPr lang="en-GB" dirty="0"/>
              <a:t>Step 4. Test Design (cont.)</a:t>
            </a:r>
          </a:p>
        </p:txBody>
      </p:sp>
      <p:pic>
        <p:nvPicPr>
          <p:cNvPr id="5" name="Picture 4" descr="Graphical user interface, text&#10;&#10;Description automatically generated">
            <a:extLst>
              <a:ext uri="{FF2B5EF4-FFF2-40B4-BE49-F238E27FC236}">
                <a16:creationId xmlns:a16="http://schemas.microsoft.com/office/drawing/2014/main" id="{1E38EE1B-5B38-5B89-48C6-40B7DB50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extLst>
      <p:ext uri="{BB962C8B-B14F-4D97-AF65-F5344CB8AC3E}">
        <p14:creationId xmlns:p14="http://schemas.microsoft.com/office/powerpoint/2010/main" val="294215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EDC2-0069-9688-E292-597B7023615A}"/>
              </a:ext>
            </a:extLst>
          </p:cNvPr>
          <p:cNvSpPr>
            <a:spLocks noGrp="1"/>
          </p:cNvSpPr>
          <p:nvPr>
            <p:ph type="title"/>
          </p:nvPr>
        </p:nvSpPr>
        <p:spPr/>
        <p:txBody>
          <a:bodyPr/>
          <a:lstStyle/>
          <a:p>
            <a:r>
              <a:rPr lang="en-GB" dirty="0"/>
              <a:t>Step 5. Test Implementation</a:t>
            </a:r>
          </a:p>
        </p:txBody>
      </p:sp>
      <p:sp>
        <p:nvSpPr>
          <p:cNvPr id="3" name="Content Placeholder 2">
            <a:extLst>
              <a:ext uri="{FF2B5EF4-FFF2-40B4-BE49-F238E27FC236}">
                <a16:creationId xmlns:a16="http://schemas.microsoft.com/office/drawing/2014/main" id="{C64582E5-FBD8-5A62-1CD8-6EB0D5E20A71}"/>
              </a:ext>
            </a:extLst>
          </p:cNvPr>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p>
          <a:p>
            <a:r>
              <a:rPr lang="en-GB" dirty="0"/>
              <a:t>Develop and prioritize test procedures</a:t>
            </a:r>
          </a:p>
          <a:p>
            <a:r>
              <a:rPr lang="en-GB" dirty="0"/>
              <a:t>Create </a:t>
            </a:r>
            <a:r>
              <a:rPr lang="en-GB" dirty="0">
                <a:solidFill>
                  <a:srgbClr val="C00000"/>
                </a:solidFill>
              </a:rPr>
              <a:t>test suites</a:t>
            </a:r>
            <a:r>
              <a:rPr lang="en-GB" dirty="0"/>
              <a:t>, arrange them in test execution schedule</a:t>
            </a:r>
          </a:p>
          <a:p>
            <a:r>
              <a:rPr lang="en-GB" i="1" dirty="0"/>
              <a:t>Build</a:t>
            </a:r>
            <a:r>
              <a:rPr lang="en-GB" dirty="0"/>
              <a:t> test environment</a:t>
            </a:r>
          </a:p>
        </p:txBody>
      </p:sp>
    </p:spTree>
    <p:extLst>
      <p:ext uri="{BB962C8B-B14F-4D97-AF65-F5344CB8AC3E}">
        <p14:creationId xmlns:p14="http://schemas.microsoft.com/office/powerpoint/2010/main" val="1506863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E118-C686-4C3E-AB6D-F60B6C7A9544}"/>
              </a:ext>
            </a:extLst>
          </p:cNvPr>
          <p:cNvSpPr>
            <a:spLocks noGrp="1"/>
          </p:cNvSpPr>
          <p:nvPr>
            <p:ph type="title"/>
          </p:nvPr>
        </p:nvSpPr>
        <p:spPr/>
        <p:txBody>
          <a:bodyPr/>
          <a:lstStyle/>
          <a:p>
            <a:r>
              <a:rPr lang="en-GB" dirty="0"/>
              <a:t>Step 6. Test Execution</a:t>
            </a:r>
          </a:p>
        </p:txBody>
      </p:sp>
      <p:sp>
        <p:nvSpPr>
          <p:cNvPr id="3" name="Content Placeholder 2">
            <a:extLst>
              <a:ext uri="{FF2B5EF4-FFF2-40B4-BE49-F238E27FC236}">
                <a16:creationId xmlns:a16="http://schemas.microsoft.com/office/drawing/2014/main" id="{0C4991DA-577C-B257-715B-1A11E5443B78}"/>
              </a:ext>
            </a:extLst>
          </p:cNvPr>
          <p:cNvSpPr>
            <a:spLocks noGrp="1"/>
          </p:cNvSpPr>
          <p:nvPr>
            <p:ph idx="1"/>
          </p:nvPr>
        </p:nvSpPr>
        <p:spPr/>
        <p:txBody>
          <a:bodyPr/>
          <a:lstStyle/>
          <a:p>
            <a:pPr marL="0" indent="0">
              <a:buNone/>
            </a:pPr>
            <a:r>
              <a:rPr lang="en-GB" dirty="0"/>
              <a:t>Test suites are run according to the test execution schedule</a:t>
            </a:r>
          </a:p>
          <a:p>
            <a:r>
              <a:rPr lang="en-GB" dirty="0"/>
              <a:t>Compare actual result with expected result</a:t>
            </a:r>
          </a:p>
          <a:p>
            <a:pPr lvl="1"/>
            <a:r>
              <a:rPr lang="en-GB" dirty="0"/>
              <a:t>Differences are referred as anomalies</a:t>
            </a:r>
          </a:p>
          <a:p>
            <a:pPr lvl="1"/>
            <a:r>
              <a:rPr lang="en-GB" dirty="0"/>
              <a:t>Analyse anomalies to identify their causes (defects in code, false-positives, or test defects)</a:t>
            </a:r>
          </a:p>
          <a:p>
            <a:r>
              <a:rPr lang="en-GB" dirty="0"/>
              <a:t>Report defects based on failures observed</a:t>
            </a:r>
          </a:p>
          <a:p>
            <a:r>
              <a:rPr lang="en-GB" dirty="0"/>
              <a:t>Confirmation and/or Regression Testing</a:t>
            </a:r>
          </a:p>
          <a:p>
            <a:endParaRPr lang="en-GB" dirty="0"/>
          </a:p>
        </p:txBody>
      </p:sp>
    </p:spTree>
    <p:extLst>
      <p:ext uri="{BB962C8B-B14F-4D97-AF65-F5344CB8AC3E}">
        <p14:creationId xmlns:p14="http://schemas.microsoft.com/office/powerpoint/2010/main" val="14872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F489-1C96-EFBE-683D-1635E5907E0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E8E4A80-2285-F537-60C2-51A50D194FD3}"/>
              </a:ext>
            </a:extLst>
          </p:cNvPr>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p>
          <a:p>
            <a:pPr marL="712788" indent="-442913">
              <a:buFont typeface="+mj-lt"/>
              <a:buAutoNum type="alphaLcPeriod"/>
            </a:pPr>
            <a:r>
              <a:rPr lang="en-GB" sz="2700" dirty="0"/>
              <a:t>Risk of finding this defect in operation will increase</a:t>
            </a:r>
          </a:p>
          <a:p>
            <a:pPr marL="712788" indent="-442913">
              <a:buFont typeface="+mj-lt"/>
              <a:buAutoNum type="alphaLcPeriod"/>
            </a:pPr>
            <a:r>
              <a:rPr lang="en-GB" sz="2700" dirty="0"/>
              <a:t>Risk of finding this defect in operation will not be impacted</a:t>
            </a:r>
          </a:p>
          <a:p>
            <a:pPr marL="712788" indent="-442913">
              <a:buFont typeface="+mj-lt"/>
              <a:buAutoNum type="alphaLcPeriod"/>
            </a:pPr>
            <a:r>
              <a:rPr lang="en-GB" sz="2700" dirty="0"/>
              <a:t>Risk of finding this defect in operation will be reduced</a:t>
            </a:r>
          </a:p>
        </p:txBody>
      </p:sp>
    </p:spTree>
    <p:extLst>
      <p:ext uri="{BB962C8B-B14F-4D97-AF65-F5344CB8AC3E}">
        <p14:creationId xmlns:p14="http://schemas.microsoft.com/office/powerpoint/2010/main" val="1421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7802-8C2D-085D-A89D-C1BEC4E7DD9F}"/>
              </a:ext>
            </a:extLst>
          </p:cNvPr>
          <p:cNvSpPr>
            <a:spLocks noGrp="1"/>
          </p:cNvSpPr>
          <p:nvPr>
            <p:ph type="title"/>
          </p:nvPr>
        </p:nvSpPr>
        <p:spPr/>
        <p:txBody>
          <a:bodyPr/>
          <a:lstStyle/>
          <a:p>
            <a:r>
              <a:rPr lang="en-GB" dirty="0"/>
              <a:t>Step 6. Test Execution (cont.)</a:t>
            </a:r>
          </a:p>
        </p:txBody>
      </p:sp>
      <p:pic>
        <p:nvPicPr>
          <p:cNvPr id="5" name="Content Placeholder 4" descr="Table&#10;&#10;Description automatically generated">
            <a:extLst>
              <a:ext uri="{FF2B5EF4-FFF2-40B4-BE49-F238E27FC236}">
                <a16:creationId xmlns:a16="http://schemas.microsoft.com/office/drawing/2014/main" id="{850D93C0-7292-FFC5-1792-669EB1340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377" y="1524000"/>
            <a:ext cx="7335245" cy="4597400"/>
          </a:xfrm>
        </p:spPr>
      </p:pic>
    </p:spTree>
    <p:extLst>
      <p:ext uri="{BB962C8B-B14F-4D97-AF65-F5344CB8AC3E}">
        <p14:creationId xmlns:p14="http://schemas.microsoft.com/office/powerpoint/2010/main" val="371807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7027-0FAE-708E-9948-A3673F9469A4}"/>
              </a:ext>
            </a:extLst>
          </p:cNvPr>
          <p:cNvSpPr>
            <a:spLocks noGrp="1"/>
          </p:cNvSpPr>
          <p:nvPr>
            <p:ph type="title"/>
          </p:nvPr>
        </p:nvSpPr>
        <p:spPr/>
        <p:txBody>
          <a:bodyPr/>
          <a:lstStyle/>
          <a:p>
            <a:r>
              <a:rPr lang="en-GB" dirty="0"/>
              <a:t>Step 7. Test Completion</a:t>
            </a:r>
          </a:p>
        </p:txBody>
      </p:sp>
      <p:sp>
        <p:nvSpPr>
          <p:cNvPr id="3" name="Content Placeholder 2">
            <a:extLst>
              <a:ext uri="{FF2B5EF4-FFF2-40B4-BE49-F238E27FC236}">
                <a16:creationId xmlns:a16="http://schemas.microsoft.com/office/drawing/2014/main" id="{6081F1C3-35B7-2E91-0B95-116A3589954C}"/>
              </a:ext>
            </a:extLst>
          </p:cNvPr>
          <p:cNvSpPr>
            <a:spLocks noGrp="1"/>
          </p:cNvSpPr>
          <p:nvPr>
            <p:ph idx="1"/>
          </p:nvPr>
        </p:nvSpPr>
        <p:spPr/>
        <p:txBody>
          <a:bodyPr/>
          <a:lstStyle/>
          <a:p>
            <a:r>
              <a:rPr lang="en-GB" dirty="0"/>
              <a:t>Collect data from completed test activities</a:t>
            </a:r>
          </a:p>
          <a:p>
            <a:r>
              <a:rPr lang="en-GB" dirty="0"/>
              <a:t>Occurs at project milestones</a:t>
            </a:r>
          </a:p>
          <a:p>
            <a:r>
              <a:rPr lang="en-GB" dirty="0"/>
              <a:t>Check Defect Reports</a:t>
            </a:r>
          </a:p>
          <a:p>
            <a:r>
              <a:rPr lang="en-GB" dirty="0"/>
              <a:t>Create Test Summary Report</a:t>
            </a:r>
          </a:p>
          <a:p>
            <a:r>
              <a:rPr lang="en-GB" dirty="0"/>
              <a:t>Hand over the </a:t>
            </a:r>
            <a:r>
              <a:rPr lang="en-GB" dirty="0" err="1"/>
              <a:t>testware</a:t>
            </a:r>
            <a:r>
              <a:rPr lang="en-GB" dirty="0"/>
              <a:t> (Why?)</a:t>
            </a:r>
          </a:p>
          <a:p>
            <a:endParaRPr lang="en-GB" dirty="0"/>
          </a:p>
        </p:txBody>
      </p:sp>
    </p:spTree>
    <p:extLst>
      <p:ext uri="{BB962C8B-B14F-4D97-AF65-F5344CB8AC3E}">
        <p14:creationId xmlns:p14="http://schemas.microsoft.com/office/powerpoint/2010/main" val="4226257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E284-A231-61D9-4CA4-3015E038F1AD}"/>
              </a:ext>
            </a:extLst>
          </p:cNvPr>
          <p:cNvSpPr>
            <a:spLocks noGrp="1"/>
          </p:cNvSpPr>
          <p:nvPr>
            <p:ph type="title"/>
          </p:nvPr>
        </p:nvSpPr>
        <p:spPr/>
        <p:txBody>
          <a:bodyPr/>
          <a:lstStyle/>
          <a:p>
            <a:r>
              <a:rPr lang="en-GB" dirty="0"/>
              <a:t>Test Work Products</a:t>
            </a:r>
          </a:p>
        </p:txBody>
      </p:sp>
      <p:graphicFrame>
        <p:nvGraphicFramePr>
          <p:cNvPr id="4" name="Table 4">
            <a:extLst>
              <a:ext uri="{FF2B5EF4-FFF2-40B4-BE49-F238E27FC236}">
                <a16:creationId xmlns:a16="http://schemas.microsoft.com/office/drawing/2014/main" id="{2533AE4A-740F-7B44-C075-D422EC0B18D5}"/>
              </a:ext>
            </a:extLst>
          </p:cNvPr>
          <p:cNvGraphicFramePr>
            <a:graphicFrameLocks noGrp="1"/>
          </p:cNvGraphicFramePr>
          <p:nvPr>
            <p:ph idx="1"/>
            <p:extLst>
              <p:ext uri="{D42A27DB-BD31-4B8C-83A1-F6EECF244321}">
                <p14:modId xmlns:p14="http://schemas.microsoft.com/office/powerpoint/2010/main" val="1183030869"/>
              </p:ext>
            </p:extLst>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000699306"/>
                    </a:ext>
                  </a:extLst>
                </a:gridCol>
                <a:gridCol w="5567362">
                  <a:extLst>
                    <a:ext uri="{9D8B030D-6E8A-4147-A177-3AD203B41FA5}">
                      <a16:colId xmlns:a16="http://schemas.microsoft.com/office/drawing/2014/main" val="59322864"/>
                    </a:ext>
                  </a:extLst>
                </a:gridCol>
              </a:tblGrid>
              <a:tr h="479373">
                <a:tc>
                  <a:txBody>
                    <a:bodyPr/>
                    <a:lstStyle/>
                    <a:p>
                      <a:r>
                        <a:rPr lang="en-GB" sz="2200" b="1" dirty="0">
                          <a:solidFill>
                            <a:schemeClr val="bg1"/>
                          </a:solidFill>
                        </a:rPr>
                        <a:t>Activity</a:t>
                      </a:r>
                    </a:p>
                  </a:txBody>
                  <a:tcPr>
                    <a:solidFill>
                      <a:srgbClr val="7897AB"/>
                    </a:solidFill>
                  </a:tcPr>
                </a:tc>
                <a:tc>
                  <a:txBody>
                    <a:bodyPr/>
                    <a:lstStyle/>
                    <a:p>
                      <a:r>
                        <a:rPr lang="en-GB" sz="2200" b="1" dirty="0">
                          <a:solidFill>
                            <a:schemeClr val="bg1"/>
                          </a:solidFill>
                        </a:rPr>
                        <a:t>Work Products</a:t>
                      </a:r>
                    </a:p>
                  </a:txBody>
                  <a:tcPr>
                    <a:solidFill>
                      <a:srgbClr val="7897AB"/>
                    </a:solidFill>
                  </a:tcPr>
                </a:tc>
                <a:extLst>
                  <a:ext uri="{0D108BD9-81ED-4DB2-BD59-A6C34878D82A}">
                    <a16:rowId xmlns:a16="http://schemas.microsoft.com/office/drawing/2014/main" val="3533184273"/>
                  </a:ext>
                </a:extLst>
              </a:tr>
              <a:tr h="479373">
                <a:tc>
                  <a:txBody>
                    <a:bodyPr/>
                    <a:lstStyle/>
                    <a:p>
                      <a:r>
                        <a:rPr lang="en-GB" sz="2200" dirty="0">
                          <a:solidFill>
                            <a:schemeClr val="tx1">
                              <a:lumMod val="75000"/>
                              <a:lumOff val="25000"/>
                            </a:schemeClr>
                          </a:solidFill>
                        </a:rPr>
                        <a:t>Test Planning</a:t>
                      </a:r>
                    </a:p>
                  </a:txBody>
                  <a:tcPr/>
                </a:tc>
                <a:tc>
                  <a:txBody>
                    <a:bodyPr/>
                    <a:lstStyle/>
                    <a:p>
                      <a:r>
                        <a:rPr lang="en-GB" sz="2200" dirty="0">
                          <a:solidFill>
                            <a:schemeClr val="tx1">
                              <a:lumMod val="75000"/>
                              <a:lumOff val="25000"/>
                            </a:schemeClr>
                          </a:solidFill>
                        </a:rPr>
                        <a:t>Test Plans</a:t>
                      </a:r>
                    </a:p>
                  </a:txBody>
                  <a:tcPr/>
                </a:tc>
                <a:extLst>
                  <a:ext uri="{0D108BD9-81ED-4DB2-BD59-A6C34878D82A}">
                    <a16:rowId xmlns:a16="http://schemas.microsoft.com/office/drawing/2014/main" val="2406182418"/>
                  </a:ext>
                </a:extLst>
              </a:tr>
              <a:tr h="479373">
                <a:tc>
                  <a:txBody>
                    <a:bodyPr/>
                    <a:lstStyle/>
                    <a:p>
                      <a:r>
                        <a:rPr lang="en-GB" sz="2200" dirty="0">
                          <a:solidFill>
                            <a:schemeClr val="tx1">
                              <a:lumMod val="75000"/>
                              <a:lumOff val="25000"/>
                            </a:schemeClr>
                          </a:solidFill>
                        </a:rPr>
                        <a:t>Test Monitoring &amp; Control</a:t>
                      </a:r>
                    </a:p>
                  </a:txBody>
                  <a:tcPr/>
                </a:tc>
                <a:tc>
                  <a:txBody>
                    <a:bodyPr/>
                    <a:lstStyle/>
                    <a:p>
                      <a:r>
                        <a:rPr lang="en-GB" sz="2200" dirty="0">
                          <a:solidFill>
                            <a:schemeClr val="tx1">
                              <a:lumMod val="75000"/>
                              <a:lumOff val="25000"/>
                            </a:schemeClr>
                          </a:solidFill>
                        </a:rPr>
                        <a:t>Test Progress/Summary Reports</a:t>
                      </a:r>
                    </a:p>
                  </a:txBody>
                  <a:tcPr/>
                </a:tc>
                <a:extLst>
                  <a:ext uri="{0D108BD9-81ED-4DB2-BD59-A6C34878D82A}">
                    <a16:rowId xmlns:a16="http://schemas.microsoft.com/office/drawing/2014/main" val="1131349109"/>
                  </a:ext>
                </a:extLst>
              </a:tr>
              <a:tr h="479373">
                <a:tc>
                  <a:txBody>
                    <a:bodyPr/>
                    <a:lstStyle/>
                    <a:p>
                      <a:r>
                        <a:rPr lang="en-GB" sz="2200" dirty="0">
                          <a:solidFill>
                            <a:schemeClr val="tx1">
                              <a:lumMod val="75000"/>
                              <a:lumOff val="25000"/>
                            </a:schemeClr>
                          </a:solidFill>
                        </a:rPr>
                        <a:t>Test Analysis</a:t>
                      </a:r>
                    </a:p>
                  </a:txBody>
                  <a:tcPr/>
                </a:tc>
                <a:tc>
                  <a:txBody>
                    <a:bodyPr/>
                    <a:lstStyle/>
                    <a:p>
                      <a:r>
                        <a:rPr lang="en-GB" sz="2200" dirty="0">
                          <a:solidFill>
                            <a:schemeClr val="tx1">
                              <a:lumMod val="75000"/>
                              <a:lumOff val="25000"/>
                            </a:schemeClr>
                          </a:solidFill>
                        </a:rPr>
                        <a:t>Test Conditions – Test Charters</a:t>
                      </a:r>
                    </a:p>
                  </a:txBody>
                  <a:tcPr/>
                </a:tc>
                <a:extLst>
                  <a:ext uri="{0D108BD9-81ED-4DB2-BD59-A6C34878D82A}">
                    <a16:rowId xmlns:a16="http://schemas.microsoft.com/office/drawing/2014/main" val="2532775377"/>
                  </a:ext>
                </a:extLst>
              </a:tr>
              <a:tr h="479373">
                <a:tc>
                  <a:txBody>
                    <a:bodyPr/>
                    <a:lstStyle/>
                    <a:p>
                      <a:r>
                        <a:rPr lang="en-GB" sz="2200" dirty="0">
                          <a:solidFill>
                            <a:schemeClr val="tx1">
                              <a:lumMod val="75000"/>
                              <a:lumOff val="25000"/>
                            </a:schemeClr>
                          </a:solidFill>
                        </a:rPr>
                        <a:t>Test Design</a:t>
                      </a:r>
                    </a:p>
                  </a:txBody>
                  <a:tcPr/>
                </a:tc>
                <a:tc>
                  <a:txBody>
                    <a:bodyPr/>
                    <a:lstStyle/>
                    <a:p>
                      <a:r>
                        <a:rPr lang="en-GB" sz="2200" dirty="0">
                          <a:solidFill>
                            <a:schemeClr val="tx1">
                              <a:lumMod val="75000"/>
                              <a:lumOff val="25000"/>
                            </a:schemeClr>
                          </a:solidFill>
                        </a:rPr>
                        <a:t>Test Cases – Test Data</a:t>
                      </a:r>
                    </a:p>
                  </a:txBody>
                  <a:tcPr/>
                </a:tc>
                <a:extLst>
                  <a:ext uri="{0D108BD9-81ED-4DB2-BD59-A6C34878D82A}">
                    <a16:rowId xmlns:a16="http://schemas.microsoft.com/office/drawing/2014/main" val="913893369"/>
                  </a:ext>
                </a:extLst>
              </a:tr>
              <a:tr h="856024">
                <a:tc>
                  <a:txBody>
                    <a:bodyPr/>
                    <a:lstStyle/>
                    <a:p>
                      <a:r>
                        <a:rPr lang="en-GB" sz="2200" dirty="0">
                          <a:solidFill>
                            <a:schemeClr val="tx1">
                              <a:lumMod val="75000"/>
                              <a:lumOff val="25000"/>
                            </a:schemeClr>
                          </a:solidFill>
                        </a:rPr>
                        <a:t>Test Implementation</a:t>
                      </a:r>
                    </a:p>
                  </a:txBody>
                  <a:tcPr/>
                </a:tc>
                <a:tc>
                  <a:txBody>
                    <a:bodyPr/>
                    <a:lstStyle/>
                    <a:p>
                      <a:r>
                        <a:rPr lang="en-GB" sz="2200" dirty="0">
                          <a:solidFill>
                            <a:schemeClr val="tx1">
                              <a:lumMod val="75000"/>
                              <a:lumOff val="25000"/>
                            </a:schemeClr>
                          </a:solidFill>
                        </a:rPr>
                        <a:t>Test Procedures – Test Suites – Test Execution Schedule</a:t>
                      </a:r>
                    </a:p>
                  </a:txBody>
                  <a:tcPr/>
                </a:tc>
                <a:extLst>
                  <a:ext uri="{0D108BD9-81ED-4DB2-BD59-A6C34878D82A}">
                    <a16:rowId xmlns:a16="http://schemas.microsoft.com/office/drawing/2014/main" val="3509371209"/>
                  </a:ext>
                </a:extLst>
              </a:tr>
              <a:tr h="479373">
                <a:tc>
                  <a:txBody>
                    <a:bodyPr/>
                    <a:lstStyle/>
                    <a:p>
                      <a:r>
                        <a:rPr lang="en-GB" sz="2200" dirty="0">
                          <a:solidFill>
                            <a:schemeClr val="tx1">
                              <a:lumMod val="75000"/>
                              <a:lumOff val="25000"/>
                            </a:schemeClr>
                          </a:solidFill>
                        </a:rPr>
                        <a:t>Test Execution</a:t>
                      </a:r>
                    </a:p>
                  </a:txBody>
                  <a:tcPr/>
                </a:tc>
                <a:tc>
                  <a:txBody>
                    <a:bodyPr/>
                    <a:lstStyle/>
                    <a:p>
                      <a:r>
                        <a:rPr lang="en-GB" sz="2200" dirty="0">
                          <a:solidFill>
                            <a:schemeClr val="tx1">
                              <a:lumMod val="75000"/>
                              <a:lumOff val="25000"/>
                            </a:schemeClr>
                          </a:solidFill>
                        </a:rPr>
                        <a:t>Status of Test Cases – Defect Reports</a:t>
                      </a:r>
                    </a:p>
                  </a:txBody>
                  <a:tcPr/>
                </a:tc>
                <a:extLst>
                  <a:ext uri="{0D108BD9-81ED-4DB2-BD59-A6C34878D82A}">
                    <a16:rowId xmlns:a16="http://schemas.microsoft.com/office/drawing/2014/main" val="266507427"/>
                  </a:ext>
                </a:extLst>
              </a:tr>
              <a:tr h="479373">
                <a:tc>
                  <a:txBody>
                    <a:bodyPr/>
                    <a:lstStyle/>
                    <a:p>
                      <a:r>
                        <a:rPr lang="en-GB" sz="2200" dirty="0">
                          <a:solidFill>
                            <a:schemeClr val="tx1">
                              <a:lumMod val="75000"/>
                              <a:lumOff val="25000"/>
                            </a:schemeClr>
                          </a:solidFill>
                        </a:rPr>
                        <a:t>Test Completion</a:t>
                      </a:r>
                    </a:p>
                  </a:txBody>
                  <a:tcPr/>
                </a:tc>
                <a:tc>
                  <a:txBody>
                    <a:bodyPr/>
                    <a:lstStyle/>
                    <a:p>
                      <a:r>
                        <a:rPr lang="en-GB" sz="2200" dirty="0">
                          <a:solidFill>
                            <a:schemeClr val="tx1">
                              <a:lumMod val="75000"/>
                              <a:lumOff val="25000"/>
                            </a:schemeClr>
                          </a:solidFill>
                        </a:rPr>
                        <a:t>Test Summary Reports – Change Requests</a:t>
                      </a:r>
                    </a:p>
                  </a:txBody>
                  <a:tcPr/>
                </a:tc>
                <a:extLst>
                  <a:ext uri="{0D108BD9-81ED-4DB2-BD59-A6C34878D82A}">
                    <a16:rowId xmlns:a16="http://schemas.microsoft.com/office/drawing/2014/main" val="4228927031"/>
                  </a:ext>
                </a:extLst>
              </a:tr>
            </a:tbl>
          </a:graphicData>
        </a:graphic>
      </p:graphicFrame>
    </p:spTree>
    <p:extLst>
      <p:ext uri="{BB962C8B-B14F-4D97-AF65-F5344CB8AC3E}">
        <p14:creationId xmlns:p14="http://schemas.microsoft.com/office/powerpoint/2010/main" val="3017151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a:extLst>
              <a:ext uri="{FF2B5EF4-FFF2-40B4-BE49-F238E27FC236}">
                <a16:creationId xmlns:a16="http://schemas.microsoft.com/office/drawing/2014/main" id="{E5797006-51A8-1975-BE6B-C64DF7133805}"/>
              </a:ext>
            </a:extLst>
          </p:cNvPr>
          <p:cNvGrpSpPr>
            <a:grpSpLocks/>
          </p:cNvGrpSpPr>
          <p:nvPr/>
        </p:nvGrpSpPr>
        <p:grpSpPr bwMode="auto">
          <a:xfrm>
            <a:off x="3371850" y="1828800"/>
            <a:ext cx="4802188" cy="4725988"/>
            <a:chOff x="2023" y="1188"/>
            <a:chExt cx="2882" cy="3071"/>
          </a:xfrm>
        </p:grpSpPr>
        <p:sp>
          <p:nvSpPr>
            <p:cNvPr id="103442" name="Freeform 3">
              <a:extLst>
                <a:ext uri="{FF2B5EF4-FFF2-40B4-BE49-F238E27FC236}">
                  <a16:creationId xmlns:a16="http://schemas.microsoft.com/office/drawing/2014/main" id="{68A90028-E83B-CC54-9D4B-C6371C49F6B7}"/>
                </a:ext>
              </a:extLst>
            </p:cNvPr>
            <p:cNvSpPr>
              <a:spLocks/>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a:extLst>
                <a:ext uri="{FF2B5EF4-FFF2-40B4-BE49-F238E27FC236}">
                  <a16:creationId xmlns:a16="http://schemas.microsoft.com/office/drawing/2014/main" id="{32478F54-A663-D85B-DE9A-3767B39BCB79}"/>
                </a:ext>
              </a:extLst>
            </p:cNvPr>
            <p:cNvSpPr>
              <a:spLocks/>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a:extLst>
                <a:ext uri="{FF2B5EF4-FFF2-40B4-BE49-F238E27FC236}">
                  <a16:creationId xmlns:a16="http://schemas.microsoft.com/office/drawing/2014/main" id="{4D537934-26A5-4964-558A-02D95D76BB36}"/>
                </a:ext>
              </a:extLst>
            </p:cNvPr>
            <p:cNvSpPr>
              <a:spLocks/>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a:extLst>
                <a:ext uri="{FF2B5EF4-FFF2-40B4-BE49-F238E27FC236}">
                  <a16:creationId xmlns:a16="http://schemas.microsoft.com/office/drawing/2014/main" id="{C91CED0E-8BFD-A86A-9AEA-636A049E4644}"/>
                </a:ext>
              </a:extLst>
            </p:cNvPr>
            <p:cNvSpPr>
              <a:spLocks/>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a:extLst>
                <a:ext uri="{FF2B5EF4-FFF2-40B4-BE49-F238E27FC236}">
                  <a16:creationId xmlns:a16="http://schemas.microsoft.com/office/drawing/2014/main" id="{21FD86AB-F6B1-A494-8178-B9B8BCB251C9}"/>
                </a:ext>
              </a:extLst>
            </p:cNvPr>
            <p:cNvSpPr>
              <a:spLocks/>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a:extLst>
              <a:ext uri="{FF2B5EF4-FFF2-40B4-BE49-F238E27FC236}">
                <a16:creationId xmlns:a16="http://schemas.microsoft.com/office/drawing/2014/main" id="{980A2D6E-0A5A-A48F-BF5A-E522042BDE9C}"/>
              </a:ext>
            </a:extLst>
          </p:cNvPr>
          <p:cNvSpPr>
            <a:spLocks noGrp="1" noChangeArrowheads="1"/>
          </p:cNvSpPr>
          <p:nvPr>
            <p:ph type="title"/>
          </p:nvPr>
        </p:nvSpPr>
        <p:spPr>
          <a:xfrm>
            <a:off x="407988" y="509588"/>
            <a:ext cx="9402762" cy="623887"/>
          </a:xfrm>
          <a:noFill/>
        </p:spPr>
        <p:txBody>
          <a:bodyPr/>
          <a:lstStyle/>
          <a:p>
            <a:pPr defTabSz="933450"/>
            <a:r>
              <a:rPr lang="en-GB" altLang="en-US"/>
              <a:t>Comparison of tasks</a:t>
            </a:r>
          </a:p>
        </p:txBody>
      </p:sp>
      <p:grpSp>
        <p:nvGrpSpPr>
          <p:cNvPr id="251913" name="Group 9">
            <a:extLst>
              <a:ext uri="{FF2B5EF4-FFF2-40B4-BE49-F238E27FC236}">
                <a16:creationId xmlns:a16="http://schemas.microsoft.com/office/drawing/2014/main" id="{719F0B71-4F42-C7F8-ACD9-9CB59B7F038C}"/>
              </a:ext>
            </a:extLst>
          </p:cNvPr>
          <p:cNvGrpSpPr>
            <a:grpSpLocks/>
          </p:cNvGrpSpPr>
          <p:nvPr/>
        </p:nvGrpSpPr>
        <p:grpSpPr bwMode="auto">
          <a:xfrm>
            <a:off x="3219450" y="1676400"/>
            <a:ext cx="4194175" cy="4116388"/>
            <a:chOff x="1932" y="1089"/>
            <a:chExt cx="2516" cy="2675"/>
          </a:xfrm>
        </p:grpSpPr>
        <p:sp>
          <p:nvSpPr>
            <p:cNvPr id="103440" name="Freeform 10">
              <a:extLst>
                <a:ext uri="{FF2B5EF4-FFF2-40B4-BE49-F238E27FC236}">
                  <a16:creationId xmlns:a16="http://schemas.microsoft.com/office/drawing/2014/main" id="{B11BD698-0FAC-5D61-4547-898309705909}"/>
                </a:ext>
              </a:extLst>
            </p:cNvPr>
            <p:cNvSpPr>
              <a:spLocks/>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a:extLst>
                <a:ext uri="{FF2B5EF4-FFF2-40B4-BE49-F238E27FC236}">
                  <a16:creationId xmlns:a16="http://schemas.microsoft.com/office/drawing/2014/main" id="{3ACF2DE6-1287-8903-23F9-BB6E30AC4F0E}"/>
                </a:ext>
              </a:extLst>
            </p:cNvPr>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p>
          </p:txBody>
        </p:sp>
      </p:grpSp>
      <p:grpSp>
        <p:nvGrpSpPr>
          <p:cNvPr id="251916" name="Group 12">
            <a:extLst>
              <a:ext uri="{FF2B5EF4-FFF2-40B4-BE49-F238E27FC236}">
                <a16:creationId xmlns:a16="http://schemas.microsoft.com/office/drawing/2014/main" id="{1363CE6C-EA7C-A7F0-F625-CC744DA04CB7}"/>
              </a:ext>
            </a:extLst>
          </p:cNvPr>
          <p:cNvGrpSpPr>
            <a:grpSpLocks/>
          </p:cNvGrpSpPr>
          <p:nvPr/>
        </p:nvGrpSpPr>
        <p:grpSpPr bwMode="auto">
          <a:xfrm>
            <a:off x="3067050" y="1524000"/>
            <a:ext cx="4192588" cy="4116388"/>
            <a:chOff x="1840" y="990"/>
            <a:chExt cx="2516" cy="2675"/>
          </a:xfrm>
        </p:grpSpPr>
        <p:sp>
          <p:nvSpPr>
            <p:cNvPr id="103438" name="Freeform 13">
              <a:extLst>
                <a:ext uri="{FF2B5EF4-FFF2-40B4-BE49-F238E27FC236}">
                  <a16:creationId xmlns:a16="http://schemas.microsoft.com/office/drawing/2014/main" id="{09106E10-EA69-9C7C-22A2-F848854FE910}"/>
                </a:ext>
              </a:extLst>
            </p:cNvPr>
            <p:cNvSpPr>
              <a:spLocks/>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a:extLst>
                <a:ext uri="{FF2B5EF4-FFF2-40B4-BE49-F238E27FC236}">
                  <a16:creationId xmlns:a16="http://schemas.microsoft.com/office/drawing/2014/main" id="{9B7FC7B2-A053-1651-5F1A-E42160025A01}"/>
                </a:ext>
              </a:extLst>
            </p:cNvPr>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p>
          </p:txBody>
        </p:sp>
      </p:grpSp>
      <p:sp>
        <p:nvSpPr>
          <p:cNvPr id="251919" name="Rectangle 15">
            <a:extLst>
              <a:ext uri="{FF2B5EF4-FFF2-40B4-BE49-F238E27FC236}">
                <a16:creationId xmlns:a16="http://schemas.microsoft.com/office/drawing/2014/main" id="{4F7B4BA0-2F84-F560-9F95-418654B929D9}"/>
              </a:ext>
            </a:extLst>
          </p:cNvPr>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p>
          <a:p>
            <a:r>
              <a:rPr lang="en-GB" altLang="en-US" sz="2800" b="1" i="1" dirty="0">
                <a:solidFill>
                  <a:schemeClr val="bg1"/>
                </a:solidFill>
                <a:latin typeface="Calibri" panose="020F0502020204030204" pitchFamily="34" charset="0"/>
                <a:cs typeface="Calibri" panose="020F0502020204030204" pitchFamily="34" charset="0"/>
              </a:rPr>
              <a:t>activity</a:t>
            </a:r>
          </a:p>
        </p:txBody>
      </p:sp>
      <p:sp>
        <p:nvSpPr>
          <p:cNvPr id="251920" name="Rectangle 16">
            <a:extLst>
              <a:ext uri="{FF2B5EF4-FFF2-40B4-BE49-F238E27FC236}">
                <a16:creationId xmlns:a16="http://schemas.microsoft.com/office/drawing/2014/main" id="{FF530E3A-6E4B-79CD-C609-A1C50A6F0084}"/>
              </a:ext>
            </a:extLst>
          </p:cNvPr>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p>
        </p:txBody>
      </p:sp>
      <p:sp>
        <p:nvSpPr>
          <p:cNvPr id="251921" name="AutoShape 17">
            <a:extLst>
              <a:ext uri="{FF2B5EF4-FFF2-40B4-BE49-F238E27FC236}">
                <a16:creationId xmlns:a16="http://schemas.microsoft.com/office/drawing/2014/main" id="{B14A299A-9B1A-33ED-1377-1BA4C1C82815}"/>
              </a:ext>
            </a:extLst>
          </p:cNvPr>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p>
          <a:p>
            <a:pPr algn="ctr"/>
            <a:r>
              <a:rPr lang="en-GB" altLang="en-US" sz="2800" b="1">
                <a:solidFill>
                  <a:schemeClr val="tx1">
                    <a:lumMod val="65000"/>
                    <a:lumOff val="35000"/>
                  </a:schemeClr>
                </a:solidFill>
                <a:latin typeface="+mn-lt"/>
              </a:rPr>
              <a:t>quality of tests</a:t>
            </a:r>
          </a:p>
        </p:txBody>
      </p:sp>
      <p:sp>
        <p:nvSpPr>
          <p:cNvPr id="251928" name="AutoShape 24">
            <a:extLst>
              <a:ext uri="{FF2B5EF4-FFF2-40B4-BE49-F238E27FC236}">
                <a16:creationId xmlns:a16="http://schemas.microsoft.com/office/drawing/2014/main" id="{1D46B431-F455-EF80-3186-E5A56FEB3350}"/>
              </a:ext>
            </a:extLst>
          </p:cNvPr>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p>
        </p:txBody>
      </p:sp>
      <p:grpSp>
        <p:nvGrpSpPr>
          <p:cNvPr id="251933" name="Group 29">
            <a:extLst>
              <a:ext uri="{FF2B5EF4-FFF2-40B4-BE49-F238E27FC236}">
                <a16:creationId xmlns:a16="http://schemas.microsoft.com/office/drawing/2014/main" id="{638F2F03-65EF-24EF-9A32-DD99B1AE8E77}"/>
              </a:ext>
            </a:extLst>
          </p:cNvPr>
          <p:cNvGrpSpPr>
            <a:grpSpLocks/>
          </p:cNvGrpSpPr>
          <p:nvPr/>
        </p:nvGrpSpPr>
        <p:grpSpPr bwMode="auto">
          <a:xfrm>
            <a:off x="825500" y="1600200"/>
            <a:ext cx="2247900" cy="4154488"/>
            <a:chOff x="520" y="1008"/>
            <a:chExt cx="1416" cy="2617"/>
          </a:xfrm>
        </p:grpSpPr>
        <p:sp>
          <p:nvSpPr>
            <p:cNvPr id="103434" name="AutoShape 22">
              <a:extLst>
                <a:ext uri="{FF2B5EF4-FFF2-40B4-BE49-F238E27FC236}">
                  <a16:creationId xmlns:a16="http://schemas.microsoft.com/office/drawing/2014/main" id="{C467481C-3096-6BC4-AC66-95844C2B6102}"/>
                </a:ext>
              </a:extLst>
            </p:cNvPr>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p>
          </p:txBody>
        </p:sp>
        <p:sp>
          <p:nvSpPr>
            <p:cNvPr id="103435" name="AutoShape 23">
              <a:extLst>
                <a:ext uri="{FF2B5EF4-FFF2-40B4-BE49-F238E27FC236}">
                  <a16:creationId xmlns:a16="http://schemas.microsoft.com/office/drawing/2014/main" id="{A2FF3907-6098-987E-905E-B226ED9C7032}"/>
                </a:ext>
              </a:extLst>
            </p:cNvPr>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p>
          </p:txBody>
        </p:sp>
        <p:sp>
          <p:nvSpPr>
            <p:cNvPr id="103436" name="AutoShape 27">
              <a:extLst>
                <a:ext uri="{FF2B5EF4-FFF2-40B4-BE49-F238E27FC236}">
                  <a16:creationId xmlns:a16="http://schemas.microsoft.com/office/drawing/2014/main" id="{7FFFD298-FA10-571B-C5EC-2677AF2AD9EA}"/>
                </a:ext>
              </a:extLst>
            </p:cNvPr>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p>
          </p:txBody>
        </p:sp>
        <p:sp>
          <p:nvSpPr>
            <p:cNvPr id="103437" name="AutoShape 28">
              <a:extLst>
                <a:ext uri="{FF2B5EF4-FFF2-40B4-BE49-F238E27FC236}">
                  <a16:creationId xmlns:a16="http://schemas.microsoft.com/office/drawing/2014/main" id="{384A5E89-3151-D48F-2748-A212D17102F3}"/>
                </a:ext>
              </a:extLst>
            </p:cNvPr>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nodeType="afterGroup">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p>
          <a:p>
            <a:pPr marL="457200" indent="-457200">
              <a:buFont typeface="+mj-lt"/>
              <a:buAutoNum type="alphaUcPeriod"/>
            </a:pPr>
            <a:r>
              <a:rPr lang="en-GB" dirty="0"/>
              <a:t>During the planning activities</a:t>
            </a:r>
          </a:p>
          <a:p>
            <a:pPr marL="457200" indent="-457200">
              <a:buFont typeface="+mj-lt"/>
              <a:buAutoNum type="alphaUcPeriod"/>
            </a:pPr>
            <a:r>
              <a:rPr lang="en-GB" dirty="0"/>
              <a:t>During the implementation and execution activities</a:t>
            </a:r>
          </a:p>
          <a:p>
            <a:pPr marL="457200" indent="-457200">
              <a:buFont typeface="+mj-lt"/>
              <a:buAutoNum type="alphaUcPeriod"/>
            </a:pPr>
            <a:r>
              <a:rPr lang="en-GB" dirty="0"/>
              <a:t>During the monitoring activities</a:t>
            </a:r>
          </a:p>
          <a:p>
            <a:pPr marL="457200" indent="-457200">
              <a:buFont typeface="+mj-lt"/>
              <a:buAutoNum type="alphaUcPeriod"/>
            </a:pPr>
            <a:r>
              <a:rPr lang="en-GB" dirty="0"/>
              <a:t>During all the activities</a:t>
            </a:r>
          </a:p>
        </p:txBody>
      </p:sp>
    </p:spTree>
    <p:extLst>
      <p:ext uri="{BB962C8B-B14F-4D97-AF65-F5344CB8AC3E}">
        <p14:creationId xmlns:p14="http://schemas.microsoft.com/office/powerpoint/2010/main" val="40483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p>
          <a:p>
            <a:pPr marL="457200" indent="-457200">
              <a:buFont typeface="+mj-lt"/>
              <a:buAutoNum type="alphaUcPeriod"/>
            </a:pPr>
            <a:r>
              <a:rPr lang="en-GB" dirty="0"/>
              <a:t>Test monitoring</a:t>
            </a:r>
          </a:p>
          <a:p>
            <a:pPr marL="457200" indent="-457200">
              <a:buFont typeface="+mj-lt"/>
              <a:buAutoNum type="alphaUcPeriod"/>
            </a:pPr>
            <a:r>
              <a:rPr lang="en-GB" dirty="0"/>
              <a:t>Test planning</a:t>
            </a:r>
          </a:p>
          <a:p>
            <a:pPr marL="457200" indent="-457200">
              <a:buFont typeface="+mj-lt"/>
              <a:buAutoNum type="alphaUcPeriod"/>
            </a:pPr>
            <a:r>
              <a:rPr lang="en-GB" dirty="0"/>
              <a:t>Test closure</a:t>
            </a:r>
          </a:p>
          <a:p>
            <a:pPr marL="457200" indent="-457200">
              <a:buFont typeface="+mj-lt"/>
              <a:buAutoNum type="alphaUcPeriod"/>
            </a:pPr>
            <a:r>
              <a:rPr lang="en-GB" dirty="0"/>
              <a:t>Test control</a:t>
            </a:r>
          </a:p>
          <a:p>
            <a:pPr marL="0" indent="0">
              <a:buNone/>
            </a:pPr>
            <a:endParaRPr lang="en-GB" dirty="0"/>
          </a:p>
        </p:txBody>
      </p:sp>
    </p:spTree>
    <p:extLst>
      <p:ext uri="{BB962C8B-B14F-4D97-AF65-F5344CB8AC3E}">
        <p14:creationId xmlns:p14="http://schemas.microsoft.com/office/powerpoint/2010/main" val="114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cases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196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273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Checking whether all defect reports are closed occurs during which activity in the fundamental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30944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Comparing actual results with expected results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3858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1490483527</TotalTime>
  <Pages>33</Pages>
  <Words>6336</Words>
  <Application>Microsoft Macintosh PowerPoint</Application>
  <PresentationFormat>A4 Paper (210x297 mm)</PresentationFormat>
  <Paragraphs>892</Paragraphs>
  <Slides>118</Slides>
  <Notes>80</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118</vt:i4>
      </vt:variant>
    </vt:vector>
  </HeadingPairs>
  <TitlesOfParts>
    <vt:vector size="133" baseType="lpstr">
      <vt:lpstr>Hiragino Kaku Gothic Std W8</vt:lpstr>
      <vt:lpstr>Adobe Caslon Pro Bold</vt:lpstr>
      <vt:lpstr>Arial</vt:lpstr>
      <vt:lpstr>Calibri</vt:lpstr>
      <vt:lpstr>Cambria Math</vt:lpstr>
      <vt:lpstr>Courier New</vt:lpstr>
      <vt:lpstr>Google Sans</vt:lpstr>
      <vt:lpstr>Nordique Inline</vt:lpstr>
      <vt:lpstr>Open Sans</vt:lpstr>
      <vt:lpstr>PT Sans</vt:lpstr>
      <vt:lpstr>Symbol</vt:lpstr>
      <vt:lpstr>Times New Roman</vt:lpstr>
      <vt:lpstr>udemy sans</vt:lpstr>
      <vt:lpstr>Wingdings</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subject/>
  <dc:creator/>
  <cp:keywords/>
  <dc:description/>
  <cp:lastModifiedBy>Tâm Nguyễn</cp:lastModifiedBy>
  <cp:revision>559</cp:revision>
  <cp:lastPrinted>2000-01-25T12:10:48Z</cp:lastPrinted>
  <dcterms:created xsi:type="dcterms:W3CDTF">1997-05-02T23:24:00Z</dcterms:created>
  <dcterms:modified xsi:type="dcterms:W3CDTF">2023-05-07T13:38:41Z</dcterms:modified>
</cp:coreProperties>
</file>