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Lst>
  <p:notesMasterIdLst>
    <p:notesMasterId r:id="rId93"/>
  </p:notesMasterIdLst>
  <p:handoutMasterIdLst>
    <p:handoutMasterId r:id="rId94"/>
  </p:handoutMasterIdLst>
  <p:sldIdLst>
    <p:sldId id="256" r:id="rId2"/>
    <p:sldId id="392" r:id="rId3"/>
    <p:sldId id="486" r:id="rId4"/>
    <p:sldId id="394" r:id="rId5"/>
    <p:sldId id="487" r:id="rId6"/>
    <p:sldId id="318" r:id="rId7"/>
    <p:sldId id="395" r:id="rId8"/>
    <p:sldId id="484" r:id="rId9"/>
    <p:sldId id="321" r:id="rId10"/>
    <p:sldId id="356" r:id="rId11"/>
    <p:sldId id="357" r:id="rId12"/>
    <p:sldId id="358" r:id="rId13"/>
    <p:sldId id="359" r:id="rId14"/>
    <p:sldId id="483" r:id="rId15"/>
    <p:sldId id="396" r:id="rId16"/>
    <p:sldId id="329" r:id="rId17"/>
    <p:sldId id="397" r:id="rId18"/>
    <p:sldId id="398" r:id="rId19"/>
    <p:sldId id="399" r:id="rId20"/>
    <p:sldId id="476" r:id="rId21"/>
    <p:sldId id="477" r:id="rId22"/>
    <p:sldId id="478" r:id="rId23"/>
    <p:sldId id="479" r:id="rId24"/>
    <p:sldId id="310" r:id="rId25"/>
    <p:sldId id="480" r:id="rId26"/>
    <p:sldId id="490" r:id="rId27"/>
    <p:sldId id="481" r:id="rId28"/>
    <p:sldId id="488" r:id="rId29"/>
    <p:sldId id="489" r:id="rId30"/>
    <p:sldId id="491" r:id="rId31"/>
    <p:sldId id="492" r:id="rId32"/>
    <p:sldId id="493" r:id="rId33"/>
    <p:sldId id="494" r:id="rId34"/>
    <p:sldId id="495" r:id="rId35"/>
    <p:sldId id="496" r:id="rId36"/>
    <p:sldId id="497" r:id="rId37"/>
    <p:sldId id="499" r:id="rId38"/>
    <p:sldId id="485" r:id="rId39"/>
    <p:sldId id="498" r:id="rId40"/>
    <p:sldId id="500" r:id="rId41"/>
    <p:sldId id="501" r:id="rId42"/>
    <p:sldId id="502" r:id="rId43"/>
    <p:sldId id="503" r:id="rId44"/>
    <p:sldId id="504" r:id="rId45"/>
    <p:sldId id="505" r:id="rId46"/>
    <p:sldId id="506" r:id="rId47"/>
    <p:sldId id="507" r:id="rId48"/>
    <p:sldId id="508" r:id="rId49"/>
    <p:sldId id="509" r:id="rId50"/>
    <p:sldId id="510" r:id="rId51"/>
    <p:sldId id="512" r:id="rId52"/>
    <p:sldId id="513" r:id="rId53"/>
    <p:sldId id="514" r:id="rId54"/>
    <p:sldId id="515" r:id="rId55"/>
    <p:sldId id="516" r:id="rId56"/>
    <p:sldId id="517" r:id="rId57"/>
    <p:sldId id="518" r:id="rId58"/>
    <p:sldId id="519" r:id="rId59"/>
    <p:sldId id="520" r:id="rId60"/>
    <p:sldId id="342" r:id="rId61"/>
    <p:sldId id="522" r:id="rId62"/>
    <p:sldId id="523" r:id="rId63"/>
    <p:sldId id="524" r:id="rId64"/>
    <p:sldId id="525" r:id="rId65"/>
    <p:sldId id="521" r:id="rId66"/>
    <p:sldId id="526" r:id="rId67"/>
    <p:sldId id="316" r:id="rId68"/>
    <p:sldId id="527" r:id="rId69"/>
    <p:sldId id="528" r:id="rId70"/>
    <p:sldId id="529" r:id="rId71"/>
    <p:sldId id="530" r:id="rId72"/>
    <p:sldId id="383" r:id="rId73"/>
    <p:sldId id="532" r:id="rId74"/>
    <p:sldId id="533" r:id="rId75"/>
    <p:sldId id="387" r:id="rId76"/>
    <p:sldId id="534" r:id="rId77"/>
    <p:sldId id="535" r:id="rId78"/>
    <p:sldId id="536" r:id="rId79"/>
    <p:sldId id="537" r:id="rId80"/>
    <p:sldId id="531" r:id="rId81"/>
    <p:sldId id="538" r:id="rId82"/>
    <p:sldId id="339" r:id="rId83"/>
    <p:sldId id="345" r:id="rId84"/>
    <p:sldId id="539" r:id="rId85"/>
    <p:sldId id="347" r:id="rId86"/>
    <p:sldId id="367" r:id="rId87"/>
    <p:sldId id="368" r:id="rId88"/>
    <p:sldId id="377" r:id="rId89"/>
    <p:sldId id="386" r:id="rId90"/>
    <p:sldId id="380" r:id="rId91"/>
    <p:sldId id="381" r:id="rId92"/>
  </p:sldIdLst>
  <p:sldSz cx="9906000" cy="6858000" type="A4"/>
  <p:notesSz cx="6888163" cy="962342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6D62D1C0-28F3-1A44-AF28-970D68C9CC04}">
          <p14:sldIdLst>
            <p14:sldId id="256"/>
            <p14:sldId id="392"/>
            <p14:sldId id="486"/>
          </p14:sldIdLst>
        </p14:section>
        <p14:section name="1. TEST ORG." id="{8882D3FB-0194-EA4D-8DCF-3EE7B989CF6C}">
          <p14:sldIdLst>
            <p14:sldId id="394"/>
            <p14:sldId id="487"/>
            <p14:sldId id="318"/>
            <p14:sldId id="395"/>
            <p14:sldId id="484"/>
            <p14:sldId id="321"/>
            <p14:sldId id="356"/>
            <p14:sldId id="357"/>
            <p14:sldId id="358"/>
            <p14:sldId id="359"/>
            <p14:sldId id="483"/>
            <p14:sldId id="396"/>
            <p14:sldId id="329"/>
            <p14:sldId id="397"/>
            <p14:sldId id="398"/>
            <p14:sldId id="399"/>
            <p14:sldId id="476"/>
            <p14:sldId id="477"/>
            <p14:sldId id="478"/>
            <p14:sldId id="479"/>
            <p14:sldId id="310"/>
          </p14:sldIdLst>
        </p14:section>
        <p14:section name="2. PLANNING &amp; ESTIMATION" id="{A3F36678-9273-154D-BA9A-1402AF1C2DCC}">
          <p14:sldIdLst>
            <p14:sldId id="480"/>
            <p14:sldId id="490"/>
            <p14:sldId id="481"/>
            <p14:sldId id="488"/>
            <p14:sldId id="489"/>
            <p14:sldId id="491"/>
            <p14:sldId id="492"/>
            <p14:sldId id="493"/>
            <p14:sldId id="494"/>
            <p14:sldId id="495"/>
            <p14:sldId id="496"/>
            <p14:sldId id="497"/>
            <p14:sldId id="499"/>
            <p14:sldId id="485"/>
            <p14:sldId id="498"/>
            <p14:sldId id="500"/>
            <p14:sldId id="501"/>
            <p14:sldId id="502"/>
            <p14:sldId id="503"/>
            <p14:sldId id="504"/>
            <p14:sldId id="505"/>
            <p14:sldId id="506"/>
            <p14:sldId id="507"/>
            <p14:sldId id="508"/>
            <p14:sldId id="509"/>
          </p14:sldIdLst>
        </p14:section>
        <p14:section name="MONITOR &amp; CONTROL" id="{2C4B6EDE-4AAE-6D48-9D30-632008D612B6}">
          <p14:sldIdLst>
            <p14:sldId id="510"/>
            <p14:sldId id="512"/>
            <p14:sldId id="513"/>
            <p14:sldId id="514"/>
            <p14:sldId id="515"/>
            <p14:sldId id="516"/>
            <p14:sldId id="517"/>
            <p14:sldId id="518"/>
            <p14:sldId id="519"/>
            <p14:sldId id="520"/>
            <p14:sldId id="342"/>
            <p14:sldId id="522"/>
            <p14:sldId id="523"/>
            <p14:sldId id="524"/>
            <p14:sldId id="525"/>
          </p14:sldIdLst>
        </p14:section>
        <p14:section name="CONFIGURATION MGT." id="{56122ABD-1640-3E4A-ADF7-622AA7967ADF}">
          <p14:sldIdLst>
            <p14:sldId id="521"/>
            <p14:sldId id="526"/>
            <p14:sldId id="316"/>
            <p14:sldId id="527"/>
            <p14:sldId id="528"/>
          </p14:sldIdLst>
        </p14:section>
        <p14:section name="RISK &amp; TESTING" id="{75887BCF-1789-3142-A4D3-634D308144F5}">
          <p14:sldIdLst>
            <p14:sldId id="529"/>
            <p14:sldId id="530"/>
            <p14:sldId id="383"/>
            <p14:sldId id="532"/>
            <p14:sldId id="533"/>
            <p14:sldId id="387"/>
            <p14:sldId id="534"/>
            <p14:sldId id="535"/>
            <p14:sldId id="536"/>
            <p14:sldId id="537"/>
          </p14:sldIdLst>
        </p14:section>
        <p14:section name="DEFECT MGT." id="{0A319314-6002-C740-A9B9-3486AA72DA35}">
          <p14:sldIdLst>
            <p14:sldId id="531"/>
            <p14:sldId id="538"/>
            <p14:sldId id="339"/>
            <p14:sldId id="345"/>
            <p14:sldId id="539"/>
            <p14:sldId id="347"/>
            <p14:sldId id="367"/>
            <p14:sldId id="368"/>
            <p14:sldId id="377"/>
            <p14:sldId id="386"/>
            <p14:sldId id="380"/>
            <p14:sldId id="381"/>
          </p14:sldIdLst>
        </p14:section>
      </p14:sectionLst>
    </p:ex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3031">
          <p15:clr>
            <a:srgbClr val="A4A3A4"/>
          </p15:clr>
        </p15:guide>
        <p15:guide id="2" pos="216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885A3"/>
    <a:srgbClr val="A0C3D2"/>
    <a:srgbClr val="EAE0DA"/>
    <a:srgbClr val="EAC7C7"/>
    <a:srgbClr val="748DA6"/>
    <a:srgbClr val="A7727D"/>
    <a:srgbClr val="F7F5EB"/>
    <a:srgbClr val="68B6EF"/>
    <a:srgbClr val="6C8DFA"/>
    <a:srgbClr val="6E78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69" autoAdjust="0"/>
    <p:restoredTop sz="78063" autoAdjust="0"/>
  </p:normalViewPr>
  <p:slideViewPr>
    <p:cSldViewPr>
      <p:cViewPr varScale="1">
        <p:scale>
          <a:sx n="134" d="100"/>
          <a:sy n="134" d="100"/>
        </p:scale>
        <p:origin x="776" y="184"/>
      </p:cViewPr>
      <p:guideLst>
        <p:guide orient="horz" pos="2160"/>
        <p:guide pos="312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66" d="100"/>
        <a:sy n="66" d="100"/>
      </p:scale>
      <p:origin x="0" y="7956"/>
    </p:cViewPr>
  </p:sorterViewPr>
  <p:notesViewPr>
    <p:cSldViewPr>
      <p:cViewPr varScale="1">
        <p:scale>
          <a:sx n="52" d="100"/>
          <a:sy n="52" d="100"/>
        </p:scale>
        <p:origin x="-1818" y="-78"/>
      </p:cViewPr>
      <p:guideLst>
        <p:guide orient="horz" pos="3031"/>
        <p:guide pos="2169"/>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notesMaster" Target="notesMasters/notesMaster1.xml"/><Relationship Id="rId98"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EDDB98-C4E8-024B-831C-0B2495568202}" type="doc">
      <dgm:prSet loTypeId="urn:microsoft.com/office/officeart/2005/8/layout/pyramid2" loCatId="" qsTypeId="urn:microsoft.com/office/officeart/2005/8/quickstyle/simple1" qsCatId="simple" csTypeId="urn:microsoft.com/office/officeart/2005/8/colors/accent1_2" csCatId="accent1" phldr="1"/>
      <dgm:spPr/>
      <dgm:t>
        <a:bodyPr/>
        <a:lstStyle/>
        <a:p>
          <a:endParaRPr lang="en-GB"/>
        </a:p>
      </dgm:t>
    </dgm:pt>
    <dgm:pt modelId="{F764FBBD-7249-6242-ABCE-E18EA862DE0E}">
      <dgm:prSet custT="1"/>
      <dgm:spPr>
        <a:ln>
          <a:solidFill>
            <a:srgbClr val="D885A3"/>
          </a:solidFill>
        </a:ln>
      </dgm:spPr>
      <dgm:t>
        <a:bodyPr/>
        <a:lstStyle/>
        <a:p>
          <a:r>
            <a:rPr lang="en-GB" sz="2400" dirty="0">
              <a:solidFill>
                <a:schemeClr val="tx1">
                  <a:lumMod val="75000"/>
                  <a:lumOff val="25000"/>
                </a:schemeClr>
              </a:solidFill>
            </a:rPr>
            <a:t>Third party outside organisation</a:t>
          </a:r>
        </a:p>
      </dgm:t>
    </dgm:pt>
    <dgm:pt modelId="{A5A10244-02E0-5E41-896B-3D61B9848891}" type="parTrans" cxnId="{AF1E43C5-4D86-DE49-AF70-08B61E7A664C}">
      <dgm:prSet/>
      <dgm:spPr/>
      <dgm:t>
        <a:bodyPr/>
        <a:lstStyle/>
        <a:p>
          <a:endParaRPr lang="en-GB"/>
        </a:p>
      </dgm:t>
    </dgm:pt>
    <dgm:pt modelId="{CF2A642B-4D0F-4A4B-A9F8-C2FD21BA610E}" type="sibTrans" cxnId="{AF1E43C5-4D86-DE49-AF70-08B61E7A664C}">
      <dgm:prSet/>
      <dgm:spPr/>
      <dgm:t>
        <a:bodyPr/>
        <a:lstStyle/>
        <a:p>
          <a:endParaRPr lang="en-GB"/>
        </a:p>
      </dgm:t>
    </dgm:pt>
    <dgm:pt modelId="{672D5A4F-17EF-E940-82BD-F57BA16BE4B0}">
      <dgm:prSet phldrT="[Text]" custT="1"/>
      <dgm:spPr>
        <a:ln>
          <a:solidFill>
            <a:srgbClr val="D885A3"/>
          </a:solidFill>
        </a:ln>
      </dgm:spPr>
      <dgm:t>
        <a:bodyPr/>
        <a:lstStyle/>
        <a:p>
          <a:r>
            <a:rPr lang="en-GB" sz="2400" dirty="0">
              <a:solidFill>
                <a:schemeClr val="tx1">
                  <a:lumMod val="75000"/>
                  <a:lumOff val="25000"/>
                </a:schemeClr>
              </a:solidFill>
            </a:rPr>
            <a:t>Internal specialised testers / test consultants </a:t>
          </a:r>
        </a:p>
      </dgm:t>
    </dgm:pt>
    <dgm:pt modelId="{9D35C6AA-2A83-8545-8472-CD731DB27A86}" type="parTrans" cxnId="{F604C69B-E6AA-D94C-B901-71F464526783}">
      <dgm:prSet/>
      <dgm:spPr/>
      <dgm:t>
        <a:bodyPr/>
        <a:lstStyle/>
        <a:p>
          <a:endParaRPr lang="en-GB"/>
        </a:p>
      </dgm:t>
    </dgm:pt>
    <dgm:pt modelId="{01BD0213-13AB-324C-BC64-B8C1B6EB0464}" type="sibTrans" cxnId="{F604C69B-E6AA-D94C-B901-71F464526783}">
      <dgm:prSet/>
      <dgm:spPr/>
      <dgm:t>
        <a:bodyPr/>
        <a:lstStyle/>
        <a:p>
          <a:endParaRPr lang="en-GB"/>
        </a:p>
      </dgm:t>
    </dgm:pt>
    <dgm:pt modelId="{D09ABD53-E32B-C94C-8A05-5903FFE92E1D}">
      <dgm:prSet phldrT="[Text]" custT="1"/>
      <dgm:spPr>
        <a:ln>
          <a:solidFill>
            <a:srgbClr val="D885A3"/>
          </a:solidFill>
        </a:ln>
      </dgm:spPr>
      <dgm:t>
        <a:bodyPr/>
        <a:lstStyle/>
        <a:p>
          <a:r>
            <a:rPr lang="en-GB" sz="2400" dirty="0">
              <a:solidFill>
                <a:schemeClr val="tx1">
                  <a:lumMod val="75000"/>
                  <a:lumOff val="25000"/>
                </a:schemeClr>
              </a:solidFill>
            </a:rPr>
            <a:t>Developer’s sole responsibility</a:t>
          </a:r>
        </a:p>
      </dgm:t>
    </dgm:pt>
    <dgm:pt modelId="{5C1835F6-CA65-4444-B773-FAC6E2067918}" type="parTrans" cxnId="{C98B8301-0135-6249-BCC3-455D4545CEE5}">
      <dgm:prSet/>
      <dgm:spPr/>
      <dgm:t>
        <a:bodyPr/>
        <a:lstStyle/>
        <a:p>
          <a:endParaRPr lang="en-GB"/>
        </a:p>
      </dgm:t>
    </dgm:pt>
    <dgm:pt modelId="{5EE237FC-4641-B542-811F-196CEAB6C05D}" type="sibTrans" cxnId="{C98B8301-0135-6249-BCC3-455D4545CEE5}">
      <dgm:prSet/>
      <dgm:spPr/>
      <dgm:t>
        <a:bodyPr/>
        <a:lstStyle/>
        <a:p>
          <a:endParaRPr lang="en-GB"/>
        </a:p>
      </dgm:t>
    </dgm:pt>
    <dgm:pt modelId="{7408FEF2-F869-EE4A-A3AE-F5096190ACBB}">
      <dgm:prSet phldrT="[Text]" custT="1"/>
      <dgm:spPr>
        <a:ln>
          <a:solidFill>
            <a:srgbClr val="D885A3"/>
          </a:solidFill>
        </a:ln>
      </dgm:spPr>
      <dgm:t>
        <a:bodyPr/>
        <a:lstStyle/>
        <a:p>
          <a:r>
            <a:rPr lang="en-GB" sz="2400" dirty="0">
              <a:solidFill>
                <a:schemeClr val="tx1">
                  <a:lumMod val="75000"/>
                  <a:lumOff val="25000"/>
                </a:schemeClr>
              </a:solidFill>
            </a:rPr>
            <a:t>Tester(s) in dev team</a:t>
          </a:r>
        </a:p>
      </dgm:t>
    </dgm:pt>
    <dgm:pt modelId="{E96B9501-220C-614F-A00E-71259B81640C}" type="parTrans" cxnId="{46AF0854-A1F0-E341-8B38-F362F8A35D32}">
      <dgm:prSet/>
      <dgm:spPr/>
      <dgm:t>
        <a:bodyPr/>
        <a:lstStyle/>
        <a:p>
          <a:endParaRPr lang="en-GB"/>
        </a:p>
      </dgm:t>
    </dgm:pt>
    <dgm:pt modelId="{C0A019AC-3C0A-D046-830D-742205021A04}" type="sibTrans" cxnId="{46AF0854-A1F0-E341-8B38-F362F8A35D32}">
      <dgm:prSet/>
      <dgm:spPr/>
      <dgm:t>
        <a:bodyPr/>
        <a:lstStyle/>
        <a:p>
          <a:endParaRPr lang="en-GB"/>
        </a:p>
      </dgm:t>
    </dgm:pt>
    <dgm:pt modelId="{76956F65-33CC-C14E-B6C8-8AA2D53F3E78}">
      <dgm:prSet phldrT="[Text]" custT="1"/>
      <dgm:spPr>
        <a:ln>
          <a:solidFill>
            <a:srgbClr val="D885A3"/>
          </a:solidFill>
        </a:ln>
      </dgm:spPr>
      <dgm:t>
        <a:bodyPr/>
        <a:lstStyle/>
        <a:p>
          <a:r>
            <a:rPr lang="en-GB" sz="2400">
              <a:solidFill>
                <a:schemeClr val="tx1">
                  <a:lumMod val="75000"/>
                  <a:lumOff val="25000"/>
                </a:schemeClr>
              </a:solidFill>
            </a:rPr>
            <a:t>Testers outside dev team</a:t>
          </a:r>
        </a:p>
      </dgm:t>
    </dgm:pt>
    <dgm:pt modelId="{A7AF00D2-FA8A-E944-9717-59F503AE26C0}" type="parTrans" cxnId="{B94513C1-6A43-9247-88A4-0FEB31173400}">
      <dgm:prSet/>
      <dgm:spPr/>
      <dgm:t>
        <a:bodyPr/>
        <a:lstStyle/>
        <a:p>
          <a:endParaRPr lang="en-GB"/>
        </a:p>
      </dgm:t>
    </dgm:pt>
    <dgm:pt modelId="{C84088E3-C31E-B248-AA69-731609E678F9}" type="sibTrans" cxnId="{B94513C1-6A43-9247-88A4-0FEB31173400}">
      <dgm:prSet/>
      <dgm:spPr/>
      <dgm:t>
        <a:bodyPr/>
        <a:lstStyle/>
        <a:p>
          <a:endParaRPr lang="en-GB"/>
        </a:p>
      </dgm:t>
    </dgm:pt>
    <dgm:pt modelId="{6A67E313-AC77-7541-8A03-30B034348CCC}" type="pres">
      <dgm:prSet presAssocID="{6BEDDB98-C4E8-024B-831C-0B2495568202}" presName="compositeShape" presStyleCnt="0">
        <dgm:presLayoutVars>
          <dgm:dir/>
          <dgm:resizeHandles/>
        </dgm:presLayoutVars>
      </dgm:prSet>
      <dgm:spPr/>
    </dgm:pt>
    <dgm:pt modelId="{A94FB04A-1D4B-704C-A939-926D13D07ACF}" type="pres">
      <dgm:prSet presAssocID="{6BEDDB98-C4E8-024B-831C-0B2495568202}" presName="pyramid" presStyleLbl="node1" presStyleIdx="0" presStyleCnt="1" custAng="10800000"/>
      <dgm:spPr>
        <a:solidFill>
          <a:srgbClr val="F4C1BD"/>
        </a:solidFill>
      </dgm:spPr>
    </dgm:pt>
    <dgm:pt modelId="{8CFB1108-84BD-604E-BBAB-53E87352E015}" type="pres">
      <dgm:prSet presAssocID="{6BEDDB98-C4E8-024B-831C-0B2495568202}" presName="theList" presStyleCnt="0"/>
      <dgm:spPr/>
    </dgm:pt>
    <dgm:pt modelId="{0CC43198-707A-E449-9AEA-3AAA497FB31E}" type="pres">
      <dgm:prSet presAssocID="{F764FBBD-7249-6242-ABCE-E18EA862DE0E}" presName="aNode" presStyleLbl="fgAcc1" presStyleIdx="0" presStyleCnt="5" custScaleX="129833" custLinFactNeighborX="19066">
        <dgm:presLayoutVars>
          <dgm:bulletEnabled val="1"/>
        </dgm:presLayoutVars>
      </dgm:prSet>
      <dgm:spPr/>
    </dgm:pt>
    <dgm:pt modelId="{850B3B02-E115-4D43-8C94-44E46949B0B2}" type="pres">
      <dgm:prSet presAssocID="{F764FBBD-7249-6242-ABCE-E18EA862DE0E}" presName="aSpace" presStyleCnt="0"/>
      <dgm:spPr/>
    </dgm:pt>
    <dgm:pt modelId="{0A83B5C2-DB87-8444-96FC-76C660DF7D25}" type="pres">
      <dgm:prSet presAssocID="{672D5A4F-17EF-E940-82BD-F57BA16BE4B0}" presName="aNode" presStyleLbl="fgAcc1" presStyleIdx="1" presStyleCnt="5" custScaleX="129833" custLinFactNeighborX="19066">
        <dgm:presLayoutVars>
          <dgm:bulletEnabled val="1"/>
        </dgm:presLayoutVars>
      </dgm:prSet>
      <dgm:spPr/>
    </dgm:pt>
    <dgm:pt modelId="{E4750FE4-E607-FF47-A979-1059FA41DD3A}" type="pres">
      <dgm:prSet presAssocID="{672D5A4F-17EF-E940-82BD-F57BA16BE4B0}" presName="aSpace" presStyleCnt="0"/>
      <dgm:spPr/>
    </dgm:pt>
    <dgm:pt modelId="{FD52AB0E-A6BB-2249-BF7C-42C4487019BC}" type="pres">
      <dgm:prSet presAssocID="{76956F65-33CC-C14E-B6C8-8AA2D53F3E78}" presName="aNode" presStyleLbl="fgAcc1" presStyleIdx="2" presStyleCnt="5" custScaleX="129833" custLinFactNeighborX="19066">
        <dgm:presLayoutVars>
          <dgm:bulletEnabled val="1"/>
        </dgm:presLayoutVars>
      </dgm:prSet>
      <dgm:spPr/>
    </dgm:pt>
    <dgm:pt modelId="{3BE90737-E3C7-9A44-82E5-EA94CF20FF7A}" type="pres">
      <dgm:prSet presAssocID="{76956F65-33CC-C14E-B6C8-8AA2D53F3E78}" presName="aSpace" presStyleCnt="0"/>
      <dgm:spPr/>
    </dgm:pt>
    <dgm:pt modelId="{665677BF-B069-4647-9AE8-DE9D81496EC6}" type="pres">
      <dgm:prSet presAssocID="{7408FEF2-F869-EE4A-A3AE-F5096190ACBB}" presName="aNode" presStyleLbl="fgAcc1" presStyleIdx="3" presStyleCnt="5" custScaleX="129833" custLinFactNeighborX="19066">
        <dgm:presLayoutVars>
          <dgm:bulletEnabled val="1"/>
        </dgm:presLayoutVars>
      </dgm:prSet>
      <dgm:spPr/>
    </dgm:pt>
    <dgm:pt modelId="{41A415F0-2832-2A45-A7CB-A189D0F2CA1F}" type="pres">
      <dgm:prSet presAssocID="{7408FEF2-F869-EE4A-A3AE-F5096190ACBB}" presName="aSpace" presStyleCnt="0"/>
      <dgm:spPr/>
    </dgm:pt>
    <dgm:pt modelId="{BE36DB1F-C2CC-D042-925C-748AACC9F135}" type="pres">
      <dgm:prSet presAssocID="{D09ABD53-E32B-C94C-8A05-5903FFE92E1D}" presName="aNode" presStyleLbl="fgAcc1" presStyleIdx="4" presStyleCnt="5" custScaleX="129833" custLinFactNeighborX="19066">
        <dgm:presLayoutVars>
          <dgm:bulletEnabled val="1"/>
        </dgm:presLayoutVars>
      </dgm:prSet>
      <dgm:spPr/>
    </dgm:pt>
    <dgm:pt modelId="{50D9E267-C605-CE44-867F-57C22A79BFB3}" type="pres">
      <dgm:prSet presAssocID="{D09ABD53-E32B-C94C-8A05-5903FFE92E1D}" presName="aSpace" presStyleCnt="0"/>
      <dgm:spPr/>
    </dgm:pt>
  </dgm:ptLst>
  <dgm:cxnLst>
    <dgm:cxn modelId="{C98B8301-0135-6249-BCC3-455D4545CEE5}" srcId="{6BEDDB98-C4E8-024B-831C-0B2495568202}" destId="{D09ABD53-E32B-C94C-8A05-5903FFE92E1D}" srcOrd="4" destOrd="0" parTransId="{5C1835F6-CA65-4444-B773-FAC6E2067918}" sibTransId="{5EE237FC-4641-B542-811F-196CEAB6C05D}"/>
    <dgm:cxn modelId="{46AF0854-A1F0-E341-8B38-F362F8A35D32}" srcId="{6BEDDB98-C4E8-024B-831C-0B2495568202}" destId="{7408FEF2-F869-EE4A-A3AE-F5096190ACBB}" srcOrd="3" destOrd="0" parTransId="{E96B9501-220C-614F-A00E-71259B81640C}" sibTransId="{C0A019AC-3C0A-D046-830D-742205021A04}"/>
    <dgm:cxn modelId="{56D4C655-DF9D-0C4A-887A-D605E99DAAA9}" type="presOf" srcId="{D09ABD53-E32B-C94C-8A05-5903FFE92E1D}" destId="{BE36DB1F-C2CC-D042-925C-748AACC9F135}" srcOrd="0" destOrd="0" presId="urn:microsoft.com/office/officeart/2005/8/layout/pyramid2"/>
    <dgm:cxn modelId="{3B19A169-DEC3-3C47-8A3C-C17A85AC5698}" type="presOf" srcId="{6BEDDB98-C4E8-024B-831C-0B2495568202}" destId="{6A67E313-AC77-7541-8A03-30B034348CCC}" srcOrd="0" destOrd="0" presId="urn:microsoft.com/office/officeart/2005/8/layout/pyramid2"/>
    <dgm:cxn modelId="{A2EDA796-95A3-2D40-AD8D-2359745E4ADC}" type="presOf" srcId="{76956F65-33CC-C14E-B6C8-8AA2D53F3E78}" destId="{FD52AB0E-A6BB-2249-BF7C-42C4487019BC}" srcOrd="0" destOrd="0" presId="urn:microsoft.com/office/officeart/2005/8/layout/pyramid2"/>
    <dgm:cxn modelId="{F604C69B-E6AA-D94C-B901-71F464526783}" srcId="{6BEDDB98-C4E8-024B-831C-0B2495568202}" destId="{672D5A4F-17EF-E940-82BD-F57BA16BE4B0}" srcOrd="1" destOrd="0" parTransId="{9D35C6AA-2A83-8545-8472-CD731DB27A86}" sibTransId="{01BD0213-13AB-324C-BC64-B8C1B6EB0464}"/>
    <dgm:cxn modelId="{08B3E9A0-68FF-B547-8583-27FD6933A262}" type="presOf" srcId="{F764FBBD-7249-6242-ABCE-E18EA862DE0E}" destId="{0CC43198-707A-E449-9AEA-3AAA497FB31E}" srcOrd="0" destOrd="0" presId="urn:microsoft.com/office/officeart/2005/8/layout/pyramid2"/>
    <dgm:cxn modelId="{B94513C1-6A43-9247-88A4-0FEB31173400}" srcId="{6BEDDB98-C4E8-024B-831C-0B2495568202}" destId="{76956F65-33CC-C14E-B6C8-8AA2D53F3E78}" srcOrd="2" destOrd="0" parTransId="{A7AF00D2-FA8A-E944-9717-59F503AE26C0}" sibTransId="{C84088E3-C31E-B248-AA69-731609E678F9}"/>
    <dgm:cxn modelId="{AF1E43C5-4D86-DE49-AF70-08B61E7A664C}" srcId="{6BEDDB98-C4E8-024B-831C-0B2495568202}" destId="{F764FBBD-7249-6242-ABCE-E18EA862DE0E}" srcOrd="0" destOrd="0" parTransId="{A5A10244-02E0-5E41-896B-3D61B9848891}" sibTransId="{CF2A642B-4D0F-4A4B-A9F8-C2FD21BA610E}"/>
    <dgm:cxn modelId="{07185CF1-2350-5841-98F6-84C451861716}" type="presOf" srcId="{672D5A4F-17EF-E940-82BD-F57BA16BE4B0}" destId="{0A83B5C2-DB87-8444-96FC-76C660DF7D25}" srcOrd="0" destOrd="0" presId="urn:microsoft.com/office/officeart/2005/8/layout/pyramid2"/>
    <dgm:cxn modelId="{F048B8F3-42F9-5844-AC4B-4DC69D0AD9F3}" type="presOf" srcId="{7408FEF2-F869-EE4A-A3AE-F5096190ACBB}" destId="{665677BF-B069-4647-9AE8-DE9D81496EC6}" srcOrd="0" destOrd="0" presId="urn:microsoft.com/office/officeart/2005/8/layout/pyramid2"/>
    <dgm:cxn modelId="{C9CF56A1-0CCA-A247-AAE2-9444D7009F6B}" type="presParOf" srcId="{6A67E313-AC77-7541-8A03-30B034348CCC}" destId="{A94FB04A-1D4B-704C-A939-926D13D07ACF}" srcOrd="0" destOrd="0" presId="urn:microsoft.com/office/officeart/2005/8/layout/pyramid2"/>
    <dgm:cxn modelId="{E312CE73-1CA4-794B-AE48-A7E17FB6E58C}" type="presParOf" srcId="{6A67E313-AC77-7541-8A03-30B034348CCC}" destId="{8CFB1108-84BD-604E-BBAB-53E87352E015}" srcOrd="1" destOrd="0" presId="urn:microsoft.com/office/officeart/2005/8/layout/pyramid2"/>
    <dgm:cxn modelId="{7F1A20A8-319F-6948-9263-E4470BF3A66C}" type="presParOf" srcId="{8CFB1108-84BD-604E-BBAB-53E87352E015}" destId="{0CC43198-707A-E449-9AEA-3AAA497FB31E}" srcOrd="0" destOrd="0" presId="urn:microsoft.com/office/officeart/2005/8/layout/pyramid2"/>
    <dgm:cxn modelId="{C380C700-0903-4347-9E86-FD1BD7EB112B}" type="presParOf" srcId="{8CFB1108-84BD-604E-BBAB-53E87352E015}" destId="{850B3B02-E115-4D43-8C94-44E46949B0B2}" srcOrd="1" destOrd="0" presId="urn:microsoft.com/office/officeart/2005/8/layout/pyramid2"/>
    <dgm:cxn modelId="{9FA1E553-8407-2543-95FA-2AD35031DFC9}" type="presParOf" srcId="{8CFB1108-84BD-604E-BBAB-53E87352E015}" destId="{0A83B5C2-DB87-8444-96FC-76C660DF7D25}" srcOrd="2" destOrd="0" presId="urn:microsoft.com/office/officeart/2005/8/layout/pyramid2"/>
    <dgm:cxn modelId="{415680A1-F226-4E4A-A8A6-9B406C2D9817}" type="presParOf" srcId="{8CFB1108-84BD-604E-BBAB-53E87352E015}" destId="{E4750FE4-E607-FF47-A979-1059FA41DD3A}" srcOrd="3" destOrd="0" presId="urn:microsoft.com/office/officeart/2005/8/layout/pyramid2"/>
    <dgm:cxn modelId="{AB40D1A7-03C0-7044-8406-34275ADB89C5}" type="presParOf" srcId="{8CFB1108-84BD-604E-BBAB-53E87352E015}" destId="{FD52AB0E-A6BB-2249-BF7C-42C4487019BC}" srcOrd="4" destOrd="0" presId="urn:microsoft.com/office/officeart/2005/8/layout/pyramid2"/>
    <dgm:cxn modelId="{B4804EEB-3B59-FB40-9C08-90ABF012F536}" type="presParOf" srcId="{8CFB1108-84BD-604E-BBAB-53E87352E015}" destId="{3BE90737-E3C7-9A44-82E5-EA94CF20FF7A}" srcOrd="5" destOrd="0" presId="urn:microsoft.com/office/officeart/2005/8/layout/pyramid2"/>
    <dgm:cxn modelId="{FEC50567-79BC-3942-AA6C-F1C35F535017}" type="presParOf" srcId="{8CFB1108-84BD-604E-BBAB-53E87352E015}" destId="{665677BF-B069-4647-9AE8-DE9D81496EC6}" srcOrd="6" destOrd="0" presId="urn:microsoft.com/office/officeart/2005/8/layout/pyramid2"/>
    <dgm:cxn modelId="{4D9E6E8C-1C91-1041-B126-D5E4BDB42B69}" type="presParOf" srcId="{8CFB1108-84BD-604E-BBAB-53E87352E015}" destId="{41A415F0-2832-2A45-A7CB-A189D0F2CA1F}" srcOrd="7" destOrd="0" presId="urn:microsoft.com/office/officeart/2005/8/layout/pyramid2"/>
    <dgm:cxn modelId="{CF523C2B-1480-A64B-A825-E8EE9014E47C}" type="presParOf" srcId="{8CFB1108-84BD-604E-BBAB-53E87352E015}" destId="{BE36DB1F-C2CC-D042-925C-748AACC9F135}" srcOrd="8" destOrd="0" presId="urn:microsoft.com/office/officeart/2005/8/layout/pyramid2"/>
    <dgm:cxn modelId="{4581116B-0B8D-6F46-BDF6-563EB5CFF4FB}" type="presParOf" srcId="{8CFB1108-84BD-604E-BBAB-53E87352E015}" destId="{50D9E267-C605-CE44-867F-57C22A79BFB3}" srcOrd="9" destOrd="0" presId="urn:microsoft.com/office/officeart/2005/8/layout/pyramid2"/>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4FB04A-1D4B-704C-A939-926D13D07ACF}">
      <dsp:nvSpPr>
        <dsp:cNvPr id="0" name=""/>
        <dsp:cNvSpPr/>
      </dsp:nvSpPr>
      <dsp:spPr>
        <a:xfrm rot="10800000">
          <a:off x="1235415" y="0"/>
          <a:ext cx="5049837" cy="5049837"/>
        </a:xfrm>
        <a:prstGeom prst="triangle">
          <a:avLst/>
        </a:prstGeom>
        <a:solidFill>
          <a:srgbClr val="F4C1BD"/>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C43198-707A-E449-9AEA-3AAA497FB31E}">
      <dsp:nvSpPr>
        <dsp:cNvPr id="0" name=""/>
        <dsp:cNvSpPr/>
      </dsp:nvSpPr>
      <dsp:spPr>
        <a:xfrm>
          <a:off x="3896537" y="505476"/>
          <a:ext cx="4261630" cy="718023"/>
        </a:xfrm>
        <a:prstGeom prst="roundRect">
          <a:avLst/>
        </a:prstGeom>
        <a:solidFill>
          <a:schemeClr val="lt1">
            <a:alpha val="90000"/>
            <a:hueOff val="0"/>
            <a:satOff val="0"/>
            <a:lumOff val="0"/>
            <a:alphaOff val="0"/>
          </a:schemeClr>
        </a:solidFill>
        <a:ln w="12700" cap="flat" cmpd="sng" algn="ctr">
          <a:solidFill>
            <a:srgbClr val="D885A3"/>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GB" sz="2400" kern="1200" dirty="0">
              <a:solidFill>
                <a:schemeClr val="tx1">
                  <a:lumMod val="75000"/>
                  <a:lumOff val="25000"/>
                </a:schemeClr>
              </a:solidFill>
            </a:rPr>
            <a:t>Third party outside organisation</a:t>
          </a:r>
        </a:p>
      </dsp:txBody>
      <dsp:txXfrm>
        <a:off x="3931588" y="540527"/>
        <a:ext cx="4191528" cy="647921"/>
      </dsp:txXfrm>
    </dsp:sp>
    <dsp:sp modelId="{0A83B5C2-DB87-8444-96FC-76C660DF7D25}">
      <dsp:nvSpPr>
        <dsp:cNvPr id="0" name=""/>
        <dsp:cNvSpPr/>
      </dsp:nvSpPr>
      <dsp:spPr>
        <a:xfrm>
          <a:off x="3896537" y="1313253"/>
          <a:ext cx="4261630" cy="718023"/>
        </a:xfrm>
        <a:prstGeom prst="roundRect">
          <a:avLst/>
        </a:prstGeom>
        <a:solidFill>
          <a:schemeClr val="lt1">
            <a:alpha val="90000"/>
            <a:hueOff val="0"/>
            <a:satOff val="0"/>
            <a:lumOff val="0"/>
            <a:alphaOff val="0"/>
          </a:schemeClr>
        </a:solidFill>
        <a:ln w="12700" cap="flat" cmpd="sng" algn="ctr">
          <a:solidFill>
            <a:srgbClr val="D885A3"/>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GB" sz="2400" kern="1200" dirty="0">
              <a:solidFill>
                <a:schemeClr val="tx1">
                  <a:lumMod val="75000"/>
                  <a:lumOff val="25000"/>
                </a:schemeClr>
              </a:solidFill>
            </a:rPr>
            <a:t>Internal specialised testers / test consultants </a:t>
          </a:r>
        </a:p>
      </dsp:txBody>
      <dsp:txXfrm>
        <a:off x="3931588" y="1348304"/>
        <a:ext cx="4191528" cy="647921"/>
      </dsp:txXfrm>
    </dsp:sp>
    <dsp:sp modelId="{FD52AB0E-A6BB-2249-BF7C-42C4487019BC}">
      <dsp:nvSpPr>
        <dsp:cNvPr id="0" name=""/>
        <dsp:cNvSpPr/>
      </dsp:nvSpPr>
      <dsp:spPr>
        <a:xfrm>
          <a:off x="3896537" y="2121030"/>
          <a:ext cx="4261630" cy="718023"/>
        </a:xfrm>
        <a:prstGeom prst="roundRect">
          <a:avLst/>
        </a:prstGeom>
        <a:solidFill>
          <a:schemeClr val="lt1">
            <a:alpha val="90000"/>
            <a:hueOff val="0"/>
            <a:satOff val="0"/>
            <a:lumOff val="0"/>
            <a:alphaOff val="0"/>
          </a:schemeClr>
        </a:solidFill>
        <a:ln w="12700" cap="flat" cmpd="sng" algn="ctr">
          <a:solidFill>
            <a:srgbClr val="D885A3"/>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GB" sz="2400" kern="1200">
              <a:solidFill>
                <a:schemeClr val="tx1">
                  <a:lumMod val="75000"/>
                  <a:lumOff val="25000"/>
                </a:schemeClr>
              </a:solidFill>
            </a:rPr>
            <a:t>Testers outside dev team</a:t>
          </a:r>
        </a:p>
      </dsp:txBody>
      <dsp:txXfrm>
        <a:off x="3931588" y="2156081"/>
        <a:ext cx="4191528" cy="647921"/>
      </dsp:txXfrm>
    </dsp:sp>
    <dsp:sp modelId="{665677BF-B069-4647-9AE8-DE9D81496EC6}">
      <dsp:nvSpPr>
        <dsp:cNvPr id="0" name=""/>
        <dsp:cNvSpPr/>
      </dsp:nvSpPr>
      <dsp:spPr>
        <a:xfrm>
          <a:off x="3896537" y="2928806"/>
          <a:ext cx="4261630" cy="718023"/>
        </a:xfrm>
        <a:prstGeom prst="roundRect">
          <a:avLst/>
        </a:prstGeom>
        <a:solidFill>
          <a:schemeClr val="lt1">
            <a:alpha val="90000"/>
            <a:hueOff val="0"/>
            <a:satOff val="0"/>
            <a:lumOff val="0"/>
            <a:alphaOff val="0"/>
          </a:schemeClr>
        </a:solidFill>
        <a:ln w="12700" cap="flat" cmpd="sng" algn="ctr">
          <a:solidFill>
            <a:srgbClr val="D885A3"/>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GB" sz="2400" kern="1200" dirty="0">
              <a:solidFill>
                <a:schemeClr val="tx1">
                  <a:lumMod val="75000"/>
                  <a:lumOff val="25000"/>
                </a:schemeClr>
              </a:solidFill>
            </a:rPr>
            <a:t>Tester(s) in dev team</a:t>
          </a:r>
        </a:p>
      </dsp:txBody>
      <dsp:txXfrm>
        <a:off x="3931588" y="2963857"/>
        <a:ext cx="4191528" cy="647921"/>
      </dsp:txXfrm>
    </dsp:sp>
    <dsp:sp modelId="{BE36DB1F-C2CC-D042-925C-748AACC9F135}">
      <dsp:nvSpPr>
        <dsp:cNvPr id="0" name=""/>
        <dsp:cNvSpPr/>
      </dsp:nvSpPr>
      <dsp:spPr>
        <a:xfrm>
          <a:off x="3896537" y="3736583"/>
          <a:ext cx="4261630" cy="718023"/>
        </a:xfrm>
        <a:prstGeom prst="roundRect">
          <a:avLst/>
        </a:prstGeom>
        <a:solidFill>
          <a:schemeClr val="lt1">
            <a:alpha val="90000"/>
            <a:hueOff val="0"/>
            <a:satOff val="0"/>
            <a:lumOff val="0"/>
            <a:alphaOff val="0"/>
          </a:schemeClr>
        </a:solidFill>
        <a:ln w="12700" cap="flat" cmpd="sng" algn="ctr">
          <a:solidFill>
            <a:srgbClr val="D885A3"/>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GB" sz="2400" kern="1200" dirty="0">
              <a:solidFill>
                <a:schemeClr val="tx1">
                  <a:lumMod val="75000"/>
                  <a:lumOff val="25000"/>
                </a:schemeClr>
              </a:solidFill>
            </a:rPr>
            <a:t>Developer’s sole responsibility</a:t>
          </a:r>
        </a:p>
      </dsp:txBody>
      <dsp:txXfrm>
        <a:off x="3931588" y="3771634"/>
        <a:ext cx="4191528" cy="647921"/>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0" name="Rectangle 4">
            <a:extLst>
              <a:ext uri="{FF2B5EF4-FFF2-40B4-BE49-F238E27FC236}">
                <a16:creationId xmlns:a16="http://schemas.microsoft.com/office/drawing/2014/main" id="{449C3860-FE0B-8595-6C90-E5975A7D78A5}"/>
              </a:ext>
            </a:extLst>
          </p:cNvPr>
          <p:cNvSpPr>
            <a:spLocks noChangeArrowheads="1"/>
          </p:cNvSpPr>
          <p:nvPr/>
        </p:nvSpPr>
        <p:spPr bwMode="auto">
          <a:xfrm>
            <a:off x="6022975" y="234950"/>
            <a:ext cx="561975" cy="266700"/>
          </a:xfrm>
          <a:prstGeom prst="rect">
            <a:avLst/>
          </a:prstGeom>
          <a:noFill/>
          <a:ln>
            <a:noFill/>
          </a:ln>
          <a:effectLst/>
        </p:spPr>
        <p:txBody>
          <a:bodyPr wrap="none" lIns="60325" tIns="23812" rIns="60325" bIns="23812">
            <a:spAutoFit/>
          </a:bodyPr>
          <a:lstStyle>
            <a:lvl1pPr defTabSz="877888">
              <a:defRPr sz="2400">
                <a:solidFill>
                  <a:schemeClr val="tx1"/>
                </a:solidFill>
                <a:latin typeface="Arial" panose="020B0604020202020204" pitchFamily="34" charset="0"/>
              </a:defRPr>
            </a:lvl1pPr>
            <a:lvl2pPr marL="742950" indent="-285750" defTabSz="877888">
              <a:defRPr sz="2400">
                <a:solidFill>
                  <a:schemeClr val="tx1"/>
                </a:solidFill>
                <a:latin typeface="Arial" panose="020B0604020202020204" pitchFamily="34" charset="0"/>
              </a:defRPr>
            </a:lvl2pPr>
            <a:lvl3pPr marL="1143000" indent="-228600" defTabSz="877888">
              <a:defRPr sz="2400">
                <a:solidFill>
                  <a:schemeClr val="tx1"/>
                </a:solidFill>
                <a:latin typeface="Arial" panose="020B0604020202020204" pitchFamily="34" charset="0"/>
              </a:defRPr>
            </a:lvl3pPr>
            <a:lvl4pPr marL="1600200" indent="-228600" defTabSz="877888">
              <a:defRPr sz="2400">
                <a:solidFill>
                  <a:schemeClr val="tx1"/>
                </a:solidFill>
                <a:latin typeface="Arial" panose="020B0604020202020204" pitchFamily="34" charset="0"/>
              </a:defRPr>
            </a:lvl4pPr>
            <a:lvl5pPr marL="2057400" indent="-228600" defTabSz="877888">
              <a:defRPr sz="2400">
                <a:solidFill>
                  <a:schemeClr val="tx1"/>
                </a:solidFill>
                <a:latin typeface="Arial" panose="020B0604020202020204" pitchFamily="34" charset="0"/>
              </a:defRPr>
            </a:lvl5pPr>
            <a:lvl6pPr marL="2514600" indent="-228600" defTabSz="87788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87788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87788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877888" eaLnBrk="0" fontAlgn="base" hangingPunct="0">
              <a:spcBef>
                <a:spcPct val="0"/>
              </a:spcBef>
              <a:spcAft>
                <a:spcPct val="0"/>
              </a:spcAft>
              <a:defRPr sz="2400">
                <a:solidFill>
                  <a:schemeClr val="tx1"/>
                </a:solidFill>
                <a:latin typeface="Arial" panose="020B0604020202020204" pitchFamily="34" charset="0"/>
              </a:defRPr>
            </a:lvl9pPr>
          </a:lstStyle>
          <a:p>
            <a:pPr algn="r">
              <a:lnSpc>
                <a:spcPct val="88000"/>
              </a:lnSpc>
              <a:defRPr/>
            </a:pPr>
            <a:r>
              <a:rPr lang="en-GB" altLang="en-US" sz="1700" b="1">
                <a:latin typeface="Times New Roman" panose="02020603050405020304" pitchFamily="18" charset="0"/>
              </a:rPr>
              <a:t>5-</a:t>
            </a:r>
            <a:fld id="{2C1048A9-5D2F-604C-9A53-E35451F450D3}" type="slidenum">
              <a:rPr lang="en-GB" altLang="en-US" sz="1700" b="1">
                <a:latin typeface="Times New Roman" panose="02020603050405020304" pitchFamily="18" charset="0"/>
              </a:rPr>
              <a:pPr algn="r">
                <a:lnSpc>
                  <a:spcPct val="88000"/>
                </a:lnSpc>
                <a:defRPr/>
              </a:pPr>
              <a:t>‹#›</a:t>
            </a:fld>
            <a:endParaRPr lang="en-GB" altLang="en-US" sz="1700" b="1">
              <a:latin typeface="Times New Roman" panose="02020603050405020304" pitchFamily="18" charset="0"/>
            </a:endParaRPr>
          </a:p>
        </p:txBody>
      </p:sp>
      <p:sp>
        <p:nvSpPr>
          <p:cNvPr id="3075" name="Line 7">
            <a:extLst>
              <a:ext uri="{FF2B5EF4-FFF2-40B4-BE49-F238E27FC236}">
                <a16:creationId xmlns:a16="http://schemas.microsoft.com/office/drawing/2014/main" id="{57CD99B1-A6A9-605E-661B-1B6A5B9B2294}"/>
              </a:ext>
            </a:extLst>
          </p:cNvPr>
          <p:cNvSpPr>
            <a:spLocks noChangeShapeType="1"/>
          </p:cNvSpPr>
          <p:nvPr/>
        </p:nvSpPr>
        <p:spPr bwMode="auto">
          <a:xfrm>
            <a:off x="776288" y="4811713"/>
            <a:ext cx="5335587"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104" name="Rectangle 8">
            <a:extLst>
              <a:ext uri="{FF2B5EF4-FFF2-40B4-BE49-F238E27FC236}">
                <a16:creationId xmlns:a16="http://schemas.microsoft.com/office/drawing/2014/main" id="{2BFA5592-08C6-F5B4-B3EB-16C52C115003}"/>
              </a:ext>
            </a:extLst>
          </p:cNvPr>
          <p:cNvSpPr>
            <a:spLocks noChangeArrowheads="1"/>
          </p:cNvSpPr>
          <p:nvPr/>
        </p:nvSpPr>
        <p:spPr bwMode="auto">
          <a:xfrm>
            <a:off x="5207000" y="9209088"/>
            <a:ext cx="1370013" cy="180975"/>
          </a:xfrm>
          <a:prstGeom prst="rect">
            <a:avLst/>
          </a:prstGeom>
          <a:noFill/>
          <a:ln>
            <a:noFill/>
          </a:ln>
          <a:effectLst/>
        </p:spPr>
        <p:txBody>
          <a:bodyPr wrap="none" lIns="57150" tIns="22225" rIns="57150" bIns="22225">
            <a:spAutoFit/>
          </a:bodyPr>
          <a:lstStyle>
            <a:lvl1pPr defTabSz="822325">
              <a:defRPr sz="2400">
                <a:solidFill>
                  <a:schemeClr val="tx1"/>
                </a:solidFill>
                <a:latin typeface="Times New Roman" panose="02020603050405020304" pitchFamily="18" charset="0"/>
              </a:defRPr>
            </a:lvl1pPr>
            <a:lvl2pPr marL="411163" defTabSz="822325">
              <a:defRPr sz="2400">
                <a:solidFill>
                  <a:schemeClr val="tx1"/>
                </a:solidFill>
                <a:latin typeface="Times New Roman" panose="02020603050405020304" pitchFamily="18" charset="0"/>
              </a:defRPr>
            </a:lvl2pPr>
            <a:lvl3pPr marL="822325" defTabSz="822325">
              <a:defRPr sz="2400">
                <a:solidFill>
                  <a:schemeClr val="tx1"/>
                </a:solidFill>
                <a:latin typeface="Times New Roman" panose="02020603050405020304" pitchFamily="18" charset="0"/>
              </a:defRPr>
            </a:lvl3pPr>
            <a:lvl4pPr marL="1235075" defTabSz="822325">
              <a:defRPr sz="2400">
                <a:solidFill>
                  <a:schemeClr val="tx1"/>
                </a:solidFill>
                <a:latin typeface="Times New Roman" panose="02020603050405020304" pitchFamily="18" charset="0"/>
              </a:defRPr>
            </a:lvl4pPr>
            <a:lvl5pPr marL="1646238" defTabSz="822325">
              <a:defRPr sz="2400">
                <a:solidFill>
                  <a:schemeClr val="tx1"/>
                </a:solidFill>
                <a:latin typeface="Times New Roman" panose="02020603050405020304" pitchFamily="18" charset="0"/>
              </a:defRPr>
            </a:lvl5pPr>
            <a:lvl6pPr marL="2103438" defTabSz="822325" eaLnBrk="0" fontAlgn="base" hangingPunct="0">
              <a:spcBef>
                <a:spcPct val="0"/>
              </a:spcBef>
              <a:spcAft>
                <a:spcPct val="0"/>
              </a:spcAft>
              <a:defRPr sz="2400">
                <a:solidFill>
                  <a:schemeClr val="tx1"/>
                </a:solidFill>
                <a:latin typeface="Times New Roman" panose="02020603050405020304" pitchFamily="18" charset="0"/>
              </a:defRPr>
            </a:lvl6pPr>
            <a:lvl7pPr marL="2560638" defTabSz="822325" eaLnBrk="0" fontAlgn="base" hangingPunct="0">
              <a:spcBef>
                <a:spcPct val="0"/>
              </a:spcBef>
              <a:spcAft>
                <a:spcPct val="0"/>
              </a:spcAft>
              <a:defRPr sz="2400">
                <a:solidFill>
                  <a:schemeClr val="tx1"/>
                </a:solidFill>
                <a:latin typeface="Times New Roman" panose="02020603050405020304" pitchFamily="18" charset="0"/>
              </a:defRPr>
            </a:lvl7pPr>
            <a:lvl8pPr marL="3017838" defTabSz="822325" eaLnBrk="0" fontAlgn="base" hangingPunct="0">
              <a:spcBef>
                <a:spcPct val="0"/>
              </a:spcBef>
              <a:spcAft>
                <a:spcPct val="0"/>
              </a:spcAft>
              <a:defRPr sz="2400">
                <a:solidFill>
                  <a:schemeClr val="tx1"/>
                </a:solidFill>
                <a:latin typeface="Times New Roman" panose="02020603050405020304" pitchFamily="18" charset="0"/>
              </a:defRPr>
            </a:lvl8pPr>
            <a:lvl9pPr marL="3475038"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lgn="r">
              <a:defRPr/>
            </a:pPr>
            <a:r>
              <a:rPr lang="en-GB" altLang="en-US" sz="900">
                <a:latin typeface="Arial" panose="020B0604020202020204" pitchFamily="34" charset="0"/>
              </a:rPr>
              <a:t>© </a:t>
            </a:r>
            <a:r>
              <a:rPr lang="en-GB" altLang="en-US" sz="900"/>
              <a:t>Grove Consultants, 2000</a:t>
            </a:r>
          </a:p>
        </p:txBody>
      </p:sp>
      <p:sp>
        <p:nvSpPr>
          <p:cNvPr id="4105" name="Rectangle 9">
            <a:extLst>
              <a:ext uri="{FF2B5EF4-FFF2-40B4-BE49-F238E27FC236}">
                <a16:creationId xmlns:a16="http://schemas.microsoft.com/office/drawing/2014/main" id="{292BA017-3E15-0A12-A5A7-4D985C82E3ED}"/>
              </a:ext>
            </a:extLst>
          </p:cNvPr>
          <p:cNvSpPr>
            <a:spLocks noChangeArrowheads="1"/>
          </p:cNvSpPr>
          <p:nvPr/>
        </p:nvSpPr>
        <p:spPr bwMode="auto">
          <a:xfrm>
            <a:off x="458788" y="9220200"/>
            <a:ext cx="795337" cy="169863"/>
          </a:xfrm>
          <a:prstGeom prst="rect">
            <a:avLst/>
          </a:prstGeom>
          <a:noFill/>
          <a:ln>
            <a:noFill/>
          </a:ln>
          <a:effectLst/>
        </p:spPr>
        <p:txBody>
          <a:bodyPr wrap="none" lIns="57150" tIns="22225" rIns="57150" bIns="22225">
            <a:spAutoFit/>
          </a:bodyPr>
          <a:lstStyle>
            <a:lvl1pPr defTabSz="822325">
              <a:defRPr sz="2400">
                <a:solidFill>
                  <a:schemeClr val="tx1"/>
                </a:solidFill>
                <a:latin typeface="Times New Roman" panose="02020603050405020304" pitchFamily="18" charset="0"/>
              </a:defRPr>
            </a:lvl1pPr>
            <a:lvl2pPr marL="411163" defTabSz="822325">
              <a:defRPr sz="2400">
                <a:solidFill>
                  <a:schemeClr val="tx1"/>
                </a:solidFill>
                <a:latin typeface="Times New Roman" panose="02020603050405020304" pitchFamily="18" charset="0"/>
              </a:defRPr>
            </a:lvl2pPr>
            <a:lvl3pPr marL="822325" defTabSz="822325">
              <a:defRPr sz="2400">
                <a:solidFill>
                  <a:schemeClr val="tx1"/>
                </a:solidFill>
                <a:latin typeface="Times New Roman" panose="02020603050405020304" pitchFamily="18" charset="0"/>
              </a:defRPr>
            </a:lvl3pPr>
            <a:lvl4pPr marL="1235075" defTabSz="822325">
              <a:defRPr sz="2400">
                <a:solidFill>
                  <a:schemeClr val="tx1"/>
                </a:solidFill>
                <a:latin typeface="Times New Roman" panose="02020603050405020304" pitchFamily="18" charset="0"/>
              </a:defRPr>
            </a:lvl4pPr>
            <a:lvl5pPr marL="1646238" defTabSz="822325">
              <a:defRPr sz="2400">
                <a:solidFill>
                  <a:schemeClr val="tx1"/>
                </a:solidFill>
                <a:latin typeface="Times New Roman" panose="02020603050405020304" pitchFamily="18" charset="0"/>
              </a:defRPr>
            </a:lvl5pPr>
            <a:lvl6pPr marL="2103438" defTabSz="822325" eaLnBrk="0" fontAlgn="base" hangingPunct="0">
              <a:spcBef>
                <a:spcPct val="0"/>
              </a:spcBef>
              <a:spcAft>
                <a:spcPct val="0"/>
              </a:spcAft>
              <a:defRPr sz="2400">
                <a:solidFill>
                  <a:schemeClr val="tx1"/>
                </a:solidFill>
                <a:latin typeface="Times New Roman" panose="02020603050405020304" pitchFamily="18" charset="0"/>
              </a:defRPr>
            </a:lvl6pPr>
            <a:lvl7pPr marL="2560638" defTabSz="822325" eaLnBrk="0" fontAlgn="base" hangingPunct="0">
              <a:spcBef>
                <a:spcPct val="0"/>
              </a:spcBef>
              <a:spcAft>
                <a:spcPct val="0"/>
              </a:spcAft>
              <a:defRPr sz="2400">
                <a:solidFill>
                  <a:schemeClr val="tx1"/>
                </a:solidFill>
                <a:latin typeface="Times New Roman" panose="02020603050405020304" pitchFamily="18" charset="0"/>
              </a:defRPr>
            </a:lvl7pPr>
            <a:lvl8pPr marL="3017838" defTabSz="822325" eaLnBrk="0" fontAlgn="base" hangingPunct="0">
              <a:spcBef>
                <a:spcPct val="0"/>
              </a:spcBef>
              <a:spcAft>
                <a:spcPct val="0"/>
              </a:spcAft>
              <a:defRPr sz="2400">
                <a:solidFill>
                  <a:schemeClr val="tx1"/>
                </a:solidFill>
                <a:latin typeface="Times New Roman" panose="02020603050405020304" pitchFamily="18" charset="0"/>
              </a:defRPr>
            </a:lvl8pPr>
            <a:lvl9pPr marL="3475038"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02000"/>
              </a:lnSpc>
              <a:defRPr/>
            </a:pPr>
            <a:r>
              <a:rPr lang="en-GB" altLang="en-US" sz="800"/>
              <a:t>STF000124V1.3</a:t>
            </a: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37F4C99A-7803-845B-FC95-291271ACB9B2}"/>
              </a:ext>
            </a:extLst>
          </p:cNvPr>
          <p:cNvSpPr>
            <a:spLocks noGrp="1" noChangeArrowheads="1"/>
          </p:cNvSpPr>
          <p:nvPr>
            <p:ph type="hdr" sz="quarter"/>
          </p:nvPr>
        </p:nvSpPr>
        <p:spPr bwMode="auto">
          <a:xfrm>
            <a:off x="-31750" y="12700"/>
            <a:ext cx="3000375" cy="449263"/>
          </a:xfrm>
          <a:prstGeom prst="rect">
            <a:avLst/>
          </a:prstGeom>
          <a:noFill/>
          <a:ln>
            <a:noFill/>
          </a:ln>
          <a:effectLst/>
        </p:spPr>
        <p:txBody>
          <a:bodyPr vert="horz" wrap="square" lIns="19050" tIns="0" rIns="19050" bIns="0" numCol="1" anchor="t" anchorCtr="0" compatLnSpc="1">
            <a:prstTxWarp prst="textNoShape">
              <a:avLst/>
            </a:prstTxWarp>
          </a:bodyPr>
          <a:lstStyle>
            <a:lvl1pPr defTabSz="762000">
              <a:defRPr sz="1000" i="1">
                <a:latin typeface="Times New Roman" panose="02020603050405020304" pitchFamily="18" charset="0"/>
              </a:defRPr>
            </a:lvl1pPr>
          </a:lstStyle>
          <a:p>
            <a:pPr>
              <a:defRPr/>
            </a:pPr>
            <a:endParaRPr lang="en-GB" altLang="en-US"/>
          </a:p>
        </p:txBody>
      </p:sp>
      <p:sp>
        <p:nvSpPr>
          <p:cNvPr id="2051" name="Rectangle 3">
            <a:extLst>
              <a:ext uri="{FF2B5EF4-FFF2-40B4-BE49-F238E27FC236}">
                <a16:creationId xmlns:a16="http://schemas.microsoft.com/office/drawing/2014/main" id="{285DD351-0501-EC35-6365-3446A0878B01}"/>
              </a:ext>
            </a:extLst>
          </p:cNvPr>
          <p:cNvSpPr>
            <a:spLocks noGrp="1" noChangeArrowheads="1"/>
          </p:cNvSpPr>
          <p:nvPr>
            <p:ph type="dt" idx="1"/>
          </p:nvPr>
        </p:nvSpPr>
        <p:spPr bwMode="auto">
          <a:xfrm>
            <a:off x="3919538" y="12700"/>
            <a:ext cx="3000375" cy="449263"/>
          </a:xfrm>
          <a:prstGeom prst="rect">
            <a:avLst/>
          </a:prstGeom>
          <a:noFill/>
          <a:ln>
            <a:noFill/>
          </a:ln>
          <a:effectLst/>
        </p:spPr>
        <p:txBody>
          <a:bodyPr vert="horz" wrap="square" lIns="19050" tIns="0" rIns="19050" bIns="0" numCol="1" anchor="t" anchorCtr="0" compatLnSpc="1">
            <a:prstTxWarp prst="textNoShape">
              <a:avLst/>
            </a:prstTxWarp>
          </a:bodyPr>
          <a:lstStyle>
            <a:lvl1pPr algn="r" defTabSz="762000">
              <a:defRPr sz="1000" i="1">
                <a:latin typeface="Times New Roman" panose="02020603050405020304" pitchFamily="18" charset="0"/>
              </a:defRPr>
            </a:lvl1pPr>
          </a:lstStyle>
          <a:p>
            <a:pPr>
              <a:defRPr/>
            </a:pPr>
            <a:endParaRPr lang="en-GB" altLang="en-US"/>
          </a:p>
        </p:txBody>
      </p:sp>
      <p:sp>
        <p:nvSpPr>
          <p:cNvPr id="2052" name="Rectangle 4">
            <a:extLst>
              <a:ext uri="{FF2B5EF4-FFF2-40B4-BE49-F238E27FC236}">
                <a16:creationId xmlns:a16="http://schemas.microsoft.com/office/drawing/2014/main" id="{99E0F422-9359-ED1C-1532-5428C3F3CE6B}"/>
              </a:ext>
            </a:extLst>
          </p:cNvPr>
          <p:cNvSpPr>
            <a:spLocks noGrp="1" noChangeArrowheads="1"/>
          </p:cNvSpPr>
          <p:nvPr>
            <p:ph type="ftr" sz="quarter" idx="4"/>
          </p:nvPr>
        </p:nvSpPr>
        <p:spPr bwMode="auto">
          <a:xfrm>
            <a:off x="-31750" y="9161463"/>
            <a:ext cx="3000375" cy="449262"/>
          </a:xfrm>
          <a:prstGeom prst="rect">
            <a:avLst/>
          </a:prstGeom>
          <a:noFill/>
          <a:ln>
            <a:noFill/>
          </a:ln>
          <a:effectLst/>
        </p:spPr>
        <p:txBody>
          <a:bodyPr vert="horz" wrap="square" lIns="19050" tIns="0" rIns="19050" bIns="0" numCol="1" anchor="b" anchorCtr="0" compatLnSpc="1">
            <a:prstTxWarp prst="textNoShape">
              <a:avLst/>
            </a:prstTxWarp>
          </a:bodyPr>
          <a:lstStyle>
            <a:lvl1pPr defTabSz="762000">
              <a:defRPr sz="1000" i="1">
                <a:latin typeface="Times New Roman" panose="02020603050405020304" pitchFamily="18" charset="0"/>
              </a:defRPr>
            </a:lvl1pPr>
          </a:lstStyle>
          <a:p>
            <a:pPr>
              <a:defRPr/>
            </a:pPr>
            <a:endParaRPr lang="en-GB" altLang="en-US"/>
          </a:p>
        </p:txBody>
      </p:sp>
      <p:sp>
        <p:nvSpPr>
          <p:cNvPr id="2053" name="Rectangle 5">
            <a:extLst>
              <a:ext uri="{FF2B5EF4-FFF2-40B4-BE49-F238E27FC236}">
                <a16:creationId xmlns:a16="http://schemas.microsoft.com/office/drawing/2014/main" id="{7096F30F-62E4-4381-24F4-E8D87BB55F88}"/>
              </a:ext>
            </a:extLst>
          </p:cNvPr>
          <p:cNvSpPr>
            <a:spLocks noGrp="1" noChangeArrowheads="1"/>
          </p:cNvSpPr>
          <p:nvPr>
            <p:ph type="sldNum" sz="quarter" idx="5"/>
          </p:nvPr>
        </p:nvSpPr>
        <p:spPr bwMode="auto">
          <a:xfrm>
            <a:off x="3919538" y="9161463"/>
            <a:ext cx="3000375" cy="449262"/>
          </a:xfrm>
          <a:prstGeom prst="rect">
            <a:avLst/>
          </a:prstGeom>
          <a:noFill/>
          <a:ln>
            <a:noFill/>
          </a:ln>
          <a:effectLst/>
        </p:spPr>
        <p:txBody>
          <a:bodyPr vert="horz" wrap="square" lIns="19050" tIns="0" rIns="19050" bIns="0" numCol="1" anchor="b" anchorCtr="0" compatLnSpc="1">
            <a:prstTxWarp prst="textNoShape">
              <a:avLst/>
            </a:prstTxWarp>
          </a:bodyPr>
          <a:lstStyle>
            <a:lvl1pPr algn="r" defTabSz="762000">
              <a:defRPr sz="1000" i="1">
                <a:latin typeface="Times New Roman" panose="02020603050405020304" pitchFamily="18" charset="0"/>
              </a:defRPr>
            </a:lvl1pPr>
          </a:lstStyle>
          <a:p>
            <a:pPr>
              <a:defRPr/>
            </a:pPr>
            <a:fld id="{5F87F3CA-3F20-8542-A4CA-4AB2985FAE98}" type="slidenum">
              <a:rPr lang="en-GB" altLang="en-US"/>
              <a:pPr>
                <a:defRPr/>
              </a:pPr>
              <a:t>‹#›</a:t>
            </a:fld>
            <a:endParaRPr lang="en-GB" altLang="en-US"/>
          </a:p>
        </p:txBody>
      </p:sp>
      <p:sp>
        <p:nvSpPr>
          <p:cNvPr id="2054" name="Rectangle 6">
            <a:extLst>
              <a:ext uri="{FF2B5EF4-FFF2-40B4-BE49-F238E27FC236}">
                <a16:creationId xmlns:a16="http://schemas.microsoft.com/office/drawing/2014/main" id="{FFE83A69-5327-FB88-07C6-7104A3F18D20}"/>
              </a:ext>
            </a:extLst>
          </p:cNvPr>
          <p:cNvSpPr>
            <a:spLocks noGrp="1" noRot="1" noChangeAspect="1" noChangeArrowheads="1" noTextEdit="1"/>
          </p:cNvSpPr>
          <p:nvPr>
            <p:ph type="sldImg" idx="2"/>
          </p:nvPr>
        </p:nvSpPr>
        <p:spPr bwMode="auto">
          <a:xfrm>
            <a:off x="1017588" y="820738"/>
            <a:ext cx="4865687" cy="336867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5" name="Rectangle 7">
            <a:extLst>
              <a:ext uri="{FF2B5EF4-FFF2-40B4-BE49-F238E27FC236}">
                <a16:creationId xmlns:a16="http://schemas.microsoft.com/office/drawing/2014/main" id="{FA22BD41-B325-1997-215A-05B1802DC3E8}"/>
              </a:ext>
            </a:extLst>
          </p:cNvPr>
          <p:cNvSpPr>
            <a:spLocks noChangeArrowheads="1"/>
          </p:cNvSpPr>
          <p:nvPr/>
        </p:nvSpPr>
        <p:spPr bwMode="auto">
          <a:xfrm>
            <a:off x="646113" y="4392613"/>
            <a:ext cx="735012" cy="260350"/>
          </a:xfrm>
          <a:prstGeom prst="rect">
            <a:avLst/>
          </a:prstGeom>
          <a:noFill/>
          <a:ln>
            <a:noFill/>
          </a:ln>
          <a:effectLst/>
        </p:spPr>
        <p:txBody>
          <a:bodyPr wrap="none" lIns="60325" tIns="23812" rIns="60325" bIns="23812">
            <a:spAutoFit/>
          </a:bodyPr>
          <a:lstStyle>
            <a:lvl1pPr defTabSz="877888">
              <a:defRPr sz="2400">
                <a:solidFill>
                  <a:schemeClr val="tx1"/>
                </a:solidFill>
                <a:latin typeface="Times New Roman" panose="02020603050405020304" pitchFamily="18" charset="0"/>
              </a:defRPr>
            </a:lvl1pPr>
            <a:lvl2pPr marL="438150" defTabSz="877888">
              <a:defRPr sz="2400">
                <a:solidFill>
                  <a:schemeClr val="tx1"/>
                </a:solidFill>
                <a:latin typeface="Times New Roman" panose="02020603050405020304" pitchFamily="18" charset="0"/>
              </a:defRPr>
            </a:lvl2pPr>
            <a:lvl3pPr marL="877888" defTabSz="877888">
              <a:defRPr sz="2400">
                <a:solidFill>
                  <a:schemeClr val="tx1"/>
                </a:solidFill>
                <a:latin typeface="Times New Roman" panose="02020603050405020304" pitchFamily="18" charset="0"/>
              </a:defRPr>
            </a:lvl3pPr>
            <a:lvl4pPr marL="1316038" defTabSz="877888">
              <a:defRPr sz="2400">
                <a:solidFill>
                  <a:schemeClr val="tx1"/>
                </a:solidFill>
                <a:latin typeface="Times New Roman" panose="02020603050405020304" pitchFamily="18" charset="0"/>
              </a:defRPr>
            </a:lvl4pPr>
            <a:lvl5pPr marL="1755775" defTabSz="877888">
              <a:defRPr sz="2400">
                <a:solidFill>
                  <a:schemeClr val="tx1"/>
                </a:solidFill>
                <a:latin typeface="Times New Roman" panose="02020603050405020304" pitchFamily="18" charset="0"/>
              </a:defRPr>
            </a:lvl5pPr>
            <a:lvl6pPr marL="2212975" defTabSz="877888" eaLnBrk="0" fontAlgn="base" hangingPunct="0">
              <a:spcBef>
                <a:spcPct val="0"/>
              </a:spcBef>
              <a:spcAft>
                <a:spcPct val="0"/>
              </a:spcAft>
              <a:defRPr sz="2400">
                <a:solidFill>
                  <a:schemeClr val="tx1"/>
                </a:solidFill>
                <a:latin typeface="Times New Roman" panose="02020603050405020304" pitchFamily="18" charset="0"/>
              </a:defRPr>
            </a:lvl6pPr>
            <a:lvl7pPr marL="2670175" defTabSz="877888" eaLnBrk="0" fontAlgn="base" hangingPunct="0">
              <a:spcBef>
                <a:spcPct val="0"/>
              </a:spcBef>
              <a:spcAft>
                <a:spcPct val="0"/>
              </a:spcAft>
              <a:defRPr sz="2400">
                <a:solidFill>
                  <a:schemeClr val="tx1"/>
                </a:solidFill>
                <a:latin typeface="Times New Roman" panose="02020603050405020304" pitchFamily="18" charset="0"/>
              </a:defRPr>
            </a:lvl7pPr>
            <a:lvl8pPr marL="3127375" defTabSz="877888" eaLnBrk="0" fontAlgn="base" hangingPunct="0">
              <a:spcBef>
                <a:spcPct val="0"/>
              </a:spcBef>
              <a:spcAft>
                <a:spcPct val="0"/>
              </a:spcAft>
              <a:defRPr sz="2400">
                <a:solidFill>
                  <a:schemeClr val="tx1"/>
                </a:solidFill>
                <a:latin typeface="Times New Roman" panose="02020603050405020304" pitchFamily="18" charset="0"/>
              </a:defRPr>
            </a:lvl8pPr>
            <a:lvl9pPr marL="3584575" defTabSz="877888"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85000"/>
              </a:lnSpc>
              <a:defRPr/>
            </a:pPr>
            <a:r>
              <a:rPr lang="en-GB" altLang="en-US" sz="1700" b="1">
                <a:latin typeface="Arial" panose="020B0604020202020204" pitchFamily="34" charset="0"/>
              </a:rPr>
              <a:t>Notes</a:t>
            </a:r>
          </a:p>
        </p:txBody>
      </p:sp>
      <p:sp>
        <p:nvSpPr>
          <p:cNvPr id="2056" name="Rectangle 8">
            <a:extLst>
              <a:ext uri="{FF2B5EF4-FFF2-40B4-BE49-F238E27FC236}">
                <a16:creationId xmlns:a16="http://schemas.microsoft.com/office/drawing/2014/main" id="{9A11B45E-E700-187D-B19E-AB2D1A06B77A}"/>
              </a:ext>
            </a:extLst>
          </p:cNvPr>
          <p:cNvSpPr>
            <a:spLocks noChangeArrowheads="1"/>
          </p:cNvSpPr>
          <p:nvPr/>
        </p:nvSpPr>
        <p:spPr bwMode="auto">
          <a:xfrm>
            <a:off x="6280150" y="177800"/>
            <a:ext cx="381000" cy="277813"/>
          </a:xfrm>
          <a:prstGeom prst="rect">
            <a:avLst/>
          </a:prstGeom>
          <a:noFill/>
          <a:ln>
            <a:noFill/>
          </a:ln>
          <a:effectLst/>
        </p:spPr>
        <p:txBody>
          <a:bodyPr wrap="none" lIns="60325" tIns="23812" rIns="60325" bIns="23812">
            <a:spAutoFit/>
          </a:bodyPr>
          <a:lstStyle>
            <a:lvl1pPr defTabSz="877888">
              <a:defRPr sz="2400">
                <a:solidFill>
                  <a:schemeClr val="tx1"/>
                </a:solidFill>
                <a:latin typeface="Arial" panose="020B0604020202020204" pitchFamily="34" charset="0"/>
              </a:defRPr>
            </a:lvl1pPr>
            <a:lvl2pPr marL="742950" indent="-285750" defTabSz="877888">
              <a:defRPr sz="2400">
                <a:solidFill>
                  <a:schemeClr val="tx1"/>
                </a:solidFill>
                <a:latin typeface="Arial" panose="020B0604020202020204" pitchFamily="34" charset="0"/>
              </a:defRPr>
            </a:lvl2pPr>
            <a:lvl3pPr marL="1143000" indent="-228600" defTabSz="877888">
              <a:defRPr sz="2400">
                <a:solidFill>
                  <a:schemeClr val="tx1"/>
                </a:solidFill>
                <a:latin typeface="Arial" panose="020B0604020202020204" pitchFamily="34" charset="0"/>
              </a:defRPr>
            </a:lvl3pPr>
            <a:lvl4pPr marL="1600200" indent="-228600" defTabSz="877888">
              <a:defRPr sz="2400">
                <a:solidFill>
                  <a:schemeClr val="tx1"/>
                </a:solidFill>
                <a:latin typeface="Arial" panose="020B0604020202020204" pitchFamily="34" charset="0"/>
              </a:defRPr>
            </a:lvl4pPr>
            <a:lvl5pPr marL="2057400" indent="-228600" defTabSz="877888">
              <a:defRPr sz="2400">
                <a:solidFill>
                  <a:schemeClr val="tx1"/>
                </a:solidFill>
                <a:latin typeface="Arial" panose="020B0604020202020204" pitchFamily="34" charset="0"/>
              </a:defRPr>
            </a:lvl5pPr>
            <a:lvl6pPr marL="2514600" indent="-228600" defTabSz="87788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87788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87788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877888" eaLnBrk="0" fontAlgn="base" hangingPunct="0">
              <a:spcBef>
                <a:spcPct val="0"/>
              </a:spcBef>
              <a:spcAft>
                <a:spcPct val="0"/>
              </a:spcAft>
              <a:defRPr sz="2400">
                <a:solidFill>
                  <a:schemeClr val="tx1"/>
                </a:solidFill>
                <a:latin typeface="Arial" panose="020B0604020202020204" pitchFamily="34" charset="0"/>
              </a:defRPr>
            </a:lvl9pPr>
          </a:lstStyle>
          <a:p>
            <a:pPr algn="r">
              <a:lnSpc>
                <a:spcPct val="92000"/>
              </a:lnSpc>
              <a:defRPr/>
            </a:pPr>
            <a:fld id="{B09F4499-1C18-2A47-A515-152C35895C99}" type="slidenum">
              <a:rPr lang="en-GB" altLang="en-US" sz="1700" b="1">
                <a:latin typeface="Times New Roman" panose="02020603050405020304" pitchFamily="18" charset="0"/>
              </a:rPr>
              <a:pPr algn="r">
                <a:lnSpc>
                  <a:spcPct val="92000"/>
                </a:lnSpc>
                <a:defRPr/>
              </a:pPr>
              <a:t>‹#›</a:t>
            </a:fld>
            <a:endParaRPr lang="en-GB" altLang="en-US" sz="1700" b="1">
              <a:latin typeface="Times New Roman" panose="02020603050405020304" pitchFamily="18" charset="0"/>
            </a:endParaRPr>
          </a:p>
        </p:txBody>
      </p:sp>
      <p:sp>
        <p:nvSpPr>
          <p:cNvPr id="2057" name="Rectangle 9">
            <a:extLst>
              <a:ext uri="{FF2B5EF4-FFF2-40B4-BE49-F238E27FC236}">
                <a16:creationId xmlns:a16="http://schemas.microsoft.com/office/drawing/2014/main" id="{32FBBA3D-864E-FDC6-565F-AB81606FF377}"/>
              </a:ext>
            </a:extLst>
          </p:cNvPr>
          <p:cNvSpPr>
            <a:spLocks noChangeArrowheads="1"/>
          </p:cNvSpPr>
          <p:nvPr/>
        </p:nvSpPr>
        <p:spPr bwMode="auto">
          <a:xfrm>
            <a:off x="5205413" y="9209088"/>
            <a:ext cx="1398587" cy="174625"/>
          </a:xfrm>
          <a:prstGeom prst="rect">
            <a:avLst/>
          </a:prstGeom>
          <a:noFill/>
          <a:ln>
            <a:noFill/>
          </a:ln>
          <a:effectLst/>
        </p:spPr>
        <p:txBody>
          <a:bodyPr wrap="none" lIns="57150" tIns="22225" rIns="57150" bIns="22225">
            <a:spAutoFit/>
          </a:bodyPr>
          <a:lstStyle>
            <a:lvl1pPr defTabSz="822325">
              <a:defRPr sz="2400">
                <a:solidFill>
                  <a:schemeClr val="tx1"/>
                </a:solidFill>
                <a:latin typeface="Times New Roman" panose="02020603050405020304" pitchFamily="18" charset="0"/>
              </a:defRPr>
            </a:lvl1pPr>
            <a:lvl2pPr marL="411163" defTabSz="822325">
              <a:defRPr sz="2400">
                <a:solidFill>
                  <a:schemeClr val="tx1"/>
                </a:solidFill>
                <a:latin typeface="Times New Roman" panose="02020603050405020304" pitchFamily="18" charset="0"/>
              </a:defRPr>
            </a:lvl2pPr>
            <a:lvl3pPr marL="822325" defTabSz="822325">
              <a:defRPr sz="2400">
                <a:solidFill>
                  <a:schemeClr val="tx1"/>
                </a:solidFill>
                <a:latin typeface="Times New Roman" panose="02020603050405020304" pitchFamily="18" charset="0"/>
              </a:defRPr>
            </a:lvl3pPr>
            <a:lvl4pPr marL="1235075" defTabSz="822325">
              <a:defRPr sz="2400">
                <a:solidFill>
                  <a:schemeClr val="tx1"/>
                </a:solidFill>
                <a:latin typeface="Times New Roman" panose="02020603050405020304" pitchFamily="18" charset="0"/>
              </a:defRPr>
            </a:lvl4pPr>
            <a:lvl5pPr marL="1646238" defTabSz="822325">
              <a:defRPr sz="2400">
                <a:solidFill>
                  <a:schemeClr val="tx1"/>
                </a:solidFill>
                <a:latin typeface="Times New Roman" panose="02020603050405020304" pitchFamily="18" charset="0"/>
              </a:defRPr>
            </a:lvl5pPr>
            <a:lvl6pPr marL="2103438" defTabSz="822325" eaLnBrk="0" fontAlgn="base" hangingPunct="0">
              <a:spcBef>
                <a:spcPct val="0"/>
              </a:spcBef>
              <a:spcAft>
                <a:spcPct val="0"/>
              </a:spcAft>
              <a:defRPr sz="2400">
                <a:solidFill>
                  <a:schemeClr val="tx1"/>
                </a:solidFill>
                <a:latin typeface="Times New Roman" panose="02020603050405020304" pitchFamily="18" charset="0"/>
              </a:defRPr>
            </a:lvl6pPr>
            <a:lvl7pPr marL="2560638" defTabSz="822325" eaLnBrk="0" fontAlgn="base" hangingPunct="0">
              <a:spcBef>
                <a:spcPct val="0"/>
              </a:spcBef>
              <a:spcAft>
                <a:spcPct val="0"/>
              </a:spcAft>
              <a:defRPr sz="2400">
                <a:solidFill>
                  <a:schemeClr val="tx1"/>
                </a:solidFill>
                <a:latin typeface="Times New Roman" panose="02020603050405020304" pitchFamily="18" charset="0"/>
              </a:defRPr>
            </a:lvl7pPr>
            <a:lvl8pPr marL="3017838" defTabSz="822325" eaLnBrk="0" fontAlgn="base" hangingPunct="0">
              <a:spcBef>
                <a:spcPct val="0"/>
              </a:spcBef>
              <a:spcAft>
                <a:spcPct val="0"/>
              </a:spcAft>
              <a:defRPr sz="2400">
                <a:solidFill>
                  <a:schemeClr val="tx1"/>
                </a:solidFill>
                <a:latin typeface="Times New Roman" panose="02020603050405020304" pitchFamily="18" charset="0"/>
              </a:defRPr>
            </a:lvl8pPr>
            <a:lvl9pPr marL="3475038"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r>
              <a:rPr lang="en-GB" altLang="en-US" sz="900">
                <a:latin typeface="Arial" panose="020B0604020202020204" pitchFamily="34" charset="0"/>
              </a:rPr>
              <a:t>© </a:t>
            </a:r>
            <a:r>
              <a:rPr lang="en-GB" altLang="en-US" sz="900"/>
              <a:t>Grove Consultants, 1997</a:t>
            </a: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a:extLst>
              <a:ext uri="{FF2B5EF4-FFF2-40B4-BE49-F238E27FC236}">
                <a16:creationId xmlns:a16="http://schemas.microsoft.com/office/drawing/2014/main" id="{3A22F2FF-4AA7-8D18-30D7-20B54F4B5721}"/>
              </a:ext>
            </a:extLst>
          </p:cNvPr>
          <p:cNvSpPr>
            <a:spLocks noGrp="1" noRot="1" noChangeAspect="1" noChangeArrowheads="1" noTextEdit="1"/>
          </p:cNvSpPr>
          <p:nvPr>
            <p:ph type="sldImg"/>
          </p:nvPr>
        </p:nvSpPr>
        <p:spPr>
          <a:ln/>
        </p:spPr>
      </p:sp>
      <p:sp>
        <p:nvSpPr>
          <p:cNvPr id="16386" name="Notes Placeholder 2">
            <a:extLst>
              <a:ext uri="{FF2B5EF4-FFF2-40B4-BE49-F238E27FC236}">
                <a16:creationId xmlns:a16="http://schemas.microsoft.com/office/drawing/2014/main" id="{49C8436E-AB9B-CE6B-F2DF-C3632B6ED21C}"/>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b="1" dirty="0"/>
          </a:p>
        </p:txBody>
      </p:sp>
      <p:sp>
        <p:nvSpPr>
          <p:cNvPr id="16387" name="Slide Number Placeholder 3">
            <a:extLst>
              <a:ext uri="{FF2B5EF4-FFF2-40B4-BE49-F238E27FC236}">
                <a16:creationId xmlns:a16="http://schemas.microsoft.com/office/drawing/2014/main" id="{DD1B8608-E27E-8920-ECC6-B30084F48838}"/>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8FCEF47F-A321-AC40-ABEB-5A13FA55E233}" type="slidenum">
              <a:rPr lang="en-GB" altLang="en-US" sz="1000" smtClean="0">
                <a:latin typeface="Times New Roman" panose="02020603050405020304" pitchFamily="18" charset="0"/>
              </a:rPr>
              <a:pPr/>
              <a:t>1</a:t>
            </a:fld>
            <a:endParaRPr lang="en-GB" altLang="en-US" sz="1000">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8975" y="4630738"/>
            <a:ext cx="5510213" cy="3789362"/>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5F87F3CA-3F20-8542-A4CA-4AB2985FAE98}" type="slidenum">
              <a:rPr lang="en-GB" altLang="en-US" smtClean="0"/>
              <a:pPr>
                <a:defRPr/>
              </a:pPr>
              <a:t>15</a:t>
            </a:fld>
            <a:endParaRPr lang="en-GB" altLang="en-US"/>
          </a:p>
        </p:txBody>
      </p:sp>
    </p:spTree>
    <p:extLst>
      <p:ext uri="{BB962C8B-B14F-4D97-AF65-F5344CB8AC3E}">
        <p14:creationId xmlns:p14="http://schemas.microsoft.com/office/powerpoint/2010/main" val="40199846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a:extLst>
              <a:ext uri="{FF2B5EF4-FFF2-40B4-BE49-F238E27FC236}">
                <a16:creationId xmlns:a16="http://schemas.microsoft.com/office/drawing/2014/main" id="{CCF5B963-224C-D248-2E2E-8E0B4A360CD9}"/>
              </a:ext>
            </a:extLst>
          </p:cNvPr>
          <p:cNvSpPr>
            <a:spLocks noGrp="1" noRot="1" noChangeAspect="1" noChangeArrowheads="1" noTextEdit="1"/>
          </p:cNvSpPr>
          <p:nvPr>
            <p:ph type="sldImg"/>
          </p:nvPr>
        </p:nvSpPr>
        <p:spPr>
          <a:ln/>
        </p:spPr>
      </p:sp>
      <p:sp>
        <p:nvSpPr>
          <p:cNvPr id="24579" name="Notes Placeholder 2">
            <a:extLst>
              <a:ext uri="{FF2B5EF4-FFF2-40B4-BE49-F238E27FC236}">
                <a16:creationId xmlns:a16="http://schemas.microsoft.com/office/drawing/2014/main" id="{08CAE989-AAA0-5BFF-FAF9-EE03D0F21C84}"/>
              </a:ext>
            </a:extLst>
          </p:cNvPr>
          <p:cNvSpPr>
            <a:spLocks noGrp="1" noChangeArrowheads="1"/>
          </p:cNvSpPr>
          <p:nvPr>
            <p:ph type="body" idx="1"/>
          </p:nvPr>
        </p:nvSpPr>
        <p:spPr bwMode="auto">
          <a:xfrm>
            <a:off x="688975" y="4630738"/>
            <a:ext cx="5510213" cy="37893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en-US" altLang="en-US"/>
          </a:p>
        </p:txBody>
      </p:sp>
      <p:sp>
        <p:nvSpPr>
          <p:cNvPr id="24580" name="Slide Number Placeholder 3">
            <a:extLst>
              <a:ext uri="{FF2B5EF4-FFF2-40B4-BE49-F238E27FC236}">
                <a16:creationId xmlns:a16="http://schemas.microsoft.com/office/drawing/2014/main" id="{B83A129A-A7BE-1386-AA58-4B818C51BB48}"/>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CE62CB81-D557-6446-947E-8D471796CB23}" type="slidenum">
              <a:rPr lang="en-GB" altLang="en-US" sz="1000" smtClean="0">
                <a:latin typeface="Times New Roman" panose="02020603050405020304" pitchFamily="18" charset="0"/>
              </a:rPr>
              <a:pPr/>
              <a:t>16</a:t>
            </a:fld>
            <a:endParaRPr lang="en-GB" altLang="en-US" sz="1000">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8975" y="4630738"/>
            <a:ext cx="5510213" cy="3789362"/>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5F87F3CA-3F20-8542-A4CA-4AB2985FAE98}" type="slidenum">
              <a:rPr lang="en-GB" altLang="en-US" smtClean="0"/>
              <a:pPr>
                <a:defRPr/>
              </a:pPr>
              <a:t>18</a:t>
            </a:fld>
            <a:endParaRPr lang="en-GB" altLang="en-US"/>
          </a:p>
        </p:txBody>
      </p:sp>
    </p:spTree>
    <p:extLst>
      <p:ext uri="{BB962C8B-B14F-4D97-AF65-F5344CB8AC3E}">
        <p14:creationId xmlns:p14="http://schemas.microsoft.com/office/powerpoint/2010/main" val="17950304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8975" y="4630738"/>
            <a:ext cx="5510213" cy="3789362"/>
          </a:xfrm>
          <a:prstGeom prst="rect">
            <a:avLst/>
          </a:prstGeom>
        </p:spPr>
        <p:txBody>
          <a:bodyPr/>
          <a:lstStyle/>
          <a:p>
            <a:pPr marL="171450" indent="-171450">
              <a:buFont typeface="Arial" panose="020B0604020202020204" pitchFamily="34" charset="0"/>
              <a:buChar char="•"/>
            </a:pPr>
            <a:endParaRPr lang="en-GB" dirty="0"/>
          </a:p>
        </p:txBody>
      </p:sp>
      <p:sp>
        <p:nvSpPr>
          <p:cNvPr id="4" name="Slide Number Placeholder 3"/>
          <p:cNvSpPr>
            <a:spLocks noGrp="1"/>
          </p:cNvSpPr>
          <p:nvPr>
            <p:ph type="sldNum" sz="quarter" idx="5"/>
          </p:nvPr>
        </p:nvSpPr>
        <p:spPr/>
        <p:txBody>
          <a:bodyPr/>
          <a:lstStyle/>
          <a:p>
            <a:pPr>
              <a:defRPr/>
            </a:pPr>
            <a:fld id="{5F87F3CA-3F20-8542-A4CA-4AB2985FAE98}" type="slidenum">
              <a:rPr lang="en-GB" altLang="en-US" smtClean="0"/>
              <a:pPr>
                <a:defRPr/>
              </a:pPr>
              <a:t>19</a:t>
            </a:fld>
            <a:endParaRPr lang="en-GB" altLang="en-US"/>
          </a:p>
        </p:txBody>
      </p:sp>
    </p:spTree>
    <p:extLst>
      <p:ext uri="{BB962C8B-B14F-4D97-AF65-F5344CB8AC3E}">
        <p14:creationId xmlns:p14="http://schemas.microsoft.com/office/powerpoint/2010/main" val="23918683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1CBD1083-10DC-667E-0899-39B29E8D13D9}"/>
              </a:ext>
            </a:extLst>
          </p:cNvPr>
          <p:cNvSpPr>
            <a:spLocks noGrp="1" noRot="1" noChangeAspect="1" noChangeArrowheads="1" noTextEdit="1"/>
          </p:cNvSpPr>
          <p:nvPr>
            <p:ph type="sldImg"/>
          </p:nvPr>
        </p:nvSpPr>
        <p:spPr>
          <a:ln/>
        </p:spPr>
      </p:sp>
      <p:sp>
        <p:nvSpPr>
          <p:cNvPr id="26627" name="Notes Placeholder 2">
            <a:extLst>
              <a:ext uri="{FF2B5EF4-FFF2-40B4-BE49-F238E27FC236}">
                <a16:creationId xmlns:a16="http://schemas.microsoft.com/office/drawing/2014/main" id="{35891A70-B1D2-BF71-839E-45941CFAAD12}"/>
              </a:ext>
            </a:extLst>
          </p:cNvPr>
          <p:cNvSpPr>
            <a:spLocks noGrp="1" noChangeArrowheads="1"/>
          </p:cNvSpPr>
          <p:nvPr>
            <p:ph type="body" idx="1"/>
          </p:nvPr>
        </p:nvSpPr>
        <p:spPr bwMode="auto">
          <a:xfrm>
            <a:off x="688975" y="4630738"/>
            <a:ext cx="5510213" cy="37893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6628" name="Slide Number Placeholder 3">
            <a:extLst>
              <a:ext uri="{FF2B5EF4-FFF2-40B4-BE49-F238E27FC236}">
                <a16:creationId xmlns:a16="http://schemas.microsoft.com/office/drawing/2014/main" id="{D98FEEAC-84F0-AD87-922E-DE25A45D24F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7A8E6C91-0D09-9D4C-B1E7-2FA2596D51E2}" type="slidenum">
              <a:rPr lang="en-GB" altLang="en-US" sz="1000" smtClean="0">
                <a:latin typeface="Times New Roman" panose="02020603050405020304" pitchFamily="18" charset="0"/>
              </a:rPr>
              <a:pPr/>
              <a:t>24</a:t>
            </a:fld>
            <a:endParaRPr lang="en-GB" altLang="en-US" sz="1000">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8975" y="4630738"/>
            <a:ext cx="5510213" cy="3789362"/>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5F87F3CA-3F20-8542-A4CA-4AB2985FAE98}" type="slidenum">
              <a:rPr lang="en-GB" altLang="en-US" smtClean="0"/>
              <a:pPr>
                <a:defRPr/>
              </a:pPr>
              <a:t>27</a:t>
            </a:fld>
            <a:endParaRPr lang="en-GB" altLang="en-US"/>
          </a:p>
        </p:txBody>
      </p:sp>
    </p:spTree>
    <p:extLst>
      <p:ext uri="{BB962C8B-B14F-4D97-AF65-F5344CB8AC3E}">
        <p14:creationId xmlns:p14="http://schemas.microsoft.com/office/powerpoint/2010/main" val="8840512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8975" y="4630738"/>
            <a:ext cx="5510213" cy="3789362"/>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5F87F3CA-3F20-8542-A4CA-4AB2985FAE98}" type="slidenum">
              <a:rPr lang="en-GB" altLang="en-US" smtClean="0"/>
              <a:pPr>
                <a:defRPr/>
              </a:pPr>
              <a:t>28</a:t>
            </a:fld>
            <a:endParaRPr lang="en-GB" altLang="en-US"/>
          </a:p>
        </p:txBody>
      </p:sp>
    </p:spTree>
    <p:extLst>
      <p:ext uri="{BB962C8B-B14F-4D97-AF65-F5344CB8AC3E}">
        <p14:creationId xmlns:p14="http://schemas.microsoft.com/office/powerpoint/2010/main" val="7639048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8975" y="4630738"/>
            <a:ext cx="5510213" cy="3789362"/>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5F87F3CA-3F20-8542-A4CA-4AB2985FAE98}" type="slidenum">
              <a:rPr lang="en-GB" altLang="en-US" smtClean="0"/>
              <a:pPr>
                <a:defRPr/>
              </a:pPr>
              <a:t>30</a:t>
            </a:fld>
            <a:endParaRPr lang="en-GB" altLang="en-US"/>
          </a:p>
        </p:txBody>
      </p:sp>
    </p:spTree>
    <p:extLst>
      <p:ext uri="{BB962C8B-B14F-4D97-AF65-F5344CB8AC3E}">
        <p14:creationId xmlns:p14="http://schemas.microsoft.com/office/powerpoint/2010/main" val="2735222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8975" y="4630738"/>
            <a:ext cx="5510213" cy="3789362"/>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5F87F3CA-3F20-8542-A4CA-4AB2985FAE98}" type="slidenum">
              <a:rPr lang="en-GB" altLang="en-US" smtClean="0"/>
              <a:pPr>
                <a:defRPr/>
              </a:pPr>
              <a:t>32</a:t>
            </a:fld>
            <a:endParaRPr lang="en-GB" altLang="en-US"/>
          </a:p>
        </p:txBody>
      </p:sp>
    </p:spTree>
    <p:extLst>
      <p:ext uri="{BB962C8B-B14F-4D97-AF65-F5344CB8AC3E}">
        <p14:creationId xmlns:p14="http://schemas.microsoft.com/office/powerpoint/2010/main" val="34608343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8975" y="4630738"/>
            <a:ext cx="5510213" cy="3789362"/>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5F87F3CA-3F20-8542-A4CA-4AB2985FAE98}" type="slidenum">
              <a:rPr lang="en-GB" altLang="en-US" smtClean="0"/>
              <a:pPr>
                <a:defRPr/>
              </a:pPr>
              <a:t>34</a:t>
            </a:fld>
            <a:endParaRPr lang="en-GB" altLang="en-US"/>
          </a:p>
        </p:txBody>
      </p:sp>
    </p:spTree>
    <p:extLst>
      <p:ext uri="{BB962C8B-B14F-4D97-AF65-F5344CB8AC3E}">
        <p14:creationId xmlns:p14="http://schemas.microsoft.com/office/powerpoint/2010/main" val="2118859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825D1D87-ACDD-B04F-3B49-E0035ACF6223}"/>
              </a:ext>
            </a:extLst>
          </p:cNvPr>
          <p:cNvSpPr>
            <a:spLocks noGrp="1" noRot="1" noChangeAspect="1" noChangeArrowheads="1" noTextEdit="1"/>
          </p:cNvSpPr>
          <p:nvPr>
            <p:ph type="sldImg"/>
          </p:nvPr>
        </p:nvSpPr>
        <p:spPr>
          <a:ln/>
        </p:spPr>
      </p:sp>
      <p:sp>
        <p:nvSpPr>
          <p:cNvPr id="7171" name="Notes Placeholder 2">
            <a:extLst>
              <a:ext uri="{FF2B5EF4-FFF2-40B4-BE49-F238E27FC236}">
                <a16:creationId xmlns:a16="http://schemas.microsoft.com/office/drawing/2014/main" id="{4C7848A3-16C3-EB17-5183-08EBC6E50D41}"/>
              </a:ext>
            </a:extLst>
          </p:cNvPr>
          <p:cNvSpPr>
            <a:spLocks noGrp="1" noChangeArrowheads="1"/>
          </p:cNvSpPr>
          <p:nvPr>
            <p:ph type="body" idx="1"/>
          </p:nvPr>
        </p:nvSpPr>
        <p:spPr bwMode="auto">
          <a:xfrm>
            <a:off x="688975" y="4630738"/>
            <a:ext cx="5510213" cy="37893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7172" name="Slide Number Placeholder 3">
            <a:extLst>
              <a:ext uri="{FF2B5EF4-FFF2-40B4-BE49-F238E27FC236}">
                <a16:creationId xmlns:a16="http://schemas.microsoft.com/office/drawing/2014/main" id="{18B156E1-DDDB-26AF-A82F-58D66EDFE1AD}"/>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3FC41AA5-7642-F64C-AE79-6814114198BB}" type="slidenum">
              <a:rPr lang="en-GB" altLang="en-US" sz="1000" smtClean="0">
                <a:latin typeface="Times New Roman" panose="02020603050405020304" pitchFamily="18" charset="0"/>
              </a:rPr>
              <a:pPr/>
              <a:t>6</a:t>
            </a:fld>
            <a:endParaRPr lang="en-GB" altLang="en-US" sz="1000">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8975" y="4630738"/>
            <a:ext cx="5510213" cy="3789362"/>
          </a:xfrm>
          <a:prstGeom prst="rect">
            <a:avLst/>
          </a:prstGeom>
        </p:spPr>
        <p:txBody>
          <a:bodyPr/>
          <a:lstStyle/>
          <a:p>
            <a:r>
              <a:rPr lang="en-GB" dirty="0"/>
              <a:t>Page 181 / 290 (or 167)</a:t>
            </a:r>
          </a:p>
        </p:txBody>
      </p:sp>
      <p:sp>
        <p:nvSpPr>
          <p:cNvPr id="4" name="Slide Number Placeholder 3"/>
          <p:cNvSpPr>
            <a:spLocks noGrp="1"/>
          </p:cNvSpPr>
          <p:nvPr>
            <p:ph type="sldNum" sz="quarter" idx="5"/>
          </p:nvPr>
        </p:nvSpPr>
        <p:spPr/>
        <p:txBody>
          <a:bodyPr/>
          <a:lstStyle/>
          <a:p>
            <a:pPr>
              <a:defRPr/>
            </a:pPr>
            <a:fld id="{5F87F3CA-3F20-8542-A4CA-4AB2985FAE98}" type="slidenum">
              <a:rPr lang="en-GB" altLang="en-US" smtClean="0"/>
              <a:pPr>
                <a:defRPr/>
              </a:pPr>
              <a:t>37</a:t>
            </a:fld>
            <a:endParaRPr lang="en-GB" altLang="en-US"/>
          </a:p>
        </p:txBody>
      </p:sp>
    </p:spTree>
    <p:extLst>
      <p:ext uri="{BB962C8B-B14F-4D97-AF65-F5344CB8AC3E}">
        <p14:creationId xmlns:p14="http://schemas.microsoft.com/office/powerpoint/2010/main" val="23268093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8975" y="4630738"/>
            <a:ext cx="5510213" cy="3789362"/>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5F87F3CA-3F20-8542-A4CA-4AB2985FAE98}" type="slidenum">
              <a:rPr lang="en-GB" altLang="en-US" smtClean="0"/>
              <a:pPr>
                <a:defRPr/>
              </a:pPr>
              <a:t>38</a:t>
            </a:fld>
            <a:endParaRPr lang="en-GB" altLang="en-US"/>
          </a:p>
        </p:txBody>
      </p:sp>
    </p:spTree>
    <p:extLst>
      <p:ext uri="{BB962C8B-B14F-4D97-AF65-F5344CB8AC3E}">
        <p14:creationId xmlns:p14="http://schemas.microsoft.com/office/powerpoint/2010/main" val="15987971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8975" y="4630738"/>
            <a:ext cx="5510213" cy="3789362"/>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5F87F3CA-3F20-8542-A4CA-4AB2985FAE98}" type="slidenum">
              <a:rPr lang="en-GB" altLang="en-US" smtClean="0"/>
              <a:pPr>
                <a:defRPr/>
              </a:pPr>
              <a:t>39</a:t>
            </a:fld>
            <a:endParaRPr lang="en-GB" altLang="en-US"/>
          </a:p>
        </p:txBody>
      </p:sp>
    </p:spTree>
    <p:extLst>
      <p:ext uri="{BB962C8B-B14F-4D97-AF65-F5344CB8AC3E}">
        <p14:creationId xmlns:p14="http://schemas.microsoft.com/office/powerpoint/2010/main" val="1647646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8975" y="4630738"/>
            <a:ext cx="5510213" cy="3789362"/>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5F87F3CA-3F20-8542-A4CA-4AB2985FAE98}" type="slidenum">
              <a:rPr lang="en-GB" altLang="en-US" smtClean="0"/>
              <a:pPr>
                <a:defRPr/>
              </a:pPr>
              <a:t>40</a:t>
            </a:fld>
            <a:endParaRPr lang="en-GB" altLang="en-US"/>
          </a:p>
        </p:txBody>
      </p:sp>
    </p:spTree>
    <p:extLst>
      <p:ext uri="{BB962C8B-B14F-4D97-AF65-F5344CB8AC3E}">
        <p14:creationId xmlns:p14="http://schemas.microsoft.com/office/powerpoint/2010/main" val="41984319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8975" y="4630738"/>
            <a:ext cx="5510213" cy="3789362"/>
          </a:xfrm>
          <a:prstGeom prst="rect">
            <a:avLst/>
          </a:prstGeom>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pPr>
              <a:defRPr/>
            </a:pPr>
            <a:fld id="{5F87F3CA-3F20-8542-A4CA-4AB2985FAE98}" type="slidenum">
              <a:rPr lang="en-GB" altLang="en-US" smtClean="0"/>
              <a:pPr>
                <a:defRPr/>
              </a:pPr>
              <a:t>42</a:t>
            </a:fld>
            <a:endParaRPr lang="en-GB" altLang="en-US"/>
          </a:p>
        </p:txBody>
      </p:sp>
    </p:spTree>
    <p:extLst>
      <p:ext uri="{BB962C8B-B14F-4D97-AF65-F5344CB8AC3E}">
        <p14:creationId xmlns:p14="http://schemas.microsoft.com/office/powerpoint/2010/main" val="20366077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8975" y="4630738"/>
            <a:ext cx="5510213" cy="3789362"/>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5F87F3CA-3F20-8542-A4CA-4AB2985FAE98}" type="slidenum">
              <a:rPr lang="en-GB" altLang="en-US" smtClean="0"/>
              <a:pPr>
                <a:defRPr/>
              </a:pPr>
              <a:t>43</a:t>
            </a:fld>
            <a:endParaRPr lang="en-GB" altLang="en-US"/>
          </a:p>
        </p:txBody>
      </p:sp>
    </p:spTree>
    <p:extLst>
      <p:ext uri="{BB962C8B-B14F-4D97-AF65-F5344CB8AC3E}">
        <p14:creationId xmlns:p14="http://schemas.microsoft.com/office/powerpoint/2010/main" val="20414240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8975" y="4630738"/>
            <a:ext cx="5510213" cy="3789362"/>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5F87F3CA-3F20-8542-A4CA-4AB2985FAE98}" type="slidenum">
              <a:rPr lang="en-GB" altLang="en-US" smtClean="0"/>
              <a:pPr>
                <a:defRPr/>
              </a:pPr>
              <a:t>45</a:t>
            </a:fld>
            <a:endParaRPr lang="en-GB" altLang="en-US"/>
          </a:p>
        </p:txBody>
      </p:sp>
    </p:spTree>
    <p:extLst>
      <p:ext uri="{BB962C8B-B14F-4D97-AF65-F5344CB8AC3E}">
        <p14:creationId xmlns:p14="http://schemas.microsoft.com/office/powerpoint/2010/main" val="33347493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8975" y="4630738"/>
            <a:ext cx="5510213" cy="3789362"/>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5F87F3CA-3F20-8542-A4CA-4AB2985FAE98}" type="slidenum">
              <a:rPr lang="en-GB" altLang="en-US" smtClean="0"/>
              <a:pPr>
                <a:defRPr/>
              </a:pPr>
              <a:t>46</a:t>
            </a:fld>
            <a:endParaRPr lang="en-GB" altLang="en-US"/>
          </a:p>
        </p:txBody>
      </p:sp>
    </p:spTree>
    <p:extLst>
      <p:ext uri="{BB962C8B-B14F-4D97-AF65-F5344CB8AC3E}">
        <p14:creationId xmlns:p14="http://schemas.microsoft.com/office/powerpoint/2010/main" val="27584950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8975" y="4630738"/>
            <a:ext cx="5510213" cy="3789362"/>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5F87F3CA-3F20-8542-A4CA-4AB2985FAE98}" type="slidenum">
              <a:rPr lang="en-GB" altLang="en-US" smtClean="0"/>
              <a:pPr>
                <a:defRPr/>
              </a:pPr>
              <a:t>48</a:t>
            </a:fld>
            <a:endParaRPr lang="en-GB" altLang="en-US"/>
          </a:p>
        </p:txBody>
      </p:sp>
    </p:spTree>
    <p:extLst>
      <p:ext uri="{BB962C8B-B14F-4D97-AF65-F5344CB8AC3E}">
        <p14:creationId xmlns:p14="http://schemas.microsoft.com/office/powerpoint/2010/main" val="41783624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8975" y="4630738"/>
            <a:ext cx="5510213" cy="3789362"/>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5F87F3CA-3F20-8542-A4CA-4AB2985FAE98}" type="slidenum">
              <a:rPr lang="en-GB" altLang="en-US" smtClean="0"/>
              <a:pPr>
                <a:defRPr/>
              </a:pPr>
              <a:t>49</a:t>
            </a:fld>
            <a:endParaRPr lang="en-GB" altLang="en-US"/>
          </a:p>
        </p:txBody>
      </p:sp>
    </p:spTree>
    <p:extLst>
      <p:ext uri="{BB962C8B-B14F-4D97-AF65-F5344CB8AC3E}">
        <p14:creationId xmlns:p14="http://schemas.microsoft.com/office/powerpoint/2010/main" val="17140848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8975" y="4630738"/>
            <a:ext cx="5510213" cy="3789362"/>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5F87F3CA-3F20-8542-A4CA-4AB2985FAE98}" type="slidenum">
              <a:rPr lang="en-GB" altLang="en-US" smtClean="0"/>
              <a:pPr>
                <a:defRPr/>
              </a:pPr>
              <a:t>8</a:t>
            </a:fld>
            <a:endParaRPr lang="en-GB" altLang="en-US"/>
          </a:p>
        </p:txBody>
      </p:sp>
    </p:spTree>
    <p:extLst>
      <p:ext uri="{BB962C8B-B14F-4D97-AF65-F5344CB8AC3E}">
        <p14:creationId xmlns:p14="http://schemas.microsoft.com/office/powerpoint/2010/main" val="34242569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8975" y="4630738"/>
            <a:ext cx="5510213" cy="3789362"/>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5F87F3CA-3F20-8542-A4CA-4AB2985FAE98}" type="slidenum">
              <a:rPr lang="en-GB" altLang="en-US" smtClean="0"/>
              <a:pPr>
                <a:defRPr/>
              </a:pPr>
              <a:t>51</a:t>
            </a:fld>
            <a:endParaRPr lang="en-GB" altLang="en-US"/>
          </a:p>
        </p:txBody>
      </p:sp>
    </p:spTree>
    <p:extLst>
      <p:ext uri="{BB962C8B-B14F-4D97-AF65-F5344CB8AC3E}">
        <p14:creationId xmlns:p14="http://schemas.microsoft.com/office/powerpoint/2010/main" val="18383695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8975" y="4630738"/>
            <a:ext cx="5510213" cy="3789362"/>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5F87F3CA-3F20-8542-A4CA-4AB2985FAE98}" type="slidenum">
              <a:rPr lang="en-GB" altLang="en-US" smtClean="0"/>
              <a:pPr>
                <a:defRPr/>
              </a:pPr>
              <a:t>53</a:t>
            </a:fld>
            <a:endParaRPr lang="en-GB" altLang="en-US"/>
          </a:p>
        </p:txBody>
      </p:sp>
    </p:spTree>
    <p:extLst>
      <p:ext uri="{BB962C8B-B14F-4D97-AF65-F5344CB8AC3E}">
        <p14:creationId xmlns:p14="http://schemas.microsoft.com/office/powerpoint/2010/main" val="34242563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8975" y="4630738"/>
            <a:ext cx="5510213" cy="3789362"/>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5F87F3CA-3F20-8542-A4CA-4AB2985FAE98}" type="slidenum">
              <a:rPr lang="en-GB" altLang="en-US" smtClean="0"/>
              <a:pPr>
                <a:defRPr/>
              </a:pPr>
              <a:t>55</a:t>
            </a:fld>
            <a:endParaRPr lang="en-GB" altLang="en-US"/>
          </a:p>
        </p:txBody>
      </p:sp>
    </p:spTree>
    <p:extLst>
      <p:ext uri="{BB962C8B-B14F-4D97-AF65-F5344CB8AC3E}">
        <p14:creationId xmlns:p14="http://schemas.microsoft.com/office/powerpoint/2010/main" val="22249224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8975" y="4630738"/>
            <a:ext cx="5510213" cy="3789362"/>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5F87F3CA-3F20-8542-A4CA-4AB2985FAE98}" type="slidenum">
              <a:rPr lang="en-GB" altLang="en-US" smtClean="0"/>
              <a:pPr>
                <a:defRPr/>
              </a:pPr>
              <a:t>56</a:t>
            </a:fld>
            <a:endParaRPr lang="en-GB" altLang="en-US"/>
          </a:p>
        </p:txBody>
      </p:sp>
    </p:spTree>
    <p:extLst>
      <p:ext uri="{BB962C8B-B14F-4D97-AF65-F5344CB8AC3E}">
        <p14:creationId xmlns:p14="http://schemas.microsoft.com/office/powerpoint/2010/main" val="34793601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8975" y="4630738"/>
            <a:ext cx="5510213" cy="3789362"/>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5F87F3CA-3F20-8542-A4CA-4AB2985FAE98}" type="slidenum">
              <a:rPr lang="en-GB" altLang="en-US" smtClean="0"/>
              <a:pPr>
                <a:defRPr/>
              </a:pPr>
              <a:t>57</a:t>
            </a:fld>
            <a:endParaRPr lang="en-GB" altLang="en-US"/>
          </a:p>
        </p:txBody>
      </p:sp>
    </p:spTree>
    <p:extLst>
      <p:ext uri="{BB962C8B-B14F-4D97-AF65-F5344CB8AC3E}">
        <p14:creationId xmlns:p14="http://schemas.microsoft.com/office/powerpoint/2010/main" val="27499936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8975" y="4630738"/>
            <a:ext cx="5510213" cy="3789362"/>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5F87F3CA-3F20-8542-A4CA-4AB2985FAE98}" type="slidenum">
              <a:rPr lang="en-GB" altLang="en-US" smtClean="0"/>
              <a:pPr>
                <a:defRPr/>
              </a:pPr>
              <a:t>58</a:t>
            </a:fld>
            <a:endParaRPr lang="en-GB" altLang="en-US"/>
          </a:p>
        </p:txBody>
      </p:sp>
    </p:spTree>
    <p:extLst>
      <p:ext uri="{BB962C8B-B14F-4D97-AF65-F5344CB8AC3E}">
        <p14:creationId xmlns:p14="http://schemas.microsoft.com/office/powerpoint/2010/main" val="2441725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8975" y="4630738"/>
            <a:ext cx="5510213" cy="3789362"/>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5F87F3CA-3F20-8542-A4CA-4AB2985FAE98}" type="slidenum">
              <a:rPr lang="en-GB" altLang="en-US" smtClean="0"/>
              <a:pPr>
                <a:defRPr/>
              </a:pPr>
              <a:t>59</a:t>
            </a:fld>
            <a:endParaRPr lang="en-GB" altLang="en-US"/>
          </a:p>
        </p:txBody>
      </p:sp>
    </p:spTree>
    <p:extLst>
      <p:ext uri="{BB962C8B-B14F-4D97-AF65-F5344CB8AC3E}">
        <p14:creationId xmlns:p14="http://schemas.microsoft.com/office/powerpoint/2010/main" val="330286237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5">
            <a:extLst>
              <a:ext uri="{FF2B5EF4-FFF2-40B4-BE49-F238E27FC236}">
                <a16:creationId xmlns:a16="http://schemas.microsoft.com/office/drawing/2014/main" id="{824F8D06-484F-68E4-1ABD-60BACFEE137A}"/>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8C9D0BCC-814D-C344-AB07-C1C4BA54CFC1}" type="slidenum">
              <a:rPr lang="en-GB" altLang="en-US" sz="1000" smtClean="0">
                <a:latin typeface="Times New Roman" panose="02020603050405020304" pitchFamily="18" charset="0"/>
              </a:rPr>
              <a:pPr/>
              <a:t>60</a:t>
            </a:fld>
            <a:endParaRPr lang="en-GB" altLang="en-US" sz="1000">
              <a:latin typeface="Times New Roman" panose="02020603050405020304" pitchFamily="18" charset="0"/>
            </a:endParaRPr>
          </a:p>
        </p:txBody>
      </p:sp>
      <p:sp>
        <p:nvSpPr>
          <p:cNvPr id="68611" name="Rectangle 1026">
            <a:extLst>
              <a:ext uri="{FF2B5EF4-FFF2-40B4-BE49-F238E27FC236}">
                <a16:creationId xmlns:a16="http://schemas.microsoft.com/office/drawing/2014/main" id="{2364204B-19CC-2C1A-D859-54C9CBE35CF3}"/>
              </a:ext>
            </a:extLst>
          </p:cNvPr>
          <p:cNvSpPr>
            <a:spLocks noGrp="1" noRot="1" noChangeAspect="1" noChangeArrowheads="1" noTextEdit="1"/>
          </p:cNvSpPr>
          <p:nvPr>
            <p:ph type="sldImg"/>
          </p:nvPr>
        </p:nvSpPr>
        <p:spPr>
          <a:ln cap="flat"/>
        </p:spPr>
      </p:sp>
      <p:sp>
        <p:nvSpPr>
          <p:cNvPr id="68612" name="Notes Placeholder 1">
            <a:extLst>
              <a:ext uri="{FF2B5EF4-FFF2-40B4-BE49-F238E27FC236}">
                <a16:creationId xmlns:a16="http://schemas.microsoft.com/office/drawing/2014/main" id="{B04F4300-A040-EBC3-B1B6-8DA92888F954}"/>
              </a:ext>
            </a:extLst>
          </p:cNvPr>
          <p:cNvSpPr>
            <a:spLocks noGrp="1" noChangeArrowheads="1"/>
          </p:cNvSpPr>
          <p:nvPr>
            <p:ph type="body" idx="1"/>
          </p:nvPr>
        </p:nvSpPr>
        <p:spPr bwMode="auto">
          <a:xfrm>
            <a:off x="688975" y="4630738"/>
            <a:ext cx="5510213" cy="37893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8975" y="4630738"/>
            <a:ext cx="5510213" cy="3789362"/>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5F87F3CA-3F20-8542-A4CA-4AB2985FAE98}" type="slidenum">
              <a:rPr lang="en-GB" altLang="en-US" smtClean="0"/>
              <a:pPr>
                <a:defRPr/>
              </a:pPr>
              <a:t>61</a:t>
            </a:fld>
            <a:endParaRPr lang="en-GB" altLang="en-US"/>
          </a:p>
        </p:txBody>
      </p:sp>
    </p:spTree>
    <p:extLst>
      <p:ext uri="{BB962C8B-B14F-4D97-AF65-F5344CB8AC3E}">
        <p14:creationId xmlns:p14="http://schemas.microsoft.com/office/powerpoint/2010/main" val="75395846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8975" y="4630738"/>
            <a:ext cx="5510213" cy="3789362"/>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5F87F3CA-3F20-8542-A4CA-4AB2985FAE98}" type="slidenum">
              <a:rPr lang="en-GB" altLang="en-US" smtClean="0"/>
              <a:pPr>
                <a:defRPr/>
              </a:pPr>
              <a:t>62</a:t>
            </a:fld>
            <a:endParaRPr lang="en-GB" altLang="en-US"/>
          </a:p>
        </p:txBody>
      </p:sp>
    </p:spTree>
    <p:extLst>
      <p:ext uri="{BB962C8B-B14F-4D97-AF65-F5344CB8AC3E}">
        <p14:creationId xmlns:p14="http://schemas.microsoft.com/office/powerpoint/2010/main" val="41997768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a:extLst>
              <a:ext uri="{FF2B5EF4-FFF2-40B4-BE49-F238E27FC236}">
                <a16:creationId xmlns:a16="http://schemas.microsoft.com/office/drawing/2014/main" id="{FBFC17E8-E494-1879-4848-3BB7DF3A5679}"/>
              </a:ext>
            </a:extLst>
          </p:cNvPr>
          <p:cNvSpPr>
            <a:spLocks noGrp="1" noRot="1" noChangeAspect="1" noChangeArrowheads="1" noTextEdit="1"/>
          </p:cNvSpPr>
          <p:nvPr>
            <p:ph type="sldImg"/>
          </p:nvPr>
        </p:nvSpPr>
        <p:spPr>
          <a:ln/>
        </p:spPr>
      </p:sp>
      <p:sp>
        <p:nvSpPr>
          <p:cNvPr id="10243" name="Notes Placeholder 2">
            <a:extLst>
              <a:ext uri="{FF2B5EF4-FFF2-40B4-BE49-F238E27FC236}">
                <a16:creationId xmlns:a16="http://schemas.microsoft.com/office/drawing/2014/main" id="{76EE1B13-D0D7-27BF-9B88-D558C1CD27CD}"/>
              </a:ext>
            </a:extLst>
          </p:cNvPr>
          <p:cNvSpPr>
            <a:spLocks noGrp="1" noChangeArrowheads="1"/>
          </p:cNvSpPr>
          <p:nvPr>
            <p:ph type="body" idx="1"/>
          </p:nvPr>
        </p:nvSpPr>
        <p:spPr bwMode="auto">
          <a:xfrm>
            <a:off x="688975" y="4630738"/>
            <a:ext cx="5510213" cy="37893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SG" dirty="0">
                <a:effectLst/>
                <a:latin typeface="Helvetica Neue" panose="02000503000000020004" pitchFamily="2" charset="0"/>
              </a:rPr>
              <a:t>Often in UT &amp; CIT</a:t>
            </a:r>
          </a:p>
          <a:p>
            <a:endParaRPr lang="en-US" altLang="en-US" dirty="0"/>
          </a:p>
        </p:txBody>
      </p:sp>
      <p:sp>
        <p:nvSpPr>
          <p:cNvPr id="10244" name="Slide Number Placeholder 3">
            <a:extLst>
              <a:ext uri="{FF2B5EF4-FFF2-40B4-BE49-F238E27FC236}">
                <a16:creationId xmlns:a16="http://schemas.microsoft.com/office/drawing/2014/main" id="{B276DA24-D848-BE25-C0CE-831B21336D33}"/>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2BECA3B1-AC2C-924F-B937-D69D63283E29}" type="slidenum">
              <a:rPr lang="en-GB" altLang="en-US" sz="1000" smtClean="0">
                <a:latin typeface="Times New Roman" panose="02020603050405020304" pitchFamily="18" charset="0"/>
              </a:rPr>
              <a:pPr/>
              <a:t>9</a:t>
            </a:fld>
            <a:endParaRPr lang="en-GB" altLang="en-US" sz="1000">
              <a:latin typeface="Times New Roman" panose="02020603050405020304"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8975" y="4630738"/>
            <a:ext cx="5510213" cy="3789362"/>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5F87F3CA-3F20-8542-A4CA-4AB2985FAE98}" type="slidenum">
              <a:rPr lang="en-GB" altLang="en-US" smtClean="0"/>
              <a:pPr>
                <a:defRPr/>
              </a:pPr>
              <a:t>63</a:t>
            </a:fld>
            <a:endParaRPr lang="en-GB" altLang="en-US"/>
          </a:p>
        </p:txBody>
      </p:sp>
    </p:spTree>
    <p:extLst>
      <p:ext uri="{BB962C8B-B14F-4D97-AF65-F5344CB8AC3E}">
        <p14:creationId xmlns:p14="http://schemas.microsoft.com/office/powerpoint/2010/main" val="136772254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8975" y="4630738"/>
            <a:ext cx="5510213" cy="3789362"/>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5F87F3CA-3F20-8542-A4CA-4AB2985FAE98}" type="slidenum">
              <a:rPr lang="en-GB" altLang="en-US" smtClean="0"/>
              <a:pPr>
                <a:defRPr/>
              </a:pPr>
              <a:t>64</a:t>
            </a:fld>
            <a:endParaRPr lang="en-GB" altLang="en-US"/>
          </a:p>
        </p:txBody>
      </p:sp>
    </p:spTree>
    <p:extLst>
      <p:ext uri="{BB962C8B-B14F-4D97-AF65-F5344CB8AC3E}">
        <p14:creationId xmlns:p14="http://schemas.microsoft.com/office/powerpoint/2010/main" val="332632331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8975" y="4630738"/>
            <a:ext cx="5510213" cy="3789362"/>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5F87F3CA-3F20-8542-A4CA-4AB2985FAE98}" type="slidenum">
              <a:rPr lang="en-GB" altLang="en-US" smtClean="0"/>
              <a:pPr>
                <a:defRPr/>
              </a:pPr>
              <a:t>66</a:t>
            </a:fld>
            <a:endParaRPr lang="en-GB" altLang="en-US"/>
          </a:p>
        </p:txBody>
      </p:sp>
    </p:spTree>
    <p:extLst>
      <p:ext uri="{BB962C8B-B14F-4D97-AF65-F5344CB8AC3E}">
        <p14:creationId xmlns:p14="http://schemas.microsoft.com/office/powerpoint/2010/main" val="44468522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a:extLst>
              <a:ext uri="{FF2B5EF4-FFF2-40B4-BE49-F238E27FC236}">
                <a16:creationId xmlns:a16="http://schemas.microsoft.com/office/drawing/2014/main" id="{83EE0F9E-8EAA-AC54-3DC5-939BC01F90A0}"/>
              </a:ext>
            </a:extLst>
          </p:cNvPr>
          <p:cNvSpPr>
            <a:spLocks noGrp="1" noRot="1" noChangeAspect="1" noChangeArrowheads="1" noTextEdit="1"/>
          </p:cNvSpPr>
          <p:nvPr>
            <p:ph type="sldImg"/>
          </p:nvPr>
        </p:nvSpPr>
        <p:spPr>
          <a:ln/>
        </p:spPr>
      </p:sp>
      <p:sp>
        <p:nvSpPr>
          <p:cNvPr id="29699" name="Notes Placeholder 2">
            <a:extLst>
              <a:ext uri="{FF2B5EF4-FFF2-40B4-BE49-F238E27FC236}">
                <a16:creationId xmlns:a16="http://schemas.microsoft.com/office/drawing/2014/main" id="{C111F10D-DC87-B101-347F-C7B401853E73}"/>
              </a:ext>
            </a:extLst>
          </p:cNvPr>
          <p:cNvSpPr>
            <a:spLocks noGrp="1" noChangeArrowheads="1"/>
          </p:cNvSpPr>
          <p:nvPr>
            <p:ph type="body" idx="1"/>
          </p:nvPr>
        </p:nvSpPr>
        <p:spPr bwMode="auto">
          <a:xfrm>
            <a:off x="688975" y="4630738"/>
            <a:ext cx="5510213" cy="37893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9700" name="Slide Number Placeholder 3">
            <a:extLst>
              <a:ext uri="{FF2B5EF4-FFF2-40B4-BE49-F238E27FC236}">
                <a16:creationId xmlns:a16="http://schemas.microsoft.com/office/drawing/2014/main" id="{C2BAA0F7-4FD7-D9E6-9E24-1C57F5B36342}"/>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A9087BA6-22CC-A84B-9FB4-562D5EDEF503}" type="slidenum">
              <a:rPr lang="en-GB" altLang="en-US" sz="1000" smtClean="0">
                <a:latin typeface="Times New Roman" panose="02020603050405020304" pitchFamily="18" charset="0"/>
              </a:rPr>
              <a:pPr/>
              <a:t>67</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146523106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8975" y="4630738"/>
            <a:ext cx="5510213" cy="3789362"/>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5F87F3CA-3F20-8542-A4CA-4AB2985FAE98}" type="slidenum">
              <a:rPr lang="en-GB" altLang="en-US" smtClean="0"/>
              <a:pPr>
                <a:defRPr/>
              </a:pPr>
              <a:t>69</a:t>
            </a:fld>
            <a:endParaRPr lang="en-GB" altLang="en-US"/>
          </a:p>
        </p:txBody>
      </p:sp>
    </p:spTree>
    <p:extLst>
      <p:ext uri="{BB962C8B-B14F-4D97-AF65-F5344CB8AC3E}">
        <p14:creationId xmlns:p14="http://schemas.microsoft.com/office/powerpoint/2010/main" val="111405522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8975" y="4630738"/>
            <a:ext cx="5510213" cy="3789362"/>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5F87F3CA-3F20-8542-A4CA-4AB2985FAE98}" type="slidenum">
              <a:rPr lang="en-GB" altLang="en-US" smtClean="0"/>
              <a:pPr>
                <a:defRPr/>
              </a:pPr>
              <a:t>71</a:t>
            </a:fld>
            <a:endParaRPr lang="en-GB" altLang="en-US"/>
          </a:p>
        </p:txBody>
      </p:sp>
    </p:spTree>
    <p:extLst>
      <p:ext uri="{BB962C8B-B14F-4D97-AF65-F5344CB8AC3E}">
        <p14:creationId xmlns:p14="http://schemas.microsoft.com/office/powerpoint/2010/main" val="113884512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a:extLst>
              <a:ext uri="{FF2B5EF4-FFF2-40B4-BE49-F238E27FC236}">
                <a16:creationId xmlns:a16="http://schemas.microsoft.com/office/drawing/2014/main" id="{DB05F758-F289-9241-59EE-FBF0AB563D49}"/>
              </a:ext>
            </a:extLst>
          </p:cNvPr>
          <p:cNvSpPr>
            <a:spLocks noGrp="1" noRot="1" noChangeAspect="1" noChangeArrowheads="1" noTextEdit="1"/>
          </p:cNvSpPr>
          <p:nvPr>
            <p:ph type="sldImg"/>
          </p:nvPr>
        </p:nvSpPr>
        <p:spPr>
          <a:ln/>
        </p:spPr>
      </p:sp>
      <p:sp>
        <p:nvSpPr>
          <p:cNvPr id="71683" name="Notes Placeholder 2">
            <a:extLst>
              <a:ext uri="{FF2B5EF4-FFF2-40B4-BE49-F238E27FC236}">
                <a16:creationId xmlns:a16="http://schemas.microsoft.com/office/drawing/2014/main" id="{F3ED6292-63EB-ADB3-8788-980863731CFC}"/>
              </a:ext>
            </a:extLst>
          </p:cNvPr>
          <p:cNvSpPr>
            <a:spLocks noGrp="1" noChangeArrowheads="1"/>
          </p:cNvSpPr>
          <p:nvPr>
            <p:ph type="body" idx="1"/>
          </p:nvPr>
        </p:nvSpPr>
        <p:spPr bwMode="auto">
          <a:xfrm>
            <a:off x="688975" y="4630738"/>
            <a:ext cx="5510213" cy="37893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solidFill>
                <a:srgbClr val="000000"/>
              </a:solidFill>
              <a:latin typeface="Roboto" panose="02000000000000000000" pitchFamily="2" charset="0"/>
            </a:endParaRPr>
          </a:p>
        </p:txBody>
      </p:sp>
      <p:sp>
        <p:nvSpPr>
          <p:cNvPr id="71684" name="Slide Number Placeholder 3">
            <a:extLst>
              <a:ext uri="{FF2B5EF4-FFF2-40B4-BE49-F238E27FC236}">
                <a16:creationId xmlns:a16="http://schemas.microsoft.com/office/drawing/2014/main" id="{FEE3188C-8138-5212-130F-E178E174FD1C}"/>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9717B17D-FC1C-DC40-8ED3-EF25FD67A0D7}" type="slidenum">
              <a:rPr lang="en-GB" altLang="en-US" sz="1000" smtClean="0">
                <a:latin typeface="Times New Roman" panose="02020603050405020304" pitchFamily="18" charset="0"/>
              </a:rPr>
              <a:pPr/>
              <a:t>72</a:t>
            </a:fld>
            <a:endParaRPr lang="en-GB" altLang="en-US" sz="1000">
              <a:latin typeface="Times New Roman" panose="02020603050405020304" pitchFamily="18"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8975" y="4630738"/>
            <a:ext cx="5510213" cy="3789362"/>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5F87F3CA-3F20-8542-A4CA-4AB2985FAE98}" type="slidenum">
              <a:rPr lang="en-GB" altLang="en-US" smtClean="0"/>
              <a:pPr>
                <a:defRPr/>
              </a:pPr>
              <a:t>73</a:t>
            </a:fld>
            <a:endParaRPr lang="en-GB" altLang="en-US"/>
          </a:p>
        </p:txBody>
      </p:sp>
    </p:spTree>
    <p:extLst>
      <p:ext uri="{BB962C8B-B14F-4D97-AF65-F5344CB8AC3E}">
        <p14:creationId xmlns:p14="http://schemas.microsoft.com/office/powerpoint/2010/main" val="35601297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a:extLst>
              <a:ext uri="{FF2B5EF4-FFF2-40B4-BE49-F238E27FC236}">
                <a16:creationId xmlns:a16="http://schemas.microsoft.com/office/drawing/2014/main" id="{E1A45484-4E8B-75C6-ED08-87BEA4770A1A}"/>
              </a:ext>
            </a:extLst>
          </p:cNvPr>
          <p:cNvSpPr>
            <a:spLocks noGrp="1" noRot="1" noChangeAspect="1" noChangeArrowheads="1" noTextEdit="1"/>
          </p:cNvSpPr>
          <p:nvPr>
            <p:ph type="sldImg"/>
          </p:nvPr>
        </p:nvSpPr>
        <p:spPr>
          <a:ln/>
        </p:spPr>
      </p:sp>
      <p:sp>
        <p:nvSpPr>
          <p:cNvPr id="77827" name="Notes Placeholder 2">
            <a:extLst>
              <a:ext uri="{FF2B5EF4-FFF2-40B4-BE49-F238E27FC236}">
                <a16:creationId xmlns:a16="http://schemas.microsoft.com/office/drawing/2014/main" id="{10AAD54F-AC59-C642-EE8A-EA9B0A0C476A}"/>
              </a:ext>
            </a:extLst>
          </p:cNvPr>
          <p:cNvSpPr>
            <a:spLocks noGrp="1" noChangeArrowheads="1"/>
          </p:cNvSpPr>
          <p:nvPr>
            <p:ph type="body" idx="1"/>
          </p:nvPr>
        </p:nvSpPr>
        <p:spPr bwMode="auto">
          <a:xfrm>
            <a:off x="688975" y="4630738"/>
            <a:ext cx="5510213" cy="37893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77828" name="Slide Number Placeholder 3">
            <a:extLst>
              <a:ext uri="{FF2B5EF4-FFF2-40B4-BE49-F238E27FC236}">
                <a16:creationId xmlns:a16="http://schemas.microsoft.com/office/drawing/2014/main" id="{A1BAB43E-F168-46DC-AEF3-4048D28086B8}"/>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DD103598-61C9-8741-AA5D-6224CD799BA2}" type="slidenum">
              <a:rPr lang="en-GB" altLang="en-US" sz="1000" smtClean="0">
                <a:latin typeface="Times New Roman" panose="02020603050405020304" pitchFamily="18" charset="0"/>
              </a:rPr>
              <a:pPr/>
              <a:t>75</a:t>
            </a:fld>
            <a:endParaRPr lang="en-GB" altLang="en-US" sz="1000">
              <a:latin typeface="Times New Roman" panose="02020603050405020304" pitchFamily="18"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a:extLst>
              <a:ext uri="{FF2B5EF4-FFF2-40B4-BE49-F238E27FC236}">
                <a16:creationId xmlns:a16="http://schemas.microsoft.com/office/drawing/2014/main" id="{E1A45484-4E8B-75C6-ED08-87BEA4770A1A}"/>
              </a:ext>
            </a:extLst>
          </p:cNvPr>
          <p:cNvSpPr>
            <a:spLocks noGrp="1" noRot="1" noChangeAspect="1" noChangeArrowheads="1" noTextEdit="1"/>
          </p:cNvSpPr>
          <p:nvPr>
            <p:ph type="sldImg"/>
          </p:nvPr>
        </p:nvSpPr>
        <p:spPr>
          <a:ln/>
        </p:spPr>
      </p:sp>
      <p:sp>
        <p:nvSpPr>
          <p:cNvPr id="77827" name="Notes Placeholder 2">
            <a:extLst>
              <a:ext uri="{FF2B5EF4-FFF2-40B4-BE49-F238E27FC236}">
                <a16:creationId xmlns:a16="http://schemas.microsoft.com/office/drawing/2014/main" id="{10AAD54F-AC59-C642-EE8A-EA9B0A0C476A}"/>
              </a:ext>
            </a:extLst>
          </p:cNvPr>
          <p:cNvSpPr>
            <a:spLocks noGrp="1" noChangeArrowheads="1"/>
          </p:cNvSpPr>
          <p:nvPr>
            <p:ph type="body" idx="1"/>
          </p:nvPr>
        </p:nvSpPr>
        <p:spPr bwMode="auto">
          <a:xfrm>
            <a:off x="688975" y="4630738"/>
            <a:ext cx="5510213" cy="37893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77828" name="Slide Number Placeholder 3">
            <a:extLst>
              <a:ext uri="{FF2B5EF4-FFF2-40B4-BE49-F238E27FC236}">
                <a16:creationId xmlns:a16="http://schemas.microsoft.com/office/drawing/2014/main" id="{A1BAB43E-F168-46DC-AEF3-4048D28086B8}"/>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DD103598-61C9-8741-AA5D-6224CD799BA2}" type="slidenum">
              <a:rPr lang="en-GB" altLang="en-US" sz="1000" smtClean="0">
                <a:latin typeface="Times New Roman" panose="02020603050405020304" pitchFamily="18" charset="0"/>
              </a:rPr>
              <a:pPr/>
              <a:t>76</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1917052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a:extLst>
              <a:ext uri="{FF2B5EF4-FFF2-40B4-BE49-F238E27FC236}">
                <a16:creationId xmlns:a16="http://schemas.microsoft.com/office/drawing/2014/main" id="{FD1018E1-7E2E-A3DE-1840-6B02FEB711A1}"/>
              </a:ext>
            </a:extLst>
          </p:cNvPr>
          <p:cNvSpPr>
            <a:spLocks noGrp="1" noRot="1" noChangeAspect="1" noChangeArrowheads="1" noTextEdit="1"/>
          </p:cNvSpPr>
          <p:nvPr>
            <p:ph type="sldImg"/>
          </p:nvPr>
        </p:nvSpPr>
        <p:spPr>
          <a:ln/>
        </p:spPr>
      </p:sp>
      <p:sp>
        <p:nvSpPr>
          <p:cNvPr id="14339" name="Notes Placeholder 2">
            <a:extLst>
              <a:ext uri="{FF2B5EF4-FFF2-40B4-BE49-F238E27FC236}">
                <a16:creationId xmlns:a16="http://schemas.microsoft.com/office/drawing/2014/main" id="{0429A8E7-20BB-4337-7EC5-4FD0855E1D80}"/>
              </a:ext>
            </a:extLst>
          </p:cNvPr>
          <p:cNvSpPr>
            <a:spLocks noGrp="1" noChangeArrowheads="1"/>
          </p:cNvSpPr>
          <p:nvPr>
            <p:ph type="body" idx="1"/>
          </p:nvPr>
        </p:nvSpPr>
        <p:spPr bwMode="auto">
          <a:xfrm>
            <a:off x="688975" y="4630738"/>
            <a:ext cx="5510213" cy="37893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SG" dirty="0">
                <a:effectLst/>
                <a:latin typeface="Helvetica Neue" panose="02000503000000020004" pitchFamily="2" charset="0"/>
              </a:rPr>
              <a:t>Often in UT &amp; CIT</a:t>
            </a:r>
          </a:p>
          <a:p>
            <a:r>
              <a:rPr lang="en-SG" dirty="0">
                <a:effectLst/>
                <a:latin typeface="Helvetica Neue" panose="02000503000000020004" pitchFamily="2" charset="0"/>
              </a:rPr>
              <a:t>Often in AGILE projects</a:t>
            </a:r>
          </a:p>
          <a:p>
            <a:endParaRPr lang="en-US" altLang="en-US" dirty="0"/>
          </a:p>
        </p:txBody>
      </p:sp>
      <p:sp>
        <p:nvSpPr>
          <p:cNvPr id="14340" name="Slide Number Placeholder 3">
            <a:extLst>
              <a:ext uri="{FF2B5EF4-FFF2-40B4-BE49-F238E27FC236}">
                <a16:creationId xmlns:a16="http://schemas.microsoft.com/office/drawing/2014/main" id="{47286F38-C314-73D9-CD18-D6E9DBD5FD3A}"/>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268D108D-B17F-B64B-8971-70B2EF8BA862}" type="slidenum">
              <a:rPr lang="en-GB" altLang="en-US" sz="1000" smtClean="0">
                <a:latin typeface="Times New Roman" panose="02020603050405020304" pitchFamily="18" charset="0"/>
              </a:rPr>
              <a:pPr/>
              <a:t>10</a:t>
            </a:fld>
            <a:endParaRPr lang="en-GB" altLang="en-US" sz="1000">
              <a:latin typeface="Times New Roman" panose="02020603050405020304" pitchFamily="18"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a:extLst>
              <a:ext uri="{FF2B5EF4-FFF2-40B4-BE49-F238E27FC236}">
                <a16:creationId xmlns:a16="http://schemas.microsoft.com/office/drawing/2014/main" id="{E1A45484-4E8B-75C6-ED08-87BEA4770A1A}"/>
              </a:ext>
            </a:extLst>
          </p:cNvPr>
          <p:cNvSpPr>
            <a:spLocks noGrp="1" noRot="1" noChangeAspect="1" noChangeArrowheads="1" noTextEdit="1"/>
          </p:cNvSpPr>
          <p:nvPr>
            <p:ph type="sldImg"/>
          </p:nvPr>
        </p:nvSpPr>
        <p:spPr>
          <a:ln/>
        </p:spPr>
      </p:sp>
      <p:sp>
        <p:nvSpPr>
          <p:cNvPr id="77827" name="Notes Placeholder 2">
            <a:extLst>
              <a:ext uri="{FF2B5EF4-FFF2-40B4-BE49-F238E27FC236}">
                <a16:creationId xmlns:a16="http://schemas.microsoft.com/office/drawing/2014/main" id="{10AAD54F-AC59-C642-EE8A-EA9B0A0C476A}"/>
              </a:ext>
            </a:extLst>
          </p:cNvPr>
          <p:cNvSpPr>
            <a:spLocks noGrp="1" noChangeArrowheads="1"/>
          </p:cNvSpPr>
          <p:nvPr>
            <p:ph type="body" idx="1"/>
          </p:nvPr>
        </p:nvSpPr>
        <p:spPr bwMode="auto">
          <a:xfrm>
            <a:off x="688975" y="4630738"/>
            <a:ext cx="5510213" cy="37893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77828" name="Slide Number Placeholder 3">
            <a:extLst>
              <a:ext uri="{FF2B5EF4-FFF2-40B4-BE49-F238E27FC236}">
                <a16:creationId xmlns:a16="http://schemas.microsoft.com/office/drawing/2014/main" id="{A1BAB43E-F168-46DC-AEF3-4048D28086B8}"/>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DD103598-61C9-8741-AA5D-6224CD799BA2}" type="slidenum">
              <a:rPr lang="en-GB" altLang="en-US" sz="1000" smtClean="0">
                <a:latin typeface="Times New Roman" panose="02020603050405020304" pitchFamily="18" charset="0"/>
              </a:rPr>
              <a:pPr/>
              <a:t>77</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400508974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a:extLst>
              <a:ext uri="{FF2B5EF4-FFF2-40B4-BE49-F238E27FC236}">
                <a16:creationId xmlns:a16="http://schemas.microsoft.com/office/drawing/2014/main" id="{E1A45484-4E8B-75C6-ED08-87BEA4770A1A}"/>
              </a:ext>
            </a:extLst>
          </p:cNvPr>
          <p:cNvSpPr>
            <a:spLocks noGrp="1" noRot="1" noChangeAspect="1" noChangeArrowheads="1" noTextEdit="1"/>
          </p:cNvSpPr>
          <p:nvPr>
            <p:ph type="sldImg"/>
          </p:nvPr>
        </p:nvSpPr>
        <p:spPr>
          <a:ln/>
        </p:spPr>
      </p:sp>
      <p:sp>
        <p:nvSpPr>
          <p:cNvPr id="77827" name="Notes Placeholder 2">
            <a:extLst>
              <a:ext uri="{FF2B5EF4-FFF2-40B4-BE49-F238E27FC236}">
                <a16:creationId xmlns:a16="http://schemas.microsoft.com/office/drawing/2014/main" id="{10AAD54F-AC59-C642-EE8A-EA9B0A0C476A}"/>
              </a:ext>
            </a:extLst>
          </p:cNvPr>
          <p:cNvSpPr>
            <a:spLocks noGrp="1" noChangeArrowheads="1"/>
          </p:cNvSpPr>
          <p:nvPr>
            <p:ph type="body" idx="1"/>
          </p:nvPr>
        </p:nvSpPr>
        <p:spPr bwMode="auto">
          <a:xfrm>
            <a:off x="688975" y="4630738"/>
            <a:ext cx="5510213" cy="37893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77828" name="Slide Number Placeholder 3">
            <a:extLst>
              <a:ext uri="{FF2B5EF4-FFF2-40B4-BE49-F238E27FC236}">
                <a16:creationId xmlns:a16="http://schemas.microsoft.com/office/drawing/2014/main" id="{A1BAB43E-F168-46DC-AEF3-4048D28086B8}"/>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DD103598-61C9-8741-AA5D-6224CD799BA2}" type="slidenum">
              <a:rPr lang="en-GB" altLang="en-US" sz="1000" smtClean="0">
                <a:latin typeface="Times New Roman" panose="02020603050405020304" pitchFamily="18" charset="0"/>
              </a:rPr>
              <a:pPr/>
              <a:t>78</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226961596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a:extLst>
              <a:ext uri="{FF2B5EF4-FFF2-40B4-BE49-F238E27FC236}">
                <a16:creationId xmlns:a16="http://schemas.microsoft.com/office/drawing/2014/main" id="{E1A45484-4E8B-75C6-ED08-87BEA4770A1A}"/>
              </a:ext>
            </a:extLst>
          </p:cNvPr>
          <p:cNvSpPr>
            <a:spLocks noGrp="1" noRot="1" noChangeAspect="1" noChangeArrowheads="1" noTextEdit="1"/>
          </p:cNvSpPr>
          <p:nvPr>
            <p:ph type="sldImg"/>
          </p:nvPr>
        </p:nvSpPr>
        <p:spPr>
          <a:ln/>
        </p:spPr>
      </p:sp>
      <p:sp>
        <p:nvSpPr>
          <p:cNvPr id="77827" name="Notes Placeholder 2">
            <a:extLst>
              <a:ext uri="{FF2B5EF4-FFF2-40B4-BE49-F238E27FC236}">
                <a16:creationId xmlns:a16="http://schemas.microsoft.com/office/drawing/2014/main" id="{10AAD54F-AC59-C642-EE8A-EA9B0A0C476A}"/>
              </a:ext>
            </a:extLst>
          </p:cNvPr>
          <p:cNvSpPr>
            <a:spLocks noGrp="1" noChangeArrowheads="1"/>
          </p:cNvSpPr>
          <p:nvPr>
            <p:ph type="body" idx="1"/>
          </p:nvPr>
        </p:nvSpPr>
        <p:spPr bwMode="auto">
          <a:xfrm>
            <a:off x="688975" y="4630738"/>
            <a:ext cx="5510213" cy="37893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77828" name="Slide Number Placeholder 3">
            <a:extLst>
              <a:ext uri="{FF2B5EF4-FFF2-40B4-BE49-F238E27FC236}">
                <a16:creationId xmlns:a16="http://schemas.microsoft.com/office/drawing/2014/main" id="{A1BAB43E-F168-46DC-AEF3-4048D28086B8}"/>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DD103598-61C9-8741-AA5D-6224CD799BA2}" type="slidenum">
              <a:rPr lang="en-GB" altLang="en-US" sz="1000" smtClean="0">
                <a:latin typeface="Times New Roman" panose="02020603050405020304" pitchFamily="18" charset="0"/>
              </a:rPr>
              <a:pPr/>
              <a:t>79</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148105509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8975" y="4630738"/>
            <a:ext cx="5510213" cy="3789362"/>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5F87F3CA-3F20-8542-A4CA-4AB2985FAE98}" type="slidenum">
              <a:rPr lang="en-GB" altLang="en-US" smtClean="0"/>
              <a:pPr>
                <a:defRPr/>
              </a:pPr>
              <a:t>80</a:t>
            </a:fld>
            <a:endParaRPr lang="en-GB" altLang="en-US"/>
          </a:p>
        </p:txBody>
      </p:sp>
    </p:spTree>
    <p:extLst>
      <p:ext uri="{BB962C8B-B14F-4D97-AF65-F5344CB8AC3E}">
        <p14:creationId xmlns:p14="http://schemas.microsoft.com/office/powerpoint/2010/main" val="364261787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8975" y="4630738"/>
            <a:ext cx="5510213" cy="3789362"/>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5F87F3CA-3F20-8542-A4CA-4AB2985FAE98}" type="slidenum">
              <a:rPr lang="en-GB" altLang="en-US" smtClean="0"/>
              <a:pPr>
                <a:defRPr/>
              </a:pPr>
              <a:t>81</a:t>
            </a:fld>
            <a:endParaRPr lang="en-GB" altLang="en-US"/>
          </a:p>
        </p:txBody>
      </p:sp>
    </p:spTree>
    <p:extLst>
      <p:ext uri="{BB962C8B-B14F-4D97-AF65-F5344CB8AC3E}">
        <p14:creationId xmlns:p14="http://schemas.microsoft.com/office/powerpoint/2010/main" val="199554348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a:extLst>
              <a:ext uri="{FF2B5EF4-FFF2-40B4-BE49-F238E27FC236}">
                <a16:creationId xmlns:a16="http://schemas.microsoft.com/office/drawing/2014/main" id="{0668F4A0-4C4A-F3A6-E58B-FBCDF15CA994}"/>
              </a:ext>
            </a:extLst>
          </p:cNvPr>
          <p:cNvSpPr>
            <a:spLocks noGrp="1" noRot="1" noChangeAspect="1" noChangeArrowheads="1" noTextEdit="1"/>
          </p:cNvSpPr>
          <p:nvPr>
            <p:ph type="sldImg"/>
          </p:nvPr>
        </p:nvSpPr>
        <p:spPr>
          <a:ln/>
        </p:spPr>
      </p:sp>
      <p:sp>
        <p:nvSpPr>
          <p:cNvPr id="82947" name="Notes Placeholder 2">
            <a:extLst>
              <a:ext uri="{FF2B5EF4-FFF2-40B4-BE49-F238E27FC236}">
                <a16:creationId xmlns:a16="http://schemas.microsoft.com/office/drawing/2014/main" id="{6B3F1A6B-991D-BD1B-C002-F58DA4641A75}"/>
              </a:ext>
            </a:extLst>
          </p:cNvPr>
          <p:cNvSpPr>
            <a:spLocks noGrp="1" noChangeArrowheads="1"/>
          </p:cNvSpPr>
          <p:nvPr>
            <p:ph type="body" idx="1"/>
          </p:nvPr>
        </p:nvSpPr>
        <p:spPr bwMode="auto">
          <a:xfrm>
            <a:off x="688975" y="4630738"/>
            <a:ext cx="5510213" cy="37893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82948" name="Slide Number Placeholder 3">
            <a:extLst>
              <a:ext uri="{FF2B5EF4-FFF2-40B4-BE49-F238E27FC236}">
                <a16:creationId xmlns:a16="http://schemas.microsoft.com/office/drawing/2014/main" id="{E4BE8B1F-04C1-EB80-D89A-161A55663F0C}"/>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D557FB71-5108-4947-AE0F-7387DAB205FD}" type="slidenum">
              <a:rPr lang="en-GB" altLang="en-US" sz="1000" smtClean="0">
                <a:latin typeface="Times New Roman" panose="02020603050405020304" pitchFamily="18" charset="0"/>
              </a:rPr>
              <a:pPr/>
              <a:t>82</a:t>
            </a:fld>
            <a:endParaRPr lang="en-GB" altLang="en-US" sz="1000">
              <a:latin typeface="Times New Roman" panose="02020603050405020304" pitchFamily="18"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a:extLst>
              <a:ext uri="{FF2B5EF4-FFF2-40B4-BE49-F238E27FC236}">
                <a16:creationId xmlns:a16="http://schemas.microsoft.com/office/drawing/2014/main" id="{4EC42A66-EDAB-C6D6-5186-3E6E11F7EA01}"/>
              </a:ext>
            </a:extLst>
          </p:cNvPr>
          <p:cNvSpPr>
            <a:spLocks noGrp="1" noRot="1" noChangeAspect="1" noChangeArrowheads="1" noTextEdit="1"/>
          </p:cNvSpPr>
          <p:nvPr>
            <p:ph type="sldImg"/>
          </p:nvPr>
        </p:nvSpPr>
        <p:spPr>
          <a:ln/>
        </p:spPr>
      </p:sp>
      <p:sp>
        <p:nvSpPr>
          <p:cNvPr id="84995" name="Notes Placeholder 2">
            <a:extLst>
              <a:ext uri="{FF2B5EF4-FFF2-40B4-BE49-F238E27FC236}">
                <a16:creationId xmlns:a16="http://schemas.microsoft.com/office/drawing/2014/main" id="{1B8CE4D4-994A-A492-8B3D-D0BC63CFABFE}"/>
              </a:ext>
            </a:extLst>
          </p:cNvPr>
          <p:cNvSpPr>
            <a:spLocks noGrp="1" noChangeArrowheads="1"/>
          </p:cNvSpPr>
          <p:nvPr>
            <p:ph type="body" idx="1"/>
          </p:nvPr>
        </p:nvSpPr>
        <p:spPr bwMode="auto">
          <a:xfrm>
            <a:off x="688975" y="4630738"/>
            <a:ext cx="5510213" cy="37893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84996" name="Slide Number Placeholder 3">
            <a:extLst>
              <a:ext uri="{FF2B5EF4-FFF2-40B4-BE49-F238E27FC236}">
                <a16:creationId xmlns:a16="http://schemas.microsoft.com/office/drawing/2014/main" id="{2EFE43B6-D6FD-EBF1-47F7-15B5E1664D1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5B118A80-34E1-8F44-B41C-EC1FE9F29234}" type="slidenum">
              <a:rPr lang="en-GB" altLang="en-US" sz="1000" smtClean="0">
                <a:latin typeface="Times New Roman" panose="02020603050405020304" pitchFamily="18" charset="0"/>
              </a:rPr>
              <a:pPr/>
              <a:t>83</a:t>
            </a:fld>
            <a:endParaRPr lang="en-GB" altLang="en-US" sz="1000">
              <a:latin typeface="Times New Roman" panose="02020603050405020304" pitchFamily="18"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8975" y="4630738"/>
            <a:ext cx="5510213" cy="3789362"/>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5F87F3CA-3F20-8542-A4CA-4AB2985FAE98}" type="slidenum">
              <a:rPr lang="en-GB" altLang="en-US" smtClean="0"/>
              <a:pPr>
                <a:defRPr/>
              </a:pPr>
              <a:t>84</a:t>
            </a:fld>
            <a:endParaRPr lang="en-GB" altLang="en-US"/>
          </a:p>
        </p:txBody>
      </p:sp>
    </p:spTree>
    <p:extLst>
      <p:ext uri="{BB962C8B-B14F-4D97-AF65-F5344CB8AC3E}">
        <p14:creationId xmlns:p14="http://schemas.microsoft.com/office/powerpoint/2010/main" val="47559141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a:extLst>
              <a:ext uri="{FF2B5EF4-FFF2-40B4-BE49-F238E27FC236}">
                <a16:creationId xmlns:a16="http://schemas.microsoft.com/office/drawing/2014/main" id="{6A9A90E1-C03A-3DBE-A82D-F66E7D49D8C7}"/>
              </a:ext>
            </a:extLst>
          </p:cNvPr>
          <p:cNvSpPr>
            <a:spLocks noGrp="1" noRot="1" noChangeAspect="1" noChangeArrowheads="1" noTextEdit="1"/>
          </p:cNvSpPr>
          <p:nvPr>
            <p:ph type="sldImg"/>
          </p:nvPr>
        </p:nvSpPr>
        <p:spPr>
          <a:ln/>
        </p:spPr>
      </p:sp>
      <p:sp>
        <p:nvSpPr>
          <p:cNvPr id="87043" name="Notes Placeholder 2">
            <a:extLst>
              <a:ext uri="{FF2B5EF4-FFF2-40B4-BE49-F238E27FC236}">
                <a16:creationId xmlns:a16="http://schemas.microsoft.com/office/drawing/2014/main" id="{BA030929-DBB6-9CDD-8595-61C10FFED4DD}"/>
              </a:ext>
            </a:extLst>
          </p:cNvPr>
          <p:cNvSpPr>
            <a:spLocks noGrp="1" noChangeArrowheads="1"/>
          </p:cNvSpPr>
          <p:nvPr>
            <p:ph type="body" idx="1"/>
          </p:nvPr>
        </p:nvSpPr>
        <p:spPr bwMode="auto">
          <a:xfrm>
            <a:off x="688975" y="4630738"/>
            <a:ext cx="5510213" cy="37893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vi-VN" altLang="en-US">
              <a:solidFill>
                <a:srgbClr val="000000"/>
              </a:solidFill>
            </a:endParaRPr>
          </a:p>
        </p:txBody>
      </p:sp>
      <p:sp>
        <p:nvSpPr>
          <p:cNvPr id="87044" name="Slide Number Placeholder 3">
            <a:extLst>
              <a:ext uri="{FF2B5EF4-FFF2-40B4-BE49-F238E27FC236}">
                <a16:creationId xmlns:a16="http://schemas.microsoft.com/office/drawing/2014/main" id="{95C42498-8989-8799-5933-8AD5A234BA9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E60BFEB2-E71F-E140-BB04-FAD507EBED14}" type="slidenum">
              <a:rPr lang="en-GB" altLang="en-US" sz="1000" smtClean="0">
                <a:latin typeface="Times New Roman" panose="02020603050405020304" pitchFamily="18" charset="0"/>
              </a:rPr>
              <a:pPr/>
              <a:t>85</a:t>
            </a:fld>
            <a:endParaRPr lang="en-GB" altLang="en-US" sz="1000">
              <a:latin typeface="Times New Roman" panose="02020603050405020304" pitchFamily="18"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a:extLst>
              <a:ext uri="{FF2B5EF4-FFF2-40B4-BE49-F238E27FC236}">
                <a16:creationId xmlns:a16="http://schemas.microsoft.com/office/drawing/2014/main" id="{638483CE-6141-BC05-CE35-1E59C3E1788B}"/>
              </a:ext>
            </a:extLst>
          </p:cNvPr>
          <p:cNvSpPr>
            <a:spLocks noGrp="1" noRot="1" noChangeAspect="1" noChangeArrowheads="1" noTextEdit="1"/>
          </p:cNvSpPr>
          <p:nvPr>
            <p:ph type="sldImg"/>
          </p:nvPr>
        </p:nvSpPr>
        <p:spPr>
          <a:ln/>
        </p:spPr>
      </p:sp>
      <p:sp>
        <p:nvSpPr>
          <p:cNvPr id="89091" name="Notes Placeholder 2">
            <a:extLst>
              <a:ext uri="{FF2B5EF4-FFF2-40B4-BE49-F238E27FC236}">
                <a16:creationId xmlns:a16="http://schemas.microsoft.com/office/drawing/2014/main" id="{44270DDB-0B7F-3445-FC59-7CA0FBCD85C8}"/>
              </a:ext>
            </a:extLst>
          </p:cNvPr>
          <p:cNvSpPr>
            <a:spLocks noGrp="1" noChangeArrowheads="1"/>
          </p:cNvSpPr>
          <p:nvPr>
            <p:ph type="body" idx="1"/>
          </p:nvPr>
        </p:nvSpPr>
        <p:spPr bwMode="auto">
          <a:xfrm>
            <a:off x="688975" y="4630738"/>
            <a:ext cx="5510213" cy="37893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89092" name="Slide Number Placeholder 3">
            <a:extLst>
              <a:ext uri="{FF2B5EF4-FFF2-40B4-BE49-F238E27FC236}">
                <a16:creationId xmlns:a16="http://schemas.microsoft.com/office/drawing/2014/main" id="{21130C3D-3903-3D4A-15D9-227D746CCFC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35F8C3E8-8122-0845-B360-C15D88A573BF}" type="slidenum">
              <a:rPr lang="en-GB" altLang="en-US" sz="1000" smtClean="0">
                <a:latin typeface="Times New Roman" panose="02020603050405020304" pitchFamily="18" charset="0"/>
              </a:rPr>
              <a:pPr/>
              <a:t>86</a:t>
            </a:fld>
            <a:endParaRPr lang="en-GB" altLang="en-US" sz="1000">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a:extLst>
              <a:ext uri="{FF2B5EF4-FFF2-40B4-BE49-F238E27FC236}">
                <a16:creationId xmlns:a16="http://schemas.microsoft.com/office/drawing/2014/main" id="{42AE0968-5AD7-E64B-ECC9-AFB0F596202C}"/>
              </a:ext>
            </a:extLst>
          </p:cNvPr>
          <p:cNvSpPr>
            <a:spLocks noGrp="1" noRot="1" noChangeAspect="1" noChangeArrowheads="1" noTextEdit="1"/>
          </p:cNvSpPr>
          <p:nvPr>
            <p:ph type="sldImg"/>
          </p:nvPr>
        </p:nvSpPr>
        <p:spPr>
          <a:ln/>
        </p:spPr>
      </p:sp>
      <p:sp>
        <p:nvSpPr>
          <p:cNvPr id="16387" name="Notes Placeholder 2">
            <a:extLst>
              <a:ext uri="{FF2B5EF4-FFF2-40B4-BE49-F238E27FC236}">
                <a16:creationId xmlns:a16="http://schemas.microsoft.com/office/drawing/2014/main" id="{AFB21E1E-C139-A774-1F89-52B3FDD80D1F}"/>
              </a:ext>
            </a:extLst>
          </p:cNvPr>
          <p:cNvSpPr>
            <a:spLocks noGrp="1" noChangeArrowheads="1"/>
          </p:cNvSpPr>
          <p:nvPr>
            <p:ph type="body" idx="1"/>
          </p:nvPr>
        </p:nvSpPr>
        <p:spPr bwMode="auto">
          <a:xfrm>
            <a:off x="688975" y="4630738"/>
            <a:ext cx="5510213" cy="37893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SG" dirty="0">
                <a:effectLst/>
                <a:latin typeface="Helvetica Neue" panose="02000503000000020004" pitchFamily="2" charset="0"/>
              </a:rPr>
              <a:t>Often in TRADITIONAL project</a:t>
            </a:r>
          </a:p>
        </p:txBody>
      </p:sp>
      <p:sp>
        <p:nvSpPr>
          <p:cNvPr id="16388" name="Slide Number Placeholder 3">
            <a:extLst>
              <a:ext uri="{FF2B5EF4-FFF2-40B4-BE49-F238E27FC236}">
                <a16:creationId xmlns:a16="http://schemas.microsoft.com/office/drawing/2014/main" id="{69C39D99-7D55-6ACE-5B20-B724F332EB20}"/>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28419922-B43D-A842-939E-332FB42BDAAD}" type="slidenum">
              <a:rPr lang="en-GB" altLang="en-US" sz="1000" smtClean="0">
                <a:latin typeface="Times New Roman" panose="02020603050405020304" pitchFamily="18" charset="0"/>
              </a:rPr>
              <a:pPr/>
              <a:t>11</a:t>
            </a:fld>
            <a:endParaRPr lang="en-GB" altLang="en-US" sz="1000">
              <a:latin typeface="Times New Roman" panose="02020603050405020304" pitchFamily="18"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a:extLst>
              <a:ext uri="{FF2B5EF4-FFF2-40B4-BE49-F238E27FC236}">
                <a16:creationId xmlns:a16="http://schemas.microsoft.com/office/drawing/2014/main" id="{DB426DF0-3225-097E-1BDE-39565226C5D2}"/>
              </a:ext>
            </a:extLst>
          </p:cNvPr>
          <p:cNvSpPr>
            <a:spLocks noGrp="1" noRot="1" noChangeAspect="1" noChangeArrowheads="1" noTextEdit="1"/>
          </p:cNvSpPr>
          <p:nvPr>
            <p:ph type="sldImg"/>
          </p:nvPr>
        </p:nvSpPr>
        <p:spPr>
          <a:ln/>
        </p:spPr>
      </p:sp>
      <p:sp>
        <p:nvSpPr>
          <p:cNvPr id="93187" name="Notes Placeholder 2">
            <a:extLst>
              <a:ext uri="{FF2B5EF4-FFF2-40B4-BE49-F238E27FC236}">
                <a16:creationId xmlns:a16="http://schemas.microsoft.com/office/drawing/2014/main" id="{688E311A-164C-7854-F4E6-2132725D9EB5}"/>
              </a:ext>
            </a:extLst>
          </p:cNvPr>
          <p:cNvSpPr>
            <a:spLocks noGrp="1" noChangeArrowheads="1"/>
          </p:cNvSpPr>
          <p:nvPr>
            <p:ph type="body" idx="1"/>
          </p:nvPr>
        </p:nvSpPr>
        <p:spPr bwMode="auto">
          <a:xfrm>
            <a:off x="688975" y="4630738"/>
            <a:ext cx="5510213" cy="37893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93188" name="Slide Number Placeholder 3">
            <a:extLst>
              <a:ext uri="{FF2B5EF4-FFF2-40B4-BE49-F238E27FC236}">
                <a16:creationId xmlns:a16="http://schemas.microsoft.com/office/drawing/2014/main" id="{B01E4BE0-3FB8-8850-4800-48EE7E83590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5DA9851F-5E52-124B-825B-AE38E5D31469}" type="slidenum">
              <a:rPr lang="en-GB" altLang="en-US" sz="1000" smtClean="0">
                <a:latin typeface="Times New Roman" panose="02020603050405020304" pitchFamily="18" charset="0"/>
              </a:rPr>
              <a:pPr/>
              <a:t>87</a:t>
            </a:fld>
            <a:endParaRPr lang="en-GB" altLang="en-US" sz="1000">
              <a:latin typeface="Times New Roman" panose="02020603050405020304" pitchFamily="18"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a:extLst>
              <a:ext uri="{FF2B5EF4-FFF2-40B4-BE49-F238E27FC236}">
                <a16:creationId xmlns:a16="http://schemas.microsoft.com/office/drawing/2014/main" id="{CAF1DBA5-1ED3-165F-54DB-8F54B4BA6883}"/>
              </a:ext>
            </a:extLst>
          </p:cNvPr>
          <p:cNvSpPr>
            <a:spLocks noGrp="1" noRot="1" noChangeAspect="1" noChangeArrowheads="1" noTextEdit="1"/>
          </p:cNvSpPr>
          <p:nvPr>
            <p:ph type="sldImg"/>
          </p:nvPr>
        </p:nvSpPr>
        <p:spPr>
          <a:ln/>
        </p:spPr>
      </p:sp>
      <p:sp>
        <p:nvSpPr>
          <p:cNvPr id="95235" name="Notes Placeholder 2">
            <a:extLst>
              <a:ext uri="{FF2B5EF4-FFF2-40B4-BE49-F238E27FC236}">
                <a16:creationId xmlns:a16="http://schemas.microsoft.com/office/drawing/2014/main" id="{183CBF3F-B8C2-811A-CBA4-823E1C0AF1AD}"/>
              </a:ext>
            </a:extLst>
          </p:cNvPr>
          <p:cNvSpPr>
            <a:spLocks noGrp="1" noChangeArrowheads="1"/>
          </p:cNvSpPr>
          <p:nvPr>
            <p:ph type="body" idx="1"/>
          </p:nvPr>
        </p:nvSpPr>
        <p:spPr bwMode="auto">
          <a:xfrm>
            <a:off x="688975" y="4630738"/>
            <a:ext cx="5510213" cy="37893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95236" name="Slide Number Placeholder 3">
            <a:extLst>
              <a:ext uri="{FF2B5EF4-FFF2-40B4-BE49-F238E27FC236}">
                <a16:creationId xmlns:a16="http://schemas.microsoft.com/office/drawing/2014/main" id="{480FAF9C-D1A2-2C58-769A-76A3B6538195}"/>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B5CB3834-5C4A-2C48-B914-131081C01301}" type="slidenum">
              <a:rPr lang="en-GB" altLang="en-US" sz="1000" smtClean="0">
                <a:latin typeface="Times New Roman" panose="02020603050405020304" pitchFamily="18" charset="0"/>
              </a:rPr>
              <a:pPr/>
              <a:t>88</a:t>
            </a:fld>
            <a:endParaRPr lang="en-GB" altLang="en-US" sz="1000">
              <a:latin typeface="Times New Roman" panose="02020603050405020304" pitchFamily="18"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a:extLst>
              <a:ext uri="{FF2B5EF4-FFF2-40B4-BE49-F238E27FC236}">
                <a16:creationId xmlns:a16="http://schemas.microsoft.com/office/drawing/2014/main" id="{1CFD474E-AFBF-8A18-DB2C-075345B5F10A}"/>
              </a:ext>
            </a:extLst>
          </p:cNvPr>
          <p:cNvSpPr>
            <a:spLocks noGrp="1" noRot="1" noChangeAspect="1" noChangeArrowheads="1" noTextEdit="1"/>
          </p:cNvSpPr>
          <p:nvPr>
            <p:ph type="sldImg"/>
          </p:nvPr>
        </p:nvSpPr>
        <p:spPr>
          <a:ln/>
        </p:spPr>
      </p:sp>
      <p:sp>
        <p:nvSpPr>
          <p:cNvPr id="97283" name="Notes Placeholder 2">
            <a:extLst>
              <a:ext uri="{FF2B5EF4-FFF2-40B4-BE49-F238E27FC236}">
                <a16:creationId xmlns:a16="http://schemas.microsoft.com/office/drawing/2014/main" id="{7491B450-3078-E0A2-E448-AE2AC9944364}"/>
              </a:ext>
            </a:extLst>
          </p:cNvPr>
          <p:cNvSpPr>
            <a:spLocks noGrp="1" noChangeArrowheads="1"/>
          </p:cNvSpPr>
          <p:nvPr>
            <p:ph type="body" idx="1"/>
          </p:nvPr>
        </p:nvSpPr>
        <p:spPr bwMode="auto">
          <a:xfrm>
            <a:off x="688975" y="4630738"/>
            <a:ext cx="5510213" cy="37893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97284" name="Slide Number Placeholder 3">
            <a:extLst>
              <a:ext uri="{FF2B5EF4-FFF2-40B4-BE49-F238E27FC236}">
                <a16:creationId xmlns:a16="http://schemas.microsoft.com/office/drawing/2014/main" id="{39D9B787-53DA-C8BD-4414-7526D754223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D35A33A6-ED09-C647-984C-93792825D03A}" type="slidenum">
              <a:rPr lang="en-GB" altLang="en-US" sz="1000" smtClean="0">
                <a:latin typeface="Times New Roman" panose="02020603050405020304" pitchFamily="18" charset="0"/>
              </a:rPr>
              <a:pPr/>
              <a:t>89</a:t>
            </a:fld>
            <a:endParaRPr lang="en-GB" altLang="en-US" sz="1000">
              <a:latin typeface="Times New Roman" panose="02020603050405020304" pitchFamily="18"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a:extLst>
              <a:ext uri="{FF2B5EF4-FFF2-40B4-BE49-F238E27FC236}">
                <a16:creationId xmlns:a16="http://schemas.microsoft.com/office/drawing/2014/main" id="{9587AD94-AE65-AED4-FC47-2051AFC918D4}"/>
              </a:ext>
            </a:extLst>
          </p:cNvPr>
          <p:cNvSpPr>
            <a:spLocks noGrp="1" noRot="1" noChangeAspect="1" noChangeArrowheads="1" noTextEdit="1"/>
          </p:cNvSpPr>
          <p:nvPr>
            <p:ph type="sldImg"/>
          </p:nvPr>
        </p:nvSpPr>
        <p:spPr>
          <a:ln/>
        </p:spPr>
      </p:sp>
      <p:sp>
        <p:nvSpPr>
          <p:cNvPr id="99331" name="Notes Placeholder 2">
            <a:extLst>
              <a:ext uri="{FF2B5EF4-FFF2-40B4-BE49-F238E27FC236}">
                <a16:creationId xmlns:a16="http://schemas.microsoft.com/office/drawing/2014/main" id="{482FE55E-F13A-861A-75A0-C47A8BA00B80}"/>
              </a:ext>
            </a:extLst>
          </p:cNvPr>
          <p:cNvSpPr>
            <a:spLocks noGrp="1" noChangeArrowheads="1"/>
          </p:cNvSpPr>
          <p:nvPr>
            <p:ph type="body" idx="1"/>
          </p:nvPr>
        </p:nvSpPr>
        <p:spPr bwMode="auto">
          <a:xfrm>
            <a:off x="688975" y="4630738"/>
            <a:ext cx="5510213" cy="37893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vi-VN" altLang="en-US">
              <a:solidFill>
                <a:srgbClr val="000000"/>
              </a:solidFill>
              <a:latin typeface="Roboto" panose="02000000000000000000" pitchFamily="2" charset="0"/>
            </a:endParaRPr>
          </a:p>
        </p:txBody>
      </p:sp>
      <p:sp>
        <p:nvSpPr>
          <p:cNvPr id="99332" name="Slide Number Placeholder 3">
            <a:extLst>
              <a:ext uri="{FF2B5EF4-FFF2-40B4-BE49-F238E27FC236}">
                <a16:creationId xmlns:a16="http://schemas.microsoft.com/office/drawing/2014/main" id="{78282DD2-EAC8-3816-CB5C-190EF674596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B09D9BD7-BDE8-1645-B9EA-9B9084FE140B}" type="slidenum">
              <a:rPr lang="en-GB" altLang="en-US" sz="1000" smtClean="0">
                <a:latin typeface="Times New Roman" panose="02020603050405020304" pitchFamily="18" charset="0"/>
              </a:rPr>
              <a:pPr/>
              <a:t>90</a:t>
            </a:fld>
            <a:endParaRPr lang="en-GB" altLang="en-US" sz="1000">
              <a:latin typeface="Times New Roman" panose="02020603050405020304" pitchFamily="18" charset="0"/>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a:extLst>
              <a:ext uri="{FF2B5EF4-FFF2-40B4-BE49-F238E27FC236}">
                <a16:creationId xmlns:a16="http://schemas.microsoft.com/office/drawing/2014/main" id="{54631771-A729-4492-BC5C-41D7DAE8A3E5}"/>
              </a:ext>
            </a:extLst>
          </p:cNvPr>
          <p:cNvSpPr>
            <a:spLocks noGrp="1" noRot="1" noChangeAspect="1" noChangeArrowheads="1" noTextEdit="1"/>
          </p:cNvSpPr>
          <p:nvPr>
            <p:ph type="sldImg"/>
          </p:nvPr>
        </p:nvSpPr>
        <p:spPr>
          <a:ln/>
        </p:spPr>
      </p:sp>
      <p:sp>
        <p:nvSpPr>
          <p:cNvPr id="101379" name="Notes Placeholder 2">
            <a:extLst>
              <a:ext uri="{FF2B5EF4-FFF2-40B4-BE49-F238E27FC236}">
                <a16:creationId xmlns:a16="http://schemas.microsoft.com/office/drawing/2014/main" id="{25CFB0B8-97CF-5256-5B1F-2CF7AF0B6865}"/>
              </a:ext>
            </a:extLst>
          </p:cNvPr>
          <p:cNvSpPr>
            <a:spLocks noGrp="1" noChangeArrowheads="1"/>
          </p:cNvSpPr>
          <p:nvPr>
            <p:ph type="body" idx="1"/>
          </p:nvPr>
        </p:nvSpPr>
        <p:spPr bwMode="auto">
          <a:xfrm>
            <a:off x="688975" y="4630738"/>
            <a:ext cx="5510213" cy="37893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01380" name="Slide Number Placeholder 3">
            <a:extLst>
              <a:ext uri="{FF2B5EF4-FFF2-40B4-BE49-F238E27FC236}">
                <a16:creationId xmlns:a16="http://schemas.microsoft.com/office/drawing/2014/main" id="{8DDD23F2-EB88-D486-0D8D-157D3545A74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E55F3419-00EF-C748-B2BE-430B9038176B}" type="slidenum">
              <a:rPr lang="en-GB" altLang="en-US" sz="1000" smtClean="0">
                <a:latin typeface="Times New Roman" panose="02020603050405020304" pitchFamily="18" charset="0"/>
              </a:rPr>
              <a:pPr/>
              <a:t>91</a:t>
            </a:fld>
            <a:endParaRPr lang="en-GB" altLang="en-US" sz="1000">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a:extLst>
              <a:ext uri="{FF2B5EF4-FFF2-40B4-BE49-F238E27FC236}">
                <a16:creationId xmlns:a16="http://schemas.microsoft.com/office/drawing/2014/main" id="{87517B85-AA61-940F-FF7A-2DACCAF662ED}"/>
              </a:ext>
            </a:extLst>
          </p:cNvPr>
          <p:cNvSpPr>
            <a:spLocks noGrp="1" noRot="1" noChangeAspect="1" noChangeArrowheads="1" noTextEdit="1"/>
          </p:cNvSpPr>
          <p:nvPr>
            <p:ph type="sldImg"/>
          </p:nvPr>
        </p:nvSpPr>
        <p:spPr>
          <a:ln/>
        </p:spPr>
      </p:sp>
      <p:sp>
        <p:nvSpPr>
          <p:cNvPr id="18435" name="Notes Placeholder 2">
            <a:extLst>
              <a:ext uri="{FF2B5EF4-FFF2-40B4-BE49-F238E27FC236}">
                <a16:creationId xmlns:a16="http://schemas.microsoft.com/office/drawing/2014/main" id="{05A1F594-4F69-9E90-8B5B-853E3C13B95A}"/>
              </a:ext>
            </a:extLst>
          </p:cNvPr>
          <p:cNvSpPr>
            <a:spLocks noGrp="1" noChangeArrowheads="1"/>
          </p:cNvSpPr>
          <p:nvPr>
            <p:ph type="body" idx="1"/>
          </p:nvPr>
        </p:nvSpPr>
        <p:spPr bwMode="auto">
          <a:xfrm>
            <a:off x="688975" y="4630738"/>
            <a:ext cx="5510213" cy="37893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SG" dirty="0">
                <a:effectLst/>
                <a:latin typeface="Helvetica Neue" panose="02000503000000020004" pitchFamily="2" charset="0"/>
              </a:rPr>
              <a:t>So-called support / consultation; in reality, it’s more invigilation</a:t>
            </a:r>
          </a:p>
          <a:p>
            <a:endParaRPr lang="en-US" altLang="en-US" dirty="0"/>
          </a:p>
        </p:txBody>
      </p:sp>
      <p:sp>
        <p:nvSpPr>
          <p:cNvPr id="18436" name="Slide Number Placeholder 3">
            <a:extLst>
              <a:ext uri="{FF2B5EF4-FFF2-40B4-BE49-F238E27FC236}">
                <a16:creationId xmlns:a16="http://schemas.microsoft.com/office/drawing/2014/main" id="{39989545-7196-7C45-7357-42462495352F}"/>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A49E1F22-F25B-3A4E-A0B8-4BFD286104A1}" type="slidenum">
              <a:rPr lang="en-GB" altLang="en-US" sz="1000" smtClean="0">
                <a:latin typeface="Times New Roman" panose="02020603050405020304" pitchFamily="18" charset="0"/>
              </a:rPr>
              <a:pPr/>
              <a:t>12</a:t>
            </a:fld>
            <a:endParaRPr lang="en-GB" altLang="en-US" sz="1000">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id="{6ED00ED1-3CCF-A527-989A-67ABC204D130}"/>
              </a:ext>
            </a:extLst>
          </p:cNvPr>
          <p:cNvSpPr>
            <a:spLocks noGrp="1" noRot="1" noChangeAspect="1" noChangeArrowheads="1" noTextEdit="1"/>
          </p:cNvSpPr>
          <p:nvPr>
            <p:ph type="sldImg"/>
          </p:nvPr>
        </p:nvSpPr>
        <p:spPr>
          <a:ln/>
        </p:spPr>
      </p:sp>
      <p:sp>
        <p:nvSpPr>
          <p:cNvPr id="20483" name="Notes Placeholder 2">
            <a:extLst>
              <a:ext uri="{FF2B5EF4-FFF2-40B4-BE49-F238E27FC236}">
                <a16:creationId xmlns:a16="http://schemas.microsoft.com/office/drawing/2014/main" id="{C956DBAA-2772-C0AC-BC05-19767D1755D6}"/>
              </a:ext>
            </a:extLst>
          </p:cNvPr>
          <p:cNvSpPr>
            <a:spLocks noGrp="1" noChangeArrowheads="1"/>
          </p:cNvSpPr>
          <p:nvPr>
            <p:ph type="body" idx="1"/>
          </p:nvPr>
        </p:nvSpPr>
        <p:spPr bwMode="auto">
          <a:xfrm>
            <a:off x="688975" y="4630738"/>
            <a:ext cx="5510213" cy="37893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20484" name="Slide Number Placeholder 3">
            <a:extLst>
              <a:ext uri="{FF2B5EF4-FFF2-40B4-BE49-F238E27FC236}">
                <a16:creationId xmlns:a16="http://schemas.microsoft.com/office/drawing/2014/main" id="{AA7D0ACD-BF59-721E-2967-D0DA4329DBC7}"/>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D44C854D-583E-8146-A5E5-7F983F76631D}" type="slidenum">
              <a:rPr lang="en-GB" altLang="en-US" sz="1000" smtClean="0">
                <a:latin typeface="Times New Roman" panose="02020603050405020304" pitchFamily="18" charset="0"/>
              </a:rPr>
              <a:pPr/>
              <a:t>13</a:t>
            </a:fld>
            <a:endParaRPr lang="en-GB" altLang="en-US" sz="1000">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a:extLst>
              <a:ext uri="{FF2B5EF4-FFF2-40B4-BE49-F238E27FC236}">
                <a16:creationId xmlns:a16="http://schemas.microsoft.com/office/drawing/2014/main" id="{47B6C131-0611-EF0A-212A-46E6A93FE311}"/>
              </a:ext>
            </a:extLst>
          </p:cNvPr>
          <p:cNvSpPr>
            <a:spLocks noGrp="1" noRot="1" noChangeAspect="1" noChangeArrowheads="1" noTextEdit="1"/>
          </p:cNvSpPr>
          <p:nvPr>
            <p:ph type="sldImg"/>
          </p:nvPr>
        </p:nvSpPr>
        <p:spPr>
          <a:ln/>
        </p:spPr>
      </p:sp>
      <p:sp>
        <p:nvSpPr>
          <p:cNvPr id="22531" name="Notes Placeholder 2">
            <a:extLst>
              <a:ext uri="{FF2B5EF4-FFF2-40B4-BE49-F238E27FC236}">
                <a16:creationId xmlns:a16="http://schemas.microsoft.com/office/drawing/2014/main" id="{8FE302A8-899E-8D8D-B26B-C8E19CDE4FC1}"/>
              </a:ext>
            </a:extLst>
          </p:cNvPr>
          <p:cNvSpPr>
            <a:spLocks noGrp="1" noChangeArrowheads="1"/>
          </p:cNvSpPr>
          <p:nvPr>
            <p:ph type="body" idx="1"/>
          </p:nvPr>
        </p:nvSpPr>
        <p:spPr bwMode="auto">
          <a:xfrm>
            <a:off x="688975" y="4630738"/>
            <a:ext cx="5510213" cy="37893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2532" name="Slide Number Placeholder 3">
            <a:extLst>
              <a:ext uri="{FF2B5EF4-FFF2-40B4-BE49-F238E27FC236}">
                <a16:creationId xmlns:a16="http://schemas.microsoft.com/office/drawing/2014/main" id="{C5829327-4E6E-4AAE-9EFB-FCEE09A5C00C}"/>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B6D9AD55-19A6-D747-8B44-F265833E8D91}" type="slidenum">
              <a:rPr lang="en-GB" altLang="en-US" sz="1000" smtClean="0">
                <a:latin typeface="Times New Roman" panose="02020603050405020304" pitchFamily="18" charset="0"/>
              </a:rPr>
              <a:pPr/>
              <a:t>14</a:t>
            </a:fld>
            <a:endParaRPr lang="en-GB" altLang="en-US" sz="1000">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solidFill>
          <a:srgbClr val="FAFAFA"/>
        </a:solidFill>
        <a:effectLst/>
      </p:bgPr>
    </p:bg>
    <p:spTree>
      <p:nvGrpSpPr>
        <p:cNvPr id="1" name=""/>
        <p:cNvGrpSpPr/>
        <p:nvPr/>
      </p:nvGrpSpPr>
      <p:grpSpPr>
        <a:xfrm>
          <a:off x="0" y="0"/>
          <a:ext cx="0" cy="0"/>
          <a:chOff x="0" y="0"/>
          <a:chExt cx="0" cy="0"/>
        </a:xfrm>
      </p:grpSpPr>
      <p:sp>
        <p:nvSpPr>
          <p:cNvPr id="7" name="Google Shape;9;p2">
            <a:extLst>
              <a:ext uri="{FF2B5EF4-FFF2-40B4-BE49-F238E27FC236}">
                <a16:creationId xmlns:a16="http://schemas.microsoft.com/office/drawing/2014/main" id="{EE00CB97-1CDD-ED5D-C874-F669683C661D}"/>
              </a:ext>
            </a:extLst>
          </p:cNvPr>
          <p:cNvSpPr txBox="1">
            <a:spLocks noGrp="1"/>
          </p:cNvSpPr>
          <p:nvPr>
            <p:ph type="ctrTitle"/>
          </p:nvPr>
        </p:nvSpPr>
        <p:spPr>
          <a:xfrm>
            <a:off x="2126247" y="2276500"/>
            <a:ext cx="5653375" cy="2318400"/>
          </a:xfrm>
          <a:prstGeom prst="rect">
            <a:avLst/>
          </a:prstGeom>
          <a:noFill/>
        </p:spPr>
        <p:txBody>
          <a:bodyPr spcFirstLastPara="1" wrap="square" lIns="91425" tIns="64000" rIns="91425" bIns="91425" anchor="ctr" anchorCtr="0">
            <a:noAutofit/>
          </a:bodyPr>
          <a:lstStyle>
            <a:lvl1pPr lvl="0" algn="ctr">
              <a:lnSpc>
                <a:spcPct val="90000"/>
              </a:lnSpc>
              <a:spcBef>
                <a:spcPts val="0"/>
              </a:spcBef>
              <a:spcAft>
                <a:spcPts val="0"/>
              </a:spcAft>
              <a:buClr>
                <a:srgbClr val="191919"/>
              </a:buClr>
              <a:buSzPts val="5200"/>
              <a:buNone/>
              <a:defRPr sz="5362" b="1">
                <a:solidFill>
                  <a:srgbClr val="7897AB"/>
                </a:solidFill>
                <a:latin typeface="Nordique Inline" pitchFamily="2" charset="77"/>
                <a:ea typeface="Hiragino Kaku Gothic Std W8" panose="020B0800000000000000" pitchFamily="34" charset="-128"/>
                <a:cs typeface="Silom" pitchFamily="2" charset="-34"/>
              </a:defRPr>
            </a:lvl1pPr>
            <a:lvl2pPr lvl="1" algn="ctr">
              <a:spcBef>
                <a:spcPts val="0"/>
              </a:spcBef>
              <a:spcAft>
                <a:spcPts val="0"/>
              </a:spcAft>
              <a:buClr>
                <a:srgbClr val="191919"/>
              </a:buClr>
              <a:buSzPts val="5200"/>
              <a:buNone/>
              <a:defRPr sz="4224">
                <a:solidFill>
                  <a:srgbClr val="191919"/>
                </a:solidFill>
              </a:defRPr>
            </a:lvl2pPr>
            <a:lvl3pPr lvl="2" algn="ctr">
              <a:spcBef>
                <a:spcPts val="0"/>
              </a:spcBef>
              <a:spcAft>
                <a:spcPts val="0"/>
              </a:spcAft>
              <a:buClr>
                <a:srgbClr val="191919"/>
              </a:buClr>
              <a:buSzPts val="5200"/>
              <a:buNone/>
              <a:defRPr sz="4224">
                <a:solidFill>
                  <a:srgbClr val="191919"/>
                </a:solidFill>
              </a:defRPr>
            </a:lvl3pPr>
            <a:lvl4pPr lvl="3" algn="ctr">
              <a:spcBef>
                <a:spcPts val="0"/>
              </a:spcBef>
              <a:spcAft>
                <a:spcPts val="0"/>
              </a:spcAft>
              <a:buClr>
                <a:srgbClr val="191919"/>
              </a:buClr>
              <a:buSzPts val="5200"/>
              <a:buNone/>
              <a:defRPr sz="4224">
                <a:solidFill>
                  <a:srgbClr val="191919"/>
                </a:solidFill>
              </a:defRPr>
            </a:lvl4pPr>
            <a:lvl5pPr lvl="4" algn="ctr">
              <a:spcBef>
                <a:spcPts val="0"/>
              </a:spcBef>
              <a:spcAft>
                <a:spcPts val="0"/>
              </a:spcAft>
              <a:buClr>
                <a:srgbClr val="191919"/>
              </a:buClr>
              <a:buSzPts val="5200"/>
              <a:buNone/>
              <a:defRPr sz="4224">
                <a:solidFill>
                  <a:srgbClr val="191919"/>
                </a:solidFill>
              </a:defRPr>
            </a:lvl5pPr>
            <a:lvl6pPr lvl="5" algn="ctr">
              <a:spcBef>
                <a:spcPts val="0"/>
              </a:spcBef>
              <a:spcAft>
                <a:spcPts val="0"/>
              </a:spcAft>
              <a:buClr>
                <a:srgbClr val="191919"/>
              </a:buClr>
              <a:buSzPts val="5200"/>
              <a:buNone/>
              <a:defRPr sz="4224">
                <a:solidFill>
                  <a:srgbClr val="191919"/>
                </a:solidFill>
              </a:defRPr>
            </a:lvl6pPr>
            <a:lvl7pPr lvl="6" algn="ctr">
              <a:spcBef>
                <a:spcPts val="0"/>
              </a:spcBef>
              <a:spcAft>
                <a:spcPts val="0"/>
              </a:spcAft>
              <a:buClr>
                <a:srgbClr val="191919"/>
              </a:buClr>
              <a:buSzPts val="5200"/>
              <a:buNone/>
              <a:defRPr sz="4224">
                <a:solidFill>
                  <a:srgbClr val="191919"/>
                </a:solidFill>
              </a:defRPr>
            </a:lvl7pPr>
            <a:lvl8pPr lvl="7" algn="ctr">
              <a:spcBef>
                <a:spcPts val="0"/>
              </a:spcBef>
              <a:spcAft>
                <a:spcPts val="0"/>
              </a:spcAft>
              <a:buClr>
                <a:srgbClr val="191919"/>
              </a:buClr>
              <a:buSzPts val="5200"/>
              <a:buNone/>
              <a:defRPr sz="4224">
                <a:solidFill>
                  <a:srgbClr val="191919"/>
                </a:solidFill>
              </a:defRPr>
            </a:lvl8pPr>
            <a:lvl9pPr lvl="8" algn="ctr">
              <a:spcBef>
                <a:spcPts val="0"/>
              </a:spcBef>
              <a:spcAft>
                <a:spcPts val="0"/>
              </a:spcAft>
              <a:buClr>
                <a:srgbClr val="191919"/>
              </a:buClr>
              <a:buSzPts val="5200"/>
              <a:buNone/>
              <a:defRPr sz="4224">
                <a:solidFill>
                  <a:srgbClr val="191919"/>
                </a:solidFill>
              </a:defRPr>
            </a:lvl9pPr>
          </a:lstStyle>
          <a:p>
            <a:r>
              <a:rPr lang="en-GB"/>
              <a:t>Click to edit Master title style</a:t>
            </a:r>
            <a:endParaRPr dirty="0"/>
          </a:p>
        </p:txBody>
      </p:sp>
      <p:sp>
        <p:nvSpPr>
          <p:cNvPr id="8" name="Google Shape;10;p2">
            <a:extLst>
              <a:ext uri="{FF2B5EF4-FFF2-40B4-BE49-F238E27FC236}">
                <a16:creationId xmlns:a16="http://schemas.microsoft.com/office/drawing/2014/main" id="{E2B55C54-80BE-4D2D-A2CD-279B85ABE4EF}"/>
              </a:ext>
            </a:extLst>
          </p:cNvPr>
          <p:cNvSpPr txBox="1">
            <a:spLocks noGrp="1"/>
          </p:cNvSpPr>
          <p:nvPr>
            <p:ph type="subTitle" idx="1"/>
          </p:nvPr>
        </p:nvSpPr>
        <p:spPr>
          <a:xfrm>
            <a:off x="2591903" y="4926559"/>
            <a:ext cx="4722250" cy="546000"/>
          </a:xfrm>
          <a:prstGeom prst="rect">
            <a:avLst/>
          </a:prstGeom>
          <a:noFill/>
        </p:spPr>
        <p:txBody>
          <a:bodyPr spcFirstLastPara="1" wrap="square" lIns="0" tIns="0" rIns="0" bIns="0" anchor="ctr" anchorCtr="0">
            <a:noAutofit/>
          </a:bodyPr>
          <a:lstStyle>
            <a:lvl1pPr lvl="0" algn="ctr">
              <a:lnSpc>
                <a:spcPct val="100000"/>
              </a:lnSpc>
              <a:spcBef>
                <a:spcPts val="0"/>
              </a:spcBef>
              <a:spcAft>
                <a:spcPts val="0"/>
              </a:spcAft>
              <a:buSzPts val="1400"/>
              <a:buNone/>
              <a:defRPr sz="1463"/>
            </a:lvl1pPr>
            <a:lvl2pPr lvl="1" algn="ctr">
              <a:lnSpc>
                <a:spcPct val="100000"/>
              </a:lnSpc>
              <a:spcBef>
                <a:spcPts val="0"/>
              </a:spcBef>
              <a:spcAft>
                <a:spcPts val="0"/>
              </a:spcAft>
              <a:buSzPts val="1800"/>
              <a:buNone/>
              <a:defRPr sz="1463"/>
            </a:lvl2pPr>
            <a:lvl3pPr lvl="2" algn="ctr">
              <a:lnSpc>
                <a:spcPct val="100000"/>
              </a:lnSpc>
              <a:spcBef>
                <a:spcPts val="0"/>
              </a:spcBef>
              <a:spcAft>
                <a:spcPts val="0"/>
              </a:spcAft>
              <a:buSzPts val="1800"/>
              <a:buNone/>
              <a:defRPr sz="1463"/>
            </a:lvl3pPr>
            <a:lvl4pPr lvl="3" algn="ctr">
              <a:lnSpc>
                <a:spcPct val="100000"/>
              </a:lnSpc>
              <a:spcBef>
                <a:spcPts val="0"/>
              </a:spcBef>
              <a:spcAft>
                <a:spcPts val="0"/>
              </a:spcAft>
              <a:buSzPts val="1800"/>
              <a:buNone/>
              <a:defRPr sz="1463"/>
            </a:lvl4pPr>
            <a:lvl5pPr lvl="4" algn="ctr">
              <a:lnSpc>
                <a:spcPct val="100000"/>
              </a:lnSpc>
              <a:spcBef>
                <a:spcPts val="0"/>
              </a:spcBef>
              <a:spcAft>
                <a:spcPts val="0"/>
              </a:spcAft>
              <a:buSzPts val="1800"/>
              <a:buNone/>
              <a:defRPr sz="1463"/>
            </a:lvl5pPr>
            <a:lvl6pPr lvl="5" algn="ctr">
              <a:lnSpc>
                <a:spcPct val="100000"/>
              </a:lnSpc>
              <a:spcBef>
                <a:spcPts val="0"/>
              </a:spcBef>
              <a:spcAft>
                <a:spcPts val="0"/>
              </a:spcAft>
              <a:buSzPts val="1800"/>
              <a:buNone/>
              <a:defRPr sz="1463"/>
            </a:lvl6pPr>
            <a:lvl7pPr lvl="6" algn="ctr">
              <a:lnSpc>
                <a:spcPct val="100000"/>
              </a:lnSpc>
              <a:spcBef>
                <a:spcPts val="0"/>
              </a:spcBef>
              <a:spcAft>
                <a:spcPts val="0"/>
              </a:spcAft>
              <a:buSzPts val="1800"/>
              <a:buNone/>
              <a:defRPr sz="1463"/>
            </a:lvl7pPr>
            <a:lvl8pPr lvl="7" algn="ctr">
              <a:lnSpc>
                <a:spcPct val="100000"/>
              </a:lnSpc>
              <a:spcBef>
                <a:spcPts val="0"/>
              </a:spcBef>
              <a:spcAft>
                <a:spcPts val="0"/>
              </a:spcAft>
              <a:buSzPts val="1800"/>
              <a:buNone/>
              <a:defRPr sz="1463"/>
            </a:lvl8pPr>
            <a:lvl9pPr lvl="8" algn="ctr">
              <a:lnSpc>
                <a:spcPct val="100000"/>
              </a:lnSpc>
              <a:spcBef>
                <a:spcPts val="0"/>
              </a:spcBef>
              <a:spcAft>
                <a:spcPts val="0"/>
              </a:spcAft>
              <a:buSzPts val="1800"/>
              <a:buNone/>
              <a:defRPr sz="1463"/>
            </a:lvl9pPr>
          </a:lstStyle>
          <a:p>
            <a:r>
              <a:rPr lang="en-GB"/>
              <a:t>Click to edit Master subtitle style</a:t>
            </a:r>
            <a:endParaRPr dirty="0"/>
          </a:p>
        </p:txBody>
      </p:sp>
      <p:grpSp>
        <p:nvGrpSpPr>
          <p:cNvPr id="10" name="Google Shape;26449;p50">
            <a:extLst>
              <a:ext uri="{FF2B5EF4-FFF2-40B4-BE49-F238E27FC236}">
                <a16:creationId xmlns:a16="http://schemas.microsoft.com/office/drawing/2014/main" id="{02A6996B-7889-370A-ACF9-5F4DF6B6AAF7}"/>
              </a:ext>
            </a:extLst>
          </p:cNvPr>
          <p:cNvGrpSpPr/>
          <p:nvPr/>
        </p:nvGrpSpPr>
        <p:grpSpPr>
          <a:xfrm>
            <a:off x="235966" y="571033"/>
            <a:ext cx="9394909" cy="5593975"/>
            <a:chOff x="313503" y="540001"/>
            <a:chExt cx="8516808" cy="4063556"/>
          </a:xfrm>
          <a:solidFill>
            <a:srgbClr val="9D9D9D"/>
          </a:solidFill>
        </p:grpSpPr>
        <p:sp>
          <p:nvSpPr>
            <p:cNvPr id="11" name="Google Shape;26450;p50">
              <a:extLst>
                <a:ext uri="{FF2B5EF4-FFF2-40B4-BE49-F238E27FC236}">
                  <a16:creationId xmlns:a16="http://schemas.microsoft.com/office/drawing/2014/main" id="{09219EFA-184C-9328-22EC-EC530B7278B0}"/>
                </a:ext>
              </a:extLst>
            </p:cNvPr>
            <p:cNvSpPr/>
            <p:nvPr/>
          </p:nvSpPr>
          <p:spPr>
            <a:xfrm>
              <a:off x="313503"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 name="Google Shape;26451;p50">
              <a:extLst>
                <a:ext uri="{FF2B5EF4-FFF2-40B4-BE49-F238E27FC236}">
                  <a16:creationId xmlns:a16="http://schemas.microsoft.com/office/drawing/2014/main" id="{FFFF7CC9-5674-D66C-03BD-0216CE843BC4}"/>
                </a:ext>
              </a:extLst>
            </p:cNvPr>
            <p:cNvSpPr/>
            <p:nvPr/>
          </p:nvSpPr>
          <p:spPr>
            <a:xfrm>
              <a:off x="433011"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 name="Google Shape;26452;p50">
              <a:extLst>
                <a:ext uri="{FF2B5EF4-FFF2-40B4-BE49-F238E27FC236}">
                  <a16:creationId xmlns:a16="http://schemas.microsoft.com/office/drawing/2014/main" id="{A864D4F0-CF11-99CA-016A-CFC00745F738}"/>
                </a:ext>
              </a:extLst>
            </p:cNvPr>
            <p:cNvSpPr/>
            <p:nvPr/>
          </p:nvSpPr>
          <p:spPr>
            <a:xfrm>
              <a:off x="552519"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 name="Google Shape;26453;p50">
              <a:extLst>
                <a:ext uri="{FF2B5EF4-FFF2-40B4-BE49-F238E27FC236}">
                  <a16:creationId xmlns:a16="http://schemas.microsoft.com/office/drawing/2014/main" id="{FF25BFD9-B1F6-172F-A72D-0ED36A390DD6}"/>
                </a:ext>
              </a:extLst>
            </p:cNvPr>
            <p:cNvSpPr/>
            <p:nvPr/>
          </p:nvSpPr>
          <p:spPr>
            <a:xfrm>
              <a:off x="672027"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 name="Google Shape;26454;p50">
              <a:extLst>
                <a:ext uri="{FF2B5EF4-FFF2-40B4-BE49-F238E27FC236}">
                  <a16:creationId xmlns:a16="http://schemas.microsoft.com/office/drawing/2014/main" id="{F6CB5CD7-F219-2A9A-DC95-2A994692A312}"/>
                </a:ext>
              </a:extLst>
            </p:cNvPr>
            <p:cNvSpPr/>
            <p:nvPr/>
          </p:nvSpPr>
          <p:spPr>
            <a:xfrm>
              <a:off x="791536"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 name="Google Shape;26455;p50">
              <a:extLst>
                <a:ext uri="{FF2B5EF4-FFF2-40B4-BE49-F238E27FC236}">
                  <a16:creationId xmlns:a16="http://schemas.microsoft.com/office/drawing/2014/main" id="{918B8A21-185C-4AF6-0C53-341F63312F51}"/>
                </a:ext>
              </a:extLst>
            </p:cNvPr>
            <p:cNvSpPr/>
            <p:nvPr/>
          </p:nvSpPr>
          <p:spPr>
            <a:xfrm>
              <a:off x="911044"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 name="Google Shape;26456;p50">
              <a:extLst>
                <a:ext uri="{FF2B5EF4-FFF2-40B4-BE49-F238E27FC236}">
                  <a16:creationId xmlns:a16="http://schemas.microsoft.com/office/drawing/2014/main" id="{D99FC197-9ADB-6347-1066-F6BD3E80CA76}"/>
                </a:ext>
              </a:extLst>
            </p:cNvPr>
            <p:cNvSpPr/>
            <p:nvPr/>
          </p:nvSpPr>
          <p:spPr>
            <a:xfrm>
              <a:off x="1030552"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 name="Google Shape;26457;p50">
              <a:extLst>
                <a:ext uri="{FF2B5EF4-FFF2-40B4-BE49-F238E27FC236}">
                  <a16:creationId xmlns:a16="http://schemas.microsoft.com/office/drawing/2014/main" id="{6F90F53B-367D-BE76-D35B-DD6CEFEC706D}"/>
                </a:ext>
              </a:extLst>
            </p:cNvPr>
            <p:cNvSpPr/>
            <p:nvPr/>
          </p:nvSpPr>
          <p:spPr>
            <a:xfrm>
              <a:off x="8201254"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 name="Google Shape;26458;p50">
              <a:extLst>
                <a:ext uri="{FF2B5EF4-FFF2-40B4-BE49-F238E27FC236}">
                  <a16:creationId xmlns:a16="http://schemas.microsoft.com/office/drawing/2014/main" id="{2405DA6A-273F-9A38-6E40-C107CB3BBD68}"/>
                </a:ext>
              </a:extLst>
            </p:cNvPr>
            <p:cNvSpPr/>
            <p:nvPr/>
          </p:nvSpPr>
          <p:spPr>
            <a:xfrm>
              <a:off x="8320767"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 name="Google Shape;26459;p50">
              <a:extLst>
                <a:ext uri="{FF2B5EF4-FFF2-40B4-BE49-F238E27FC236}">
                  <a16:creationId xmlns:a16="http://schemas.microsoft.com/office/drawing/2014/main" id="{56FA1F7E-31A2-B859-D55F-804F4DA88A97}"/>
                </a:ext>
              </a:extLst>
            </p:cNvPr>
            <p:cNvSpPr/>
            <p:nvPr/>
          </p:nvSpPr>
          <p:spPr>
            <a:xfrm>
              <a:off x="8440281"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 name="Google Shape;26460;p50">
              <a:extLst>
                <a:ext uri="{FF2B5EF4-FFF2-40B4-BE49-F238E27FC236}">
                  <a16:creationId xmlns:a16="http://schemas.microsoft.com/office/drawing/2014/main" id="{26B6483A-40A5-D03D-F6C6-10C2339CFA5E}"/>
                </a:ext>
              </a:extLst>
            </p:cNvPr>
            <p:cNvSpPr/>
            <p:nvPr/>
          </p:nvSpPr>
          <p:spPr>
            <a:xfrm>
              <a:off x="8559794"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 name="Google Shape;26461;p50">
              <a:extLst>
                <a:ext uri="{FF2B5EF4-FFF2-40B4-BE49-F238E27FC236}">
                  <a16:creationId xmlns:a16="http://schemas.microsoft.com/office/drawing/2014/main" id="{0E1ED6CF-7D43-4B17-8B85-A937E46B5ACF}"/>
                </a:ext>
              </a:extLst>
            </p:cNvPr>
            <p:cNvSpPr/>
            <p:nvPr/>
          </p:nvSpPr>
          <p:spPr>
            <a:xfrm>
              <a:off x="8679308"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 name="Google Shape;26462;p50">
              <a:extLst>
                <a:ext uri="{FF2B5EF4-FFF2-40B4-BE49-F238E27FC236}">
                  <a16:creationId xmlns:a16="http://schemas.microsoft.com/office/drawing/2014/main" id="{A3032EB2-BF3E-D40F-5547-A97FEA1ABABD}"/>
                </a:ext>
              </a:extLst>
            </p:cNvPr>
            <p:cNvSpPr/>
            <p:nvPr/>
          </p:nvSpPr>
          <p:spPr>
            <a:xfrm>
              <a:off x="8798821"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 name="Google Shape;26463;p50">
              <a:extLst>
                <a:ext uri="{FF2B5EF4-FFF2-40B4-BE49-F238E27FC236}">
                  <a16:creationId xmlns:a16="http://schemas.microsoft.com/office/drawing/2014/main" id="{5FFE54F8-9BC4-299E-40A0-84EF7168442B}"/>
                </a:ext>
              </a:extLst>
            </p:cNvPr>
            <p:cNvSpPr/>
            <p:nvPr/>
          </p:nvSpPr>
          <p:spPr>
            <a:xfrm>
              <a:off x="313503"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 name="Google Shape;26464;p50">
              <a:extLst>
                <a:ext uri="{FF2B5EF4-FFF2-40B4-BE49-F238E27FC236}">
                  <a16:creationId xmlns:a16="http://schemas.microsoft.com/office/drawing/2014/main" id="{4BF37D29-C603-FDE7-38D0-996FDECDD3FA}"/>
                </a:ext>
              </a:extLst>
            </p:cNvPr>
            <p:cNvSpPr/>
            <p:nvPr/>
          </p:nvSpPr>
          <p:spPr>
            <a:xfrm>
              <a:off x="433011"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 name="Google Shape;26465;p50">
              <a:extLst>
                <a:ext uri="{FF2B5EF4-FFF2-40B4-BE49-F238E27FC236}">
                  <a16:creationId xmlns:a16="http://schemas.microsoft.com/office/drawing/2014/main" id="{0A7E82CA-D815-6A28-FDA9-650F68CCD43D}"/>
                </a:ext>
              </a:extLst>
            </p:cNvPr>
            <p:cNvSpPr/>
            <p:nvPr/>
          </p:nvSpPr>
          <p:spPr>
            <a:xfrm>
              <a:off x="552519"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 name="Google Shape;26466;p50">
              <a:extLst>
                <a:ext uri="{FF2B5EF4-FFF2-40B4-BE49-F238E27FC236}">
                  <a16:creationId xmlns:a16="http://schemas.microsoft.com/office/drawing/2014/main" id="{31E69C42-7DCC-3502-CF9A-9AE19BB82559}"/>
                </a:ext>
              </a:extLst>
            </p:cNvPr>
            <p:cNvSpPr/>
            <p:nvPr/>
          </p:nvSpPr>
          <p:spPr>
            <a:xfrm>
              <a:off x="672027"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 name="Google Shape;26467;p50">
              <a:extLst>
                <a:ext uri="{FF2B5EF4-FFF2-40B4-BE49-F238E27FC236}">
                  <a16:creationId xmlns:a16="http://schemas.microsoft.com/office/drawing/2014/main" id="{4FCBD264-A007-EE1A-165D-0CACDADD5872}"/>
                </a:ext>
              </a:extLst>
            </p:cNvPr>
            <p:cNvSpPr/>
            <p:nvPr/>
          </p:nvSpPr>
          <p:spPr>
            <a:xfrm>
              <a:off x="791536"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 name="Google Shape;26468;p50">
              <a:extLst>
                <a:ext uri="{FF2B5EF4-FFF2-40B4-BE49-F238E27FC236}">
                  <a16:creationId xmlns:a16="http://schemas.microsoft.com/office/drawing/2014/main" id="{BFC6890B-A8AB-E1C4-9391-DA3FB090351D}"/>
                </a:ext>
              </a:extLst>
            </p:cNvPr>
            <p:cNvSpPr/>
            <p:nvPr/>
          </p:nvSpPr>
          <p:spPr>
            <a:xfrm>
              <a:off x="911044"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 name="Google Shape;26469;p50">
              <a:extLst>
                <a:ext uri="{FF2B5EF4-FFF2-40B4-BE49-F238E27FC236}">
                  <a16:creationId xmlns:a16="http://schemas.microsoft.com/office/drawing/2014/main" id="{D27335E7-8B84-47CF-1744-81BE75E5A2A9}"/>
                </a:ext>
              </a:extLst>
            </p:cNvPr>
            <p:cNvSpPr/>
            <p:nvPr/>
          </p:nvSpPr>
          <p:spPr>
            <a:xfrm>
              <a:off x="1030552"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 name="Google Shape;26470;p50">
              <a:extLst>
                <a:ext uri="{FF2B5EF4-FFF2-40B4-BE49-F238E27FC236}">
                  <a16:creationId xmlns:a16="http://schemas.microsoft.com/office/drawing/2014/main" id="{E93FC340-9692-8AC6-FD1D-9B4B71468286}"/>
                </a:ext>
              </a:extLst>
            </p:cNvPr>
            <p:cNvSpPr/>
            <p:nvPr/>
          </p:nvSpPr>
          <p:spPr>
            <a:xfrm>
              <a:off x="8201254"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 name="Google Shape;26471;p50">
              <a:extLst>
                <a:ext uri="{FF2B5EF4-FFF2-40B4-BE49-F238E27FC236}">
                  <a16:creationId xmlns:a16="http://schemas.microsoft.com/office/drawing/2014/main" id="{D592C04A-77F0-0F77-85EA-0E2FFA53EC69}"/>
                </a:ext>
              </a:extLst>
            </p:cNvPr>
            <p:cNvSpPr/>
            <p:nvPr/>
          </p:nvSpPr>
          <p:spPr>
            <a:xfrm>
              <a:off x="8320767"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 name="Google Shape;26472;p50">
              <a:extLst>
                <a:ext uri="{FF2B5EF4-FFF2-40B4-BE49-F238E27FC236}">
                  <a16:creationId xmlns:a16="http://schemas.microsoft.com/office/drawing/2014/main" id="{C0CDF6CE-0707-3533-3D73-30E7CC346E16}"/>
                </a:ext>
              </a:extLst>
            </p:cNvPr>
            <p:cNvSpPr/>
            <p:nvPr/>
          </p:nvSpPr>
          <p:spPr>
            <a:xfrm>
              <a:off x="8440281"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 name="Google Shape;26473;p50">
              <a:extLst>
                <a:ext uri="{FF2B5EF4-FFF2-40B4-BE49-F238E27FC236}">
                  <a16:creationId xmlns:a16="http://schemas.microsoft.com/office/drawing/2014/main" id="{8972ED39-DB07-181E-4180-48FD425DFAF6}"/>
                </a:ext>
              </a:extLst>
            </p:cNvPr>
            <p:cNvSpPr/>
            <p:nvPr/>
          </p:nvSpPr>
          <p:spPr>
            <a:xfrm>
              <a:off x="8559794"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 name="Google Shape;26474;p50">
              <a:extLst>
                <a:ext uri="{FF2B5EF4-FFF2-40B4-BE49-F238E27FC236}">
                  <a16:creationId xmlns:a16="http://schemas.microsoft.com/office/drawing/2014/main" id="{D96DFD77-772F-B958-5C48-1B41DC8AC39B}"/>
                </a:ext>
              </a:extLst>
            </p:cNvPr>
            <p:cNvSpPr/>
            <p:nvPr/>
          </p:nvSpPr>
          <p:spPr>
            <a:xfrm>
              <a:off x="8679308"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 name="Google Shape;26475;p50">
              <a:extLst>
                <a:ext uri="{FF2B5EF4-FFF2-40B4-BE49-F238E27FC236}">
                  <a16:creationId xmlns:a16="http://schemas.microsoft.com/office/drawing/2014/main" id="{E809836A-0ED2-C269-7A50-57D12544C5B5}"/>
                </a:ext>
              </a:extLst>
            </p:cNvPr>
            <p:cNvSpPr/>
            <p:nvPr/>
          </p:nvSpPr>
          <p:spPr>
            <a:xfrm>
              <a:off x="8798821"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 name="Google Shape;26476;p50">
              <a:extLst>
                <a:ext uri="{FF2B5EF4-FFF2-40B4-BE49-F238E27FC236}">
                  <a16:creationId xmlns:a16="http://schemas.microsoft.com/office/drawing/2014/main" id="{758853C4-3BB4-EA57-3CF3-06B606EAC84D}"/>
                </a:ext>
              </a:extLst>
            </p:cNvPr>
            <p:cNvSpPr/>
            <p:nvPr/>
          </p:nvSpPr>
          <p:spPr>
            <a:xfrm>
              <a:off x="313503"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 name="Google Shape;26477;p50">
              <a:extLst>
                <a:ext uri="{FF2B5EF4-FFF2-40B4-BE49-F238E27FC236}">
                  <a16:creationId xmlns:a16="http://schemas.microsoft.com/office/drawing/2014/main" id="{684B4B7D-1F75-F362-F37E-16F3AC264B07}"/>
                </a:ext>
              </a:extLst>
            </p:cNvPr>
            <p:cNvSpPr/>
            <p:nvPr/>
          </p:nvSpPr>
          <p:spPr>
            <a:xfrm>
              <a:off x="433011"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 name="Google Shape;26478;p50">
              <a:extLst>
                <a:ext uri="{FF2B5EF4-FFF2-40B4-BE49-F238E27FC236}">
                  <a16:creationId xmlns:a16="http://schemas.microsoft.com/office/drawing/2014/main" id="{2EA8605F-CF13-C5A3-4283-A2D5AD1F4F19}"/>
                </a:ext>
              </a:extLst>
            </p:cNvPr>
            <p:cNvSpPr/>
            <p:nvPr/>
          </p:nvSpPr>
          <p:spPr>
            <a:xfrm>
              <a:off x="552519"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 name="Google Shape;26479;p50">
              <a:extLst>
                <a:ext uri="{FF2B5EF4-FFF2-40B4-BE49-F238E27FC236}">
                  <a16:creationId xmlns:a16="http://schemas.microsoft.com/office/drawing/2014/main" id="{C4CFABAE-FE56-D971-C7F6-9EFCD7C87F8D}"/>
                </a:ext>
              </a:extLst>
            </p:cNvPr>
            <p:cNvSpPr/>
            <p:nvPr/>
          </p:nvSpPr>
          <p:spPr>
            <a:xfrm>
              <a:off x="672027"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 name="Google Shape;26480;p50">
              <a:extLst>
                <a:ext uri="{FF2B5EF4-FFF2-40B4-BE49-F238E27FC236}">
                  <a16:creationId xmlns:a16="http://schemas.microsoft.com/office/drawing/2014/main" id="{017F2E0D-66B3-F0BB-CD25-19518A666273}"/>
                </a:ext>
              </a:extLst>
            </p:cNvPr>
            <p:cNvSpPr/>
            <p:nvPr/>
          </p:nvSpPr>
          <p:spPr>
            <a:xfrm>
              <a:off x="791536"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 name="Google Shape;26481;p50">
              <a:extLst>
                <a:ext uri="{FF2B5EF4-FFF2-40B4-BE49-F238E27FC236}">
                  <a16:creationId xmlns:a16="http://schemas.microsoft.com/office/drawing/2014/main" id="{399DA306-BB3E-92A5-BD04-B743DCEAD01A}"/>
                </a:ext>
              </a:extLst>
            </p:cNvPr>
            <p:cNvSpPr/>
            <p:nvPr/>
          </p:nvSpPr>
          <p:spPr>
            <a:xfrm>
              <a:off x="911044"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 name="Google Shape;26482;p50">
              <a:extLst>
                <a:ext uri="{FF2B5EF4-FFF2-40B4-BE49-F238E27FC236}">
                  <a16:creationId xmlns:a16="http://schemas.microsoft.com/office/drawing/2014/main" id="{DD2BE3C5-E5CA-F7D8-C31F-43BE85306749}"/>
                </a:ext>
              </a:extLst>
            </p:cNvPr>
            <p:cNvSpPr/>
            <p:nvPr/>
          </p:nvSpPr>
          <p:spPr>
            <a:xfrm>
              <a:off x="1030552"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 name="Google Shape;26483;p50">
              <a:extLst>
                <a:ext uri="{FF2B5EF4-FFF2-40B4-BE49-F238E27FC236}">
                  <a16:creationId xmlns:a16="http://schemas.microsoft.com/office/drawing/2014/main" id="{B536AE55-053A-2542-025F-84FEA4C93093}"/>
                </a:ext>
              </a:extLst>
            </p:cNvPr>
            <p:cNvSpPr/>
            <p:nvPr/>
          </p:nvSpPr>
          <p:spPr>
            <a:xfrm>
              <a:off x="8201254"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 name="Google Shape;26484;p50">
              <a:extLst>
                <a:ext uri="{FF2B5EF4-FFF2-40B4-BE49-F238E27FC236}">
                  <a16:creationId xmlns:a16="http://schemas.microsoft.com/office/drawing/2014/main" id="{20DD7F94-312F-48E7-1230-528C86F94996}"/>
                </a:ext>
              </a:extLst>
            </p:cNvPr>
            <p:cNvSpPr/>
            <p:nvPr/>
          </p:nvSpPr>
          <p:spPr>
            <a:xfrm>
              <a:off x="8320767"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 name="Google Shape;26485;p50">
              <a:extLst>
                <a:ext uri="{FF2B5EF4-FFF2-40B4-BE49-F238E27FC236}">
                  <a16:creationId xmlns:a16="http://schemas.microsoft.com/office/drawing/2014/main" id="{685B9942-3EF9-BF2B-36FF-018E12A1DFBB}"/>
                </a:ext>
              </a:extLst>
            </p:cNvPr>
            <p:cNvSpPr/>
            <p:nvPr/>
          </p:nvSpPr>
          <p:spPr>
            <a:xfrm>
              <a:off x="8440281"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 name="Google Shape;26486;p50">
              <a:extLst>
                <a:ext uri="{FF2B5EF4-FFF2-40B4-BE49-F238E27FC236}">
                  <a16:creationId xmlns:a16="http://schemas.microsoft.com/office/drawing/2014/main" id="{87FEECA7-413C-37CD-0DE1-A420B73B8E7A}"/>
                </a:ext>
              </a:extLst>
            </p:cNvPr>
            <p:cNvSpPr/>
            <p:nvPr/>
          </p:nvSpPr>
          <p:spPr>
            <a:xfrm>
              <a:off x="8559794"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 name="Google Shape;26487;p50">
              <a:extLst>
                <a:ext uri="{FF2B5EF4-FFF2-40B4-BE49-F238E27FC236}">
                  <a16:creationId xmlns:a16="http://schemas.microsoft.com/office/drawing/2014/main" id="{D5CC188E-7779-9AB6-CE29-1DC722AA8241}"/>
                </a:ext>
              </a:extLst>
            </p:cNvPr>
            <p:cNvSpPr/>
            <p:nvPr/>
          </p:nvSpPr>
          <p:spPr>
            <a:xfrm>
              <a:off x="8679308"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 name="Google Shape;26488;p50">
              <a:extLst>
                <a:ext uri="{FF2B5EF4-FFF2-40B4-BE49-F238E27FC236}">
                  <a16:creationId xmlns:a16="http://schemas.microsoft.com/office/drawing/2014/main" id="{33BE2898-3CAD-3546-7F0D-89D8755806D5}"/>
                </a:ext>
              </a:extLst>
            </p:cNvPr>
            <p:cNvSpPr/>
            <p:nvPr/>
          </p:nvSpPr>
          <p:spPr>
            <a:xfrm>
              <a:off x="8798821"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 name="Google Shape;26489;p50">
              <a:extLst>
                <a:ext uri="{FF2B5EF4-FFF2-40B4-BE49-F238E27FC236}">
                  <a16:creationId xmlns:a16="http://schemas.microsoft.com/office/drawing/2014/main" id="{2BD25E5A-1052-24C8-7F30-B3FB83129D20}"/>
                </a:ext>
              </a:extLst>
            </p:cNvPr>
            <p:cNvSpPr/>
            <p:nvPr/>
          </p:nvSpPr>
          <p:spPr>
            <a:xfrm>
              <a:off x="313503"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 name="Google Shape;26490;p50">
              <a:extLst>
                <a:ext uri="{FF2B5EF4-FFF2-40B4-BE49-F238E27FC236}">
                  <a16:creationId xmlns:a16="http://schemas.microsoft.com/office/drawing/2014/main" id="{3A8594C9-4DD0-51E1-F402-134569228F9A}"/>
                </a:ext>
              </a:extLst>
            </p:cNvPr>
            <p:cNvSpPr/>
            <p:nvPr/>
          </p:nvSpPr>
          <p:spPr>
            <a:xfrm>
              <a:off x="433011"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 name="Google Shape;26491;p50">
              <a:extLst>
                <a:ext uri="{FF2B5EF4-FFF2-40B4-BE49-F238E27FC236}">
                  <a16:creationId xmlns:a16="http://schemas.microsoft.com/office/drawing/2014/main" id="{2EA02D9E-830E-2A5E-814F-0C27967BDC2E}"/>
                </a:ext>
              </a:extLst>
            </p:cNvPr>
            <p:cNvSpPr/>
            <p:nvPr/>
          </p:nvSpPr>
          <p:spPr>
            <a:xfrm>
              <a:off x="552519"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 name="Google Shape;26492;p50">
              <a:extLst>
                <a:ext uri="{FF2B5EF4-FFF2-40B4-BE49-F238E27FC236}">
                  <a16:creationId xmlns:a16="http://schemas.microsoft.com/office/drawing/2014/main" id="{6ED4CA4F-8CFD-3A43-AD09-93D8C85DB28C}"/>
                </a:ext>
              </a:extLst>
            </p:cNvPr>
            <p:cNvSpPr/>
            <p:nvPr/>
          </p:nvSpPr>
          <p:spPr>
            <a:xfrm>
              <a:off x="672027"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 name="Google Shape;26493;p50">
              <a:extLst>
                <a:ext uri="{FF2B5EF4-FFF2-40B4-BE49-F238E27FC236}">
                  <a16:creationId xmlns:a16="http://schemas.microsoft.com/office/drawing/2014/main" id="{2164F50D-C809-9B58-243F-0EBBD82B622C}"/>
                </a:ext>
              </a:extLst>
            </p:cNvPr>
            <p:cNvSpPr/>
            <p:nvPr/>
          </p:nvSpPr>
          <p:spPr>
            <a:xfrm>
              <a:off x="791536"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 name="Google Shape;26494;p50">
              <a:extLst>
                <a:ext uri="{FF2B5EF4-FFF2-40B4-BE49-F238E27FC236}">
                  <a16:creationId xmlns:a16="http://schemas.microsoft.com/office/drawing/2014/main" id="{81F20D91-4EB2-BEC3-6104-D73837F91887}"/>
                </a:ext>
              </a:extLst>
            </p:cNvPr>
            <p:cNvSpPr/>
            <p:nvPr/>
          </p:nvSpPr>
          <p:spPr>
            <a:xfrm>
              <a:off x="911044"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 name="Google Shape;26495;p50">
              <a:extLst>
                <a:ext uri="{FF2B5EF4-FFF2-40B4-BE49-F238E27FC236}">
                  <a16:creationId xmlns:a16="http://schemas.microsoft.com/office/drawing/2014/main" id="{BDE5D91E-32C0-D80A-BC83-BC8B453673D5}"/>
                </a:ext>
              </a:extLst>
            </p:cNvPr>
            <p:cNvSpPr/>
            <p:nvPr/>
          </p:nvSpPr>
          <p:spPr>
            <a:xfrm>
              <a:off x="1030552"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 name="Google Shape;26496;p50">
              <a:extLst>
                <a:ext uri="{FF2B5EF4-FFF2-40B4-BE49-F238E27FC236}">
                  <a16:creationId xmlns:a16="http://schemas.microsoft.com/office/drawing/2014/main" id="{D9E63325-670C-C754-4D5A-F7A9121C6814}"/>
                </a:ext>
              </a:extLst>
            </p:cNvPr>
            <p:cNvSpPr/>
            <p:nvPr/>
          </p:nvSpPr>
          <p:spPr>
            <a:xfrm>
              <a:off x="8201254"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 name="Google Shape;26497;p50">
              <a:extLst>
                <a:ext uri="{FF2B5EF4-FFF2-40B4-BE49-F238E27FC236}">
                  <a16:creationId xmlns:a16="http://schemas.microsoft.com/office/drawing/2014/main" id="{EE3B1DF6-5FA9-4F97-3E0C-F624B93BFED6}"/>
                </a:ext>
              </a:extLst>
            </p:cNvPr>
            <p:cNvSpPr/>
            <p:nvPr/>
          </p:nvSpPr>
          <p:spPr>
            <a:xfrm>
              <a:off x="8320767"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 name="Google Shape;26498;p50">
              <a:extLst>
                <a:ext uri="{FF2B5EF4-FFF2-40B4-BE49-F238E27FC236}">
                  <a16:creationId xmlns:a16="http://schemas.microsoft.com/office/drawing/2014/main" id="{F5EC1F1F-18CA-0001-8152-2A573B19DB75}"/>
                </a:ext>
              </a:extLst>
            </p:cNvPr>
            <p:cNvSpPr/>
            <p:nvPr/>
          </p:nvSpPr>
          <p:spPr>
            <a:xfrm>
              <a:off x="8440281"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 name="Google Shape;26499;p50">
              <a:extLst>
                <a:ext uri="{FF2B5EF4-FFF2-40B4-BE49-F238E27FC236}">
                  <a16:creationId xmlns:a16="http://schemas.microsoft.com/office/drawing/2014/main" id="{AC3A0E55-F164-1EDC-4CF3-BAB41957BAD7}"/>
                </a:ext>
              </a:extLst>
            </p:cNvPr>
            <p:cNvSpPr/>
            <p:nvPr/>
          </p:nvSpPr>
          <p:spPr>
            <a:xfrm>
              <a:off x="8559794"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 name="Google Shape;26500;p50">
              <a:extLst>
                <a:ext uri="{FF2B5EF4-FFF2-40B4-BE49-F238E27FC236}">
                  <a16:creationId xmlns:a16="http://schemas.microsoft.com/office/drawing/2014/main" id="{4B39A5F9-7868-7866-2427-8A28608A2F45}"/>
                </a:ext>
              </a:extLst>
            </p:cNvPr>
            <p:cNvSpPr/>
            <p:nvPr/>
          </p:nvSpPr>
          <p:spPr>
            <a:xfrm>
              <a:off x="8679308"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 name="Google Shape;26501;p50">
              <a:extLst>
                <a:ext uri="{FF2B5EF4-FFF2-40B4-BE49-F238E27FC236}">
                  <a16:creationId xmlns:a16="http://schemas.microsoft.com/office/drawing/2014/main" id="{9D7003C3-094A-F954-E260-5F01827717B3}"/>
                </a:ext>
              </a:extLst>
            </p:cNvPr>
            <p:cNvSpPr/>
            <p:nvPr/>
          </p:nvSpPr>
          <p:spPr>
            <a:xfrm>
              <a:off x="8798821"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 name="Google Shape;26502;p50">
              <a:extLst>
                <a:ext uri="{FF2B5EF4-FFF2-40B4-BE49-F238E27FC236}">
                  <a16:creationId xmlns:a16="http://schemas.microsoft.com/office/drawing/2014/main" id="{E6719DE1-38C3-05EA-9DEF-EDA4F044F325}"/>
                </a:ext>
              </a:extLst>
            </p:cNvPr>
            <p:cNvSpPr/>
            <p:nvPr/>
          </p:nvSpPr>
          <p:spPr>
            <a:xfrm>
              <a:off x="313503"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 name="Google Shape;26503;p50">
              <a:extLst>
                <a:ext uri="{FF2B5EF4-FFF2-40B4-BE49-F238E27FC236}">
                  <a16:creationId xmlns:a16="http://schemas.microsoft.com/office/drawing/2014/main" id="{3E0DA21D-7E9A-B20E-18E9-B5905007AE7E}"/>
                </a:ext>
              </a:extLst>
            </p:cNvPr>
            <p:cNvSpPr/>
            <p:nvPr/>
          </p:nvSpPr>
          <p:spPr>
            <a:xfrm>
              <a:off x="433011"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 name="Google Shape;26504;p50">
              <a:extLst>
                <a:ext uri="{FF2B5EF4-FFF2-40B4-BE49-F238E27FC236}">
                  <a16:creationId xmlns:a16="http://schemas.microsoft.com/office/drawing/2014/main" id="{3B4A4AB6-778E-B4F2-93AC-4DDC3A7B2B20}"/>
                </a:ext>
              </a:extLst>
            </p:cNvPr>
            <p:cNvSpPr/>
            <p:nvPr/>
          </p:nvSpPr>
          <p:spPr>
            <a:xfrm>
              <a:off x="552519"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 name="Google Shape;26505;p50">
              <a:extLst>
                <a:ext uri="{FF2B5EF4-FFF2-40B4-BE49-F238E27FC236}">
                  <a16:creationId xmlns:a16="http://schemas.microsoft.com/office/drawing/2014/main" id="{E44585D8-5A07-2C8F-299C-24C20D8052EC}"/>
                </a:ext>
              </a:extLst>
            </p:cNvPr>
            <p:cNvSpPr/>
            <p:nvPr/>
          </p:nvSpPr>
          <p:spPr>
            <a:xfrm>
              <a:off x="672027"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 name="Google Shape;26506;p50">
              <a:extLst>
                <a:ext uri="{FF2B5EF4-FFF2-40B4-BE49-F238E27FC236}">
                  <a16:creationId xmlns:a16="http://schemas.microsoft.com/office/drawing/2014/main" id="{48D80FF1-D3AD-6B43-4AA1-2F8FFD1BAB23}"/>
                </a:ext>
              </a:extLst>
            </p:cNvPr>
            <p:cNvSpPr/>
            <p:nvPr/>
          </p:nvSpPr>
          <p:spPr>
            <a:xfrm>
              <a:off x="791536"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 name="Google Shape;26507;p50">
              <a:extLst>
                <a:ext uri="{FF2B5EF4-FFF2-40B4-BE49-F238E27FC236}">
                  <a16:creationId xmlns:a16="http://schemas.microsoft.com/office/drawing/2014/main" id="{FB0A3771-396C-F1FF-D0DF-79CD47FE52EB}"/>
                </a:ext>
              </a:extLst>
            </p:cNvPr>
            <p:cNvSpPr/>
            <p:nvPr/>
          </p:nvSpPr>
          <p:spPr>
            <a:xfrm>
              <a:off x="911044"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 name="Google Shape;26508;p50">
              <a:extLst>
                <a:ext uri="{FF2B5EF4-FFF2-40B4-BE49-F238E27FC236}">
                  <a16:creationId xmlns:a16="http://schemas.microsoft.com/office/drawing/2014/main" id="{ED8A4B59-09A3-25A2-FAD6-93B892F42239}"/>
                </a:ext>
              </a:extLst>
            </p:cNvPr>
            <p:cNvSpPr/>
            <p:nvPr/>
          </p:nvSpPr>
          <p:spPr>
            <a:xfrm>
              <a:off x="1030552"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 name="Google Shape;26509;p50">
              <a:extLst>
                <a:ext uri="{FF2B5EF4-FFF2-40B4-BE49-F238E27FC236}">
                  <a16:creationId xmlns:a16="http://schemas.microsoft.com/office/drawing/2014/main" id="{30F985B6-C0FD-DC82-ACC5-9AE2AEA11C02}"/>
                </a:ext>
              </a:extLst>
            </p:cNvPr>
            <p:cNvSpPr/>
            <p:nvPr/>
          </p:nvSpPr>
          <p:spPr>
            <a:xfrm>
              <a:off x="8201254"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 name="Google Shape;26510;p50">
              <a:extLst>
                <a:ext uri="{FF2B5EF4-FFF2-40B4-BE49-F238E27FC236}">
                  <a16:creationId xmlns:a16="http://schemas.microsoft.com/office/drawing/2014/main" id="{A9570F0F-D000-B529-DB5E-7A9C04484321}"/>
                </a:ext>
              </a:extLst>
            </p:cNvPr>
            <p:cNvSpPr/>
            <p:nvPr/>
          </p:nvSpPr>
          <p:spPr>
            <a:xfrm>
              <a:off x="8320767"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 name="Google Shape;26511;p50">
              <a:extLst>
                <a:ext uri="{FF2B5EF4-FFF2-40B4-BE49-F238E27FC236}">
                  <a16:creationId xmlns:a16="http://schemas.microsoft.com/office/drawing/2014/main" id="{3D98A7F8-E705-5CF4-1D79-8BED6403D6AF}"/>
                </a:ext>
              </a:extLst>
            </p:cNvPr>
            <p:cNvSpPr/>
            <p:nvPr/>
          </p:nvSpPr>
          <p:spPr>
            <a:xfrm>
              <a:off x="8440281"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 name="Google Shape;26512;p50">
              <a:extLst>
                <a:ext uri="{FF2B5EF4-FFF2-40B4-BE49-F238E27FC236}">
                  <a16:creationId xmlns:a16="http://schemas.microsoft.com/office/drawing/2014/main" id="{309CEF4F-52F3-027A-C3FA-0FC36C7B518F}"/>
                </a:ext>
              </a:extLst>
            </p:cNvPr>
            <p:cNvSpPr/>
            <p:nvPr/>
          </p:nvSpPr>
          <p:spPr>
            <a:xfrm>
              <a:off x="8559794"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 name="Google Shape;26513;p50">
              <a:extLst>
                <a:ext uri="{FF2B5EF4-FFF2-40B4-BE49-F238E27FC236}">
                  <a16:creationId xmlns:a16="http://schemas.microsoft.com/office/drawing/2014/main" id="{3C1C6C12-939B-FD3C-37F2-8E8A8A03E3EF}"/>
                </a:ext>
              </a:extLst>
            </p:cNvPr>
            <p:cNvSpPr/>
            <p:nvPr/>
          </p:nvSpPr>
          <p:spPr>
            <a:xfrm>
              <a:off x="8679308"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 name="Google Shape;26514;p50">
              <a:extLst>
                <a:ext uri="{FF2B5EF4-FFF2-40B4-BE49-F238E27FC236}">
                  <a16:creationId xmlns:a16="http://schemas.microsoft.com/office/drawing/2014/main" id="{03F762C8-4D53-9E23-43A6-92739553591C}"/>
                </a:ext>
              </a:extLst>
            </p:cNvPr>
            <p:cNvSpPr/>
            <p:nvPr/>
          </p:nvSpPr>
          <p:spPr>
            <a:xfrm>
              <a:off x="8798821"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 name="Google Shape;26515;p50">
              <a:extLst>
                <a:ext uri="{FF2B5EF4-FFF2-40B4-BE49-F238E27FC236}">
                  <a16:creationId xmlns:a16="http://schemas.microsoft.com/office/drawing/2014/main" id="{93F576AD-2BAC-8FB9-CE35-61B3EFA08D6E}"/>
                </a:ext>
              </a:extLst>
            </p:cNvPr>
            <p:cNvSpPr/>
            <p:nvPr/>
          </p:nvSpPr>
          <p:spPr>
            <a:xfrm>
              <a:off x="313503"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 name="Google Shape;26516;p50">
              <a:extLst>
                <a:ext uri="{FF2B5EF4-FFF2-40B4-BE49-F238E27FC236}">
                  <a16:creationId xmlns:a16="http://schemas.microsoft.com/office/drawing/2014/main" id="{AFABF5BE-2C4E-4A61-66A8-EE42A442132F}"/>
                </a:ext>
              </a:extLst>
            </p:cNvPr>
            <p:cNvSpPr/>
            <p:nvPr/>
          </p:nvSpPr>
          <p:spPr>
            <a:xfrm>
              <a:off x="433011"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 name="Google Shape;26517;p50">
              <a:extLst>
                <a:ext uri="{FF2B5EF4-FFF2-40B4-BE49-F238E27FC236}">
                  <a16:creationId xmlns:a16="http://schemas.microsoft.com/office/drawing/2014/main" id="{9B30D7BF-80F5-7CC4-782B-69D9E2C16FFA}"/>
                </a:ext>
              </a:extLst>
            </p:cNvPr>
            <p:cNvSpPr/>
            <p:nvPr/>
          </p:nvSpPr>
          <p:spPr>
            <a:xfrm>
              <a:off x="552519"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 name="Google Shape;26518;p50">
              <a:extLst>
                <a:ext uri="{FF2B5EF4-FFF2-40B4-BE49-F238E27FC236}">
                  <a16:creationId xmlns:a16="http://schemas.microsoft.com/office/drawing/2014/main" id="{2A203427-827A-F278-8060-3692D7E899CF}"/>
                </a:ext>
              </a:extLst>
            </p:cNvPr>
            <p:cNvSpPr/>
            <p:nvPr/>
          </p:nvSpPr>
          <p:spPr>
            <a:xfrm>
              <a:off x="672027"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 name="Google Shape;26519;p50">
              <a:extLst>
                <a:ext uri="{FF2B5EF4-FFF2-40B4-BE49-F238E27FC236}">
                  <a16:creationId xmlns:a16="http://schemas.microsoft.com/office/drawing/2014/main" id="{AB9C4C48-9EE0-6756-56C5-A9E0BA7FFCEF}"/>
                </a:ext>
              </a:extLst>
            </p:cNvPr>
            <p:cNvSpPr/>
            <p:nvPr/>
          </p:nvSpPr>
          <p:spPr>
            <a:xfrm>
              <a:off x="791536"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 name="Google Shape;26520;p50">
              <a:extLst>
                <a:ext uri="{FF2B5EF4-FFF2-40B4-BE49-F238E27FC236}">
                  <a16:creationId xmlns:a16="http://schemas.microsoft.com/office/drawing/2014/main" id="{B4EB1C7C-5591-3DE1-F2BC-68F117346609}"/>
                </a:ext>
              </a:extLst>
            </p:cNvPr>
            <p:cNvSpPr/>
            <p:nvPr/>
          </p:nvSpPr>
          <p:spPr>
            <a:xfrm>
              <a:off x="911044"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 name="Google Shape;26521;p50">
              <a:extLst>
                <a:ext uri="{FF2B5EF4-FFF2-40B4-BE49-F238E27FC236}">
                  <a16:creationId xmlns:a16="http://schemas.microsoft.com/office/drawing/2014/main" id="{BE329B39-8DF9-C518-214F-D221DFEABC3F}"/>
                </a:ext>
              </a:extLst>
            </p:cNvPr>
            <p:cNvSpPr/>
            <p:nvPr/>
          </p:nvSpPr>
          <p:spPr>
            <a:xfrm>
              <a:off x="1030552"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 name="Google Shape;26522;p50">
              <a:extLst>
                <a:ext uri="{FF2B5EF4-FFF2-40B4-BE49-F238E27FC236}">
                  <a16:creationId xmlns:a16="http://schemas.microsoft.com/office/drawing/2014/main" id="{07B4D986-DB69-5DE1-054E-5F45C4191146}"/>
                </a:ext>
              </a:extLst>
            </p:cNvPr>
            <p:cNvSpPr/>
            <p:nvPr/>
          </p:nvSpPr>
          <p:spPr>
            <a:xfrm>
              <a:off x="8201254"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 name="Google Shape;26523;p50">
              <a:extLst>
                <a:ext uri="{FF2B5EF4-FFF2-40B4-BE49-F238E27FC236}">
                  <a16:creationId xmlns:a16="http://schemas.microsoft.com/office/drawing/2014/main" id="{3C0BF329-5BE6-9EBA-BD1A-48374681E2BC}"/>
                </a:ext>
              </a:extLst>
            </p:cNvPr>
            <p:cNvSpPr/>
            <p:nvPr/>
          </p:nvSpPr>
          <p:spPr>
            <a:xfrm>
              <a:off x="8320767"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 name="Google Shape;26524;p50">
              <a:extLst>
                <a:ext uri="{FF2B5EF4-FFF2-40B4-BE49-F238E27FC236}">
                  <a16:creationId xmlns:a16="http://schemas.microsoft.com/office/drawing/2014/main" id="{509D9CE4-54E4-E774-D435-BF8528C8DB62}"/>
                </a:ext>
              </a:extLst>
            </p:cNvPr>
            <p:cNvSpPr/>
            <p:nvPr/>
          </p:nvSpPr>
          <p:spPr>
            <a:xfrm>
              <a:off x="8440281"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 name="Google Shape;26525;p50">
              <a:extLst>
                <a:ext uri="{FF2B5EF4-FFF2-40B4-BE49-F238E27FC236}">
                  <a16:creationId xmlns:a16="http://schemas.microsoft.com/office/drawing/2014/main" id="{22B92971-AC68-2F3E-D055-2C11CFE405A5}"/>
                </a:ext>
              </a:extLst>
            </p:cNvPr>
            <p:cNvSpPr/>
            <p:nvPr/>
          </p:nvSpPr>
          <p:spPr>
            <a:xfrm>
              <a:off x="8559794"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 name="Google Shape;26526;p50">
              <a:extLst>
                <a:ext uri="{FF2B5EF4-FFF2-40B4-BE49-F238E27FC236}">
                  <a16:creationId xmlns:a16="http://schemas.microsoft.com/office/drawing/2014/main" id="{328EDCF9-9348-13F5-4D70-9FBA9EB63010}"/>
                </a:ext>
              </a:extLst>
            </p:cNvPr>
            <p:cNvSpPr/>
            <p:nvPr/>
          </p:nvSpPr>
          <p:spPr>
            <a:xfrm>
              <a:off x="8679308"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 name="Google Shape;26527;p50">
              <a:extLst>
                <a:ext uri="{FF2B5EF4-FFF2-40B4-BE49-F238E27FC236}">
                  <a16:creationId xmlns:a16="http://schemas.microsoft.com/office/drawing/2014/main" id="{10512910-5CDE-BE2C-C1B0-E96323BF4ECA}"/>
                </a:ext>
              </a:extLst>
            </p:cNvPr>
            <p:cNvSpPr/>
            <p:nvPr/>
          </p:nvSpPr>
          <p:spPr>
            <a:xfrm>
              <a:off x="8798821"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9" name="Google Shape;26528;p50">
              <a:extLst>
                <a:ext uri="{FF2B5EF4-FFF2-40B4-BE49-F238E27FC236}">
                  <a16:creationId xmlns:a16="http://schemas.microsoft.com/office/drawing/2014/main" id="{975CAADD-4BF2-18A4-E48E-DC1D5F75ABC9}"/>
                </a:ext>
              </a:extLst>
            </p:cNvPr>
            <p:cNvSpPr/>
            <p:nvPr/>
          </p:nvSpPr>
          <p:spPr>
            <a:xfrm>
              <a:off x="313503"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0" name="Google Shape;26529;p50">
              <a:extLst>
                <a:ext uri="{FF2B5EF4-FFF2-40B4-BE49-F238E27FC236}">
                  <a16:creationId xmlns:a16="http://schemas.microsoft.com/office/drawing/2014/main" id="{50578592-F4BF-9C92-7001-FC976362D546}"/>
                </a:ext>
              </a:extLst>
            </p:cNvPr>
            <p:cNvSpPr/>
            <p:nvPr/>
          </p:nvSpPr>
          <p:spPr>
            <a:xfrm>
              <a:off x="433011"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1" name="Google Shape;26530;p50">
              <a:extLst>
                <a:ext uri="{FF2B5EF4-FFF2-40B4-BE49-F238E27FC236}">
                  <a16:creationId xmlns:a16="http://schemas.microsoft.com/office/drawing/2014/main" id="{5AB9D4FF-5254-B384-21E5-320E57536964}"/>
                </a:ext>
              </a:extLst>
            </p:cNvPr>
            <p:cNvSpPr/>
            <p:nvPr/>
          </p:nvSpPr>
          <p:spPr>
            <a:xfrm>
              <a:off x="552519"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2" name="Google Shape;26531;p50">
              <a:extLst>
                <a:ext uri="{FF2B5EF4-FFF2-40B4-BE49-F238E27FC236}">
                  <a16:creationId xmlns:a16="http://schemas.microsoft.com/office/drawing/2014/main" id="{CF8E9C06-21B8-1BAA-FC74-86E9966346FE}"/>
                </a:ext>
              </a:extLst>
            </p:cNvPr>
            <p:cNvSpPr/>
            <p:nvPr/>
          </p:nvSpPr>
          <p:spPr>
            <a:xfrm>
              <a:off x="672027"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3" name="Google Shape;26532;p50">
              <a:extLst>
                <a:ext uri="{FF2B5EF4-FFF2-40B4-BE49-F238E27FC236}">
                  <a16:creationId xmlns:a16="http://schemas.microsoft.com/office/drawing/2014/main" id="{127983CA-5807-F41D-9E90-2044DB29EE77}"/>
                </a:ext>
              </a:extLst>
            </p:cNvPr>
            <p:cNvSpPr/>
            <p:nvPr/>
          </p:nvSpPr>
          <p:spPr>
            <a:xfrm>
              <a:off x="791536"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4" name="Google Shape;26533;p50">
              <a:extLst>
                <a:ext uri="{FF2B5EF4-FFF2-40B4-BE49-F238E27FC236}">
                  <a16:creationId xmlns:a16="http://schemas.microsoft.com/office/drawing/2014/main" id="{91C254ED-9883-D4E6-9A30-EFE4EA69A5F3}"/>
                </a:ext>
              </a:extLst>
            </p:cNvPr>
            <p:cNvSpPr/>
            <p:nvPr/>
          </p:nvSpPr>
          <p:spPr>
            <a:xfrm>
              <a:off x="911044"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5" name="Google Shape;26534;p50">
              <a:extLst>
                <a:ext uri="{FF2B5EF4-FFF2-40B4-BE49-F238E27FC236}">
                  <a16:creationId xmlns:a16="http://schemas.microsoft.com/office/drawing/2014/main" id="{110124C1-95ED-8558-3346-50B96149FBBF}"/>
                </a:ext>
              </a:extLst>
            </p:cNvPr>
            <p:cNvSpPr/>
            <p:nvPr/>
          </p:nvSpPr>
          <p:spPr>
            <a:xfrm>
              <a:off x="1030552"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6" name="Google Shape;26535;p50">
              <a:extLst>
                <a:ext uri="{FF2B5EF4-FFF2-40B4-BE49-F238E27FC236}">
                  <a16:creationId xmlns:a16="http://schemas.microsoft.com/office/drawing/2014/main" id="{8FA1491E-01A3-A7E7-7057-6CD437ED5005}"/>
                </a:ext>
              </a:extLst>
            </p:cNvPr>
            <p:cNvSpPr/>
            <p:nvPr/>
          </p:nvSpPr>
          <p:spPr>
            <a:xfrm>
              <a:off x="8201254"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7" name="Google Shape;26536;p50">
              <a:extLst>
                <a:ext uri="{FF2B5EF4-FFF2-40B4-BE49-F238E27FC236}">
                  <a16:creationId xmlns:a16="http://schemas.microsoft.com/office/drawing/2014/main" id="{ED42F1D9-9605-AE0B-2326-DF4BBE4CD751}"/>
                </a:ext>
              </a:extLst>
            </p:cNvPr>
            <p:cNvSpPr/>
            <p:nvPr/>
          </p:nvSpPr>
          <p:spPr>
            <a:xfrm>
              <a:off x="8320767"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8" name="Google Shape;26537;p50">
              <a:extLst>
                <a:ext uri="{FF2B5EF4-FFF2-40B4-BE49-F238E27FC236}">
                  <a16:creationId xmlns:a16="http://schemas.microsoft.com/office/drawing/2014/main" id="{D2707B2A-D41D-BDDD-408D-64C6139AE13A}"/>
                </a:ext>
              </a:extLst>
            </p:cNvPr>
            <p:cNvSpPr/>
            <p:nvPr/>
          </p:nvSpPr>
          <p:spPr>
            <a:xfrm>
              <a:off x="8440281"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9" name="Google Shape;26538;p50">
              <a:extLst>
                <a:ext uri="{FF2B5EF4-FFF2-40B4-BE49-F238E27FC236}">
                  <a16:creationId xmlns:a16="http://schemas.microsoft.com/office/drawing/2014/main" id="{55D1BEDC-EE4A-07A2-C115-2C87E370F0F9}"/>
                </a:ext>
              </a:extLst>
            </p:cNvPr>
            <p:cNvSpPr/>
            <p:nvPr/>
          </p:nvSpPr>
          <p:spPr>
            <a:xfrm>
              <a:off x="8559794"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0" name="Google Shape;26539;p50">
              <a:extLst>
                <a:ext uri="{FF2B5EF4-FFF2-40B4-BE49-F238E27FC236}">
                  <a16:creationId xmlns:a16="http://schemas.microsoft.com/office/drawing/2014/main" id="{DEBBD639-7B32-F075-AAF4-169E72DD1DFF}"/>
                </a:ext>
              </a:extLst>
            </p:cNvPr>
            <p:cNvSpPr/>
            <p:nvPr/>
          </p:nvSpPr>
          <p:spPr>
            <a:xfrm>
              <a:off x="8679308"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1" name="Google Shape;26540;p50">
              <a:extLst>
                <a:ext uri="{FF2B5EF4-FFF2-40B4-BE49-F238E27FC236}">
                  <a16:creationId xmlns:a16="http://schemas.microsoft.com/office/drawing/2014/main" id="{4D2AC2F2-8A89-50F3-4C8A-82F25165B2C3}"/>
                </a:ext>
              </a:extLst>
            </p:cNvPr>
            <p:cNvSpPr/>
            <p:nvPr/>
          </p:nvSpPr>
          <p:spPr>
            <a:xfrm>
              <a:off x="8798821"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2" name="Google Shape;26541;p50">
              <a:extLst>
                <a:ext uri="{FF2B5EF4-FFF2-40B4-BE49-F238E27FC236}">
                  <a16:creationId xmlns:a16="http://schemas.microsoft.com/office/drawing/2014/main" id="{B761E141-4BC6-B0E8-DD3A-FA72DB36E63C}"/>
                </a:ext>
              </a:extLst>
            </p:cNvPr>
            <p:cNvSpPr/>
            <p:nvPr/>
          </p:nvSpPr>
          <p:spPr>
            <a:xfrm>
              <a:off x="313503"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3" name="Google Shape;26542;p50">
              <a:extLst>
                <a:ext uri="{FF2B5EF4-FFF2-40B4-BE49-F238E27FC236}">
                  <a16:creationId xmlns:a16="http://schemas.microsoft.com/office/drawing/2014/main" id="{F32D1C7D-0DEE-D2FA-5B3F-C6BA75E18807}"/>
                </a:ext>
              </a:extLst>
            </p:cNvPr>
            <p:cNvSpPr/>
            <p:nvPr/>
          </p:nvSpPr>
          <p:spPr>
            <a:xfrm>
              <a:off x="433011"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4" name="Google Shape;26543;p50">
              <a:extLst>
                <a:ext uri="{FF2B5EF4-FFF2-40B4-BE49-F238E27FC236}">
                  <a16:creationId xmlns:a16="http://schemas.microsoft.com/office/drawing/2014/main" id="{D05C6F9F-A8FA-4F21-4B65-47934A001FA1}"/>
                </a:ext>
              </a:extLst>
            </p:cNvPr>
            <p:cNvSpPr/>
            <p:nvPr/>
          </p:nvSpPr>
          <p:spPr>
            <a:xfrm>
              <a:off x="552519"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5" name="Google Shape;26544;p50">
              <a:extLst>
                <a:ext uri="{FF2B5EF4-FFF2-40B4-BE49-F238E27FC236}">
                  <a16:creationId xmlns:a16="http://schemas.microsoft.com/office/drawing/2014/main" id="{13F382B8-D5EF-5E3A-8058-0FF64AEC546D}"/>
                </a:ext>
              </a:extLst>
            </p:cNvPr>
            <p:cNvSpPr/>
            <p:nvPr/>
          </p:nvSpPr>
          <p:spPr>
            <a:xfrm>
              <a:off x="672027"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6" name="Google Shape;26545;p50">
              <a:extLst>
                <a:ext uri="{FF2B5EF4-FFF2-40B4-BE49-F238E27FC236}">
                  <a16:creationId xmlns:a16="http://schemas.microsoft.com/office/drawing/2014/main" id="{2D73CAC0-8175-0BC7-1212-0E52612BD687}"/>
                </a:ext>
              </a:extLst>
            </p:cNvPr>
            <p:cNvSpPr/>
            <p:nvPr/>
          </p:nvSpPr>
          <p:spPr>
            <a:xfrm>
              <a:off x="791536"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7" name="Google Shape;26546;p50">
              <a:extLst>
                <a:ext uri="{FF2B5EF4-FFF2-40B4-BE49-F238E27FC236}">
                  <a16:creationId xmlns:a16="http://schemas.microsoft.com/office/drawing/2014/main" id="{C1F3BBAF-9AF1-32CB-5720-178A94F84184}"/>
                </a:ext>
              </a:extLst>
            </p:cNvPr>
            <p:cNvSpPr/>
            <p:nvPr/>
          </p:nvSpPr>
          <p:spPr>
            <a:xfrm>
              <a:off x="911044"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8" name="Google Shape;26547;p50">
              <a:extLst>
                <a:ext uri="{FF2B5EF4-FFF2-40B4-BE49-F238E27FC236}">
                  <a16:creationId xmlns:a16="http://schemas.microsoft.com/office/drawing/2014/main" id="{46F19554-00FC-AA72-8F11-4B513635EB83}"/>
                </a:ext>
              </a:extLst>
            </p:cNvPr>
            <p:cNvSpPr/>
            <p:nvPr/>
          </p:nvSpPr>
          <p:spPr>
            <a:xfrm>
              <a:off x="1030552"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9" name="Google Shape;26548;p50">
              <a:extLst>
                <a:ext uri="{FF2B5EF4-FFF2-40B4-BE49-F238E27FC236}">
                  <a16:creationId xmlns:a16="http://schemas.microsoft.com/office/drawing/2014/main" id="{7F9B2E59-0630-5623-CDA6-7928B441CA93}"/>
                </a:ext>
              </a:extLst>
            </p:cNvPr>
            <p:cNvSpPr/>
            <p:nvPr/>
          </p:nvSpPr>
          <p:spPr>
            <a:xfrm>
              <a:off x="8201254"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0" name="Google Shape;26549;p50">
              <a:extLst>
                <a:ext uri="{FF2B5EF4-FFF2-40B4-BE49-F238E27FC236}">
                  <a16:creationId xmlns:a16="http://schemas.microsoft.com/office/drawing/2014/main" id="{E07D9781-8BA2-79FD-9451-0D6DF3A7C462}"/>
                </a:ext>
              </a:extLst>
            </p:cNvPr>
            <p:cNvSpPr/>
            <p:nvPr/>
          </p:nvSpPr>
          <p:spPr>
            <a:xfrm>
              <a:off x="8320767"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1" name="Google Shape;26550;p50">
              <a:extLst>
                <a:ext uri="{FF2B5EF4-FFF2-40B4-BE49-F238E27FC236}">
                  <a16:creationId xmlns:a16="http://schemas.microsoft.com/office/drawing/2014/main" id="{7C149269-480C-7FDF-4CD7-F70782558005}"/>
                </a:ext>
              </a:extLst>
            </p:cNvPr>
            <p:cNvSpPr/>
            <p:nvPr/>
          </p:nvSpPr>
          <p:spPr>
            <a:xfrm>
              <a:off x="8440281"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2" name="Google Shape;26551;p50">
              <a:extLst>
                <a:ext uri="{FF2B5EF4-FFF2-40B4-BE49-F238E27FC236}">
                  <a16:creationId xmlns:a16="http://schemas.microsoft.com/office/drawing/2014/main" id="{3CD8635A-F39F-90EF-F2DC-F9C9A7CEA3ED}"/>
                </a:ext>
              </a:extLst>
            </p:cNvPr>
            <p:cNvSpPr/>
            <p:nvPr/>
          </p:nvSpPr>
          <p:spPr>
            <a:xfrm>
              <a:off x="8559794"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3" name="Google Shape;26552;p50">
              <a:extLst>
                <a:ext uri="{FF2B5EF4-FFF2-40B4-BE49-F238E27FC236}">
                  <a16:creationId xmlns:a16="http://schemas.microsoft.com/office/drawing/2014/main" id="{24EAEFD8-A513-EFAF-E788-51040E42E2B2}"/>
                </a:ext>
              </a:extLst>
            </p:cNvPr>
            <p:cNvSpPr/>
            <p:nvPr/>
          </p:nvSpPr>
          <p:spPr>
            <a:xfrm>
              <a:off x="8679308"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4" name="Google Shape;26553;p50">
              <a:extLst>
                <a:ext uri="{FF2B5EF4-FFF2-40B4-BE49-F238E27FC236}">
                  <a16:creationId xmlns:a16="http://schemas.microsoft.com/office/drawing/2014/main" id="{E5DEC5DF-D81C-97DC-EDF2-2931FE3B39BF}"/>
                </a:ext>
              </a:extLst>
            </p:cNvPr>
            <p:cNvSpPr/>
            <p:nvPr/>
          </p:nvSpPr>
          <p:spPr>
            <a:xfrm>
              <a:off x="8798821"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5" name="Google Shape;26554;p50">
              <a:extLst>
                <a:ext uri="{FF2B5EF4-FFF2-40B4-BE49-F238E27FC236}">
                  <a16:creationId xmlns:a16="http://schemas.microsoft.com/office/drawing/2014/main" id="{E904E2BF-FDB9-6077-858E-47576FC11DDE}"/>
                </a:ext>
              </a:extLst>
            </p:cNvPr>
            <p:cNvSpPr/>
            <p:nvPr/>
          </p:nvSpPr>
          <p:spPr>
            <a:xfrm>
              <a:off x="313503"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6" name="Google Shape;26555;p50">
              <a:extLst>
                <a:ext uri="{FF2B5EF4-FFF2-40B4-BE49-F238E27FC236}">
                  <a16:creationId xmlns:a16="http://schemas.microsoft.com/office/drawing/2014/main" id="{5F7CC2B2-3612-C151-8776-73873785C2C1}"/>
                </a:ext>
              </a:extLst>
            </p:cNvPr>
            <p:cNvSpPr/>
            <p:nvPr/>
          </p:nvSpPr>
          <p:spPr>
            <a:xfrm>
              <a:off x="433011"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7" name="Google Shape;26556;p50">
              <a:extLst>
                <a:ext uri="{FF2B5EF4-FFF2-40B4-BE49-F238E27FC236}">
                  <a16:creationId xmlns:a16="http://schemas.microsoft.com/office/drawing/2014/main" id="{5DE6D531-44E3-31AD-2CE5-7474ABF00E35}"/>
                </a:ext>
              </a:extLst>
            </p:cNvPr>
            <p:cNvSpPr/>
            <p:nvPr/>
          </p:nvSpPr>
          <p:spPr>
            <a:xfrm>
              <a:off x="552519"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8" name="Google Shape;26557;p50">
              <a:extLst>
                <a:ext uri="{FF2B5EF4-FFF2-40B4-BE49-F238E27FC236}">
                  <a16:creationId xmlns:a16="http://schemas.microsoft.com/office/drawing/2014/main" id="{0571307D-7E51-EDEB-6427-E0D8A0D02EB8}"/>
                </a:ext>
              </a:extLst>
            </p:cNvPr>
            <p:cNvSpPr/>
            <p:nvPr/>
          </p:nvSpPr>
          <p:spPr>
            <a:xfrm>
              <a:off x="672027"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9" name="Google Shape;26558;p50">
              <a:extLst>
                <a:ext uri="{FF2B5EF4-FFF2-40B4-BE49-F238E27FC236}">
                  <a16:creationId xmlns:a16="http://schemas.microsoft.com/office/drawing/2014/main" id="{607D5FF9-195B-0550-09B7-AA0AB9341B7F}"/>
                </a:ext>
              </a:extLst>
            </p:cNvPr>
            <p:cNvSpPr/>
            <p:nvPr/>
          </p:nvSpPr>
          <p:spPr>
            <a:xfrm>
              <a:off x="791536"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0" name="Google Shape;26559;p50">
              <a:extLst>
                <a:ext uri="{FF2B5EF4-FFF2-40B4-BE49-F238E27FC236}">
                  <a16:creationId xmlns:a16="http://schemas.microsoft.com/office/drawing/2014/main" id="{75F06C18-66D4-4F7D-F66C-1081D9F16E8D}"/>
                </a:ext>
              </a:extLst>
            </p:cNvPr>
            <p:cNvSpPr/>
            <p:nvPr/>
          </p:nvSpPr>
          <p:spPr>
            <a:xfrm>
              <a:off x="911044"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1" name="Google Shape;26560;p50">
              <a:extLst>
                <a:ext uri="{FF2B5EF4-FFF2-40B4-BE49-F238E27FC236}">
                  <a16:creationId xmlns:a16="http://schemas.microsoft.com/office/drawing/2014/main" id="{2BA3760E-4B95-EC6A-1F34-8095060C47BC}"/>
                </a:ext>
              </a:extLst>
            </p:cNvPr>
            <p:cNvSpPr/>
            <p:nvPr/>
          </p:nvSpPr>
          <p:spPr>
            <a:xfrm>
              <a:off x="1030552"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2" name="Google Shape;26561;p50">
              <a:extLst>
                <a:ext uri="{FF2B5EF4-FFF2-40B4-BE49-F238E27FC236}">
                  <a16:creationId xmlns:a16="http://schemas.microsoft.com/office/drawing/2014/main" id="{BAE43E1E-E191-79A7-A157-05050BE652AE}"/>
                </a:ext>
              </a:extLst>
            </p:cNvPr>
            <p:cNvSpPr/>
            <p:nvPr/>
          </p:nvSpPr>
          <p:spPr>
            <a:xfrm>
              <a:off x="8201254"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3" name="Google Shape;26562;p50">
              <a:extLst>
                <a:ext uri="{FF2B5EF4-FFF2-40B4-BE49-F238E27FC236}">
                  <a16:creationId xmlns:a16="http://schemas.microsoft.com/office/drawing/2014/main" id="{AEFC8B0A-B7A2-2408-70ED-D4335CFFD8CE}"/>
                </a:ext>
              </a:extLst>
            </p:cNvPr>
            <p:cNvSpPr/>
            <p:nvPr/>
          </p:nvSpPr>
          <p:spPr>
            <a:xfrm>
              <a:off x="8320767"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4" name="Google Shape;26563;p50">
              <a:extLst>
                <a:ext uri="{FF2B5EF4-FFF2-40B4-BE49-F238E27FC236}">
                  <a16:creationId xmlns:a16="http://schemas.microsoft.com/office/drawing/2014/main" id="{FCC7BBAD-7DDC-4560-E6B7-4A8C0BA5819E}"/>
                </a:ext>
              </a:extLst>
            </p:cNvPr>
            <p:cNvSpPr/>
            <p:nvPr/>
          </p:nvSpPr>
          <p:spPr>
            <a:xfrm>
              <a:off x="8440281"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5" name="Google Shape;26564;p50">
              <a:extLst>
                <a:ext uri="{FF2B5EF4-FFF2-40B4-BE49-F238E27FC236}">
                  <a16:creationId xmlns:a16="http://schemas.microsoft.com/office/drawing/2014/main" id="{CDE787AE-D2C9-0007-6194-3D9C4A12D43E}"/>
                </a:ext>
              </a:extLst>
            </p:cNvPr>
            <p:cNvSpPr/>
            <p:nvPr/>
          </p:nvSpPr>
          <p:spPr>
            <a:xfrm>
              <a:off x="8559794"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6" name="Google Shape;26565;p50">
              <a:extLst>
                <a:ext uri="{FF2B5EF4-FFF2-40B4-BE49-F238E27FC236}">
                  <a16:creationId xmlns:a16="http://schemas.microsoft.com/office/drawing/2014/main" id="{067D1E34-2EF9-CDD0-56AB-0B2923672C5D}"/>
                </a:ext>
              </a:extLst>
            </p:cNvPr>
            <p:cNvSpPr/>
            <p:nvPr/>
          </p:nvSpPr>
          <p:spPr>
            <a:xfrm>
              <a:off x="8679308"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7" name="Google Shape;26566;p50">
              <a:extLst>
                <a:ext uri="{FF2B5EF4-FFF2-40B4-BE49-F238E27FC236}">
                  <a16:creationId xmlns:a16="http://schemas.microsoft.com/office/drawing/2014/main" id="{BED2082E-938E-9D28-4D11-258E1FC70C90}"/>
                </a:ext>
              </a:extLst>
            </p:cNvPr>
            <p:cNvSpPr/>
            <p:nvPr/>
          </p:nvSpPr>
          <p:spPr>
            <a:xfrm>
              <a:off x="8798821"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8" name="Google Shape;26567;p50">
              <a:extLst>
                <a:ext uri="{FF2B5EF4-FFF2-40B4-BE49-F238E27FC236}">
                  <a16:creationId xmlns:a16="http://schemas.microsoft.com/office/drawing/2014/main" id="{C1E6AFA8-5E5A-90B8-050E-53B90C185FAD}"/>
                </a:ext>
              </a:extLst>
            </p:cNvPr>
            <p:cNvSpPr/>
            <p:nvPr/>
          </p:nvSpPr>
          <p:spPr>
            <a:xfrm>
              <a:off x="313503"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9" name="Google Shape;26568;p50">
              <a:extLst>
                <a:ext uri="{FF2B5EF4-FFF2-40B4-BE49-F238E27FC236}">
                  <a16:creationId xmlns:a16="http://schemas.microsoft.com/office/drawing/2014/main" id="{CC5F4300-AE23-0279-7805-335453E953B5}"/>
                </a:ext>
              </a:extLst>
            </p:cNvPr>
            <p:cNvSpPr/>
            <p:nvPr/>
          </p:nvSpPr>
          <p:spPr>
            <a:xfrm>
              <a:off x="433011"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0" name="Google Shape;26569;p50">
              <a:extLst>
                <a:ext uri="{FF2B5EF4-FFF2-40B4-BE49-F238E27FC236}">
                  <a16:creationId xmlns:a16="http://schemas.microsoft.com/office/drawing/2014/main" id="{C61DE377-FCBD-5049-1B5F-23941FA8A958}"/>
                </a:ext>
              </a:extLst>
            </p:cNvPr>
            <p:cNvSpPr/>
            <p:nvPr/>
          </p:nvSpPr>
          <p:spPr>
            <a:xfrm>
              <a:off x="552519"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1" name="Google Shape;26570;p50">
              <a:extLst>
                <a:ext uri="{FF2B5EF4-FFF2-40B4-BE49-F238E27FC236}">
                  <a16:creationId xmlns:a16="http://schemas.microsoft.com/office/drawing/2014/main" id="{0FFF1ABA-E161-0686-BB6E-C92F731A5FD3}"/>
                </a:ext>
              </a:extLst>
            </p:cNvPr>
            <p:cNvSpPr/>
            <p:nvPr/>
          </p:nvSpPr>
          <p:spPr>
            <a:xfrm>
              <a:off x="672027"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2" name="Google Shape;26571;p50">
              <a:extLst>
                <a:ext uri="{FF2B5EF4-FFF2-40B4-BE49-F238E27FC236}">
                  <a16:creationId xmlns:a16="http://schemas.microsoft.com/office/drawing/2014/main" id="{524FE6B9-F0C0-1E3B-19D8-994C5F3D4204}"/>
                </a:ext>
              </a:extLst>
            </p:cNvPr>
            <p:cNvSpPr/>
            <p:nvPr/>
          </p:nvSpPr>
          <p:spPr>
            <a:xfrm>
              <a:off x="791536"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3" name="Google Shape;26572;p50">
              <a:extLst>
                <a:ext uri="{FF2B5EF4-FFF2-40B4-BE49-F238E27FC236}">
                  <a16:creationId xmlns:a16="http://schemas.microsoft.com/office/drawing/2014/main" id="{CF96DB43-F624-029C-718B-4326B62B434A}"/>
                </a:ext>
              </a:extLst>
            </p:cNvPr>
            <p:cNvSpPr/>
            <p:nvPr/>
          </p:nvSpPr>
          <p:spPr>
            <a:xfrm>
              <a:off x="911044"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4" name="Google Shape;26573;p50">
              <a:extLst>
                <a:ext uri="{FF2B5EF4-FFF2-40B4-BE49-F238E27FC236}">
                  <a16:creationId xmlns:a16="http://schemas.microsoft.com/office/drawing/2014/main" id="{D3D6BCF3-B8AD-30EC-2DDC-8BB91C68ED89}"/>
                </a:ext>
              </a:extLst>
            </p:cNvPr>
            <p:cNvSpPr/>
            <p:nvPr/>
          </p:nvSpPr>
          <p:spPr>
            <a:xfrm>
              <a:off x="1030552"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5" name="Google Shape;26574;p50">
              <a:extLst>
                <a:ext uri="{FF2B5EF4-FFF2-40B4-BE49-F238E27FC236}">
                  <a16:creationId xmlns:a16="http://schemas.microsoft.com/office/drawing/2014/main" id="{3E651899-39E3-C908-D822-926D5346FF9F}"/>
                </a:ext>
              </a:extLst>
            </p:cNvPr>
            <p:cNvSpPr/>
            <p:nvPr/>
          </p:nvSpPr>
          <p:spPr>
            <a:xfrm>
              <a:off x="8201254"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6" name="Google Shape;26575;p50">
              <a:extLst>
                <a:ext uri="{FF2B5EF4-FFF2-40B4-BE49-F238E27FC236}">
                  <a16:creationId xmlns:a16="http://schemas.microsoft.com/office/drawing/2014/main" id="{BA9AD9EB-2121-FA9B-1B28-3FD59C16ABC3}"/>
                </a:ext>
              </a:extLst>
            </p:cNvPr>
            <p:cNvSpPr/>
            <p:nvPr/>
          </p:nvSpPr>
          <p:spPr>
            <a:xfrm>
              <a:off x="8320767"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7" name="Google Shape;26576;p50">
              <a:extLst>
                <a:ext uri="{FF2B5EF4-FFF2-40B4-BE49-F238E27FC236}">
                  <a16:creationId xmlns:a16="http://schemas.microsoft.com/office/drawing/2014/main" id="{F34A5E4D-CA5F-AB1A-6E30-65910D492963}"/>
                </a:ext>
              </a:extLst>
            </p:cNvPr>
            <p:cNvSpPr/>
            <p:nvPr/>
          </p:nvSpPr>
          <p:spPr>
            <a:xfrm>
              <a:off x="8440281"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8" name="Google Shape;26577;p50">
              <a:extLst>
                <a:ext uri="{FF2B5EF4-FFF2-40B4-BE49-F238E27FC236}">
                  <a16:creationId xmlns:a16="http://schemas.microsoft.com/office/drawing/2014/main" id="{9A7F80D1-DADD-74EE-2F42-23E36AFEFF2C}"/>
                </a:ext>
              </a:extLst>
            </p:cNvPr>
            <p:cNvSpPr/>
            <p:nvPr/>
          </p:nvSpPr>
          <p:spPr>
            <a:xfrm>
              <a:off x="8559794"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9" name="Google Shape;26578;p50">
              <a:extLst>
                <a:ext uri="{FF2B5EF4-FFF2-40B4-BE49-F238E27FC236}">
                  <a16:creationId xmlns:a16="http://schemas.microsoft.com/office/drawing/2014/main" id="{FF8F0CAB-48AC-0A88-C44E-AC64AAE6F19A}"/>
                </a:ext>
              </a:extLst>
            </p:cNvPr>
            <p:cNvSpPr/>
            <p:nvPr/>
          </p:nvSpPr>
          <p:spPr>
            <a:xfrm>
              <a:off x="8679308"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0" name="Google Shape;26579;p50">
              <a:extLst>
                <a:ext uri="{FF2B5EF4-FFF2-40B4-BE49-F238E27FC236}">
                  <a16:creationId xmlns:a16="http://schemas.microsoft.com/office/drawing/2014/main" id="{EEAFF07D-01F8-1092-01FD-29788F37C4CB}"/>
                </a:ext>
              </a:extLst>
            </p:cNvPr>
            <p:cNvSpPr/>
            <p:nvPr/>
          </p:nvSpPr>
          <p:spPr>
            <a:xfrm>
              <a:off x="8798821"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1" name="Google Shape;26580;p50">
              <a:extLst>
                <a:ext uri="{FF2B5EF4-FFF2-40B4-BE49-F238E27FC236}">
                  <a16:creationId xmlns:a16="http://schemas.microsoft.com/office/drawing/2014/main" id="{4FEF7776-54E1-6E4C-DD35-63C115DBA827}"/>
                </a:ext>
              </a:extLst>
            </p:cNvPr>
            <p:cNvSpPr/>
            <p:nvPr/>
          </p:nvSpPr>
          <p:spPr>
            <a:xfrm>
              <a:off x="313503"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2" name="Google Shape;26581;p50">
              <a:extLst>
                <a:ext uri="{FF2B5EF4-FFF2-40B4-BE49-F238E27FC236}">
                  <a16:creationId xmlns:a16="http://schemas.microsoft.com/office/drawing/2014/main" id="{7868231F-2069-DEF7-2B9A-72013A680524}"/>
                </a:ext>
              </a:extLst>
            </p:cNvPr>
            <p:cNvSpPr/>
            <p:nvPr/>
          </p:nvSpPr>
          <p:spPr>
            <a:xfrm>
              <a:off x="433011"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3" name="Google Shape;26582;p50">
              <a:extLst>
                <a:ext uri="{FF2B5EF4-FFF2-40B4-BE49-F238E27FC236}">
                  <a16:creationId xmlns:a16="http://schemas.microsoft.com/office/drawing/2014/main" id="{5BD93DBC-A7FA-147D-74D2-7D63E8D56350}"/>
                </a:ext>
              </a:extLst>
            </p:cNvPr>
            <p:cNvSpPr/>
            <p:nvPr/>
          </p:nvSpPr>
          <p:spPr>
            <a:xfrm>
              <a:off x="552519"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4" name="Google Shape;26583;p50">
              <a:extLst>
                <a:ext uri="{FF2B5EF4-FFF2-40B4-BE49-F238E27FC236}">
                  <a16:creationId xmlns:a16="http://schemas.microsoft.com/office/drawing/2014/main" id="{26E7857A-1BD2-49D2-D56D-74C53585B531}"/>
                </a:ext>
              </a:extLst>
            </p:cNvPr>
            <p:cNvSpPr/>
            <p:nvPr/>
          </p:nvSpPr>
          <p:spPr>
            <a:xfrm>
              <a:off x="672027"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5" name="Google Shape;26584;p50">
              <a:extLst>
                <a:ext uri="{FF2B5EF4-FFF2-40B4-BE49-F238E27FC236}">
                  <a16:creationId xmlns:a16="http://schemas.microsoft.com/office/drawing/2014/main" id="{953ADAB9-2822-7FF3-06C5-A3D1CF643D34}"/>
                </a:ext>
              </a:extLst>
            </p:cNvPr>
            <p:cNvSpPr/>
            <p:nvPr/>
          </p:nvSpPr>
          <p:spPr>
            <a:xfrm>
              <a:off x="791536"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6" name="Google Shape;26585;p50">
              <a:extLst>
                <a:ext uri="{FF2B5EF4-FFF2-40B4-BE49-F238E27FC236}">
                  <a16:creationId xmlns:a16="http://schemas.microsoft.com/office/drawing/2014/main" id="{C9D3D0AF-555D-4511-5673-E9CD96A63DEE}"/>
                </a:ext>
              </a:extLst>
            </p:cNvPr>
            <p:cNvSpPr/>
            <p:nvPr/>
          </p:nvSpPr>
          <p:spPr>
            <a:xfrm>
              <a:off x="911044"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7" name="Google Shape;26586;p50">
              <a:extLst>
                <a:ext uri="{FF2B5EF4-FFF2-40B4-BE49-F238E27FC236}">
                  <a16:creationId xmlns:a16="http://schemas.microsoft.com/office/drawing/2014/main" id="{E9C8D189-2EB4-FDA2-1E51-DC8DACA98BB3}"/>
                </a:ext>
              </a:extLst>
            </p:cNvPr>
            <p:cNvSpPr/>
            <p:nvPr/>
          </p:nvSpPr>
          <p:spPr>
            <a:xfrm>
              <a:off x="1030552"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8" name="Google Shape;26587;p50">
              <a:extLst>
                <a:ext uri="{FF2B5EF4-FFF2-40B4-BE49-F238E27FC236}">
                  <a16:creationId xmlns:a16="http://schemas.microsoft.com/office/drawing/2014/main" id="{78F47734-8B83-0106-2011-65F1B7425285}"/>
                </a:ext>
              </a:extLst>
            </p:cNvPr>
            <p:cNvSpPr/>
            <p:nvPr/>
          </p:nvSpPr>
          <p:spPr>
            <a:xfrm>
              <a:off x="8201254"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9" name="Google Shape;26588;p50">
              <a:extLst>
                <a:ext uri="{FF2B5EF4-FFF2-40B4-BE49-F238E27FC236}">
                  <a16:creationId xmlns:a16="http://schemas.microsoft.com/office/drawing/2014/main" id="{C5E973B0-4A06-59ED-6EC6-D6EA8CD59FD6}"/>
                </a:ext>
              </a:extLst>
            </p:cNvPr>
            <p:cNvSpPr/>
            <p:nvPr/>
          </p:nvSpPr>
          <p:spPr>
            <a:xfrm>
              <a:off x="8320767"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0" name="Google Shape;26589;p50">
              <a:extLst>
                <a:ext uri="{FF2B5EF4-FFF2-40B4-BE49-F238E27FC236}">
                  <a16:creationId xmlns:a16="http://schemas.microsoft.com/office/drawing/2014/main" id="{F384295E-E36F-AF01-A4DA-2C554BE0C711}"/>
                </a:ext>
              </a:extLst>
            </p:cNvPr>
            <p:cNvSpPr/>
            <p:nvPr/>
          </p:nvSpPr>
          <p:spPr>
            <a:xfrm>
              <a:off x="8440281"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1" name="Google Shape;26590;p50">
              <a:extLst>
                <a:ext uri="{FF2B5EF4-FFF2-40B4-BE49-F238E27FC236}">
                  <a16:creationId xmlns:a16="http://schemas.microsoft.com/office/drawing/2014/main" id="{83ACBCB3-0CA1-D2FA-EED3-098952F3EA8E}"/>
                </a:ext>
              </a:extLst>
            </p:cNvPr>
            <p:cNvSpPr/>
            <p:nvPr/>
          </p:nvSpPr>
          <p:spPr>
            <a:xfrm>
              <a:off x="8559794"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2" name="Google Shape;26591;p50">
              <a:extLst>
                <a:ext uri="{FF2B5EF4-FFF2-40B4-BE49-F238E27FC236}">
                  <a16:creationId xmlns:a16="http://schemas.microsoft.com/office/drawing/2014/main" id="{0AB6D7B9-EBAB-B3EF-A32A-874FCBD80169}"/>
                </a:ext>
              </a:extLst>
            </p:cNvPr>
            <p:cNvSpPr/>
            <p:nvPr/>
          </p:nvSpPr>
          <p:spPr>
            <a:xfrm>
              <a:off x="8679308"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3" name="Google Shape;26592;p50">
              <a:extLst>
                <a:ext uri="{FF2B5EF4-FFF2-40B4-BE49-F238E27FC236}">
                  <a16:creationId xmlns:a16="http://schemas.microsoft.com/office/drawing/2014/main" id="{6BC64479-4CC4-012D-D8AD-E81D2DF35B48}"/>
                </a:ext>
              </a:extLst>
            </p:cNvPr>
            <p:cNvSpPr/>
            <p:nvPr/>
          </p:nvSpPr>
          <p:spPr>
            <a:xfrm>
              <a:off x="8798821"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4" name="Google Shape;26593;p50">
              <a:extLst>
                <a:ext uri="{FF2B5EF4-FFF2-40B4-BE49-F238E27FC236}">
                  <a16:creationId xmlns:a16="http://schemas.microsoft.com/office/drawing/2014/main" id="{94CF6EC9-0C35-76B8-5904-8426CA40677D}"/>
                </a:ext>
              </a:extLst>
            </p:cNvPr>
            <p:cNvSpPr/>
            <p:nvPr/>
          </p:nvSpPr>
          <p:spPr>
            <a:xfrm>
              <a:off x="313503"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5" name="Google Shape;26594;p50">
              <a:extLst>
                <a:ext uri="{FF2B5EF4-FFF2-40B4-BE49-F238E27FC236}">
                  <a16:creationId xmlns:a16="http://schemas.microsoft.com/office/drawing/2014/main" id="{0FA0D597-7CD3-94EF-1FAD-0BCDCE6F2A8A}"/>
                </a:ext>
              </a:extLst>
            </p:cNvPr>
            <p:cNvSpPr/>
            <p:nvPr/>
          </p:nvSpPr>
          <p:spPr>
            <a:xfrm>
              <a:off x="433011"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6" name="Google Shape;26595;p50">
              <a:extLst>
                <a:ext uri="{FF2B5EF4-FFF2-40B4-BE49-F238E27FC236}">
                  <a16:creationId xmlns:a16="http://schemas.microsoft.com/office/drawing/2014/main" id="{2922E429-E6A0-A067-13F1-BF6A47655963}"/>
                </a:ext>
              </a:extLst>
            </p:cNvPr>
            <p:cNvSpPr/>
            <p:nvPr/>
          </p:nvSpPr>
          <p:spPr>
            <a:xfrm>
              <a:off x="552519"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7" name="Google Shape;26596;p50">
              <a:extLst>
                <a:ext uri="{FF2B5EF4-FFF2-40B4-BE49-F238E27FC236}">
                  <a16:creationId xmlns:a16="http://schemas.microsoft.com/office/drawing/2014/main" id="{1875FF14-7749-466F-3B9B-49E6B16AB59C}"/>
                </a:ext>
              </a:extLst>
            </p:cNvPr>
            <p:cNvSpPr/>
            <p:nvPr/>
          </p:nvSpPr>
          <p:spPr>
            <a:xfrm>
              <a:off x="672027"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8" name="Google Shape;26597;p50">
              <a:extLst>
                <a:ext uri="{FF2B5EF4-FFF2-40B4-BE49-F238E27FC236}">
                  <a16:creationId xmlns:a16="http://schemas.microsoft.com/office/drawing/2014/main" id="{BE200997-148F-3469-8C05-28F82BF14A76}"/>
                </a:ext>
              </a:extLst>
            </p:cNvPr>
            <p:cNvSpPr/>
            <p:nvPr/>
          </p:nvSpPr>
          <p:spPr>
            <a:xfrm>
              <a:off x="791536"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9" name="Google Shape;26598;p50">
              <a:extLst>
                <a:ext uri="{FF2B5EF4-FFF2-40B4-BE49-F238E27FC236}">
                  <a16:creationId xmlns:a16="http://schemas.microsoft.com/office/drawing/2014/main" id="{4A2DC77F-3DB0-F773-D1A2-3273CE3A17DF}"/>
                </a:ext>
              </a:extLst>
            </p:cNvPr>
            <p:cNvSpPr/>
            <p:nvPr/>
          </p:nvSpPr>
          <p:spPr>
            <a:xfrm>
              <a:off x="911044"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0" name="Google Shape;26599;p50">
              <a:extLst>
                <a:ext uri="{FF2B5EF4-FFF2-40B4-BE49-F238E27FC236}">
                  <a16:creationId xmlns:a16="http://schemas.microsoft.com/office/drawing/2014/main" id="{72884637-F369-B951-FE80-E21F7B01DA59}"/>
                </a:ext>
              </a:extLst>
            </p:cNvPr>
            <p:cNvSpPr/>
            <p:nvPr/>
          </p:nvSpPr>
          <p:spPr>
            <a:xfrm>
              <a:off x="1030552"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1" name="Google Shape;26600;p50">
              <a:extLst>
                <a:ext uri="{FF2B5EF4-FFF2-40B4-BE49-F238E27FC236}">
                  <a16:creationId xmlns:a16="http://schemas.microsoft.com/office/drawing/2014/main" id="{8DF1A628-BA39-8868-F1AB-4A33E09EE42A}"/>
                </a:ext>
              </a:extLst>
            </p:cNvPr>
            <p:cNvSpPr/>
            <p:nvPr/>
          </p:nvSpPr>
          <p:spPr>
            <a:xfrm>
              <a:off x="8201254"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2" name="Google Shape;26601;p50">
              <a:extLst>
                <a:ext uri="{FF2B5EF4-FFF2-40B4-BE49-F238E27FC236}">
                  <a16:creationId xmlns:a16="http://schemas.microsoft.com/office/drawing/2014/main" id="{9ACC5FF9-5C6D-954C-C599-A46E01B999BE}"/>
                </a:ext>
              </a:extLst>
            </p:cNvPr>
            <p:cNvSpPr/>
            <p:nvPr/>
          </p:nvSpPr>
          <p:spPr>
            <a:xfrm>
              <a:off x="8320767"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3" name="Google Shape;26602;p50">
              <a:extLst>
                <a:ext uri="{FF2B5EF4-FFF2-40B4-BE49-F238E27FC236}">
                  <a16:creationId xmlns:a16="http://schemas.microsoft.com/office/drawing/2014/main" id="{2733F948-8076-0ABE-D2A5-94A724D2333F}"/>
                </a:ext>
              </a:extLst>
            </p:cNvPr>
            <p:cNvSpPr/>
            <p:nvPr/>
          </p:nvSpPr>
          <p:spPr>
            <a:xfrm>
              <a:off x="8440281"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4" name="Google Shape;26603;p50">
              <a:extLst>
                <a:ext uri="{FF2B5EF4-FFF2-40B4-BE49-F238E27FC236}">
                  <a16:creationId xmlns:a16="http://schemas.microsoft.com/office/drawing/2014/main" id="{B787FFD2-B8F9-B79C-1C8B-842E32C9441A}"/>
                </a:ext>
              </a:extLst>
            </p:cNvPr>
            <p:cNvSpPr/>
            <p:nvPr/>
          </p:nvSpPr>
          <p:spPr>
            <a:xfrm>
              <a:off x="8559794"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5" name="Google Shape;26604;p50">
              <a:extLst>
                <a:ext uri="{FF2B5EF4-FFF2-40B4-BE49-F238E27FC236}">
                  <a16:creationId xmlns:a16="http://schemas.microsoft.com/office/drawing/2014/main" id="{9BBBBEF2-748C-79A5-B7ED-9810E6BE6359}"/>
                </a:ext>
              </a:extLst>
            </p:cNvPr>
            <p:cNvSpPr/>
            <p:nvPr/>
          </p:nvSpPr>
          <p:spPr>
            <a:xfrm>
              <a:off x="8679308"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6" name="Google Shape;26605;p50">
              <a:extLst>
                <a:ext uri="{FF2B5EF4-FFF2-40B4-BE49-F238E27FC236}">
                  <a16:creationId xmlns:a16="http://schemas.microsoft.com/office/drawing/2014/main" id="{3EADE8A1-8438-B938-D67E-2FE2BF2CCD1C}"/>
                </a:ext>
              </a:extLst>
            </p:cNvPr>
            <p:cNvSpPr/>
            <p:nvPr/>
          </p:nvSpPr>
          <p:spPr>
            <a:xfrm>
              <a:off x="8798821"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7" name="Google Shape;26606;p50">
              <a:extLst>
                <a:ext uri="{FF2B5EF4-FFF2-40B4-BE49-F238E27FC236}">
                  <a16:creationId xmlns:a16="http://schemas.microsoft.com/office/drawing/2014/main" id="{04C4B9DD-CFC7-F7A0-9CBB-78FAFF73A771}"/>
                </a:ext>
              </a:extLst>
            </p:cNvPr>
            <p:cNvSpPr/>
            <p:nvPr/>
          </p:nvSpPr>
          <p:spPr>
            <a:xfrm>
              <a:off x="313503"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8" name="Google Shape;26607;p50">
              <a:extLst>
                <a:ext uri="{FF2B5EF4-FFF2-40B4-BE49-F238E27FC236}">
                  <a16:creationId xmlns:a16="http://schemas.microsoft.com/office/drawing/2014/main" id="{B242E40C-E4AE-7215-9E37-9FE64739858C}"/>
                </a:ext>
              </a:extLst>
            </p:cNvPr>
            <p:cNvSpPr/>
            <p:nvPr/>
          </p:nvSpPr>
          <p:spPr>
            <a:xfrm>
              <a:off x="433011"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9" name="Google Shape;26608;p50">
              <a:extLst>
                <a:ext uri="{FF2B5EF4-FFF2-40B4-BE49-F238E27FC236}">
                  <a16:creationId xmlns:a16="http://schemas.microsoft.com/office/drawing/2014/main" id="{9AAFD307-614D-0C41-2561-6EC768378A9D}"/>
                </a:ext>
              </a:extLst>
            </p:cNvPr>
            <p:cNvSpPr/>
            <p:nvPr/>
          </p:nvSpPr>
          <p:spPr>
            <a:xfrm>
              <a:off x="552519"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0" name="Google Shape;26609;p50">
              <a:extLst>
                <a:ext uri="{FF2B5EF4-FFF2-40B4-BE49-F238E27FC236}">
                  <a16:creationId xmlns:a16="http://schemas.microsoft.com/office/drawing/2014/main" id="{6B2F7F29-3DC6-E064-073E-D8FEDF53C44E}"/>
                </a:ext>
              </a:extLst>
            </p:cNvPr>
            <p:cNvSpPr/>
            <p:nvPr/>
          </p:nvSpPr>
          <p:spPr>
            <a:xfrm>
              <a:off x="672027"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1" name="Google Shape;26610;p50">
              <a:extLst>
                <a:ext uri="{FF2B5EF4-FFF2-40B4-BE49-F238E27FC236}">
                  <a16:creationId xmlns:a16="http://schemas.microsoft.com/office/drawing/2014/main" id="{DD64499E-DB77-B15A-95E8-D70B356B8F67}"/>
                </a:ext>
              </a:extLst>
            </p:cNvPr>
            <p:cNvSpPr/>
            <p:nvPr/>
          </p:nvSpPr>
          <p:spPr>
            <a:xfrm>
              <a:off x="791536"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2" name="Google Shape;26611;p50">
              <a:extLst>
                <a:ext uri="{FF2B5EF4-FFF2-40B4-BE49-F238E27FC236}">
                  <a16:creationId xmlns:a16="http://schemas.microsoft.com/office/drawing/2014/main" id="{DB92CB52-AF3B-D53D-AD7A-EA0A4AFD4516}"/>
                </a:ext>
              </a:extLst>
            </p:cNvPr>
            <p:cNvSpPr/>
            <p:nvPr/>
          </p:nvSpPr>
          <p:spPr>
            <a:xfrm>
              <a:off x="911044"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3" name="Google Shape;26612;p50">
              <a:extLst>
                <a:ext uri="{FF2B5EF4-FFF2-40B4-BE49-F238E27FC236}">
                  <a16:creationId xmlns:a16="http://schemas.microsoft.com/office/drawing/2014/main" id="{FC82177E-902B-5A7B-698F-8A9085348FD1}"/>
                </a:ext>
              </a:extLst>
            </p:cNvPr>
            <p:cNvSpPr/>
            <p:nvPr/>
          </p:nvSpPr>
          <p:spPr>
            <a:xfrm>
              <a:off x="1030552"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4" name="Google Shape;26613;p50">
              <a:extLst>
                <a:ext uri="{FF2B5EF4-FFF2-40B4-BE49-F238E27FC236}">
                  <a16:creationId xmlns:a16="http://schemas.microsoft.com/office/drawing/2014/main" id="{9D111451-5D76-53BE-302F-92A35E3115B1}"/>
                </a:ext>
              </a:extLst>
            </p:cNvPr>
            <p:cNvSpPr/>
            <p:nvPr/>
          </p:nvSpPr>
          <p:spPr>
            <a:xfrm>
              <a:off x="8201254"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5" name="Google Shape;26614;p50">
              <a:extLst>
                <a:ext uri="{FF2B5EF4-FFF2-40B4-BE49-F238E27FC236}">
                  <a16:creationId xmlns:a16="http://schemas.microsoft.com/office/drawing/2014/main" id="{531A0418-9B62-79F7-CBE7-4741616556F4}"/>
                </a:ext>
              </a:extLst>
            </p:cNvPr>
            <p:cNvSpPr/>
            <p:nvPr/>
          </p:nvSpPr>
          <p:spPr>
            <a:xfrm>
              <a:off x="8320767"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6" name="Google Shape;26615;p50">
              <a:extLst>
                <a:ext uri="{FF2B5EF4-FFF2-40B4-BE49-F238E27FC236}">
                  <a16:creationId xmlns:a16="http://schemas.microsoft.com/office/drawing/2014/main" id="{B660F431-ED18-5BD4-B46C-15D31A580DDB}"/>
                </a:ext>
              </a:extLst>
            </p:cNvPr>
            <p:cNvSpPr/>
            <p:nvPr/>
          </p:nvSpPr>
          <p:spPr>
            <a:xfrm>
              <a:off x="8440281"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7" name="Google Shape;26616;p50">
              <a:extLst>
                <a:ext uri="{FF2B5EF4-FFF2-40B4-BE49-F238E27FC236}">
                  <a16:creationId xmlns:a16="http://schemas.microsoft.com/office/drawing/2014/main" id="{348B862D-710F-F045-BDA8-CE12A759BAE4}"/>
                </a:ext>
              </a:extLst>
            </p:cNvPr>
            <p:cNvSpPr/>
            <p:nvPr/>
          </p:nvSpPr>
          <p:spPr>
            <a:xfrm>
              <a:off x="8559794"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8" name="Google Shape;26617;p50">
              <a:extLst>
                <a:ext uri="{FF2B5EF4-FFF2-40B4-BE49-F238E27FC236}">
                  <a16:creationId xmlns:a16="http://schemas.microsoft.com/office/drawing/2014/main" id="{6D7CFB4D-D420-3E6F-5E56-359118628D0E}"/>
                </a:ext>
              </a:extLst>
            </p:cNvPr>
            <p:cNvSpPr/>
            <p:nvPr/>
          </p:nvSpPr>
          <p:spPr>
            <a:xfrm>
              <a:off x="8679308"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9" name="Google Shape;26618;p50">
              <a:extLst>
                <a:ext uri="{FF2B5EF4-FFF2-40B4-BE49-F238E27FC236}">
                  <a16:creationId xmlns:a16="http://schemas.microsoft.com/office/drawing/2014/main" id="{38047434-5254-48A3-A164-59A16F69848A}"/>
                </a:ext>
              </a:extLst>
            </p:cNvPr>
            <p:cNvSpPr/>
            <p:nvPr/>
          </p:nvSpPr>
          <p:spPr>
            <a:xfrm>
              <a:off x="8798821"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0" name="Google Shape;26619;p50">
              <a:extLst>
                <a:ext uri="{FF2B5EF4-FFF2-40B4-BE49-F238E27FC236}">
                  <a16:creationId xmlns:a16="http://schemas.microsoft.com/office/drawing/2014/main" id="{0EAC0564-D224-3973-92AC-4EC59EA6B5C8}"/>
                </a:ext>
              </a:extLst>
            </p:cNvPr>
            <p:cNvSpPr/>
            <p:nvPr/>
          </p:nvSpPr>
          <p:spPr>
            <a:xfrm>
              <a:off x="313503"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1" name="Google Shape;26620;p50">
              <a:extLst>
                <a:ext uri="{FF2B5EF4-FFF2-40B4-BE49-F238E27FC236}">
                  <a16:creationId xmlns:a16="http://schemas.microsoft.com/office/drawing/2014/main" id="{4C383F37-D783-0787-84FD-88C0F88C21D4}"/>
                </a:ext>
              </a:extLst>
            </p:cNvPr>
            <p:cNvSpPr/>
            <p:nvPr/>
          </p:nvSpPr>
          <p:spPr>
            <a:xfrm>
              <a:off x="433011"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2" name="Google Shape;26621;p50">
              <a:extLst>
                <a:ext uri="{FF2B5EF4-FFF2-40B4-BE49-F238E27FC236}">
                  <a16:creationId xmlns:a16="http://schemas.microsoft.com/office/drawing/2014/main" id="{45DC9608-7C31-A6CB-9759-994F77AD19BD}"/>
                </a:ext>
              </a:extLst>
            </p:cNvPr>
            <p:cNvSpPr/>
            <p:nvPr/>
          </p:nvSpPr>
          <p:spPr>
            <a:xfrm>
              <a:off x="552519"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3" name="Google Shape;26622;p50">
              <a:extLst>
                <a:ext uri="{FF2B5EF4-FFF2-40B4-BE49-F238E27FC236}">
                  <a16:creationId xmlns:a16="http://schemas.microsoft.com/office/drawing/2014/main" id="{E7F194B8-82ED-6D1D-961F-A28CF90E8D0F}"/>
                </a:ext>
              </a:extLst>
            </p:cNvPr>
            <p:cNvSpPr/>
            <p:nvPr/>
          </p:nvSpPr>
          <p:spPr>
            <a:xfrm>
              <a:off x="672027"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4" name="Google Shape;26623;p50">
              <a:extLst>
                <a:ext uri="{FF2B5EF4-FFF2-40B4-BE49-F238E27FC236}">
                  <a16:creationId xmlns:a16="http://schemas.microsoft.com/office/drawing/2014/main" id="{52FF3383-D6E8-4F08-E206-46951C1DF646}"/>
                </a:ext>
              </a:extLst>
            </p:cNvPr>
            <p:cNvSpPr/>
            <p:nvPr/>
          </p:nvSpPr>
          <p:spPr>
            <a:xfrm>
              <a:off x="791536"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5" name="Google Shape;26624;p50">
              <a:extLst>
                <a:ext uri="{FF2B5EF4-FFF2-40B4-BE49-F238E27FC236}">
                  <a16:creationId xmlns:a16="http://schemas.microsoft.com/office/drawing/2014/main" id="{C064F340-86CE-2B21-4CFC-ABA77A8863E3}"/>
                </a:ext>
              </a:extLst>
            </p:cNvPr>
            <p:cNvSpPr/>
            <p:nvPr/>
          </p:nvSpPr>
          <p:spPr>
            <a:xfrm>
              <a:off x="911044"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6" name="Google Shape;26625;p50">
              <a:extLst>
                <a:ext uri="{FF2B5EF4-FFF2-40B4-BE49-F238E27FC236}">
                  <a16:creationId xmlns:a16="http://schemas.microsoft.com/office/drawing/2014/main" id="{D29818A6-59B8-FA4D-E41B-3EC2ACC66E76}"/>
                </a:ext>
              </a:extLst>
            </p:cNvPr>
            <p:cNvSpPr/>
            <p:nvPr/>
          </p:nvSpPr>
          <p:spPr>
            <a:xfrm>
              <a:off x="1030552"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7" name="Google Shape;26626;p50">
              <a:extLst>
                <a:ext uri="{FF2B5EF4-FFF2-40B4-BE49-F238E27FC236}">
                  <a16:creationId xmlns:a16="http://schemas.microsoft.com/office/drawing/2014/main" id="{020E29E2-2082-0C7D-253E-48E00DD98DB0}"/>
                </a:ext>
              </a:extLst>
            </p:cNvPr>
            <p:cNvSpPr/>
            <p:nvPr/>
          </p:nvSpPr>
          <p:spPr>
            <a:xfrm>
              <a:off x="8201254"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8" name="Google Shape;26627;p50">
              <a:extLst>
                <a:ext uri="{FF2B5EF4-FFF2-40B4-BE49-F238E27FC236}">
                  <a16:creationId xmlns:a16="http://schemas.microsoft.com/office/drawing/2014/main" id="{55CDCBF5-F673-8819-CA5F-43F85A1B9518}"/>
                </a:ext>
              </a:extLst>
            </p:cNvPr>
            <p:cNvSpPr/>
            <p:nvPr/>
          </p:nvSpPr>
          <p:spPr>
            <a:xfrm>
              <a:off x="8320767"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9" name="Google Shape;26628;p50">
              <a:extLst>
                <a:ext uri="{FF2B5EF4-FFF2-40B4-BE49-F238E27FC236}">
                  <a16:creationId xmlns:a16="http://schemas.microsoft.com/office/drawing/2014/main" id="{8B9C591A-1C58-0939-168D-D2E8ABB238AC}"/>
                </a:ext>
              </a:extLst>
            </p:cNvPr>
            <p:cNvSpPr/>
            <p:nvPr/>
          </p:nvSpPr>
          <p:spPr>
            <a:xfrm>
              <a:off x="8440281"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0" name="Google Shape;26629;p50">
              <a:extLst>
                <a:ext uri="{FF2B5EF4-FFF2-40B4-BE49-F238E27FC236}">
                  <a16:creationId xmlns:a16="http://schemas.microsoft.com/office/drawing/2014/main" id="{5DD780AF-7ED0-2BBB-D60E-5A91EF7148D0}"/>
                </a:ext>
              </a:extLst>
            </p:cNvPr>
            <p:cNvSpPr/>
            <p:nvPr/>
          </p:nvSpPr>
          <p:spPr>
            <a:xfrm>
              <a:off x="8559794"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1" name="Google Shape;26630;p50">
              <a:extLst>
                <a:ext uri="{FF2B5EF4-FFF2-40B4-BE49-F238E27FC236}">
                  <a16:creationId xmlns:a16="http://schemas.microsoft.com/office/drawing/2014/main" id="{B1876E79-7F1F-B9B5-B126-FDA4FC114B30}"/>
                </a:ext>
              </a:extLst>
            </p:cNvPr>
            <p:cNvSpPr/>
            <p:nvPr/>
          </p:nvSpPr>
          <p:spPr>
            <a:xfrm>
              <a:off x="8679308"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2" name="Google Shape;26631;p50">
              <a:extLst>
                <a:ext uri="{FF2B5EF4-FFF2-40B4-BE49-F238E27FC236}">
                  <a16:creationId xmlns:a16="http://schemas.microsoft.com/office/drawing/2014/main" id="{797FBD87-CF43-E54D-F57E-49028F58BA2C}"/>
                </a:ext>
              </a:extLst>
            </p:cNvPr>
            <p:cNvSpPr/>
            <p:nvPr/>
          </p:nvSpPr>
          <p:spPr>
            <a:xfrm>
              <a:off x="8798821"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3" name="Google Shape;26632;p50">
              <a:extLst>
                <a:ext uri="{FF2B5EF4-FFF2-40B4-BE49-F238E27FC236}">
                  <a16:creationId xmlns:a16="http://schemas.microsoft.com/office/drawing/2014/main" id="{81B2DE54-D64A-06FA-09AB-887F9F08820A}"/>
                </a:ext>
              </a:extLst>
            </p:cNvPr>
            <p:cNvSpPr/>
            <p:nvPr/>
          </p:nvSpPr>
          <p:spPr>
            <a:xfrm>
              <a:off x="313503"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4" name="Google Shape;26633;p50">
              <a:extLst>
                <a:ext uri="{FF2B5EF4-FFF2-40B4-BE49-F238E27FC236}">
                  <a16:creationId xmlns:a16="http://schemas.microsoft.com/office/drawing/2014/main" id="{46E7A337-C385-52F6-C39E-D8F04ED0C25B}"/>
                </a:ext>
              </a:extLst>
            </p:cNvPr>
            <p:cNvSpPr/>
            <p:nvPr/>
          </p:nvSpPr>
          <p:spPr>
            <a:xfrm>
              <a:off x="433011"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5" name="Google Shape;26634;p50">
              <a:extLst>
                <a:ext uri="{FF2B5EF4-FFF2-40B4-BE49-F238E27FC236}">
                  <a16:creationId xmlns:a16="http://schemas.microsoft.com/office/drawing/2014/main" id="{261E0BDA-ACF8-C92D-2D68-59E0AACA308B}"/>
                </a:ext>
              </a:extLst>
            </p:cNvPr>
            <p:cNvSpPr/>
            <p:nvPr/>
          </p:nvSpPr>
          <p:spPr>
            <a:xfrm>
              <a:off x="552519"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6" name="Google Shape;26635;p50">
              <a:extLst>
                <a:ext uri="{FF2B5EF4-FFF2-40B4-BE49-F238E27FC236}">
                  <a16:creationId xmlns:a16="http://schemas.microsoft.com/office/drawing/2014/main" id="{D517BF59-BE4E-A04E-4CCD-F2DCF09B0DDB}"/>
                </a:ext>
              </a:extLst>
            </p:cNvPr>
            <p:cNvSpPr/>
            <p:nvPr/>
          </p:nvSpPr>
          <p:spPr>
            <a:xfrm>
              <a:off x="672027"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7" name="Google Shape;26636;p50">
              <a:extLst>
                <a:ext uri="{FF2B5EF4-FFF2-40B4-BE49-F238E27FC236}">
                  <a16:creationId xmlns:a16="http://schemas.microsoft.com/office/drawing/2014/main" id="{12AAB092-BB5C-40AE-1410-44AB7084F3C4}"/>
                </a:ext>
              </a:extLst>
            </p:cNvPr>
            <p:cNvSpPr/>
            <p:nvPr/>
          </p:nvSpPr>
          <p:spPr>
            <a:xfrm>
              <a:off x="791536"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8" name="Google Shape;26637;p50">
              <a:extLst>
                <a:ext uri="{FF2B5EF4-FFF2-40B4-BE49-F238E27FC236}">
                  <a16:creationId xmlns:a16="http://schemas.microsoft.com/office/drawing/2014/main" id="{C8EC754D-CFF9-5999-9EDB-DA2378DF45E2}"/>
                </a:ext>
              </a:extLst>
            </p:cNvPr>
            <p:cNvSpPr/>
            <p:nvPr/>
          </p:nvSpPr>
          <p:spPr>
            <a:xfrm>
              <a:off x="911044"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9" name="Google Shape;26638;p50">
              <a:extLst>
                <a:ext uri="{FF2B5EF4-FFF2-40B4-BE49-F238E27FC236}">
                  <a16:creationId xmlns:a16="http://schemas.microsoft.com/office/drawing/2014/main" id="{C82E9E2E-E860-6CA0-3544-D46C9158AA86}"/>
                </a:ext>
              </a:extLst>
            </p:cNvPr>
            <p:cNvSpPr/>
            <p:nvPr/>
          </p:nvSpPr>
          <p:spPr>
            <a:xfrm>
              <a:off x="1030552"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0" name="Google Shape;26639;p50">
              <a:extLst>
                <a:ext uri="{FF2B5EF4-FFF2-40B4-BE49-F238E27FC236}">
                  <a16:creationId xmlns:a16="http://schemas.microsoft.com/office/drawing/2014/main" id="{8A3E67B3-3CAB-AA28-DC72-03BAC28AFFF8}"/>
                </a:ext>
              </a:extLst>
            </p:cNvPr>
            <p:cNvSpPr/>
            <p:nvPr/>
          </p:nvSpPr>
          <p:spPr>
            <a:xfrm>
              <a:off x="8201254"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1" name="Google Shape;26640;p50">
              <a:extLst>
                <a:ext uri="{FF2B5EF4-FFF2-40B4-BE49-F238E27FC236}">
                  <a16:creationId xmlns:a16="http://schemas.microsoft.com/office/drawing/2014/main" id="{26A77D45-30D6-325F-FD67-50DFE6F6C5FF}"/>
                </a:ext>
              </a:extLst>
            </p:cNvPr>
            <p:cNvSpPr/>
            <p:nvPr/>
          </p:nvSpPr>
          <p:spPr>
            <a:xfrm>
              <a:off x="8320767"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2" name="Google Shape;26641;p50">
              <a:extLst>
                <a:ext uri="{FF2B5EF4-FFF2-40B4-BE49-F238E27FC236}">
                  <a16:creationId xmlns:a16="http://schemas.microsoft.com/office/drawing/2014/main" id="{5DCC7445-AF87-0C2C-BF9C-B16F209A6377}"/>
                </a:ext>
              </a:extLst>
            </p:cNvPr>
            <p:cNvSpPr/>
            <p:nvPr/>
          </p:nvSpPr>
          <p:spPr>
            <a:xfrm>
              <a:off x="8440281"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3" name="Google Shape;26642;p50">
              <a:extLst>
                <a:ext uri="{FF2B5EF4-FFF2-40B4-BE49-F238E27FC236}">
                  <a16:creationId xmlns:a16="http://schemas.microsoft.com/office/drawing/2014/main" id="{A244A3D5-D1CB-10FC-C685-6D2E5C07A84C}"/>
                </a:ext>
              </a:extLst>
            </p:cNvPr>
            <p:cNvSpPr/>
            <p:nvPr/>
          </p:nvSpPr>
          <p:spPr>
            <a:xfrm>
              <a:off x="8559794"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4" name="Google Shape;26643;p50">
              <a:extLst>
                <a:ext uri="{FF2B5EF4-FFF2-40B4-BE49-F238E27FC236}">
                  <a16:creationId xmlns:a16="http://schemas.microsoft.com/office/drawing/2014/main" id="{0B19107E-F737-1EF1-E1BB-6B73AE353867}"/>
                </a:ext>
              </a:extLst>
            </p:cNvPr>
            <p:cNvSpPr/>
            <p:nvPr/>
          </p:nvSpPr>
          <p:spPr>
            <a:xfrm>
              <a:off x="8679308"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5" name="Google Shape;26644;p50">
              <a:extLst>
                <a:ext uri="{FF2B5EF4-FFF2-40B4-BE49-F238E27FC236}">
                  <a16:creationId xmlns:a16="http://schemas.microsoft.com/office/drawing/2014/main" id="{8ED79739-557D-7B33-49C3-FB6D32173009}"/>
                </a:ext>
              </a:extLst>
            </p:cNvPr>
            <p:cNvSpPr/>
            <p:nvPr/>
          </p:nvSpPr>
          <p:spPr>
            <a:xfrm>
              <a:off x="8798821"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6" name="Google Shape;26645;p50">
              <a:extLst>
                <a:ext uri="{FF2B5EF4-FFF2-40B4-BE49-F238E27FC236}">
                  <a16:creationId xmlns:a16="http://schemas.microsoft.com/office/drawing/2014/main" id="{1B8358CF-222B-A3D5-EBEF-F2D2694B036C}"/>
                </a:ext>
              </a:extLst>
            </p:cNvPr>
            <p:cNvSpPr/>
            <p:nvPr/>
          </p:nvSpPr>
          <p:spPr>
            <a:xfrm>
              <a:off x="313503"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7" name="Google Shape;26646;p50">
              <a:extLst>
                <a:ext uri="{FF2B5EF4-FFF2-40B4-BE49-F238E27FC236}">
                  <a16:creationId xmlns:a16="http://schemas.microsoft.com/office/drawing/2014/main" id="{583114EA-95FB-54AF-575D-F8CCBC4E266A}"/>
                </a:ext>
              </a:extLst>
            </p:cNvPr>
            <p:cNvSpPr/>
            <p:nvPr/>
          </p:nvSpPr>
          <p:spPr>
            <a:xfrm>
              <a:off x="433011"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8" name="Google Shape;26647;p50">
              <a:extLst>
                <a:ext uri="{FF2B5EF4-FFF2-40B4-BE49-F238E27FC236}">
                  <a16:creationId xmlns:a16="http://schemas.microsoft.com/office/drawing/2014/main" id="{146D81DD-F950-7EC6-7842-ADF53C64B57F}"/>
                </a:ext>
              </a:extLst>
            </p:cNvPr>
            <p:cNvSpPr/>
            <p:nvPr/>
          </p:nvSpPr>
          <p:spPr>
            <a:xfrm>
              <a:off x="552519"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9" name="Google Shape;26648;p50">
              <a:extLst>
                <a:ext uri="{FF2B5EF4-FFF2-40B4-BE49-F238E27FC236}">
                  <a16:creationId xmlns:a16="http://schemas.microsoft.com/office/drawing/2014/main" id="{B53E154C-FA93-C77F-04F7-D294BDE2F446}"/>
                </a:ext>
              </a:extLst>
            </p:cNvPr>
            <p:cNvSpPr/>
            <p:nvPr/>
          </p:nvSpPr>
          <p:spPr>
            <a:xfrm>
              <a:off x="672027"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0" name="Google Shape;26649;p50">
              <a:extLst>
                <a:ext uri="{FF2B5EF4-FFF2-40B4-BE49-F238E27FC236}">
                  <a16:creationId xmlns:a16="http://schemas.microsoft.com/office/drawing/2014/main" id="{D9CEF307-BBFA-6A12-44EC-0AD9B67FD2EA}"/>
                </a:ext>
              </a:extLst>
            </p:cNvPr>
            <p:cNvSpPr/>
            <p:nvPr/>
          </p:nvSpPr>
          <p:spPr>
            <a:xfrm>
              <a:off x="791536"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1" name="Google Shape;26650;p50">
              <a:extLst>
                <a:ext uri="{FF2B5EF4-FFF2-40B4-BE49-F238E27FC236}">
                  <a16:creationId xmlns:a16="http://schemas.microsoft.com/office/drawing/2014/main" id="{08DA1229-923E-3ABD-F4E0-FB7D36DD61F6}"/>
                </a:ext>
              </a:extLst>
            </p:cNvPr>
            <p:cNvSpPr/>
            <p:nvPr/>
          </p:nvSpPr>
          <p:spPr>
            <a:xfrm>
              <a:off x="911044"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2" name="Google Shape;26651;p50">
              <a:extLst>
                <a:ext uri="{FF2B5EF4-FFF2-40B4-BE49-F238E27FC236}">
                  <a16:creationId xmlns:a16="http://schemas.microsoft.com/office/drawing/2014/main" id="{30E79FD7-DA12-1A3A-D8DC-76BC92506078}"/>
                </a:ext>
              </a:extLst>
            </p:cNvPr>
            <p:cNvSpPr/>
            <p:nvPr/>
          </p:nvSpPr>
          <p:spPr>
            <a:xfrm>
              <a:off x="1030552"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3" name="Google Shape;26652;p50">
              <a:extLst>
                <a:ext uri="{FF2B5EF4-FFF2-40B4-BE49-F238E27FC236}">
                  <a16:creationId xmlns:a16="http://schemas.microsoft.com/office/drawing/2014/main" id="{72E679AF-62C1-2E35-8E7A-1A6A6889D42B}"/>
                </a:ext>
              </a:extLst>
            </p:cNvPr>
            <p:cNvSpPr/>
            <p:nvPr/>
          </p:nvSpPr>
          <p:spPr>
            <a:xfrm>
              <a:off x="8201254"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4" name="Google Shape;26653;p50">
              <a:extLst>
                <a:ext uri="{FF2B5EF4-FFF2-40B4-BE49-F238E27FC236}">
                  <a16:creationId xmlns:a16="http://schemas.microsoft.com/office/drawing/2014/main" id="{E0318C73-31F9-1BB4-30AF-5AC817CA206E}"/>
                </a:ext>
              </a:extLst>
            </p:cNvPr>
            <p:cNvSpPr/>
            <p:nvPr/>
          </p:nvSpPr>
          <p:spPr>
            <a:xfrm>
              <a:off x="8320767"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5" name="Google Shape;26654;p50">
              <a:extLst>
                <a:ext uri="{FF2B5EF4-FFF2-40B4-BE49-F238E27FC236}">
                  <a16:creationId xmlns:a16="http://schemas.microsoft.com/office/drawing/2014/main" id="{FF48CE07-05A8-42A5-D351-81A3095287B5}"/>
                </a:ext>
              </a:extLst>
            </p:cNvPr>
            <p:cNvSpPr/>
            <p:nvPr/>
          </p:nvSpPr>
          <p:spPr>
            <a:xfrm>
              <a:off x="8440281"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6" name="Google Shape;26655;p50">
              <a:extLst>
                <a:ext uri="{FF2B5EF4-FFF2-40B4-BE49-F238E27FC236}">
                  <a16:creationId xmlns:a16="http://schemas.microsoft.com/office/drawing/2014/main" id="{9A55BE1A-7692-5D3F-1516-EF1116A8DC05}"/>
                </a:ext>
              </a:extLst>
            </p:cNvPr>
            <p:cNvSpPr/>
            <p:nvPr/>
          </p:nvSpPr>
          <p:spPr>
            <a:xfrm>
              <a:off x="8559794"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7" name="Google Shape;26656;p50">
              <a:extLst>
                <a:ext uri="{FF2B5EF4-FFF2-40B4-BE49-F238E27FC236}">
                  <a16:creationId xmlns:a16="http://schemas.microsoft.com/office/drawing/2014/main" id="{FDC15B21-FDC4-566C-2048-7CCC56FBDD66}"/>
                </a:ext>
              </a:extLst>
            </p:cNvPr>
            <p:cNvSpPr/>
            <p:nvPr/>
          </p:nvSpPr>
          <p:spPr>
            <a:xfrm>
              <a:off x="8679308"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8" name="Google Shape;26657;p50">
              <a:extLst>
                <a:ext uri="{FF2B5EF4-FFF2-40B4-BE49-F238E27FC236}">
                  <a16:creationId xmlns:a16="http://schemas.microsoft.com/office/drawing/2014/main" id="{3B675568-5D45-2FD5-4943-3672C959C2D3}"/>
                </a:ext>
              </a:extLst>
            </p:cNvPr>
            <p:cNvSpPr/>
            <p:nvPr/>
          </p:nvSpPr>
          <p:spPr>
            <a:xfrm>
              <a:off x="8798821"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9" name="Google Shape;26658;p50">
              <a:extLst>
                <a:ext uri="{FF2B5EF4-FFF2-40B4-BE49-F238E27FC236}">
                  <a16:creationId xmlns:a16="http://schemas.microsoft.com/office/drawing/2014/main" id="{A237BD2D-5288-0631-C596-FB348A1979D7}"/>
                </a:ext>
              </a:extLst>
            </p:cNvPr>
            <p:cNvSpPr/>
            <p:nvPr/>
          </p:nvSpPr>
          <p:spPr>
            <a:xfrm>
              <a:off x="313503"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0" name="Google Shape;26659;p50">
              <a:extLst>
                <a:ext uri="{FF2B5EF4-FFF2-40B4-BE49-F238E27FC236}">
                  <a16:creationId xmlns:a16="http://schemas.microsoft.com/office/drawing/2014/main" id="{004D55DF-92A1-32D6-C2A3-54FDDFCFCD6F}"/>
                </a:ext>
              </a:extLst>
            </p:cNvPr>
            <p:cNvSpPr/>
            <p:nvPr/>
          </p:nvSpPr>
          <p:spPr>
            <a:xfrm>
              <a:off x="433011"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1" name="Google Shape;26660;p50">
              <a:extLst>
                <a:ext uri="{FF2B5EF4-FFF2-40B4-BE49-F238E27FC236}">
                  <a16:creationId xmlns:a16="http://schemas.microsoft.com/office/drawing/2014/main" id="{A11B7782-E971-B18F-B6C8-6063EA59FFC8}"/>
                </a:ext>
              </a:extLst>
            </p:cNvPr>
            <p:cNvSpPr/>
            <p:nvPr/>
          </p:nvSpPr>
          <p:spPr>
            <a:xfrm>
              <a:off x="552519"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2" name="Google Shape;26661;p50">
              <a:extLst>
                <a:ext uri="{FF2B5EF4-FFF2-40B4-BE49-F238E27FC236}">
                  <a16:creationId xmlns:a16="http://schemas.microsoft.com/office/drawing/2014/main" id="{8C8EFFA2-79F5-7DED-3F18-A9D2BA31004C}"/>
                </a:ext>
              </a:extLst>
            </p:cNvPr>
            <p:cNvSpPr/>
            <p:nvPr/>
          </p:nvSpPr>
          <p:spPr>
            <a:xfrm>
              <a:off x="672027"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3" name="Google Shape;26662;p50">
              <a:extLst>
                <a:ext uri="{FF2B5EF4-FFF2-40B4-BE49-F238E27FC236}">
                  <a16:creationId xmlns:a16="http://schemas.microsoft.com/office/drawing/2014/main" id="{3ECE91FF-DFC6-B17E-BE8C-7A56CAAD69B6}"/>
                </a:ext>
              </a:extLst>
            </p:cNvPr>
            <p:cNvSpPr/>
            <p:nvPr/>
          </p:nvSpPr>
          <p:spPr>
            <a:xfrm>
              <a:off x="791536"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4" name="Google Shape;26663;p50">
              <a:extLst>
                <a:ext uri="{FF2B5EF4-FFF2-40B4-BE49-F238E27FC236}">
                  <a16:creationId xmlns:a16="http://schemas.microsoft.com/office/drawing/2014/main" id="{DBCDD443-1D22-8FAF-C879-CA8F55FD127A}"/>
                </a:ext>
              </a:extLst>
            </p:cNvPr>
            <p:cNvSpPr/>
            <p:nvPr/>
          </p:nvSpPr>
          <p:spPr>
            <a:xfrm>
              <a:off x="911044"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5" name="Google Shape;26664;p50">
              <a:extLst>
                <a:ext uri="{FF2B5EF4-FFF2-40B4-BE49-F238E27FC236}">
                  <a16:creationId xmlns:a16="http://schemas.microsoft.com/office/drawing/2014/main" id="{A0EB1BF6-20E2-645A-3621-744E80734247}"/>
                </a:ext>
              </a:extLst>
            </p:cNvPr>
            <p:cNvSpPr/>
            <p:nvPr/>
          </p:nvSpPr>
          <p:spPr>
            <a:xfrm>
              <a:off x="1030552"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6" name="Google Shape;26665;p50">
              <a:extLst>
                <a:ext uri="{FF2B5EF4-FFF2-40B4-BE49-F238E27FC236}">
                  <a16:creationId xmlns:a16="http://schemas.microsoft.com/office/drawing/2014/main" id="{0A37B11A-0DAB-3BF2-BB58-727145A033F6}"/>
                </a:ext>
              </a:extLst>
            </p:cNvPr>
            <p:cNvSpPr/>
            <p:nvPr/>
          </p:nvSpPr>
          <p:spPr>
            <a:xfrm>
              <a:off x="8201254"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7" name="Google Shape;26666;p50">
              <a:extLst>
                <a:ext uri="{FF2B5EF4-FFF2-40B4-BE49-F238E27FC236}">
                  <a16:creationId xmlns:a16="http://schemas.microsoft.com/office/drawing/2014/main" id="{55DC471C-9F8B-2B86-33FF-83FE93B2A564}"/>
                </a:ext>
              </a:extLst>
            </p:cNvPr>
            <p:cNvSpPr/>
            <p:nvPr/>
          </p:nvSpPr>
          <p:spPr>
            <a:xfrm>
              <a:off x="8320767"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8" name="Google Shape;26667;p50">
              <a:extLst>
                <a:ext uri="{FF2B5EF4-FFF2-40B4-BE49-F238E27FC236}">
                  <a16:creationId xmlns:a16="http://schemas.microsoft.com/office/drawing/2014/main" id="{340289E9-3B9A-D5DF-BF56-663C14A7E359}"/>
                </a:ext>
              </a:extLst>
            </p:cNvPr>
            <p:cNvSpPr/>
            <p:nvPr/>
          </p:nvSpPr>
          <p:spPr>
            <a:xfrm>
              <a:off x="8440281"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9" name="Google Shape;26668;p50">
              <a:extLst>
                <a:ext uri="{FF2B5EF4-FFF2-40B4-BE49-F238E27FC236}">
                  <a16:creationId xmlns:a16="http://schemas.microsoft.com/office/drawing/2014/main" id="{2356AFE6-0102-49A2-9D2F-368B56CE29FD}"/>
                </a:ext>
              </a:extLst>
            </p:cNvPr>
            <p:cNvSpPr/>
            <p:nvPr/>
          </p:nvSpPr>
          <p:spPr>
            <a:xfrm>
              <a:off x="8559794"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0" name="Google Shape;26669;p50">
              <a:extLst>
                <a:ext uri="{FF2B5EF4-FFF2-40B4-BE49-F238E27FC236}">
                  <a16:creationId xmlns:a16="http://schemas.microsoft.com/office/drawing/2014/main" id="{3BDE252C-F3AD-0BD6-F12A-4F2786BB9735}"/>
                </a:ext>
              </a:extLst>
            </p:cNvPr>
            <p:cNvSpPr/>
            <p:nvPr/>
          </p:nvSpPr>
          <p:spPr>
            <a:xfrm>
              <a:off x="8679308"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1" name="Google Shape;26670;p50">
              <a:extLst>
                <a:ext uri="{FF2B5EF4-FFF2-40B4-BE49-F238E27FC236}">
                  <a16:creationId xmlns:a16="http://schemas.microsoft.com/office/drawing/2014/main" id="{051F9A46-6E1A-5518-FDFB-9109ABC98512}"/>
                </a:ext>
              </a:extLst>
            </p:cNvPr>
            <p:cNvSpPr/>
            <p:nvPr/>
          </p:nvSpPr>
          <p:spPr>
            <a:xfrm>
              <a:off x="8798821"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2" name="Google Shape;26671;p50">
              <a:extLst>
                <a:ext uri="{FF2B5EF4-FFF2-40B4-BE49-F238E27FC236}">
                  <a16:creationId xmlns:a16="http://schemas.microsoft.com/office/drawing/2014/main" id="{EC18BFF4-81A0-0EB2-FD4D-092EC1093BDB}"/>
                </a:ext>
              </a:extLst>
            </p:cNvPr>
            <p:cNvSpPr/>
            <p:nvPr/>
          </p:nvSpPr>
          <p:spPr>
            <a:xfrm>
              <a:off x="313503"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3" name="Google Shape;26672;p50">
              <a:extLst>
                <a:ext uri="{FF2B5EF4-FFF2-40B4-BE49-F238E27FC236}">
                  <a16:creationId xmlns:a16="http://schemas.microsoft.com/office/drawing/2014/main" id="{26CC1C32-5EC5-2F84-8F42-EAD83F2361C3}"/>
                </a:ext>
              </a:extLst>
            </p:cNvPr>
            <p:cNvSpPr/>
            <p:nvPr/>
          </p:nvSpPr>
          <p:spPr>
            <a:xfrm>
              <a:off x="433011"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4" name="Google Shape;26673;p50">
              <a:extLst>
                <a:ext uri="{FF2B5EF4-FFF2-40B4-BE49-F238E27FC236}">
                  <a16:creationId xmlns:a16="http://schemas.microsoft.com/office/drawing/2014/main" id="{92D20CC9-A43B-E06F-F603-16F8F06D9DD8}"/>
                </a:ext>
              </a:extLst>
            </p:cNvPr>
            <p:cNvSpPr/>
            <p:nvPr/>
          </p:nvSpPr>
          <p:spPr>
            <a:xfrm>
              <a:off x="552519"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5" name="Google Shape;26674;p50">
              <a:extLst>
                <a:ext uri="{FF2B5EF4-FFF2-40B4-BE49-F238E27FC236}">
                  <a16:creationId xmlns:a16="http://schemas.microsoft.com/office/drawing/2014/main" id="{1605257B-2A72-4C0D-F98E-890D14BA2026}"/>
                </a:ext>
              </a:extLst>
            </p:cNvPr>
            <p:cNvSpPr/>
            <p:nvPr/>
          </p:nvSpPr>
          <p:spPr>
            <a:xfrm>
              <a:off x="672027"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6" name="Google Shape;26675;p50">
              <a:extLst>
                <a:ext uri="{FF2B5EF4-FFF2-40B4-BE49-F238E27FC236}">
                  <a16:creationId xmlns:a16="http://schemas.microsoft.com/office/drawing/2014/main" id="{E81252F4-E0EE-D2AC-9EE7-9368141F98F2}"/>
                </a:ext>
              </a:extLst>
            </p:cNvPr>
            <p:cNvSpPr/>
            <p:nvPr/>
          </p:nvSpPr>
          <p:spPr>
            <a:xfrm>
              <a:off x="791536"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7" name="Google Shape;26676;p50">
              <a:extLst>
                <a:ext uri="{FF2B5EF4-FFF2-40B4-BE49-F238E27FC236}">
                  <a16:creationId xmlns:a16="http://schemas.microsoft.com/office/drawing/2014/main" id="{F293B407-CDFF-897C-786C-D99325C95198}"/>
                </a:ext>
              </a:extLst>
            </p:cNvPr>
            <p:cNvSpPr/>
            <p:nvPr/>
          </p:nvSpPr>
          <p:spPr>
            <a:xfrm>
              <a:off x="911044"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8" name="Google Shape;26677;p50">
              <a:extLst>
                <a:ext uri="{FF2B5EF4-FFF2-40B4-BE49-F238E27FC236}">
                  <a16:creationId xmlns:a16="http://schemas.microsoft.com/office/drawing/2014/main" id="{7C29330C-2E72-EA6D-7FD4-344530F306D4}"/>
                </a:ext>
              </a:extLst>
            </p:cNvPr>
            <p:cNvSpPr/>
            <p:nvPr/>
          </p:nvSpPr>
          <p:spPr>
            <a:xfrm>
              <a:off x="1030552"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9" name="Google Shape;26678;p50">
              <a:extLst>
                <a:ext uri="{FF2B5EF4-FFF2-40B4-BE49-F238E27FC236}">
                  <a16:creationId xmlns:a16="http://schemas.microsoft.com/office/drawing/2014/main" id="{8C6CD460-6723-0F72-EFB2-F5EF3E5CF901}"/>
                </a:ext>
              </a:extLst>
            </p:cNvPr>
            <p:cNvSpPr/>
            <p:nvPr/>
          </p:nvSpPr>
          <p:spPr>
            <a:xfrm>
              <a:off x="8201254"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0" name="Google Shape;26679;p50">
              <a:extLst>
                <a:ext uri="{FF2B5EF4-FFF2-40B4-BE49-F238E27FC236}">
                  <a16:creationId xmlns:a16="http://schemas.microsoft.com/office/drawing/2014/main" id="{6EE1DB60-0885-BB88-2A06-D0C469662871}"/>
                </a:ext>
              </a:extLst>
            </p:cNvPr>
            <p:cNvSpPr/>
            <p:nvPr/>
          </p:nvSpPr>
          <p:spPr>
            <a:xfrm>
              <a:off x="8320767"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1" name="Google Shape;26680;p50">
              <a:extLst>
                <a:ext uri="{FF2B5EF4-FFF2-40B4-BE49-F238E27FC236}">
                  <a16:creationId xmlns:a16="http://schemas.microsoft.com/office/drawing/2014/main" id="{7BB9E5DE-785C-3E7C-2A1E-0CEEF4A4A885}"/>
                </a:ext>
              </a:extLst>
            </p:cNvPr>
            <p:cNvSpPr/>
            <p:nvPr/>
          </p:nvSpPr>
          <p:spPr>
            <a:xfrm>
              <a:off x="8440281"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2" name="Google Shape;26681;p50">
              <a:extLst>
                <a:ext uri="{FF2B5EF4-FFF2-40B4-BE49-F238E27FC236}">
                  <a16:creationId xmlns:a16="http://schemas.microsoft.com/office/drawing/2014/main" id="{B23693F7-5281-C63A-C63B-0EE8259E395E}"/>
                </a:ext>
              </a:extLst>
            </p:cNvPr>
            <p:cNvSpPr/>
            <p:nvPr/>
          </p:nvSpPr>
          <p:spPr>
            <a:xfrm>
              <a:off x="8559794"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3" name="Google Shape;26682;p50">
              <a:extLst>
                <a:ext uri="{FF2B5EF4-FFF2-40B4-BE49-F238E27FC236}">
                  <a16:creationId xmlns:a16="http://schemas.microsoft.com/office/drawing/2014/main" id="{B2B3CF5D-E9A3-3160-1042-EE4CD1BE64E6}"/>
                </a:ext>
              </a:extLst>
            </p:cNvPr>
            <p:cNvSpPr/>
            <p:nvPr/>
          </p:nvSpPr>
          <p:spPr>
            <a:xfrm>
              <a:off x="8679308"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4" name="Google Shape;26683;p50">
              <a:extLst>
                <a:ext uri="{FF2B5EF4-FFF2-40B4-BE49-F238E27FC236}">
                  <a16:creationId xmlns:a16="http://schemas.microsoft.com/office/drawing/2014/main" id="{DAD70964-A5B6-D4F8-4ED2-D1055CCC32A7}"/>
                </a:ext>
              </a:extLst>
            </p:cNvPr>
            <p:cNvSpPr/>
            <p:nvPr/>
          </p:nvSpPr>
          <p:spPr>
            <a:xfrm>
              <a:off x="8798821"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5" name="Google Shape;26684;p50">
              <a:extLst>
                <a:ext uri="{FF2B5EF4-FFF2-40B4-BE49-F238E27FC236}">
                  <a16:creationId xmlns:a16="http://schemas.microsoft.com/office/drawing/2014/main" id="{24FCBA56-2471-1A75-1C63-28B2F0736FAB}"/>
                </a:ext>
              </a:extLst>
            </p:cNvPr>
            <p:cNvSpPr/>
            <p:nvPr/>
          </p:nvSpPr>
          <p:spPr>
            <a:xfrm>
              <a:off x="313503"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6" name="Google Shape;26685;p50">
              <a:extLst>
                <a:ext uri="{FF2B5EF4-FFF2-40B4-BE49-F238E27FC236}">
                  <a16:creationId xmlns:a16="http://schemas.microsoft.com/office/drawing/2014/main" id="{DF2B3405-125A-E498-E896-9F243C51324E}"/>
                </a:ext>
              </a:extLst>
            </p:cNvPr>
            <p:cNvSpPr/>
            <p:nvPr/>
          </p:nvSpPr>
          <p:spPr>
            <a:xfrm>
              <a:off x="433011"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7" name="Google Shape;26686;p50">
              <a:extLst>
                <a:ext uri="{FF2B5EF4-FFF2-40B4-BE49-F238E27FC236}">
                  <a16:creationId xmlns:a16="http://schemas.microsoft.com/office/drawing/2014/main" id="{DEDFBD13-FA18-8B0D-FC41-E28D840B9581}"/>
                </a:ext>
              </a:extLst>
            </p:cNvPr>
            <p:cNvSpPr/>
            <p:nvPr/>
          </p:nvSpPr>
          <p:spPr>
            <a:xfrm>
              <a:off x="552519"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8" name="Google Shape;26687;p50">
              <a:extLst>
                <a:ext uri="{FF2B5EF4-FFF2-40B4-BE49-F238E27FC236}">
                  <a16:creationId xmlns:a16="http://schemas.microsoft.com/office/drawing/2014/main" id="{B13964DE-2583-A47F-EC61-58C00C51B7C4}"/>
                </a:ext>
              </a:extLst>
            </p:cNvPr>
            <p:cNvSpPr/>
            <p:nvPr/>
          </p:nvSpPr>
          <p:spPr>
            <a:xfrm>
              <a:off x="672027"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9" name="Google Shape;26688;p50">
              <a:extLst>
                <a:ext uri="{FF2B5EF4-FFF2-40B4-BE49-F238E27FC236}">
                  <a16:creationId xmlns:a16="http://schemas.microsoft.com/office/drawing/2014/main" id="{9E45C92F-EF06-A22C-49CC-64A37595955E}"/>
                </a:ext>
              </a:extLst>
            </p:cNvPr>
            <p:cNvSpPr/>
            <p:nvPr/>
          </p:nvSpPr>
          <p:spPr>
            <a:xfrm>
              <a:off x="791536"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0" name="Google Shape;26689;p50">
              <a:extLst>
                <a:ext uri="{FF2B5EF4-FFF2-40B4-BE49-F238E27FC236}">
                  <a16:creationId xmlns:a16="http://schemas.microsoft.com/office/drawing/2014/main" id="{7CF8819A-0A98-95E1-48C5-2B189772C6E3}"/>
                </a:ext>
              </a:extLst>
            </p:cNvPr>
            <p:cNvSpPr/>
            <p:nvPr/>
          </p:nvSpPr>
          <p:spPr>
            <a:xfrm>
              <a:off x="911044"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1" name="Google Shape;26690;p50">
              <a:extLst>
                <a:ext uri="{FF2B5EF4-FFF2-40B4-BE49-F238E27FC236}">
                  <a16:creationId xmlns:a16="http://schemas.microsoft.com/office/drawing/2014/main" id="{F718F708-029E-DFA7-FF11-183716AAB734}"/>
                </a:ext>
              </a:extLst>
            </p:cNvPr>
            <p:cNvSpPr/>
            <p:nvPr/>
          </p:nvSpPr>
          <p:spPr>
            <a:xfrm>
              <a:off x="1030552"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2" name="Google Shape;26691;p50">
              <a:extLst>
                <a:ext uri="{FF2B5EF4-FFF2-40B4-BE49-F238E27FC236}">
                  <a16:creationId xmlns:a16="http://schemas.microsoft.com/office/drawing/2014/main" id="{2D9C173B-7ED8-1A43-7A34-B6584D2BDAE7}"/>
                </a:ext>
              </a:extLst>
            </p:cNvPr>
            <p:cNvSpPr/>
            <p:nvPr/>
          </p:nvSpPr>
          <p:spPr>
            <a:xfrm>
              <a:off x="8201254"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3" name="Google Shape;26692;p50">
              <a:extLst>
                <a:ext uri="{FF2B5EF4-FFF2-40B4-BE49-F238E27FC236}">
                  <a16:creationId xmlns:a16="http://schemas.microsoft.com/office/drawing/2014/main" id="{AC21F164-896C-AF82-0E02-DC7193AE5707}"/>
                </a:ext>
              </a:extLst>
            </p:cNvPr>
            <p:cNvSpPr/>
            <p:nvPr/>
          </p:nvSpPr>
          <p:spPr>
            <a:xfrm>
              <a:off x="8320767"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4" name="Google Shape;26693;p50">
              <a:extLst>
                <a:ext uri="{FF2B5EF4-FFF2-40B4-BE49-F238E27FC236}">
                  <a16:creationId xmlns:a16="http://schemas.microsoft.com/office/drawing/2014/main" id="{0A328F00-4BA7-8FF6-C746-0238D07D6B77}"/>
                </a:ext>
              </a:extLst>
            </p:cNvPr>
            <p:cNvSpPr/>
            <p:nvPr/>
          </p:nvSpPr>
          <p:spPr>
            <a:xfrm>
              <a:off x="8440281"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5" name="Google Shape;26694;p50">
              <a:extLst>
                <a:ext uri="{FF2B5EF4-FFF2-40B4-BE49-F238E27FC236}">
                  <a16:creationId xmlns:a16="http://schemas.microsoft.com/office/drawing/2014/main" id="{D36DE6C8-CB72-2C58-3C94-BA7F72B85269}"/>
                </a:ext>
              </a:extLst>
            </p:cNvPr>
            <p:cNvSpPr/>
            <p:nvPr/>
          </p:nvSpPr>
          <p:spPr>
            <a:xfrm>
              <a:off x="8559794"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6" name="Google Shape;26695;p50">
              <a:extLst>
                <a:ext uri="{FF2B5EF4-FFF2-40B4-BE49-F238E27FC236}">
                  <a16:creationId xmlns:a16="http://schemas.microsoft.com/office/drawing/2014/main" id="{C7F49FD5-AA94-682B-70B9-01F05B1FC182}"/>
                </a:ext>
              </a:extLst>
            </p:cNvPr>
            <p:cNvSpPr/>
            <p:nvPr/>
          </p:nvSpPr>
          <p:spPr>
            <a:xfrm>
              <a:off x="8679308"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7" name="Google Shape;26696;p50">
              <a:extLst>
                <a:ext uri="{FF2B5EF4-FFF2-40B4-BE49-F238E27FC236}">
                  <a16:creationId xmlns:a16="http://schemas.microsoft.com/office/drawing/2014/main" id="{875DBF77-29B3-AD6C-90D0-A6CCD6A36020}"/>
                </a:ext>
              </a:extLst>
            </p:cNvPr>
            <p:cNvSpPr/>
            <p:nvPr/>
          </p:nvSpPr>
          <p:spPr>
            <a:xfrm>
              <a:off x="8798821"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8" name="Google Shape;26697;p50">
              <a:extLst>
                <a:ext uri="{FF2B5EF4-FFF2-40B4-BE49-F238E27FC236}">
                  <a16:creationId xmlns:a16="http://schemas.microsoft.com/office/drawing/2014/main" id="{3553CCD0-8DFA-8FCD-B0A4-A29BD3493E54}"/>
                </a:ext>
              </a:extLst>
            </p:cNvPr>
            <p:cNvSpPr/>
            <p:nvPr/>
          </p:nvSpPr>
          <p:spPr>
            <a:xfrm>
              <a:off x="313503"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9" name="Google Shape;26698;p50">
              <a:extLst>
                <a:ext uri="{FF2B5EF4-FFF2-40B4-BE49-F238E27FC236}">
                  <a16:creationId xmlns:a16="http://schemas.microsoft.com/office/drawing/2014/main" id="{98321C65-45A5-A617-80CE-5C4F8B3973BC}"/>
                </a:ext>
              </a:extLst>
            </p:cNvPr>
            <p:cNvSpPr/>
            <p:nvPr/>
          </p:nvSpPr>
          <p:spPr>
            <a:xfrm>
              <a:off x="433011"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0" name="Google Shape;26699;p50">
              <a:extLst>
                <a:ext uri="{FF2B5EF4-FFF2-40B4-BE49-F238E27FC236}">
                  <a16:creationId xmlns:a16="http://schemas.microsoft.com/office/drawing/2014/main" id="{601B96CC-8430-8B75-1C0D-A925501E183C}"/>
                </a:ext>
              </a:extLst>
            </p:cNvPr>
            <p:cNvSpPr/>
            <p:nvPr/>
          </p:nvSpPr>
          <p:spPr>
            <a:xfrm>
              <a:off x="552519"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1" name="Google Shape;26700;p50">
              <a:extLst>
                <a:ext uri="{FF2B5EF4-FFF2-40B4-BE49-F238E27FC236}">
                  <a16:creationId xmlns:a16="http://schemas.microsoft.com/office/drawing/2014/main" id="{92B82D91-3385-F3AD-3908-0CDA93777468}"/>
                </a:ext>
              </a:extLst>
            </p:cNvPr>
            <p:cNvSpPr/>
            <p:nvPr/>
          </p:nvSpPr>
          <p:spPr>
            <a:xfrm>
              <a:off x="672027"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2" name="Google Shape;26701;p50">
              <a:extLst>
                <a:ext uri="{FF2B5EF4-FFF2-40B4-BE49-F238E27FC236}">
                  <a16:creationId xmlns:a16="http://schemas.microsoft.com/office/drawing/2014/main" id="{0A6EA11B-FF5D-AECA-2FE2-A06455807281}"/>
                </a:ext>
              </a:extLst>
            </p:cNvPr>
            <p:cNvSpPr/>
            <p:nvPr/>
          </p:nvSpPr>
          <p:spPr>
            <a:xfrm>
              <a:off x="791536"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3" name="Google Shape;26702;p50">
              <a:extLst>
                <a:ext uri="{FF2B5EF4-FFF2-40B4-BE49-F238E27FC236}">
                  <a16:creationId xmlns:a16="http://schemas.microsoft.com/office/drawing/2014/main" id="{AAC2F9FE-7B16-B574-B024-41CE5DCFFCA2}"/>
                </a:ext>
              </a:extLst>
            </p:cNvPr>
            <p:cNvSpPr/>
            <p:nvPr/>
          </p:nvSpPr>
          <p:spPr>
            <a:xfrm>
              <a:off x="911044"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4" name="Google Shape;26703;p50">
              <a:extLst>
                <a:ext uri="{FF2B5EF4-FFF2-40B4-BE49-F238E27FC236}">
                  <a16:creationId xmlns:a16="http://schemas.microsoft.com/office/drawing/2014/main" id="{C4FFD46C-7FEE-0F2A-431E-B04A440EA90C}"/>
                </a:ext>
              </a:extLst>
            </p:cNvPr>
            <p:cNvSpPr/>
            <p:nvPr/>
          </p:nvSpPr>
          <p:spPr>
            <a:xfrm>
              <a:off x="1030552"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5" name="Google Shape;26704;p50">
              <a:extLst>
                <a:ext uri="{FF2B5EF4-FFF2-40B4-BE49-F238E27FC236}">
                  <a16:creationId xmlns:a16="http://schemas.microsoft.com/office/drawing/2014/main" id="{681F8C88-2689-5D42-7F58-FD13ECDE537B}"/>
                </a:ext>
              </a:extLst>
            </p:cNvPr>
            <p:cNvSpPr/>
            <p:nvPr/>
          </p:nvSpPr>
          <p:spPr>
            <a:xfrm>
              <a:off x="8201254"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6" name="Google Shape;26705;p50">
              <a:extLst>
                <a:ext uri="{FF2B5EF4-FFF2-40B4-BE49-F238E27FC236}">
                  <a16:creationId xmlns:a16="http://schemas.microsoft.com/office/drawing/2014/main" id="{C401E35B-11E6-3AA7-A6C9-BFCBEE2265F0}"/>
                </a:ext>
              </a:extLst>
            </p:cNvPr>
            <p:cNvSpPr/>
            <p:nvPr/>
          </p:nvSpPr>
          <p:spPr>
            <a:xfrm>
              <a:off x="8320767"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7" name="Google Shape;26706;p50">
              <a:extLst>
                <a:ext uri="{FF2B5EF4-FFF2-40B4-BE49-F238E27FC236}">
                  <a16:creationId xmlns:a16="http://schemas.microsoft.com/office/drawing/2014/main" id="{042C1A1F-9A0B-2897-219E-B7BE8381F27D}"/>
                </a:ext>
              </a:extLst>
            </p:cNvPr>
            <p:cNvSpPr/>
            <p:nvPr/>
          </p:nvSpPr>
          <p:spPr>
            <a:xfrm>
              <a:off x="8440281"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8" name="Google Shape;26707;p50">
              <a:extLst>
                <a:ext uri="{FF2B5EF4-FFF2-40B4-BE49-F238E27FC236}">
                  <a16:creationId xmlns:a16="http://schemas.microsoft.com/office/drawing/2014/main" id="{CC701937-5401-1968-ACE4-216188AAAFB1}"/>
                </a:ext>
              </a:extLst>
            </p:cNvPr>
            <p:cNvSpPr/>
            <p:nvPr/>
          </p:nvSpPr>
          <p:spPr>
            <a:xfrm>
              <a:off x="8559794"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9" name="Google Shape;26708;p50">
              <a:extLst>
                <a:ext uri="{FF2B5EF4-FFF2-40B4-BE49-F238E27FC236}">
                  <a16:creationId xmlns:a16="http://schemas.microsoft.com/office/drawing/2014/main" id="{7AD98A2B-798F-03F9-1AA1-D7B725195DF1}"/>
                </a:ext>
              </a:extLst>
            </p:cNvPr>
            <p:cNvSpPr/>
            <p:nvPr/>
          </p:nvSpPr>
          <p:spPr>
            <a:xfrm>
              <a:off x="8679308"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0" name="Google Shape;26709;p50">
              <a:extLst>
                <a:ext uri="{FF2B5EF4-FFF2-40B4-BE49-F238E27FC236}">
                  <a16:creationId xmlns:a16="http://schemas.microsoft.com/office/drawing/2014/main" id="{5A6D7848-99C8-E1CA-A89B-706DB3409968}"/>
                </a:ext>
              </a:extLst>
            </p:cNvPr>
            <p:cNvSpPr/>
            <p:nvPr/>
          </p:nvSpPr>
          <p:spPr>
            <a:xfrm>
              <a:off x="8798821"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1" name="Google Shape;26710;p50">
              <a:extLst>
                <a:ext uri="{FF2B5EF4-FFF2-40B4-BE49-F238E27FC236}">
                  <a16:creationId xmlns:a16="http://schemas.microsoft.com/office/drawing/2014/main" id="{0BC4D4E2-A8ED-632D-A46F-969FA3CE0F74}"/>
                </a:ext>
              </a:extLst>
            </p:cNvPr>
            <p:cNvSpPr/>
            <p:nvPr/>
          </p:nvSpPr>
          <p:spPr>
            <a:xfrm>
              <a:off x="313503"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2" name="Google Shape;26711;p50">
              <a:extLst>
                <a:ext uri="{FF2B5EF4-FFF2-40B4-BE49-F238E27FC236}">
                  <a16:creationId xmlns:a16="http://schemas.microsoft.com/office/drawing/2014/main" id="{8BE662D1-5CA0-2E2E-6460-93380E4DCDAF}"/>
                </a:ext>
              </a:extLst>
            </p:cNvPr>
            <p:cNvSpPr/>
            <p:nvPr/>
          </p:nvSpPr>
          <p:spPr>
            <a:xfrm>
              <a:off x="433011"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3" name="Google Shape;26712;p50">
              <a:extLst>
                <a:ext uri="{FF2B5EF4-FFF2-40B4-BE49-F238E27FC236}">
                  <a16:creationId xmlns:a16="http://schemas.microsoft.com/office/drawing/2014/main" id="{10F989B5-66E7-B318-6FF7-342C7EAFE12F}"/>
                </a:ext>
              </a:extLst>
            </p:cNvPr>
            <p:cNvSpPr/>
            <p:nvPr/>
          </p:nvSpPr>
          <p:spPr>
            <a:xfrm>
              <a:off x="552519"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4" name="Google Shape;26713;p50">
              <a:extLst>
                <a:ext uri="{FF2B5EF4-FFF2-40B4-BE49-F238E27FC236}">
                  <a16:creationId xmlns:a16="http://schemas.microsoft.com/office/drawing/2014/main" id="{FA621F42-A569-6A83-AC90-C7C7274FBC29}"/>
                </a:ext>
              </a:extLst>
            </p:cNvPr>
            <p:cNvSpPr/>
            <p:nvPr/>
          </p:nvSpPr>
          <p:spPr>
            <a:xfrm>
              <a:off x="672027"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5" name="Google Shape;26714;p50">
              <a:extLst>
                <a:ext uri="{FF2B5EF4-FFF2-40B4-BE49-F238E27FC236}">
                  <a16:creationId xmlns:a16="http://schemas.microsoft.com/office/drawing/2014/main" id="{E65BAEAC-3304-7372-3210-DE03CB082696}"/>
                </a:ext>
              </a:extLst>
            </p:cNvPr>
            <p:cNvSpPr/>
            <p:nvPr/>
          </p:nvSpPr>
          <p:spPr>
            <a:xfrm>
              <a:off x="791536"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6" name="Google Shape;26715;p50">
              <a:extLst>
                <a:ext uri="{FF2B5EF4-FFF2-40B4-BE49-F238E27FC236}">
                  <a16:creationId xmlns:a16="http://schemas.microsoft.com/office/drawing/2014/main" id="{44F391B2-229C-2B23-0E31-85AF9C07183D}"/>
                </a:ext>
              </a:extLst>
            </p:cNvPr>
            <p:cNvSpPr/>
            <p:nvPr/>
          </p:nvSpPr>
          <p:spPr>
            <a:xfrm>
              <a:off x="911044"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7" name="Google Shape;26716;p50">
              <a:extLst>
                <a:ext uri="{FF2B5EF4-FFF2-40B4-BE49-F238E27FC236}">
                  <a16:creationId xmlns:a16="http://schemas.microsoft.com/office/drawing/2014/main" id="{3925A6D2-2F1B-7D37-5FEF-00C7C27CF0BF}"/>
                </a:ext>
              </a:extLst>
            </p:cNvPr>
            <p:cNvSpPr/>
            <p:nvPr/>
          </p:nvSpPr>
          <p:spPr>
            <a:xfrm>
              <a:off x="1030552"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8" name="Google Shape;26717;p50">
              <a:extLst>
                <a:ext uri="{FF2B5EF4-FFF2-40B4-BE49-F238E27FC236}">
                  <a16:creationId xmlns:a16="http://schemas.microsoft.com/office/drawing/2014/main" id="{5E1FFC55-304E-D8B0-19A7-9C2FE713135A}"/>
                </a:ext>
              </a:extLst>
            </p:cNvPr>
            <p:cNvSpPr/>
            <p:nvPr/>
          </p:nvSpPr>
          <p:spPr>
            <a:xfrm>
              <a:off x="8201254"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9" name="Google Shape;26718;p50">
              <a:extLst>
                <a:ext uri="{FF2B5EF4-FFF2-40B4-BE49-F238E27FC236}">
                  <a16:creationId xmlns:a16="http://schemas.microsoft.com/office/drawing/2014/main" id="{57C64414-C0FD-FB05-9D7F-0C140894362A}"/>
                </a:ext>
              </a:extLst>
            </p:cNvPr>
            <p:cNvSpPr/>
            <p:nvPr/>
          </p:nvSpPr>
          <p:spPr>
            <a:xfrm>
              <a:off x="8320767"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0" name="Google Shape;26719;p50">
              <a:extLst>
                <a:ext uri="{FF2B5EF4-FFF2-40B4-BE49-F238E27FC236}">
                  <a16:creationId xmlns:a16="http://schemas.microsoft.com/office/drawing/2014/main" id="{ECA6B37C-21BE-E742-EC97-F3E7A683DADE}"/>
                </a:ext>
              </a:extLst>
            </p:cNvPr>
            <p:cNvSpPr/>
            <p:nvPr/>
          </p:nvSpPr>
          <p:spPr>
            <a:xfrm>
              <a:off x="8440281"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1" name="Google Shape;26720;p50">
              <a:extLst>
                <a:ext uri="{FF2B5EF4-FFF2-40B4-BE49-F238E27FC236}">
                  <a16:creationId xmlns:a16="http://schemas.microsoft.com/office/drawing/2014/main" id="{3FDB4803-E9F6-A703-9592-328222BC8383}"/>
                </a:ext>
              </a:extLst>
            </p:cNvPr>
            <p:cNvSpPr/>
            <p:nvPr/>
          </p:nvSpPr>
          <p:spPr>
            <a:xfrm>
              <a:off x="8559794"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2" name="Google Shape;26721;p50">
              <a:extLst>
                <a:ext uri="{FF2B5EF4-FFF2-40B4-BE49-F238E27FC236}">
                  <a16:creationId xmlns:a16="http://schemas.microsoft.com/office/drawing/2014/main" id="{3E6FA3F2-F291-EE90-BD9C-1DB2B5FB82DD}"/>
                </a:ext>
              </a:extLst>
            </p:cNvPr>
            <p:cNvSpPr/>
            <p:nvPr/>
          </p:nvSpPr>
          <p:spPr>
            <a:xfrm>
              <a:off x="8679308"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3" name="Google Shape;26722;p50">
              <a:extLst>
                <a:ext uri="{FF2B5EF4-FFF2-40B4-BE49-F238E27FC236}">
                  <a16:creationId xmlns:a16="http://schemas.microsoft.com/office/drawing/2014/main" id="{5EC1E6EC-9B20-2A23-D567-171A8AAF7D2E}"/>
                </a:ext>
              </a:extLst>
            </p:cNvPr>
            <p:cNvSpPr/>
            <p:nvPr/>
          </p:nvSpPr>
          <p:spPr>
            <a:xfrm>
              <a:off x="8798821"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4" name="Google Shape;26723;p50">
              <a:extLst>
                <a:ext uri="{FF2B5EF4-FFF2-40B4-BE49-F238E27FC236}">
                  <a16:creationId xmlns:a16="http://schemas.microsoft.com/office/drawing/2014/main" id="{A77C116E-4F44-C9CD-D444-C4E0FDFBEEA6}"/>
                </a:ext>
              </a:extLst>
            </p:cNvPr>
            <p:cNvSpPr/>
            <p:nvPr/>
          </p:nvSpPr>
          <p:spPr>
            <a:xfrm>
              <a:off x="313503"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5" name="Google Shape;26724;p50">
              <a:extLst>
                <a:ext uri="{FF2B5EF4-FFF2-40B4-BE49-F238E27FC236}">
                  <a16:creationId xmlns:a16="http://schemas.microsoft.com/office/drawing/2014/main" id="{FCBB8676-CA8A-EB08-A4C4-AD832167BEE9}"/>
                </a:ext>
              </a:extLst>
            </p:cNvPr>
            <p:cNvSpPr/>
            <p:nvPr/>
          </p:nvSpPr>
          <p:spPr>
            <a:xfrm>
              <a:off x="433011"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6" name="Google Shape;26725;p50">
              <a:extLst>
                <a:ext uri="{FF2B5EF4-FFF2-40B4-BE49-F238E27FC236}">
                  <a16:creationId xmlns:a16="http://schemas.microsoft.com/office/drawing/2014/main" id="{5507A844-5C1A-FEFC-DAEA-8459B9C1069F}"/>
                </a:ext>
              </a:extLst>
            </p:cNvPr>
            <p:cNvSpPr/>
            <p:nvPr/>
          </p:nvSpPr>
          <p:spPr>
            <a:xfrm>
              <a:off x="552519"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7" name="Google Shape;26726;p50">
              <a:extLst>
                <a:ext uri="{FF2B5EF4-FFF2-40B4-BE49-F238E27FC236}">
                  <a16:creationId xmlns:a16="http://schemas.microsoft.com/office/drawing/2014/main" id="{41F2C6BC-18E4-87ED-67BE-E004161E6C07}"/>
                </a:ext>
              </a:extLst>
            </p:cNvPr>
            <p:cNvSpPr/>
            <p:nvPr/>
          </p:nvSpPr>
          <p:spPr>
            <a:xfrm>
              <a:off x="672027"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8" name="Google Shape;26727;p50">
              <a:extLst>
                <a:ext uri="{FF2B5EF4-FFF2-40B4-BE49-F238E27FC236}">
                  <a16:creationId xmlns:a16="http://schemas.microsoft.com/office/drawing/2014/main" id="{08FE6592-6E27-8988-851D-CDA9C57DFEE4}"/>
                </a:ext>
              </a:extLst>
            </p:cNvPr>
            <p:cNvSpPr/>
            <p:nvPr/>
          </p:nvSpPr>
          <p:spPr>
            <a:xfrm>
              <a:off x="791536"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9" name="Google Shape;26728;p50">
              <a:extLst>
                <a:ext uri="{FF2B5EF4-FFF2-40B4-BE49-F238E27FC236}">
                  <a16:creationId xmlns:a16="http://schemas.microsoft.com/office/drawing/2014/main" id="{F24633A0-6623-D72A-795E-C75A7120E1AB}"/>
                </a:ext>
              </a:extLst>
            </p:cNvPr>
            <p:cNvSpPr/>
            <p:nvPr/>
          </p:nvSpPr>
          <p:spPr>
            <a:xfrm>
              <a:off x="911044"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0" name="Google Shape;26729;p50">
              <a:extLst>
                <a:ext uri="{FF2B5EF4-FFF2-40B4-BE49-F238E27FC236}">
                  <a16:creationId xmlns:a16="http://schemas.microsoft.com/office/drawing/2014/main" id="{232FEBEC-BFEE-4A5C-8C8D-F4E23F9351C1}"/>
                </a:ext>
              </a:extLst>
            </p:cNvPr>
            <p:cNvSpPr/>
            <p:nvPr/>
          </p:nvSpPr>
          <p:spPr>
            <a:xfrm>
              <a:off x="1030552"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1" name="Google Shape;26730;p50">
              <a:extLst>
                <a:ext uri="{FF2B5EF4-FFF2-40B4-BE49-F238E27FC236}">
                  <a16:creationId xmlns:a16="http://schemas.microsoft.com/office/drawing/2014/main" id="{375A197C-4254-9224-06BA-A809D926C1FE}"/>
                </a:ext>
              </a:extLst>
            </p:cNvPr>
            <p:cNvSpPr/>
            <p:nvPr/>
          </p:nvSpPr>
          <p:spPr>
            <a:xfrm>
              <a:off x="8201254"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2" name="Google Shape;26731;p50">
              <a:extLst>
                <a:ext uri="{FF2B5EF4-FFF2-40B4-BE49-F238E27FC236}">
                  <a16:creationId xmlns:a16="http://schemas.microsoft.com/office/drawing/2014/main" id="{596C0DDA-6297-00EF-9E7B-B4224A02C6FA}"/>
                </a:ext>
              </a:extLst>
            </p:cNvPr>
            <p:cNvSpPr/>
            <p:nvPr/>
          </p:nvSpPr>
          <p:spPr>
            <a:xfrm>
              <a:off x="8320767"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3" name="Google Shape;26732;p50">
              <a:extLst>
                <a:ext uri="{FF2B5EF4-FFF2-40B4-BE49-F238E27FC236}">
                  <a16:creationId xmlns:a16="http://schemas.microsoft.com/office/drawing/2014/main" id="{EDFCFC34-A323-06BE-CF9D-B7303B8BB8D3}"/>
                </a:ext>
              </a:extLst>
            </p:cNvPr>
            <p:cNvSpPr/>
            <p:nvPr/>
          </p:nvSpPr>
          <p:spPr>
            <a:xfrm>
              <a:off x="8440281"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4" name="Google Shape;26733;p50">
              <a:extLst>
                <a:ext uri="{FF2B5EF4-FFF2-40B4-BE49-F238E27FC236}">
                  <a16:creationId xmlns:a16="http://schemas.microsoft.com/office/drawing/2014/main" id="{8416A87B-4930-78F8-82EC-5DC637F33B81}"/>
                </a:ext>
              </a:extLst>
            </p:cNvPr>
            <p:cNvSpPr/>
            <p:nvPr/>
          </p:nvSpPr>
          <p:spPr>
            <a:xfrm>
              <a:off x="8559794"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5" name="Google Shape;26734;p50">
              <a:extLst>
                <a:ext uri="{FF2B5EF4-FFF2-40B4-BE49-F238E27FC236}">
                  <a16:creationId xmlns:a16="http://schemas.microsoft.com/office/drawing/2014/main" id="{95E1D5C9-4CBA-E32E-875A-C6DC74AD000A}"/>
                </a:ext>
              </a:extLst>
            </p:cNvPr>
            <p:cNvSpPr/>
            <p:nvPr/>
          </p:nvSpPr>
          <p:spPr>
            <a:xfrm>
              <a:off x="8679308"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6" name="Google Shape;26735;p50">
              <a:extLst>
                <a:ext uri="{FF2B5EF4-FFF2-40B4-BE49-F238E27FC236}">
                  <a16:creationId xmlns:a16="http://schemas.microsoft.com/office/drawing/2014/main" id="{F04BC723-0C0E-F009-5F1C-67CA5DECACB5}"/>
                </a:ext>
              </a:extLst>
            </p:cNvPr>
            <p:cNvSpPr/>
            <p:nvPr/>
          </p:nvSpPr>
          <p:spPr>
            <a:xfrm>
              <a:off x="8798821"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7" name="Google Shape;26736;p50">
              <a:extLst>
                <a:ext uri="{FF2B5EF4-FFF2-40B4-BE49-F238E27FC236}">
                  <a16:creationId xmlns:a16="http://schemas.microsoft.com/office/drawing/2014/main" id="{7FE8639D-2FA8-91D1-44D0-1D6EEDCCDDEF}"/>
                </a:ext>
              </a:extLst>
            </p:cNvPr>
            <p:cNvSpPr/>
            <p:nvPr/>
          </p:nvSpPr>
          <p:spPr>
            <a:xfrm>
              <a:off x="313503"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8" name="Google Shape;26737;p50">
              <a:extLst>
                <a:ext uri="{FF2B5EF4-FFF2-40B4-BE49-F238E27FC236}">
                  <a16:creationId xmlns:a16="http://schemas.microsoft.com/office/drawing/2014/main" id="{9D86049B-4B79-950A-D093-2841281F9068}"/>
                </a:ext>
              </a:extLst>
            </p:cNvPr>
            <p:cNvSpPr/>
            <p:nvPr/>
          </p:nvSpPr>
          <p:spPr>
            <a:xfrm>
              <a:off x="433011"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9" name="Google Shape;26738;p50">
              <a:extLst>
                <a:ext uri="{FF2B5EF4-FFF2-40B4-BE49-F238E27FC236}">
                  <a16:creationId xmlns:a16="http://schemas.microsoft.com/office/drawing/2014/main" id="{14A870A5-109C-1160-3FC5-4D603C6E6B27}"/>
                </a:ext>
              </a:extLst>
            </p:cNvPr>
            <p:cNvSpPr/>
            <p:nvPr/>
          </p:nvSpPr>
          <p:spPr>
            <a:xfrm>
              <a:off x="552519"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0" name="Google Shape;26739;p50">
              <a:extLst>
                <a:ext uri="{FF2B5EF4-FFF2-40B4-BE49-F238E27FC236}">
                  <a16:creationId xmlns:a16="http://schemas.microsoft.com/office/drawing/2014/main" id="{AB753AC9-4F87-A51C-70F5-933D22DF8D88}"/>
                </a:ext>
              </a:extLst>
            </p:cNvPr>
            <p:cNvSpPr/>
            <p:nvPr/>
          </p:nvSpPr>
          <p:spPr>
            <a:xfrm>
              <a:off x="672027"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1" name="Google Shape;26740;p50">
              <a:extLst>
                <a:ext uri="{FF2B5EF4-FFF2-40B4-BE49-F238E27FC236}">
                  <a16:creationId xmlns:a16="http://schemas.microsoft.com/office/drawing/2014/main" id="{FD1C115C-EFAE-5A8D-92A2-965B707423CC}"/>
                </a:ext>
              </a:extLst>
            </p:cNvPr>
            <p:cNvSpPr/>
            <p:nvPr/>
          </p:nvSpPr>
          <p:spPr>
            <a:xfrm>
              <a:off x="791536"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2" name="Google Shape;26741;p50">
              <a:extLst>
                <a:ext uri="{FF2B5EF4-FFF2-40B4-BE49-F238E27FC236}">
                  <a16:creationId xmlns:a16="http://schemas.microsoft.com/office/drawing/2014/main" id="{7C09E501-9B92-1E8E-6BAD-9BB21A04867E}"/>
                </a:ext>
              </a:extLst>
            </p:cNvPr>
            <p:cNvSpPr/>
            <p:nvPr/>
          </p:nvSpPr>
          <p:spPr>
            <a:xfrm>
              <a:off x="911044"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3" name="Google Shape;26742;p50">
              <a:extLst>
                <a:ext uri="{FF2B5EF4-FFF2-40B4-BE49-F238E27FC236}">
                  <a16:creationId xmlns:a16="http://schemas.microsoft.com/office/drawing/2014/main" id="{9243B1B5-7013-BFAD-E9D0-858A84FC0987}"/>
                </a:ext>
              </a:extLst>
            </p:cNvPr>
            <p:cNvSpPr/>
            <p:nvPr/>
          </p:nvSpPr>
          <p:spPr>
            <a:xfrm>
              <a:off x="1030552"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4" name="Google Shape;26743;p50">
              <a:extLst>
                <a:ext uri="{FF2B5EF4-FFF2-40B4-BE49-F238E27FC236}">
                  <a16:creationId xmlns:a16="http://schemas.microsoft.com/office/drawing/2014/main" id="{D878592C-5415-3D2C-0070-65A52BCEBC31}"/>
                </a:ext>
              </a:extLst>
            </p:cNvPr>
            <p:cNvSpPr/>
            <p:nvPr/>
          </p:nvSpPr>
          <p:spPr>
            <a:xfrm>
              <a:off x="8201254"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5" name="Google Shape;26744;p50">
              <a:extLst>
                <a:ext uri="{FF2B5EF4-FFF2-40B4-BE49-F238E27FC236}">
                  <a16:creationId xmlns:a16="http://schemas.microsoft.com/office/drawing/2014/main" id="{805C6010-36D4-E1B2-F6E1-8AB875E41159}"/>
                </a:ext>
              </a:extLst>
            </p:cNvPr>
            <p:cNvSpPr/>
            <p:nvPr/>
          </p:nvSpPr>
          <p:spPr>
            <a:xfrm>
              <a:off x="8320767"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6" name="Google Shape;26745;p50">
              <a:extLst>
                <a:ext uri="{FF2B5EF4-FFF2-40B4-BE49-F238E27FC236}">
                  <a16:creationId xmlns:a16="http://schemas.microsoft.com/office/drawing/2014/main" id="{8F023647-4834-D7C2-1F36-1516E894FB8E}"/>
                </a:ext>
              </a:extLst>
            </p:cNvPr>
            <p:cNvSpPr/>
            <p:nvPr/>
          </p:nvSpPr>
          <p:spPr>
            <a:xfrm>
              <a:off x="8440281"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7" name="Google Shape;26746;p50">
              <a:extLst>
                <a:ext uri="{FF2B5EF4-FFF2-40B4-BE49-F238E27FC236}">
                  <a16:creationId xmlns:a16="http://schemas.microsoft.com/office/drawing/2014/main" id="{5023ED79-F860-B78D-DD18-1EBEB40E7DA1}"/>
                </a:ext>
              </a:extLst>
            </p:cNvPr>
            <p:cNvSpPr/>
            <p:nvPr/>
          </p:nvSpPr>
          <p:spPr>
            <a:xfrm>
              <a:off x="8559794"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8" name="Google Shape;26747;p50">
              <a:extLst>
                <a:ext uri="{FF2B5EF4-FFF2-40B4-BE49-F238E27FC236}">
                  <a16:creationId xmlns:a16="http://schemas.microsoft.com/office/drawing/2014/main" id="{787BF25E-18FD-3DC1-A0AA-391DB59C9CC7}"/>
                </a:ext>
              </a:extLst>
            </p:cNvPr>
            <p:cNvSpPr/>
            <p:nvPr/>
          </p:nvSpPr>
          <p:spPr>
            <a:xfrm>
              <a:off x="8679308"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9" name="Google Shape;26748;p50">
              <a:extLst>
                <a:ext uri="{FF2B5EF4-FFF2-40B4-BE49-F238E27FC236}">
                  <a16:creationId xmlns:a16="http://schemas.microsoft.com/office/drawing/2014/main" id="{17423926-5D19-A4A3-F975-0E09E32B31CB}"/>
                </a:ext>
              </a:extLst>
            </p:cNvPr>
            <p:cNvSpPr/>
            <p:nvPr/>
          </p:nvSpPr>
          <p:spPr>
            <a:xfrm>
              <a:off x="8798821"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0" name="Google Shape;26749;p50">
              <a:extLst>
                <a:ext uri="{FF2B5EF4-FFF2-40B4-BE49-F238E27FC236}">
                  <a16:creationId xmlns:a16="http://schemas.microsoft.com/office/drawing/2014/main" id="{CDE0228A-851D-BDF3-5B1F-5B396A0D7F82}"/>
                </a:ext>
              </a:extLst>
            </p:cNvPr>
            <p:cNvSpPr/>
            <p:nvPr/>
          </p:nvSpPr>
          <p:spPr>
            <a:xfrm>
              <a:off x="313503"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1" name="Google Shape;26750;p50">
              <a:extLst>
                <a:ext uri="{FF2B5EF4-FFF2-40B4-BE49-F238E27FC236}">
                  <a16:creationId xmlns:a16="http://schemas.microsoft.com/office/drawing/2014/main" id="{28DB9CB6-D7F8-2798-DCEB-CC9E767525C3}"/>
                </a:ext>
              </a:extLst>
            </p:cNvPr>
            <p:cNvSpPr/>
            <p:nvPr/>
          </p:nvSpPr>
          <p:spPr>
            <a:xfrm>
              <a:off x="433011"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2" name="Google Shape;26751;p50">
              <a:extLst>
                <a:ext uri="{FF2B5EF4-FFF2-40B4-BE49-F238E27FC236}">
                  <a16:creationId xmlns:a16="http://schemas.microsoft.com/office/drawing/2014/main" id="{C326E554-76D9-8FCE-973C-0B89D6A4C323}"/>
                </a:ext>
              </a:extLst>
            </p:cNvPr>
            <p:cNvSpPr/>
            <p:nvPr/>
          </p:nvSpPr>
          <p:spPr>
            <a:xfrm>
              <a:off x="552519"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3" name="Google Shape;26752;p50">
              <a:extLst>
                <a:ext uri="{FF2B5EF4-FFF2-40B4-BE49-F238E27FC236}">
                  <a16:creationId xmlns:a16="http://schemas.microsoft.com/office/drawing/2014/main" id="{4DB91CCD-5106-8EB7-83DF-4F47C0F2E2ED}"/>
                </a:ext>
              </a:extLst>
            </p:cNvPr>
            <p:cNvSpPr/>
            <p:nvPr/>
          </p:nvSpPr>
          <p:spPr>
            <a:xfrm>
              <a:off x="672027"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4" name="Google Shape;26753;p50">
              <a:extLst>
                <a:ext uri="{FF2B5EF4-FFF2-40B4-BE49-F238E27FC236}">
                  <a16:creationId xmlns:a16="http://schemas.microsoft.com/office/drawing/2014/main" id="{1A44C353-2BAA-B2CA-7F85-6591D361586B}"/>
                </a:ext>
              </a:extLst>
            </p:cNvPr>
            <p:cNvSpPr/>
            <p:nvPr/>
          </p:nvSpPr>
          <p:spPr>
            <a:xfrm>
              <a:off x="791536"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5" name="Google Shape;26754;p50">
              <a:extLst>
                <a:ext uri="{FF2B5EF4-FFF2-40B4-BE49-F238E27FC236}">
                  <a16:creationId xmlns:a16="http://schemas.microsoft.com/office/drawing/2014/main" id="{75ECD4EF-E023-A133-265E-2FB5EBF15960}"/>
                </a:ext>
              </a:extLst>
            </p:cNvPr>
            <p:cNvSpPr/>
            <p:nvPr/>
          </p:nvSpPr>
          <p:spPr>
            <a:xfrm>
              <a:off x="911044"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6" name="Google Shape;26755;p50">
              <a:extLst>
                <a:ext uri="{FF2B5EF4-FFF2-40B4-BE49-F238E27FC236}">
                  <a16:creationId xmlns:a16="http://schemas.microsoft.com/office/drawing/2014/main" id="{0F63AD46-A5D3-FB99-2462-9A112D97B9D4}"/>
                </a:ext>
              </a:extLst>
            </p:cNvPr>
            <p:cNvSpPr/>
            <p:nvPr/>
          </p:nvSpPr>
          <p:spPr>
            <a:xfrm>
              <a:off x="1030552"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7" name="Google Shape;26756;p50">
              <a:extLst>
                <a:ext uri="{FF2B5EF4-FFF2-40B4-BE49-F238E27FC236}">
                  <a16:creationId xmlns:a16="http://schemas.microsoft.com/office/drawing/2014/main" id="{EA9ED91D-6C3E-F9DE-16A4-65CB6586875A}"/>
                </a:ext>
              </a:extLst>
            </p:cNvPr>
            <p:cNvSpPr/>
            <p:nvPr/>
          </p:nvSpPr>
          <p:spPr>
            <a:xfrm>
              <a:off x="8201254"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8" name="Google Shape;26757;p50">
              <a:extLst>
                <a:ext uri="{FF2B5EF4-FFF2-40B4-BE49-F238E27FC236}">
                  <a16:creationId xmlns:a16="http://schemas.microsoft.com/office/drawing/2014/main" id="{6C758D88-64ED-72C2-DAEB-3A0F2956AB32}"/>
                </a:ext>
              </a:extLst>
            </p:cNvPr>
            <p:cNvSpPr/>
            <p:nvPr/>
          </p:nvSpPr>
          <p:spPr>
            <a:xfrm>
              <a:off x="8320767"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9" name="Google Shape;26758;p50">
              <a:extLst>
                <a:ext uri="{FF2B5EF4-FFF2-40B4-BE49-F238E27FC236}">
                  <a16:creationId xmlns:a16="http://schemas.microsoft.com/office/drawing/2014/main" id="{E085DFE6-C9FA-D88F-FB06-DFF278DFC3B4}"/>
                </a:ext>
              </a:extLst>
            </p:cNvPr>
            <p:cNvSpPr/>
            <p:nvPr/>
          </p:nvSpPr>
          <p:spPr>
            <a:xfrm>
              <a:off x="8440281"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0" name="Google Shape;26759;p50">
              <a:extLst>
                <a:ext uri="{FF2B5EF4-FFF2-40B4-BE49-F238E27FC236}">
                  <a16:creationId xmlns:a16="http://schemas.microsoft.com/office/drawing/2014/main" id="{3CE48073-DF21-41E9-98EB-A600575B8CB7}"/>
                </a:ext>
              </a:extLst>
            </p:cNvPr>
            <p:cNvSpPr/>
            <p:nvPr/>
          </p:nvSpPr>
          <p:spPr>
            <a:xfrm>
              <a:off x="8559794"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1" name="Google Shape;26760;p50">
              <a:extLst>
                <a:ext uri="{FF2B5EF4-FFF2-40B4-BE49-F238E27FC236}">
                  <a16:creationId xmlns:a16="http://schemas.microsoft.com/office/drawing/2014/main" id="{131A9BE1-C719-2CBD-8528-670BE27DDAD0}"/>
                </a:ext>
              </a:extLst>
            </p:cNvPr>
            <p:cNvSpPr/>
            <p:nvPr/>
          </p:nvSpPr>
          <p:spPr>
            <a:xfrm>
              <a:off x="8679308"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2" name="Google Shape;26761;p50">
              <a:extLst>
                <a:ext uri="{FF2B5EF4-FFF2-40B4-BE49-F238E27FC236}">
                  <a16:creationId xmlns:a16="http://schemas.microsoft.com/office/drawing/2014/main" id="{3326A6C2-D803-1FCB-F022-0EC96A990CA0}"/>
                </a:ext>
              </a:extLst>
            </p:cNvPr>
            <p:cNvSpPr/>
            <p:nvPr/>
          </p:nvSpPr>
          <p:spPr>
            <a:xfrm>
              <a:off x="8798821"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3" name="Google Shape;26762;p50">
              <a:extLst>
                <a:ext uri="{FF2B5EF4-FFF2-40B4-BE49-F238E27FC236}">
                  <a16:creationId xmlns:a16="http://schemas.microsoft.com/office/drawing/2014/main" id="{4C51DE31-E47F-F492-9F7A-8140A52D538A}"/>
                </a:ext>
              </a:extLst>
            </p:cNvPr>
            <p:cNvSpPr/>
            <p:nvPr/>
          </p:nvSpPr>
          <p:spPr>
            <a:xfrm>
              <a:off x="313503"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4" name="Google Shape;26763;p50">
              <a:extLst>
                <a:ext uri="{FF2B5EF4-FFF2-40B4-BE49-F238E27FC236}">
                  <a16:creationId xmlns:a16="http://schemas.microsoft.com/office/drawing/2014/main" id="{0E58659F-2A0E-397D-FBC5-23947131FA9A}"/>
                </a:ext>
              </a:extLst>
            </p:cNvPr>
            <p:cNvSpPr/>
            <p:nvPr/>
          </p:nvSpPr>
          <p:spPr>
            <a:xfrm>
              <a:off x="433011"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5" name="Google Shape;26764;p50">
              <a:extLst>
                <a:ext uri="{FF2B5EF4-FFF2-40B4-BE49-F238E27FC236}">
                  <a16:creationId xmlns:a16="http://schemas.microsoft.com/office/drawing/2014/main" id="{7D9B7945-BAFF-24A7-A433-293352A49F87}"/>
                </a:ext>
              </a:extLst>
            </p:cNvPr>
            <p:cNvSpPr/>
            <p:nvPr/>
          </p:nvSpPr>
          <p:spPr>
            <a:xfrm>
              <a:off x="552519"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6" name="Google Shape;26765;p50">
              <a:extLst>
                <a:ext uri="{FF2B5EF4-FFF2-40B4-BE49-F238E27FC236}">
                  <a16:creationId xmlns:a16="http://schemas.microsoft.com/office/drawing/2014/main" id="{7B3A2F63-F0DD-7CB2-2BC2-025FFADA43DB}"/>
                </a:ext>
              </a:extLst>
            </p:cNvPr>
            <p:cNvSpPr/>
            <p:nvPr/>
          </p:nvSpPr>
          <p:spPr>
            <a:xfrm>
              <a:off x="672027"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7" name="Google Shape;26766;p50">
              <a:extLst>
                <a:ext uri="{FF2B5EF4-FFF2-40B4-BE49-F238E27FC236}">
                  <a16:creationId xmlns:a16="http://schemas.microsoft.com/office/drawing/2014/main" id="{56B97A51-1A04-B198-67A2-77529A609FFB}"/>
                </a:ext>
              </a:extLst>
            </p:cNvPr>
            <p:cNvSpPr/>
            <p:nvPr/>
          </p:nvSpPr>
          <p:spPr>
            <a:xfrm>
              <a:off x="791536"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8" name="Google Shape;26767;p50">
              <a:extLst>
                <a:ext uri="{FF2B5EF4-FFF2-40B4-BE49-F238E27FC236}">
                  <a16:creationId xmlns:a16="http://schemas.microsoft.com/office/drawing/2014/main" id="{5A1DA84B-1AAA-021D-F21C-894AFA6D5A58}"/>
                </a:ext>
              </a:extLst>
            </p:cNvPr>
            <p:cNvSpPr/>
            <p:nvPr/>
          </p:nvSpPr>
          <p:spPr>
            <a:xfrm>
              <a:off x="911044"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9" name="Google Shape;26768;p50">
              <a:extLst>
                <a:ext uri="{FF2B5EF4-FFF2-40B4-BE49-F238E27FC236}">
                  <a16:creationId xmlns:a16="http://schemas.microsoft.com/office/drawing/2014/main" id="{02CFD9CC-E901-2AFE-80F2-ADCC8E24075E}"/>
                </a:ext>
              </a:extLst>
            </p:cNvPr>
            <p:cNvSpPr/>
            <p:nvPr/>
          </p:nvSpPr>
          <p:spPr>
            <a:xfrm>
              <a:off x="1030552"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0" name="Google Shape;26769;p50">
              <a:extLst>
                <a:ext uri="{FF2B5EF4-FFF2-40B4-BE49-F238E27FC236}">
                  <a16:creationId xmlns:a16="http://schemas.microsoft.com/office/drawing/2014/main" id="{96B25792-5277-1153-A7FB-A5005ABB8FCA}"/>
                </a:ext>
              </a:extLst>
            </p:cNvPr>
            <p:cNvSpPr/>
            <p:nvPr/>
          </p:nvSpPr>
          <p:spPr>
            <a:xfrm>
              <a:off x="8201254"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1" name="Google Shape;26770;p50">
              <a:extLst>
                <a:ext uri="{FF2B5EF4-FFF2-40B4-BE49-F238E27FC236}">
                  <a16:creationId xmlns:a16="http://schemas.microsoft.com/office/drawing/2014/main" id="{9239C0F5-CE01-1A8B-D7C7-04319F6F4ECE}"/>
                </a:ext>
              </a:extLst>
            </p:cNvPr>
            <p:cNvSpPr/>
            <p:nvPr/>
          </p:nvSpPr>
          <p:spPr>
            <a:xfrm>
              <a:off x="8320767"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2" name="Google Shape;26771;p50">
              <a:extLst>
                <a:ext uri="{FF2B5EF4-FFF2-40B4-BE49-F238E27FC236}">
                  <a16:creationId xmlns:a16="http://schemas.microsoft.com/office/drawing/2014/main" id="{CD1CD693-C0EC-5A44-0330-58FA27D1537B}"/>
                </a:ext>
              </a:extLst>
            </p:cNvPr>
            <p:cNvSpPr/>
            <p:nvPr/>
          </p:nvSpPr>
          <p:spPr>
            <a:xfrm>
              <a:off x="8440281"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3" name="Google Shape;26772;p50">
              <a:extLst>
                <a:ext uri="{FF2B5EF4-FFF2-40B4-BE49-F238E27FC236}">
                  <a16:creationId xmlns:a16="http://schemas.microsoft.com/office/drawing/2014/main" id="{232AD90F-6AFF-0CC5-8C4E-8ACCB3EC610E}"/>
                </a:ext>
              </a:extLst>
            </p:cNvPr>
            <p:cNvSpPr/>
            <p:nvPr/>
          </p:nvSpPr>
          <p:spPr>
            <a:xfrm>
              <a:off x="8559794"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4" name="Google Shape;26773;p50">
              <a:extLst>
                <a:ext uri="{FF2B5EF4-FFF2-40B4-BE49-F238E27FC236}">
                  <a16:creationId xmlns:a16="http://schemas.microsoft.com/office/drawing/2014/main" id="{D8514EE2-8818-E19D-FB79-FA691092A4EA}"/>
                </a:ext>
              </a:extLst>
            </p:cNvPr>
            <p:cNvSpPr/>
            <p:nvPr/>
          </p:nvSpPr>
          <p:spPr>
            <a:xfrm>
              <a:off x="8679308"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5" name="Google Shape;26774;p50">
              <a:extLst>
                <a:ext uri="{FF2B5EF4-FFF2-40B4-BE49-F238E27FC236}">
                  <a16:creationId xmlns:a16="http://schemas.microsoft.com/office/drawing/2014/main" id="{FF93B284-9929-46B2-4460-CC263FFC1663}"/>
                </a:ext>
              </a:extLst>
            </p:cNvPr>
            <p:cNvSpPr/>
            <p:nvPr/>
          </p:nvSpPr>
          <p:spPr>
            <a:xfrm>
              <a:off x="8798821"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6" name="Google Shape;26775;p50">
              <a:extLst>
                <a:ext uri="{FF2B5EF4-FFF2-40B4-BE49-F238E27FC236}">
                  <a16:creationId xmlns:a16="http://schemas.microsoft.com/office/drawing/2014/main" id="{D14C585F-5576-201A-4B4E-1C52B5AC4A2F}"/>
                </a:ext>
              </a:extLst>
            </p:cNvPr>
            <p:cNvSpPr/>
            <p:nvPr/>
          </p:nvSpPr>
          <p:spPr>
            <a:xfrm>
              <a:off x="313503"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7" name="Google Shape;26776;p50">
              <a:extLst>
                <a:ext uri="{FF2B5EF4-FFF2-40B4-BE49-F238E27FC236}">
                  <a16:creationId xmlns:a16="http://schemas.microsoft.com/office/drawing/2014/main" id="{5F6A05F5-13DC-4A1A-9083-372075045016}"/>
                </a:ext>
              </a:extLst>
            </p:cNvPr>
            <p:cNvSpPr/>
            <p:nvPr/>
          </p:nvSpPr>
          <p:spPr>
            <a:xfrm>
              <a:off x="433011"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8" name="Google Shape;26777;p50">
              <a:extLst>
                <a:ext uri="{FF2B5EF4-FFF2-40B4-BE49-F238E27FC236}">
                  <a16:creationId xmlns:a16="http://schemas.microsoft.com/office/drawing/2014/main" id="{BD6DBBFC-5D3F-1D29-7A87-AAD3F2C0C796}"/>
                </a:ext>
              </a:extLst>
            </p:cNvPr>
            <p:cNvSpPr/>
            <p:nvPr/>
          </p:nvSpPr>
          <p:spPr>
            <a:xfrm>
              <a:off x="552519"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9" name="Google Shape;26778;p50">
              <a:extLst>
                <a:ext uri="{FF2B5EF4-FFF2-40B4-BE49-F238E27FC236}">
                  <a16:creationId xmlns:a16="http://schemas.microsoft.com/office/drawing/2014/main" id="{29F60FAE-F42B-C341-02B2-E39A6824ECD0}"/>
                </a:ext>
              </a:extLst>
            </p:cNvPr>
            <p:cNvSpPr/>
            <p:nvPr/>
          </p:nvSpPr>
          <p:spPr>
            <a:xfrm>
              <a:off x="672027"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0" name="Google Shape;26779;p50">
              <a:extLst>
                <a:ext uri="{FF2B5EF4-FFF2-40B4-BE49-F238E27FC236}">
                  <a16:creationId xmlns:a16="http://schemas.microsoft.com/office/drawing/2014/main" id="{259072C7-8D00-A532-BB15-A8CFCCD637C6}"/>
                </a:ext>
              </a:extLst>
            </p:cNvPr>
            <p:cNvSpPr/>
            <p:nvPr/>
          </p:nvSpPr>
          <p:spPr>
            <a:xfrm>
              <a:off x="791536"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1" name="Google Shape;26780;p50">
              <a:extLst>
                <a:ext uri="{FF2B5EF4-FFF2-40B4-BE49-F238E27FC236}">
                  <a16:creationId xmlns:a16="http://schemas.microsoft.com/office/drawing/2014/main" id="{EA053A2C-EF14-77B4-4C99-48B6446B48E0}"/>
                </a:ext>
              </a:extLst>
            </p:cNvPr>
            <p:cNvSpPr/>
            <p:nvPr/>
          </p:nvSpPr>
          <p:spPr>
            <a:xfrm>
              <a:off x="911044"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2" name="Google Shape;26781;p50">
              <a:extLst>
                <a:ext uri="{FF2B5EF4-FFF2-40B4-BE49-F238E27FC236}">
                  <a16:creationId xmlns:a16="http://schemas.microsoft.com/office/drawing/2014/main" id="{F56BD33A-D358-08B4-9C7A-828E35D64476}"/>
                </a:ext>
              </a:extLst>
            </p:cNvPr>
            <p:cNvSpPr/>
            <p:nvPr/>
          </p:nvSpPr>
          <p:spPr>
            <a:xfrm>
              <a:off x="1030552"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3" name="Google Shape;26782;p50">
              <a:extLst>
                <a:ext uri="{FF2B5EF4-FFF2-40B4-BE49-F238E27FC236}">
                  <a16:creationId xmlns:a16="http://schemas.microsoft.com/office/drawing/2014/main" id="{57A3F470-3598-446F-C6FD-ADC73473D68F}"/>
                </a:ext>
              </a:extLst>
            </p:cNvPr>
            <p:cNvSpPr/>
            <p:nvPr/>
          </p:nvSpPr>
          <p:spPr>
            <a:xfrm>
              <a:off x="8201254"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4" name="Google Shape;26783;p50">
              <a:extLst>
                <a:ext uri="{FF2B5EF4-FFF2-40B4-BE49-F238E27FC236}">
                  <a16:creationId xmlns:a16="http://schemas.microsoft.com/office/drawing/2014/main" id="{13B0D9FE-C515-7776-CB1B-B986F926F0CD}"/>
                </a:ext>
              </a:extLst>
            </p:cNvPr>
            <p:cNvSpPr/>
            <p:nvPr/>
          </p:nvSpPr>
          <p:spPr>
            <a:xfrm>
              <a:off x="8320767"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5" name="Google Shape;26784;p50">
              <a:extLst>
                <a:ext uri="{FF2B5EF4-FFF2-40B4-BE49-F238E27FC236}">
                  <a16:creationId xmlns:a16="http://schemas.microsoft.com/office/drawing/2014/main" id="{3C236EF3-8ABB-72C1-7073-8A577DDF9610}"/>
                </a:ext>
              </a:extLst>
            </p:cNvPr>
            <p:cNvSpPr/>
            <p:nvPr/>
          </p:nvSpPr>
          <p:spPr>
            <a:xfrm>
              <a:off x="8440281"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6" name="Google Shape;26785;p50">
              <a:extLst>
                <a:ext uri="{FF2B5EF4-FFF2-40B4-BE49-F238E27FC236}">
                  <a16:creationId xmlns:a16="http://schemas.microsoft.com/office/drawing/2014/main" id="{F0D5A7E1-7EDB-CE00-E1FE-DFE679E35B10}"/>
                </a:ext>
              </a:extLst>
            </p:cNvPr>
            <p:cNvSpPr/>
            <p:nvPr/>
          </p:nvSpPr>
          <p:spPr>
            <a:xfrm>
              <a:off x="8559794"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7" name="Google Shape;26786;p50">
              <a:extLst>
                <a:ext uri="{FF2B5EF4-FFF2-40B4-BE49-F238E27FC236}">
                  <a16:creationId xmlns:a16="http://schemas.microsoft.com/office/drawing/2014/main" id="{FFBDB046-E1FA-7410-D94E-9976A1ADBA73}"/>
                </a:ext>
              </a:extLst>
            </p:cNvPr>
            <p:cNvSpPr/>
            <p:nvPr/>
          </p:nvSpPr>
          <p:spPr>
            <a:xfrm>
              <a:off x="8679308"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8" name="Google Shape;26787;p50">
              <a:extLst>
                <a:ext uri="{FF2B5EF4-FFF2-40B4-BE49-F238E27FC236}">
                  <a16:creationId xmlns:a16="http://schemas.microsoft.com/office/drawing/2014/main" id="{784CAAE3-41EC-EBEC-BF51-896EC080EF98}"/>
                </a:ext>
              </a:extLst>
            </p:cNvPr>
            <p:cNvSpPr/>
            <p:nvPr/>
          </p:nvSpPr>
          <p:spPr>
            <a:xfrm>
              <a:off x="8798821"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9" name="Google Shape;26788;p50">
              <a:extLst>
                <a:ext uri="{FF2B5EF4-FFF2-40B4-BE49-F238E27FC236}">
                  <a16:creationId xmlns:a16="http://schemas.microsoft.com/office/drawing/2014/main" id="{35FAF904-A780-39FE-174A-AB17F7A779C9}"/>
                </a:ext>
              </a:extLst>
            </p:cNvPr>
            <p:cNvSpPr/>
            <p:nvPr/>
          </p:nvSpPr>
          <p:spPr>
            <a:xfrm>
              <a:off x="313503"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0" name="Google Shape;26789;p50">
              <a:extLst>
                <a:ext uri="{FF2B5EF4-FFF2-40B4-BE49-F238E27FC236}">
                  <a16:creationId xmlns:a16="http://schemas.microsoft.com/office/drawing/2014/main" id="{671D30BB-56A4-3766-FC48-226B62F8058E}"/>
                </a:ext>
              </a:extLst>
            </p:cNvPr>
            <p:cNvSpPr/>
            <p:nvPr/>
          </p:nvSpPr>
          <p:spPr>
            <a:xfrm>
              <a:off x="433011"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1" name="Google Shape;26790;p50">
              <a:extLst>
                <a:ext uri="{FF2B5EF4-FFF2-40B4-BE49-F238E27FC236}">
                  <a16:creationId xmlns:a16="http://schemas.microsoft.com/office/drawing/2014/main" id="{AAFE204D-3391-7C47-44EE-9FE81E029F37}"/>
                </a:ext>
              </a:extLst>
            </p:cNvPr>
            <p:cNvSpPr/>
            <p:nvPr/>
          </p:nvSpPr>
          <p:spPr>
            <a:xfrm>
              <a:off x="552519"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2" name="Google Shape;26791;p50">
              <a:extLst>
                <a:ext uri="{FF2B5EF4-FFF2-40B4-BE49-F238E27FC236}">
                  <a16:creationId xmlns:a16="http://schemas.microsoft.com/office/drawing/2014/main" id="{5443E457-B569-4343-ED51-602810F8E197}"/>
                </a:ext>
              </a:extLst>
            </p:cNvPr>
            <p:cNvSpPr/>
            <p:nvPr/>
          </p:nvSpPr>
          <p:spPr>
            <a:xfrm>
              <a:off x="672027"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3" name="Google Shape;26792;p50">
              <a:extLst>
                <a:ext uri="{FF2B5EF4-FFF2-40B4-BE49-F238E27FC236}">
                  <a16:creationId xmlns:a16="http://schemas.microsoft.com/office/drawing/2014/main" id="{9D2ED3FF-7AA2-86A3-D5A8-5BF33CCA89CF}"/>
                </a:ext>
              </a:extLst>
            </p:cNvPr>
            <p:cNvSpPr/>
            <p:nvPr/>
          </p:nvSpPr>
          <p:spPr>
            <a:xfrm>
              <a:off x="791536"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4" name="Google Shape;26793;p50">
              <a:extLst>
                <a:ext uri="{FF2B5EF4-FFF2-40B4-BE49-F238E27FC236}">
                  <a16:creationId xmlns:a16="http://schemas.microsoft.com/office/drawing/2014/main" id="{A00159CB-9F16-CEFD-D575-C08060D774D9}"/>
                </a:ext>
              </a:extLst>
            </p:cNvPr>
            <p:cNvSpPr/>
            <p:nvPr/>
          </p:nvSpPr>
          <p:spPr>
            <a:xfrm>
              <a:off x="911044"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5" name="Google Shape;26794;p50">
              <a:extLst>
                <a:ext uri="{FF2B5EF4-FFF2-40B4-BE49-F238E27FC236}">
                  <a16:creationId xmlns:a16="http://schemas.microsoft.com/office/drawing/2014/main" id="{4B0597BD-6BB6-FCFD-7802-D029F5BB6E06}"/>
                </a:ext>
              </a:extLst>
            </p:cNvPr>
            <p:cNvSpPr/>
            <p:nvPr/>
          </p:nvSpPr>
          <p:spPr>
            <a:xfrm>
              <a:off x="1030552"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6" name="Google Shape;26795;p50">
              <a:extLst>
                <a:ext uri="{FF2B5EF4-FFF2-40B4-BE49-F238E27FC236}">
                  <a16:creationId xmlns:a16="http://schemas.microsoft.com/office/drawing/2014/main" id="{E1D4EDFF-B9A5-EEEB-3F5D-0DAC1D0FC282}"/>
                </a:ext>
              </a:extLst>
            </p:cNvPr>
            <p:cNvSpPr/>
            <p:nvPr/>
          </p:nvSpPr>
          <p:spPr>
            <a:xfrm>
              <a:off x="8201254"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7" name="Google Shape;26796;p50">
              <a:extLst>
                <a:ext uri="{FF2B5EF4-FFF2-40B4-BE49-F238E27FC236}">
                  <a16:creationId xmlns:a16="http://schemas.microsoft.com/office/drawing/2014/main" id="{55648618-F3E5-5E9E-6574-1CEC8A400A65}"/>
                </a:ext>
              </a:extLst>
            </p:cNvPr>
            <p:cNvSpPr/>
            <p:nvPr/>
          </p:nvSpPr>
          <p:spPr>
            <a:xfrm>
              <a:off x="8320767"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8" name="Google Shape;26797;p50">
              <a:extLst>
                <a:ext uri="{FF2B5EF4-FFF2-40B4-BE49-F238E27FC236}">
                  <a16:creationId xmlns:a16="http://schemas.microsoft.com/office/drawing/2014/main" id="{026B7940-3B76-E22A-B7F8-21E9BF5252FF}"/>
                </a:ext>
              </a:extLst>
            </p:cNvPr>
            <p:cNvSpPr/>
            <p:nvPr/>
          </p:nvSpPr>
          <p:spPr>
            <a:xfrm>
              <a:off x="8440281"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9" name="Google Shape;26798;p50">
              <a:extLst>
                <a:ext uri="{FF2B5EF4-FFF2-40B4-BE49-F238E27FC236}">
                  <a16:creationId xmlns:a16="http://schemas.microsoft.com/office/drawing/2014/main" id="{104EC345-C29E-FE96-B51D-272A9DFE9868}"/>
                </a:ext>
              </a:extLst>
            </p:cNvPr>
            <p:cNvSpPr/>
            <p:nvPr/>
          </p:nvSpPr>
          <p:spPr>
            <a:xfrm>
              <a:off x="8559794"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0" name="Google Shape;26799;p50">
              <a:extLst>
                <a:ext uri="{FF2B5EF4-FFF2-40B4-BE49-F238E27FC236}">
                  <a16:creationId xmlns:a16="http://schemas.microsoft.com/office/drawing/2014/main" id="{8F223113-EE71-F3E8-DBE3-0C7AF5C1A61E}"/>
                </a:ext>
              </a:extLst>
            </p:cNvPr>
            <p:cNvSpPr/>
            <p:nvPr/>
          </p:nvSpPr>
          <p:spPr>
            <a:xfrm>
              <a:off x="8679308"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1" name="Google Shape;26800;p50">
              <a:extLst>
                <a:ext uri="{FF2B5EF4-FFF2-40B4-BE49-F238E27FC236}">
                  <a16:creationId xmlns:a16="http://schemas.microsoft.com/office/drawing/2014/main" id="{F021FB3B-45FD-53E8-DF40-8EED58BA3267}"/>
                </a:ext>
              </a:extLst>
            </p:cNvPr>
            <p:cNvSpPr/>
            <p:nvPr/>
          </p:nvSpPr>
          <p:spPr>
            <a:xfrm>
              <a:off x="8798821"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2" name="Google Shape;26801;p50">
              <a:extLst>
                <a:ext uri="{FF2B5EF4-FFF2-40B4-BE49-F238E27FC236}">
                  <a16:creationId xmlns:a16="http://schemas.microsoft.com/office/drawing/2014/main" id="{2297BC22-2123-0BC9-3329-13D119231217}"/>
                </a:ext>
              </a:extLst>
            </p:cNvPr>
            <p:cNvSpPr/>
            <p:nvPr/>
          </p:nvSpPr>
          <p:spPr>
            <a:xfrm>
              <a:off x="313503"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3" name="Google Shape;26802;p50">
              <a:extLst>
                <a:ext uri="{FF2B5EF4-FFF2-40B4-BE49-F238E27FC236}">
                  <a16:creationId xmlns:a16="http://schemas.microsoft.com/office/drawing/2014/main" id="{C0DA5E78-75E9-D2C6-C437-582BC903EC4D}"/>
                </a:ext>
              </a:extLst>
            </p:cNvPr>
            <p:cNvSpPr/>
            <p:nvPr/>
          </p:nvSpPr>
          <p:spPr>
            <a:xfrm>
              <a:off x="433011"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4" name="Google Shape;26803;p50">
              <a:extLst>
                <a:ext uri="{FF2B5EF4-FFF2-40B4-BE49-F238E27FC236}">
                  <a16:creationId xmlns:a16="http://schemas.microsoft.com/office/drawing/2014/main" id="{5505628D-EC76-3D70-04EA-576D9AAA736F}"/>
                </a:ext>
              </a:extLst>
            </p:cNvPr>
            <p:cNvSpPr/>
            <p:nvPr/>
          </p:nvSpPr>
          <p:spPr>
            <a:xfrm>
              <a:off x="552519"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5" name="Google Shape;26804;p50">
              <a:extLst>
                <a:ext uri="{FF2B5EF4-FFF2-40B4-BE49-F238E27FC236}">
                  <a16:creationId xmlns:a16="http://schemas.microsoft.com/office/drawing/2014/main" id="{3F1D09DE-F2F1-123B-7B28-E1BBED5E1819}"/>
                </a:ext>
              </a:extLst>
            </p:cNvPr>
            <p:cNvSpPr/>
            <p:nvPr/>
          </p:nvSpPr>
          <p:spPr>
            <a:xfrm>
              <a:off x="672027"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6" name="Google Shape;26805;p50">
              <a:extLst>
                <a:ext uri="{FF2B5EF4-FFF2-40B4-BE49-F238E27FC236}">
                  <a16:creationId xmlns:a16="http://schemas.microsoft.com/office/drawing/2014/main" id="{820590A8-74BD-5F22-62BE-7814B3128248}"/>
                </a:ext>
              </a:extLst>
            </p:cNvPr>
            <p:cNvSpPr/>
            <p:nvPr/>
          </p:nvSpPr>
          <p:spPr>
            <a:xfrm>
              <a:off x="791536"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7" name="Google Shape;26806;p50">
              <a:extLst>
                <a:ext uri="{FF2B5EF4-FFF2-40B4-BE49-F238E27FC236}">
                  <a16:creationId xmlns:a16="http://schemas.microsoft.com/office/drawing/2014/main" id="{0D4A00E4-2949-B4AF-0B2E-62FBAE3E542B}"/>
                </a:ext>
              </a:extLst>
            </p:cNvPr>
            <p:cNvSpPr/>
            <p:nvPr/>
          </p:nvSpPr>
          <p:spPr>
            <a:xfrm>
              <a:off x="911044"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8" name="Google Shape;26807;p50">
              <a:extLst>
                <a:ext uri="{FF2B5EF4-FFF2-40B4-BE49-F238E27FC236}">
                  <a16:creationId xmlns:a16="http://schemas.microsoft.com/office/drawing/2014/main" id="{D00DC1A2-8219-4D1B-6296-12D2FBBEC44E}"/>
                </a:ext>
              </a:extLst>
            </p:cNvPr>
            <p:cNvSpPr/>
            <p:nvPr/>
          </p:nvSpPr>
          <p:spPr>
            <a:xfrm>
              <a:off x="1030552"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9" name="Google Shape;26808;p50">
              <a:extLst>
                <a:ext uri="{FF2B5EF4-FFF2-40B4-BE49-F238E27FC236}">
                  <a16:creationId xmlns:a16="http://schemas.microsoft.com/office/drawing/2014/main" id="{82A02CC6-4984-D8D1-C551-39032A0CD4B3}"/>
                </a:ext>
              </a:extLst>
            </p:cNvPr>
            <p:cNvSpPr/>
            <p:nvPr/>
          </p:nvSpPr>
          <p:spPr>
            <a:xfrm>
              <a:off x="8201254"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0" name="Google Shape;26809;p50">
              <a:extLst>
                <a:ext uri="{FF2B5EF4-FFF2-40B4-BE49-F238E27FC236}">
                  <a16:creationId xmlns:a16="http://schemas.microsoft.com/office/drawing/2014/main" id="{6FE72AE5-7E09-3521-BA57-12F479661D98}"/>
                </a:ext>
              </a:extLst>
            </p:cNvPr>
            <p:cNvSpPr/>
            <p:nvPr/>
          </p:nvSpPr>
          <p:spPr>
            <a:xfrm>
              <a:off x="8320767"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1" name="Google Shape;26810;p50">
              <a:extLst>
                <a:ext uri="{FF2B5EF4-FFF2-40B4-BE49-F238E27FC236}">
                  <a16:creationId xmlns:a16="http://schemas.microsoft.com/office/drawing/2014/main" id="{00EDBDD7-E3DF-F82D-1200-C756ED87DD06}"/>
                </a:ext>
              </a:extLst>
            </p:cNvPr>
            <p:cNvSpPr/>
            <p:nvPr/>
          </p:nvSpPr>
          <p:spPr>
            <a:xfrm>
              <a:off x="8440281"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2" name="Google Shape;26811;p50">
              <a:extLst>
                <a:ext uri="{FF2B5EF4-FFF2-40B4-BE49-F238E27FC236}">
                  <a16:creationId xmlns:a16="http://schemas.microsoft.com/office/drawing/2014/main" id="{4962D0F0-1CAD-4425-2D6D-17310DA19160}"/>
                </a:ext>
              </a:extLst>
            </p:cNvPr>
            <p:cNvSpPr/>
            <p:nvPr/>
          </p:nvSpPr>
          <p:spPr>
            <a:xfrm>
              <a:off x="8559794"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3" name="Google Shape;26812;p50">
              <a:extLst>
                <a:ext uri="{FF2B5EF4-FFF2-40B4-BE49-F238E27FC236}">
                  <a16:creationId xmlns:a16="http://schemas.microsoft.com/office/drawing/2014/main" id="{C194C64B-6063-A25A-1526-925DB680ED38}"/>
                </a:ext>
              </a:extLst>
            </p:cNvPr>
            <p:cNvSpPr/>
            <p:nvPr/>
          </p:nvSpPr>
          <p:spPr>
            <a:xfrm>
              <a:off x="8679308"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4" name="Google Shape;26813;p50">
              <a:extLst>
                <a:ext uri="{FF2B5EF4-FFF2-40B4-BE49-F238E27FC236}">
                  <a16:creationId xmlns:a16="http://schemas.microsoft.com/office/drawing/2014/main" id="{BC4C2E6D-D575-CE32-98AE-CFB50569FC30}"/>
                </a:ext>
              </a:extLst>
            </p:cNvPr>
            <p:cNvSpPr/>
            <p:nvPr/>
          </p:nvSpPr>
          <p:spPr>
            <a:xfrm>
              <a:off x="8798821"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5" name="Google Shape;26814;p50">
              <a:extLst>
                <a:ext uri="{FF2B5EF4-FFF2-40B4-BE49-F238E27FC236}">
                  <a16:creationId xmlns:a16="http://schemas.microsoft.com/office/drawing/2014/main" id="{D8718DEA-D7C4-1073-EB59-761573235EF0}"/>
                </a:ext>
              </a:extLst>
            </p:cNvPr>
            <p:cNvSpPr/>
            <p:nvPr/>
          </p:nvSpPr>
          <p:spPr>
            <a:xfrm>
              <a:off x="313503"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6" name="Google Shape;26815;p50">
              <a:extLst>
                <a:ext uri="{FF2B5EF4-FFF2-40B4-BE49-F238E27FC236}">
                  <a16:creationId xmlns:a16="http://schemas.microsoft.com/office/drawing/2014/main" id="{DBEB782A-F3AF-C80C-2303-547A86857C4D}"/>
                </a:ext>
              </a:extLst>
            </p:cNvPr>
            <p:cNvSpPr/>
            <p:nvPr/>
          </p:nvSpPr>
          <p:spPr>
            <a:xfrm>
              <a:off x="433011"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7" name="Google Shape;26816;p50">
              <a:extLst>
                <a:ext uri="{FF2B5EF4-FFF2-40B4-BE49-F238E27FC236}">
                  <a16:creationId xmlns:a16="http://schemas.microsoft.com/office/drawing/2014/main" id="{E24CE0F2-4EB3-596E-7271-74C4E6799394}"/>
                </a:ext>
              </a:extLst>
            </p:cNvPr>
            <p:cNvSpPr/>
            <p:nvPr/>
          </p:nvSpPr>
          <p:spPr>
            <a:xfrm>
              <a:off x="552519"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8" name="Google Shape;26817;p50">
              <a:extLst>
                <a:ext uri="{FF2B5EF4-FFF2-40B4-BE49-F238E27FC236}">
                  <a16:creationId xmlns:a16="http://schemas.microsoft.com/office/drawing/2014/main" id="{E85E5077-736F-372D-E318-D264BCEC5B15}"/>
                </a:ext>
              </a:extLst>
            </p:cNvPr>
            <p:cNvSpPr/>
            <p:nvPr/>
          </p:nvSpPr>
          <p:spPr>
            <a:xfrm>
              <a:off x="672027"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9" name="Google Shape;26818;p50">
              <a:extLst>
                <a:ext uri="{FF2B5EF4-FFF2-40B4-BE49-F238E27FC236}">
                  <a16:creationId xmlns:a16="http://schemas.microsoft.com/office/drawing/2014/main" id="{B832C1A7-92FC-FB82-B5D9-937C956CE8CD}"/>
                </a:ext>
              </a:extLst>
            </p:cNvPr>
            <p:cNvSpPr/>
            <p:nvPr/>
          </p:nvSpPr>
          <p:spPr>
            <a:xfrm>
              <a:off x="791536"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0" name="Google Shape;26819;p50">
              <a:extLst>
                <a:ext uri="{FF2B5EF4-FFF2-40B4-BE49-F238E27FC236}">
                  <a16:creationId xmlns:a16="http://schemas.microsoft.com/office/drawing/2014/main" id="{989E5A96-F70B-15D8-8366-51678F6E6FE2}"/>
                </a:ext>
              </a:extLst>
            </p:cNvPr>
            <p:cNvSpPr/>
            <p:nvPr/>
          </p:nvSpPr>
          <p:spPr>
            <a:xfrm>
              <a:off x="911044"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1" name="Google Shape;26820;p50">
              <a:extLst>
                <a:ext uri="{FF2B5EF4-FFF2-40B4-BE49-F238E27FC236}">
                  <a16:creationId xmlns:a16="http://schemas.microsoft.com/office/drawing/2014/main" id="{B38AD336-01E4-9D12-9C95-A537E6EF797B}"/>
                </a:ext>
              </a:extLst>
            </p:cNvPr>
            <p:cNvSpPr/>
            <p:nvPr/>
          </p:nvSpPr>
          <p:spPr>
            <a:xfrm>
              <a:off x="1030552"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2" name="Google Shape;26821;p50">
              <a:extLst>
                <a:ext uri="{FF2B5EF4-FFF2-40B4-BE49-F238E27FC236}">
                  <a16:creationId xmlns:a16="http://schemas.microsoft.com/office/drawing/2014/main" id="{485A3EBD-65BF-EF93-9C14-06D05B72462F}"/>
                </a:ext>
              </a:extLst>
            </p:cNvPr>
            <p:cNvSpPr/>
            <p:nvPr/>
          </p:nvSpPr>
          <p:spPr>
            <a:xfrm>
              <a:off x="8201254"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3" name="Google Shape;26822;p50">
              <a:extLst>
                <a:ext uri="{FF2B5EF4-FFF2-40B4-BE49-F238E27FC236}">
                  <a16:creationId xmlns:a16="http://schemas.microsoft.com/office/drawing/2014/main" id="{3F044CA1-4500-958D-7A5C-E7BC2D2312AE}"/>
                </a:ext>
              </a:extLst>
            </p:cNvPr>
            <p:cNvSpPr/>
            <p:nvPr/>
          </p:nvSpPr>
          <p:spPr>
            <a:xfrm>
              <a:off x="8320767"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4" name="Google Shape;26823;p50">
              <a:extLst>
                <a:ext uri="{FF2B5EF4-FFF2-40B4-BE49-F238E27FC236}">
                  <a16:creationId xmlns:a16="http://schemas.microsoft.com/office/drawing/2014/main" id="{B256DA7F-9FF9-86EB-C22B-53C54063EF51}"/>
                </a:ext>
              </a:extLst>
            </p:cNvPr>
            <p:cNvSpPr/>
            <p:nvPr/>
          </p:nvSpPr>
          <p:spPr>
            <a:xfrm>
              <a:off x="8440281"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5" name="Google Shape;26824;p50">
              <a:extLst>
                <a:ext uri="{FF2B5EF4-FFF2-40B4-BE49-F238E27FC236}">
                  <a16:creationId xmlns:a16="http://schemas.microsoft.com/office/drawing/2014/main" id="{9BB0E598-1AA6-7F0C-09CE-EB042B11EB78}"/>
                </a:ext>
              </a:extLst>
            </p:cNvPr>
            <p:cNvSpPr/>
            <p:nvPr/>
          </p:nvSpPr>
          <p:spPr>
            <a:xfrm>
              <a:off x="8559794"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6" name="Google Shape;26825;p50">
              <a:extLst>
                <a:ext uri="{FF2B5EF4-FFF2-40B4-BE49-F238E27FC236}">
                  <a16:creationId xmlns:a16="http://schemas.microsoft.com/office/drawing/2014/main" id="{8D4E047D-F1F5-FBC9-A689-4CD49356A47E}"/>
                </a:ext>
              </a:extLst>
            </p:cNvPr>
            <p:cNvSpPr/>
            <p:nvPr/>
          </p:nvSpPr>
          <p:spPr>
            <a:xfrm>
              <a:off x="8679308"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7" name="Google Shape;26826;p50">
              <a:extLst>
                <a:ext uri="{FF2B5EF4-FFF2-40B4-BE49-F238E27FC236}">
                  <a16:creationId xmlns:a16="http://schemas.microsoft.com/office/drawing/2014/main" id="{416E54F6-1772-C947-EC80-7CA92B6D20C3}"/>
                </a:ext>
              </a:extLst>
            </p:cNvPr>
            <p:cNvSpPr/>
            <p:nvPr/>
          </p:nvSpPr>
          <p:spPr>
            <a:xfrm>
              <a:off x="8798821"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8" name="Google Shape;26827;p50">
              <a:extLst>
                <a:ext uri="{FF2B5EF4-FFF2-40B4-BE49-F238E27FC236}">
                  <a16:creationId xmlns:a16="http://schemas.microsoft.com/office/drawing/2014/main" id="{13CB31F0-C1B4-4492-1AAF-1755F13E991D}"/>
                </a:ext>
              </a:extLst>
            </p:cNvPr>
            <p:cNvSpPr/>
            <p:nvPr/>
          </p:nvSpPr>
          <p:spPr>
            <a:xfrm>
              <a:off x="313503"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9" name="Google Shape;26828;p50">
              <a:extLst>
                <a:ext uri="{FF2B5EF4-FFF2-40B4-BE49-F238E27FC236}">
                  <a16:creationId xmlns:a16="http://schemas.microsoft.com/office/drawing/2014/main" id="{102CBBC4-2AAD-5D53-B5E0-AAF2BCBA4C59}"/>
                </a:ext>
              </a:extLst>
            </p:cNvPr>
            <p:cNvSpPr/>
            <p:nvPr/>
          </p:nvSpPr>
          <p:spPr>
            <a:xfrm>
              <a:off x="433011"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0" name="Google Shape;26829;p50">
              <a:extLst>
                <a:ext uri="{FF2B5EF4-FFF2-40B4-BE49-F238E27FC236}">
                  <a16:creationId xmlns:a16="http://schemas.microsoft.com/office/drawing/2014/main" id="{13906D97-BDF0-73FB-E975-9131E70EC81D}"/>
                </a:ext>
              </a:extLst>
            </p:cNvPr>
            <p:cNvSpPr/>
            <p:nvPr/>
          </p:nvSpPr>
          <p:spPr>
            <a:xfrm>
              <a:off x="552519"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1" name="Google Shape;26830;p50">
              <a:extLst>
                <a:ext uri="{FF2B5EF4-FFF2-40B4-BE49-F238E27FC236}">
                  <a16:creationId xmlns:a16="http://schemas.microsoft.com/office/drawing/2014/main" id="{2663CA48-647E-50D8-3BB4-3DB73E6401D1}"/>
                </a:ext>
              </a:extLst>
            </p:cNvPr>
            <p:cNvSpPr/>
            <p:nvPr/>
          </p:nvSpPr>
          <p:spPr>
            <a:xfrm>
              <a:off x="672027"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2" name="Google Shape;26831;p50">
              <a:extLst>
                <a:ext uri="{FF2B5EF4-FFF2-40B4-BE49-F238E27FC236}">
                  <a16:creationId xmlns:a16="http://schemas.microsoft.com/office/drawing/2014/main" id="{EA377641-715B-E0D9-DE8D-AF8EE644BE60}"/>
                </a:ext>
              </a:extLst>
            </p:cNvPr>
            <p:cNvSpPr/>
            <p:nvPr/>
          </p:nvSpPr>
          <p:spPr>
            <a:xfrm>
              <a:off x="791536"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3" name="Google Shape;26832;p50">
              <a:extLst>
                <a:ext uri="{FF2B5EF4-FFF2-40B4-BE49-F238E27FC236}">
                  <a16:creationId xmlns:a16="http://schemas.microsoft.com/office/drawing/2014/main" id="{01AA1801-AE6A-E6CA-1510-77F8E913BCCB}"/>
                </a:ext>
              </a:extLst>
            </p:cNvPr>
            <p:cNvSpPr/>
            <p:nvPr/>
          </p:nvSpPr>
          <p:spPr>
            <a:xfrm>
              <a:off x="911044"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4" name="Google Shape;26833;p50">
              <a:extLst>
                <a:ext uri="{FF2B5EF4-FFF2-40B4-BE49-F238E27FC236}">
                  <a16:creationId xmlns:a16="http://schemas.microsoft.com/office/drawing/2014/main" id="{692FEADC-984D-1A18-A615-E9A887CE24FF}"/>
                </a:ext>
              </a:extLst>
            </p:cNvPr>
            <p:cNvSpPr/>
            <p:nvPr/>
          </p:nvSpPr>
          <p:spPr>
            <a:xfrm>
              <a:off x="1030552"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5" name="Google Shape;26834;p50">
              <a:extLst>
                <a:ext uri="{FF2B5EF4-FFF2-40B4-BE49-F238E27FC236}">
                  <a16:creationId xmlns:a16="http://schemas.microsoft.com/office/drawing/2014/main" id="{A15A9D2B-0695-26A9-CDFB-DFEFF3B552DC}"/>
                </a:ext>
              </a:extLst>
            </p:cNvPr>
            <p:cNvSpPr/>
            <p:nvPr/>
          </p:nvSpPr>
          <p:spPr>
            <a:xfrm>
              <a:off x="8201254"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6" name="Google Shape;26835;p50">
              <a:extLst>
                <a:ext uri="{FF2B5EF4-FFF2-40B4-BE49-F238E27FC236}">
                  <a16:creationId xmlns:a16="http://schemas.microsoft.com/office/drawing/2014/main" id="{EBC82A15-DB1E-F800-41CF-F16EC903A858}"/>
                </a:ext>
              </a:extLst>
            </p:cNvPr>
            <p:cNvSpPr/>
            <p:nvPr/>
          </p:nvSpPr>
          <p:spPr>
            <a:xfrm>
              <a:off x="8320767"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7" name="Google Shape;26836;p50">
              <a:extLst>
                <a:ext uri="{FF2B5EF4-FFF2-40B4-BE49-F238E27FC236}">
                  <a16:creationId xmlns:a16="http://schemas.microsoft.com/office/drawing/2014/main" id="{735C20EA-8A14-B748-2CF2-92E61EEC6FDB}"/>
                </a:ext>
              </a:extLst>
            </p:cNvPr>
            <p:cNvSpPr/>
            <p:nvPr/>
          </p:nvSpPr>
          <p:spPr>
            <a:xfrm>
              <a:off x="8440281"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8" name="Google Shape;26837;p50">
              <a:extLst>
                <a:ext uri="{FF2B5EF4-FFF2-40B4-BE49-F238E27FC236}">
                  <a16:creationId xmlns:a16="http://schemas.microsoft.com/office/drawing/2014/main" id="{78CA5366-B3AA-E760-1296-DCA2A92DEE9D}"/>
                </a:ext>
              </a:extLst>
            </p:cNvPr>
            <p:cNvSpPr/>
            <p:nvPr/>
          </p:nvSpPr>
          <p:spPr>
            <a:xfrm>
              <a:off x="8559794"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9" name="Google Shape;26838;p50">
              <a:extLst>
                <a:ext uri="{FF2B5EF4-FFF2-40B4-BE49-F238E27FC236}">
                  <a16:creationId xmlns:a16="http://schemas.microsoft.com/office/drawing/2014/main" id="{C8FD57A6-A2E4-A391-31A8-C28F340B060F}"/>
                </a:ext>
              </a:extLst>
            </p:cNvPr>
            <p:cNvSpPr/>
            <p:nvPr/>
          </p:nvSpPr>
          <p:spPr>
            <a:xfrm>
              <a:off x="8679308"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0" name="Google Shape;26839;p50">
              <a:extLst>
                <a:ext uri="{FF2B5EF4-FFF2-40B4-BE49-F238E27FC236}">
                  <a16:creationId xmlns:a16="http://schemas.microsoft.com/office/drawing/2014/main" id="{E63CCA0D-8EE6-1A2E-CFE6-D48F47F2860A}"/>
                </a:ext>
              </a:extLst>
            </p:cNvPr>
            <p:cNvSpPr/>
            <p:nvPr/>
          </p:nvSpPr>
          <p:spPr>
            <a:xfrm>
              <a:off x="8798821"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1" name="Google Shape;26840;p50">
              <a:extLst>
                <a:ext uri="{FF2B5EF4-FFF2-40B4-BE49-F238E27FC236}">
                  <a16:creationId xmlns:a16="http://schemas.microsoft.com/office/drawing/2014/main" id="{C047CEAE-E3C8-57D8-65EB-ED8C8F5849D2}"/>
                </a:ext>
              </a:extLst>
            </p:cNvPr>
            <p:cNvSpPr/>
            <p:nvPr/>
          </p:nvSpPr>
          <p:spPr>
            <a:xfrm>
              <a:off x="313503"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2" name="Google Shape;26841;p50">
              <a:extLst>
                <a:ext uri="{FF2B5EF4-FFF2-40B4-BE49-F238E27FC236}">
                  <a16:creationId xmlns:a16="http://schemas.microsoft.com/office/drawing/2014/main" id="{6FA2F509-597D-FE84-A821-7F69DA6E2A90}"/>
                </a:ext>
              </a:extLst>
            </p:cNvPr>
            <p:cNvSpPr/>
            <p:nvPr/>
          </p:nvSpPr>
          <p:spPr>
            <a:xfrm>
              <a:off x="433011"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3" name="Google Shape;26842;p50">
              <a:extLst>
                <a:ext uri="{FF2B5EF4-FFF2-40B4-BE49-F238E27FC236}">
                  <a16:creationId xmlns:a16="http://schemas.microsoft.com/office/drawing/2014/main" id="{864B9E53-F3AB-3FE6-8B70-CDCFF0580561}"/>
                </a:ext>
              </a:extLst>
            </p:cNvPr>
            <p:cNvSpPr/>
            <p:nvPr/>
          </p:nvSpPr>
          <p:spPr>
            <a:xfrm>
              <a:off x="552519"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4" name="Google Shape;26843;p50">
              <a:extLst>
                <a:ext uri="{FF2B5EF4-FFF2-40B4-BE49-F238E27FC236}">
                  <a16:creationId xmlns:a16="http://schemas.microsoft.com/office/drawing/2014/main" id="{D1D0648F-1A75-FBE5-86AD-07DA44B7DDF5}"/>
                </a:ext>
              </a:extLst>
            </p:cNvPr>
            <p:cNvSpPr/>
            <p:nvPr/>
          </p:nvSpPr>
          <p:spPr>
            <a:xfrm>
              <a:off x="672027"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5" name="Google Shape;26844;p50">
              <a:extLst>
                <a:ext uri="{FF2B5EF4-FFF2-40B4-BE49-F238E27FC236}">
                  <a16:creationId xmlns:a16="http://schemas.microsoft.com/office/drawing/2014/main" id="{866FA1F6-FEC4-99FD-497F-1ED87027D305}"/>
                </a:ext>
              </a:extLst>
            </p:cNvPr>
            <p:cNvSpPr/>
            <p:nvPr/>
          </p:nvSpPr>
          <p:spPr>
            <a:xfrm>
              <a:off x="791536"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6" name="Google Shape;26845;p50">
              <a:extLst>
                <a:ext uri="{FF2B5EF4-FFF2-40B4-BE49-F238E27FC236}">
                  <a16:creationId xmlns:a16="http://schemas.microsoft.com/office/drawing/2014/main" id="{7579C804-ECA4-0AF9-080E-76FD119E9054}"/>
                </a:ext>
              </a:extLst>
            </p:cNvPr>
            <p:cNvSpPr/>
            <p:nvPr/>
          </p:nvSpPr>
          <p:spPr>
            <a:xfrm>
              <a:off x="911044"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7" name="Google Shape;26846;p50">
              <a:extLst>
                <a:ext uri="{FF2B5EF4-FFF2-40B4-BE49-F238E27FC236}">
                  <a16:creationId xmlns:a16="http://schemas.microsoft.com/office/drawing/2014/main" id="{5B6FB427-7F98-D312-27B0-569A5FDDF5E3}"/>
                </a:ext>
              </a:extLst>
            </p:cNvPr>
            <p:cNvSpPr/>
            <p:nvPr/>
          </p:nvSpPr>
          <p:spPr>
            <a:xfrm>
              <a:off x="1030552"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8" name="Google Shape;26847;p50">
              <a:extLst>
                <a:ext uri="{FF2B5EF4-FFF2-40B4-BE49-F238E27FC236}">
                  <a16:creationId xmlns:a16="http://schemas.microsoft.com/office/drawing/2014/main" id="{B85F86D4-678A-6AB9-37E2-604C80AC48C5}"/>
                </a:ext>
              </a:extLst>
            </p:cNvPr>
            <p:cNvSpPr/>
            <p:nvPr/>
          </p:nvSpPr>
          <p:spPr>
            <a:xfrm>
              <a:off x="8201254"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9" name="Google Shape;26848;p50">
              <a:extLst>
                <a:ext uri="{FF2B5EF4-FFF2-40B4-BE49-F238E27FC236}">
                  <a16:creationId xmlns:a16="http://schemas.microsoft.com/office/drawing/2014/main" id="{AA865117-CAD5-BC3D-37A7-8EF7C66B821F}"/>
                </a:ext>
              </a:extLst>
            </p:cNvPr>
            <p:cNvSpPr/>
            <p:nvPr/>
          </p:nvSpPr>
          <p:spPr>
            <a:xfrm>
              <a:off x="8320767"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0" name="Google Shape;26849;p50">
              <a:extLst>
                <a:ext uri="{FF2B5EF4-FFF2-40B4-BE49-F238E27FC236}">
                  <a16:creationId xmlns:a16="http://schemas.microsoft.com/office/drawing/2014/main" id="{944ABAFD-AC6F-4579-26D9-6BC496206B59}"/>
                </a:ext>
              </a:extLst>
            </p:cNvPr>
            <p:cNvSpPr/>
            <p:nvPr/>
          </p:nvSpPr>
          <p:spPr>
            <a:xfrm>
              <a:off x="8440281"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1" name="Google Shape;26850;p50">
              <a:extLst>
                <a:ext uri="{FF2B5EF4-FFF2-40B4-BE49-F238E27FC236}">
                  <a16:creationId xmlns:a16="http://schemas.microsoft.com/office/drawing/2014/main" id="{7CA719F0-78D2-9451-33AE-4B518215B76A}"/>
                </a:ext>
              </a:extLst>
            </p:cNvPr>
            <p:cNvSpPr/>
            <p:nvPr/>
          </p:nvSpPr>
          <p:spPr>
            <a:xfrm>
              <a:off x="8559794"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2" name="Google Shape;26851;p50">
              <a:extLst>
                <a:ext uri="{FF2B5EF4-FFF2-40B4-BE49-F238E27FC236}">
                  <a16:creationId xmlns:a16="http://schemas.microsoft.com/office/drawing/2014/main" id="{3D0E8AF2-01C3-FF04-FC3F-304D00D11E92}"/>
                </a:ext>
              </a:extLst>
            </p:cNvPr>
            <p:cNvSpPr/>
            <p:nvPr/>
          </p:nvSpPr>
          <p:spPr>
            <a:xfrm>
              <a:off x="8679308"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3" name="Google Shape;26852;p50">
              <a:extLst>
                <a:ext uri="{FF2B5EF4-FFF2-40B4-BE49-F238E27FC236}">
                  <a16:creationId xmlns:a16="http://schemas.microsoft.com/office/drawing/2014/main" id="{69AE0201-B2CA-5DF1-DE84-E0717DB7269F}"/>
                </a:ext>
              </a:extLst>
            </p:cNvPr>
            <p:cNvSpPr/>
            <p:nvPr/>
          </p:nvSpPr>
          <p:spPr>
            <a:xfrm>
              <a:off x="8798821"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4" name="Google Shape;26853;p50">
              <a:extLst>
                <a:ext uri="{FF2B5EF4-FFF2-40B4-BE49-F238E27FC236}">
                  <a16:creationId xmlns:a16="http://schemas.microsoft.com/office/drawing/2014/main" id="{03FA045C-0D37-9B75-42F1-BA97D0958DC2}"/>
                </a:ext>
              </a:extLst>
            </p:cNvPr>
            <p:cNvSpPr/>
            <p:nvPr/>
          </p:nvSpPr>
          <p:spPr>
            <a:xfrm>
              <a:off x="313503"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5" name="Google Shape;26854;p50">
              <a:extLst>
                <a:ext uri="{FF2B5EF4-FFF2-40B4-BE49-F238E27FC236}">
                  <a16:creationId xmlns:a16="http://schemas.microsoft.com/office/drawing/2014/main" id="{D389C3AC-000A-0D0F-7C46-9A13833DE46F}"/>
                </a:ext>
              </a:extLst>
            </p:cNvPr>
            <p:cNvSpPr/>
            <p:nvPr/>
          </p:nvSpPr>
          <p:spPr>
            <a:xfrm>
              <a:off x="433011"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6" name="Google Shape;26855;p50">
              <a:extLst>
                <a:ext uri="{FF2B5EF4-FFF2-40B4-BE49-F238E27FC236}">
                  <a16:creationId xmlns:a16="http://schemas.microsoft.com/office/drawing/2014/main" id="{5D612B0C-9726-7CF1-FBD7-63C715222650}"/>
                </a:ext>
              </a:extLst>
            </p:cNvPr>
            <p:cNvSpPr/>
            <p:nvPr/>
          </p:nvSpPr>
          <p:spPr>
            <a:xfrm>
              <a:off x="552519"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7" name="Google Shape;26856;p50">
              <a:extLst>
                <a:ext uri="{FF2B5EF4-FFF2-40B4-BE49-F238E27FC236}">
                  <a16:creationId xmlns:a16="http://schemas.microsoft.com/office/drawing/2014/main" id="{6C514539-6F77-F2A7-A39C-A6A7877D9DE2}"/>
                </a:ext>
              </a:extLst>
            </p:cNvPr>
            <p:cNvSpPr/>
            <p:nvPr/>
          </p:nvSpPr>
          <p:spPr>
            <a:xfrm>
              <a:off x="672027"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8" name="Google Shape;26857;p50">
              <a:extLst>
                <a:ext uri="{FF2B5EF4-FFF2-40B4-BE49-F238E27FC236}">
                  <a16:creationId xmlns:a16="http://schemas.microsoft.com/office/drawing/2014/main" id="{33FD46D1-A746-7109-C745-FF842A80756D}"/>
                </a:ext>
              </a:extLst>
            </p:cNvPr>
            <p:cNvSpPr/>
            <p:nvPr/>
          </p:nvSpPr>
          <p:spPr>
            <a:xfrm>
              <a:off x="791536"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9" name="Google Shape;26858;p50">
              <a:extLst>
                <a:ext uri="{FF2B5EF4-FFF2-40B4-BE49-F238E27FC236}">
                  <a16:creationId xmlns:a16="http://schemas.microsoft.com/office/drawing/2014/main" id="{E0F50A3B-F3E0-69D7-BBD0-7F512D221EB8}"/>
                </a:ext>
              </a:extLst>
            </p:cNvPr>
            <p:cNvSpPr/>
            <p:nvPr/>
          </p:nvSpPr>
          <p:spPr>
            <a:xfrm>
              <a:off x="911044"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0" name="Google Shape;26859;p50">
              <a:extLst>
                <a:ext uri="{FF2B5EF4-FFF2-40B4-BE49-F238E27FC236}">
                  <a16:creationId xmlns:a16="http://schemas.microsoft.com/office/drawing/2014/main" id="{9E27E8CA-AFD5-FE9C-AB51-8A6725C42BBA}"/>
                </a:ext>
              </a:extLst>
            </p:cNvPr>
            <p:cNvSpPr/>
            <p:nvPr/>
          </p:nvSpPr>
          <p:spPr>
            <a:xfrm>
              <a:off x="1030552"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1" name="Google Shape;26860;p50">
              <a:extLst>
                <a:ext uri="{FF2B5EF4-FFF2-40B4-BE49-F238E27FC236}">
                  <a16:creationId xmlns:a16="http://schemas.microsoft.com/office/drawing/2014/main" id="{5587A457-C67C-3AD8-940F-D2667F31355F}"/>
                </a:ext>
              </a:extLst>
            </p:cNvPr>
            <p:cNvSpPr/>
            <p:nvPr/>
          </p:nvSpPr>
          <p:spPr>
            <a:xfrm>
              <a:off x="8201254"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2" name="Google Shape;26861;p50">
              <a:extLst>
                <a:ext uri="{FF2B5EF4-FFF2-40B4-BE49-F238E27FC236}">
                  <a16:creationId xmlns:a16="http://schemas.microsoft.com/office/drawing/2014/main" id="{53A104F0-3E32-8448-F67F-6CF2DF1DCB22}"/>
                </a:ext>
              </a:extLst>
            </p:cNvPr>
            <p:cNvSpPr/>
            <p:nvPr/>
          </p:nvSpPr>
          <p:spPr>
            <a:xfrm>
              <a:off x="8320767"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3" name="Google Shape;26862;p50">
              <a:extLst>
                <a:ext uri="{FF2B5EF4-FFF2-40B4-BE49-F238E27FC236}">
                  <a16:creationId xmlns:a16="http://schemas.microsoft.com/office/drawing/2014/main" id="{B1287191-D89F-7605-6F20-90BE551B7FEC}"/>
                </a:ext>
              </a:extLst>
            </p:cNvPr>
            <p:cNvSpPr/>
            <p:nvPr/>
          </p:nvSpPr>
          <p:spPr>
            <a:xfrm>
              <a:off x="8440281"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4" name="Google Shape;26863;p50">
              <a:extLst>
                <a:ext uri="{FF2B5EF4-FFF2-40B4-BE49-F238E27FC236}">
                  <a16:creationId xmlns:a16="http://schemas.microsoft.com/office/drawing/2014/main" id="{991726B1-76AA-686F-58CC-EE1F1FAFC366}"/>
                </a:ext>
              </a:extLst>
            </p:cNvPr>
            <p:cNvSpPr/>
            <p:nvPr/>
          </p:nvSpPr>
          <p:spPr>
            <a:xfrm>
              <a:off x="8559794"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5" name="Google Shape;26864;p50">
              <a:extLst>
                <a:ext uri="{FF2B5EF4-FFF2-40B4-BE49-F238E27FC236}">
                  <a16:creationId xmlns:a16="http://schemas.microsoft.com/office/drawing/2014/main" id="{B5623532-B269-4A02-E348-63BF0882349B}"/>
                </a:ext>
              </a:extLst>
            </p:cNvPr>
            <p:cNvSpPr/>
            <p:nvPr/>
          </p:nvSpPr>
          <p:spPr>
            <a:xfrm>
              <a:off x="8679308"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6" name="Google Shape;26865;p50">
              <a:extLst>
                <a:ext uri="{FF2B5EF4-FFF2-40B4-BE49-F238E27FC236}">
                  <a16:creationId xmlns:a16="http://schemas.microsoft.com/office/drawing/2014/main" id="{AFEF2300-32BD-5D3E-DD44-4B1117C61A41}"/>
                </a:ext>
              </a:extLst>
            </p:cNvPr>
            <p:cNvSpPr/>
            <p:nvPr/>
          </p:nvSpPr>
          <p:spPr>
            <a:xfrm>
              <a:off x="8798821"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7" name="Google Shape;26866;p50">
              <a:extLst>
                <a:ext uri="{FF2B5EF4-FFF2-40B4-BE49-F238E27FC236}">
                  <a16:creationId xmlns:a16="http://schemas.microsoft.com/office/drawing/2014/main" id="{AF858420-161D-7E82-252E-FB991C73AD2F}"/>
                </a:ext>
              </a:extLst>
            </p:cNvPr>
            <p:cNvSpPr/>
            <p:nvPr/>
          </p:nvSpPr>
          <p:spPr>
            <a:xfrm>
              <a:off x="313503"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8" name="Google Shape;26867;p50">
              <a:extLst>
                <a:ext uri="{FF2B5EF4-FFF2-40B4-BE49-F238E27FC236}">
                  <a16:creationId xmlns:a16="http://schemas.microsoft.com/office/drawing/2014/main" id="{1E8B20BA-37CB-3098-05E4-D708363D9AD9}"/>
                </a:ext>
              </a:extLst>
            </p:cNvPr>
            <p:cNvSpPr/>
            <p:nvPr/>
          </p:nvSpPr>
          <p:spPr>
            <a:xfrm>
              <a:off x="433011"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9" name="Google Shape;26868;p50">
              <a:extLst>
                <a:ext uri="{FF2B5EF4-FFF2-40B4-BE49-F238E27FC236}">
                  <a16:creationId xmlns:a16="http://schemas.microsoft.com/office/drawing/2014/main" id="{7C51C9BD-5AAD-6C23-BE94-511AFA64CB10}"/>
                </a:ext>
              </a:extLst>
            </p:cNvPr>
            <p:cNvSpPr/>
            <p:nvPr/>
          </p:nvSpPr>
          <p:spPr>
            <a:xfrm>
              <a:off x="552519"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0" name="Google Shape;26869;p50">
              <a:extLst>
                <a:ext uri="{FF2B5EF4-FFF2-40B4-BE49-F238E27FC236}">
                  <a16:creationId xmlns:a16="http://schemas.microsoft.com/office/drawing/2014/main" id="{F42547F6-C4A0-67B2-F1C3-64D806460C34}"/>
                </a:ext>
              </a:extLst>
            </p:cNvPr>
            <p:cNvSpPr/>
            <p:nvPr/>
          </p:nvSpPr>
          <p:spPr>
            <a:xfrm>
              <a:off x="672027"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1" name="Google Shape;26870;p50">
              <a:extLst>
                <a:ext uri="{FF2B5EF4-FFF2-40B4-BE49-F238E27FC236}">
                  <a16:creationId xmlns:a16="http://schemas.microsoft.com/office/drawing/2014/main" id="{86A4D3E1-FAE9-8B7E-67BC-9820AD0E5B91}"/>
                </a:ext>
              </a:extLst>
            </p:cNvPr>
            <p:cNvSpPr/>
            <p:nvPr/>
          </p:nvSpPr>
          <p:spPr>
            <a:xfrm>
              <a:off x="791536"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2" name="Google Shape;26871;p50">
              <a:extLst>
                <a:ext uri="{FF2B5EF4-FFF2-40B4-BE49-F238E27FC236}">
                  <a16:creationId xmlns:a16="http://schemas.microsoft.com/office/drawing/2014/main" id="{FD0779D5-6169-91DB-C61A-43D099014C44}"/>
                </a:ext>
              </a:extLst>
            </p:cNvPr>
            <p:cNvSpPr/>
            <p:nvPr/>
          </p:nvSpPr>
          <p:spPr>
            <a:xfrm>
              <a:off x="911044"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3" name="Google Shape;26872;p50">
              <a:extLst>
                <a:ext uri="{FF2B5EF4-FFF2-40B4-BE49-F238E27FC236}">
                  <a16:creationId xmlns:a16="http://schemas.microsoft.com/office/drawing/2014/main" id="{B7E315B7-2339-3B78-4FB7-150B4EB944F4}"/>
                </a:ext>
              </a:extLst>
            </p:cNvPr>
            <p:cNvSpPr/>
            <p:nvPr/>
          </p:nvSpPr>
          <p:spPr>
            <a:xfrm>
              <a:off x="1030552"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4" name="Google Shape;26873;p50">
              <a:extLst>
                <a:ext uri="{FF2B5EF4-FFF2-40B4-BE49-F238E27FC236}">
                  <a16:creationId xmlns:a16="http://schemas.microsoft.com/office/drawing/2014/main" id="{1B4DCA12-316D-13FB-27E2-BDB8BBCBCAFF}"/>
                </a:ext>
              </a:extLst>
            </p:cNvPr>
            <p:cNvSpPr/>
            <p:nvPr/>
          </p:nvSpPr>
          <p:spPr>
            <a:xfrm>
              <a:off x="8201254"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5" name="Google Shape;26874;p50">
              <a:extLst>
                <a:ext uri="{FF2B5EF4-FFF2-40B4-BE49-F238E27FC236}">
                  <a16:creationId xmlns:a16="http://schemas.microsoft.com/office/drawing/2014/main" id="{E41F0F4B-1675-97EE-963C-FBF0AC713EB0}"/>
                </a:ext>
              </a:extLst>
            </p:cNvPr>
            <p:cNvSpPr/>
            <p:nvPr/>
          </p:nvSpPr>
          <p:spPr>
            <a:xfrm>
              <a:off x="8320767"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6" name="Google Shape;26875;p50">
              <a:extLst>
                <a:ext uri="{FF2B5EF4-FFF2-40B4-BE49-F238E27FC236}">
                  <a16:creationId xmlns:a16="http://schemas.microsoft.com/office/drawing/2014/main" id="{5DE389F4-797A-CFDB-626F-B9B9F3CD8BCB}"/>
                </a:ext>
              </a:extLst>
            </p:cNvPr>
            <p:cNvSpPr/>
            <p:nvPr/>
          </p:nvSpPr>
          <p:spPr>
            <a:xfrm>
              <a:off x="8440281"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7" name="Google Shape;26876;p50">
              <a:extLst>
                <a:ext uri="{FF2B5EF4-FFF2-40B4-BE49-F238E27FC236}">
                  <a16:creationId xmlns:a16="http://schemas.microsoft.com/office/drawing/2014/main" id="{B779AE87-DD8B-C9E9-8836-6005609C17FA}"/>
                </a:ext>
              </a:extLst>
            </p:cNvPr>
            <p:cNvSpPr/>
            <p:nvPr/>
          </p:nvSpPr>
          <p:spPr>
            <a:xfrm>
              <a:off x="8559794"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8" name="Google Shape;26877;p50">
              <a:extLst>
                <a:ext uri="{FF2B5EF4-FFF2-40B4-BE49-F238E27FC236}">
                  <a16:creationId xmlns:a16="http://schemas.microsoft.com/office/drawing/2014/main" id="{F1F6BECC-FEF4-A04B-44BC-0E2BD477C0A2}"/>
                </a:ext>
              </a:extLst>
            </p:cNvPr>
            <p:cNvSpPr/>
            <p:nvPr/>
          </p:nvSpPr>
          <p:spPr>
            <a:xfrm>
              <a:off x="8679308"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9" name="Google Shape;26878;p50">
              <a:extLst>
                <a:ext uri="{FF2B5EF4-FFF2-40B4-BE49-F238E27FC236}">
                  <a16:creationId xmlns:a16="http://schemas.microsoft.com/office/drawing/2014/main" id="{CEE1B854-ECD9-BE9E-9206-8B1EC788CD49}"/>
                </a:ext>
              </a:extLst>
            </p:cNvPr>
            <p:cNvSpPr/>
            <p:nvPr/>
          </p:nvSpPr>
          <p:spPr>
            <a:xfrm>
              <a:off x="8798821"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0" name="Google Shape;26879;p50">
              <a:extLst>
                <a:ext uri="{FF2B5EF4-FFF2-40B4-BE49-F238E27FC236}">
                  <a16:creationId xmlns:a16="http://schemas.microsoft.com/office/drawing/2014/main" id="{1001C1E9-6087-0598-9D9B-862D4038C0E6}"/>
                </a:ext>
              </a:extLst>
            </p:cNvPr>
            <p:cNvSpPr/>
            <p:nvPr/>
          </p:nvSpPr>
          <p:spPr>
            <a:xfrm>
              <a:off x="313503"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1" name="Google Shape;26880;p50">
              <a:extLst>
                <a:ext uri="{FF2B5EF4-FFF2-40B4-BE49-F238E27FC236}">
                  <a16:creationId xmlns:a16="http://schemas.microsoft.com/office/drawing/2014/main" id="{0D3B73FB-C7C8-90E1-1537-890954D8EBBD}"/>
                </a:ext>
              </a:extLst>
            </p:cNvPr>
            <p:cNvSpPr/>
            <p:nvPr/>
          </p:nvSpPr>
          <p:spPr>
            <a:xfrm>
              <a:off x="433011"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2" name="Google Shape;26881;p50">
              <a:extLst>
                <a:ext uri="{FF2B5EF4-FFF2-40B4-BE49-F238E27FC236}">
                  <a16:creationId xmlns:a16="http://schemas.microsoft.com/office/drawing/2014/main" id="{B561B629-5A04-2324-C1D3-D85FF5BE5B60}"/>
                </a:ext>
              </a:extLst>
            </p:cNvPr>
            <p:cNvSpPr/>
            <p:nvPr/>
          </p:nvSpPr>
          <p:spPr>
            <a:xfrm>
              <a:off x="552519"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3" name="Google Shape;26882;p50">
              <a:extLst>
                <a:ext uri="{FF2B5EF4-FFF2-40B4-BE49-F238E27FC236}">
                  <a16:creationId xmlns:a16="http://schemas.microsoft.com/office/drawing/2014/main" id="{6C44D3AF-C3B5-51B9-3810-17A8991B5321}"/>
                </a:ext>
              </a:extLst>
            </p:cNvPr>
            <p:cNvSpPr/>
            <p:nvPr/>
          </p:nvSpPr>
          <p:spPr>
            <a:xfrm>
              <a:off x="672027"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4" name="Google Shape;26883;p50">
              <a:extLst>
                <a:ext uri="{FF2B5EF4-FFF2-40B4-BE49-F238E27FC236}">
                  <a16:creationId xmlns:a16="http://schemas.microsoft.com/office/drawing/2014/main" id="{9E68AD62-F07F-447E-7D0E-C6F403364204}"/>
                </a:ext>
              </a:extLst>
            </p:cNvPr>
            <p:cNvSpPr/>
            <p:nvPr/>
          </p:nvSpPr>
          <p:spPr>
            <a:xfrm>
              <a:off x="791536"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5" name="Google Shape;26884;p50">
              <a:extLst>
                <a:ext uri="{FF2B5EF4-FFF2-40B4-BE49-F238E27FC236}">
                  <a16:creationId xmlns:a16="http://schemas.microsoft.com/office/drawing/2014/main" id="{72280A30-E443-22DE-2CF9-A89B64137A37}"/>
                </a:ext>
              </a:extLst>
            </p:cNvPr>
            <p:cNvSpPr/>
            <p:nvPr/>
          </p:nvSpPr>
          <p:spPr>
            <a:xfrm>
              <a:off x="911044"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6" name="Google Shape;26885;p50">
              <a:extLst>
                <a:ext uri="{FF2B5EF4-FFF2-40B4-BE49-F238E27FC236}">
                  <a16:creationId xmlns:a16="http://schemas.microsoft.com/office/drawing/2014/main" id="{EFAA003D-B1D9-4820-FE44-0D34661CC8DA}"/>
                </a:ext>
              </a:extLst>
            </p:cNvPr>
            <p:cNvSpPr/>
            <p:nvPr/>
          </p:nvSpPr>
          <p:spPr>
            <a:xfrm>
              <a:off x="1030552"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7" name="Google Shape;26886;p50">
              <a:extLst>
                <a:ext uri="{FF2B5EF4-FFF2-40B4-BE49-F238E27FC236}">
                  <a16:creationId xmlns:a16="http://schemas.microsoft.com/office/drawing/2014/main" id="{E534026C-C089-A021-487A-DFC9E2E76841}"/>
                </a:ext>
              </a:extLst>
            </p:cNvPr>
            <p:cNvSpPr/>
            <p:nvPr/>
          </p:nvSpPr>
          <p:spPr>
            <a:xfrm>
              <a:off x="8201254"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8" name="Google Shape;26887;p50">
              <a:extLst>
                <a:ext uri="{FF2B5EF4-FFF2-40B4-BE49-F238E27FC236}">
                  <a16:creationId xmlns:a16="http://schemas.microsoft.com/office/drawing/2014/main" id="{05CA8A1E-D109-2E89-53C4-C6723501285F}"/>
                </a:ext>
              </a:extLst>
            </p:cNvPr>
            <p:cNvSpPr/>
            <p:nvPr/>
          </p:nvSpPr>
          <p:spPr>
            <a:xfrm>
              <a:off x="8320767"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9" name="Google Shape;26888;p50">
              <a:extLst>
                <a:ext uri="{FF2B5EF4-FFF2-40B4-BE49-F238E27FC236}">
                  <a16:creationId xmlns:a16="http://schemas.microsoft.com/office/drawing/2014/main" id="{0DB6F121-2061-4CB1-DDD5-84F70E6D3EC1}"/>
                </a:ext>
              </a:extLst>
            </p:cNvPr>
            <p:cNvSpPr/>
            <p:nvPr/>
          </p:nvSpPr>
          <p:spPr>
            <a:xfrm>
              <a:off x="8440281"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0" name="Google Shape;26889;p50">
              <a:extLst>
                <a:ext uri="{FF2B5EF4-FFF2-40B4-BE49-F238E27FC236}">
                  <a16:creationId xmlns:a16="http://schemas.microsoft.com/office/drawing/2014/main" id="{6905337B-6499-EC0C-92B2-3E8C3DC8218D}"/>
                </a:ext>
              </a:extLst>
            </p:cNvPr>
            <p:cNvSpPr/>
            <p:nvPr/>
          </p:nvSpPr>
          <p:spPr>
            <a:xfrm>
              <a:off x="8559794"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1" name="Google Shape;26890;p50">
              <a:extLst>
                <a:ext uri="{FF2B5EF4-FFF2-40B4-BE49-F238E27FC236}">
                  <a16:creationId xmlns:a16="http://schemas.microsoft.com/office/drawing/2014/main" id="{14F1EB48-CB0E-A3D0-24DB-C949B1F1BEFD}"/>
                </a:ext>
              </a:extLst>
            </p:cNvPr>
            <p:cNvSpPr/>
            <p:nvPr/>
          </p:nvSpPr>
          <p:spPr>
            <a:xfrm>
              <a:off x="8679308"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2" name="Google Shape;26891;p50">
              <a:extLst>
                <a:ext uri="{FF2B5EF4-FFF2-40B4-BE49-F238E27FC236}">
                  <a16:creationId xmlns:a16="http://schemas.microsoft.com/office/drawing/2014/main" id="{061401A0-F673-002D-AD7F-EAAD60065C1C}"/>
                </a:ext>
              </a:extLst>
            </p:cNvPr>
            <p:cNvSpPr/>
            <p:nvPr/>
          </p:nvSpPr>
          <p:spPr>
            <a:xfrm>
              <a:off x="8798821"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3" name="Google Shape;26892;p50">
              <a:extLst>
                <a:ext uri="{FF2B5EF4-FFF2-40B4-BE49-F238E27FC236}">
                  <a16:creationId xmlns:a16="http://schemas.microsoft.com/office/drawing/2014/main" id="{1406A7F5-9FFE-231E-185E-DABDF86CEAE5}"/>
                </a:ext>
              </a:extLst>
            </p:cNvPr>
            <p:cNvSpPr/>
            <p:nvPr/>
          </p:nvSpPr>
          <p:spPr>
            <a:xfrm>
              <a:off x="313503"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4" name="Google Shape;26893;p50">
              <a:extLst>
                <a:ext uri="{FF2B5EF4-FFF2-40B4-BE49-F238E27FC236}">
                  <a16:creationId xmlns:a16="http://schemas.microsoft.com/office/drawing/2014/main" id="{4EAED432-3D77-1C0E-E953-7A05D47DA63A}"/>
                </a:ext>
              </a:extLst>
            </p:cNvPr>
            <p:cNvSpPr/>
            <p:nvPr/>
          </p:nvSpPr>
          <p:spPr>
            <a:xfrm>
              <a:off x="433011"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5" name="Google Shape;26894;p50">
              <a:extLst>
                <a:ext uri="{FF2B5EF4-FFF2-40B4-BE49-F238E27FC236}">
                  <a16:creationId xmlns:a16="http://schemas.microsoft.com/office/drawing/2014/main" id="{B65D4242-FC9F-55B7-5C1C-3E4520A85FE5}"/>
                </a:ext>
              </a:extLst>
            </p:cNvPr>
            <p:cNvSpPr/>
            <p:nvPr/>
          </p:nvSpPr>
          <p:spPr>
            <a:xfrm>
              <a:off x="552519"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6" name="Google Shape;26895;p50">
              <a:extLst>
                <a:ext uri="{FF2B5EF4-FFF2-40B4-BE49-F238E27FC236}">
                  <a16:creationId xmlns:a16="http://schemas.microsoft.com/office/drawing/2014/main" id="{36D70E36-E7C6-A6FA-AD80-4C6AA2A9BA0F}"/>
                </a:ext>
              </a:extLst>
            </p:cNvPr>
            <p:cNvSpPr/>
            <p:nvPr/>
          </p:nvSpPr>
          <p:spPr>
            <a:xfrm>
              <a:off x="672027"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7" name="Google Shape;26896;p50">
              <a:extLst>
                <a:ext uri="{FF2B5EF4-FFF2-40B4-BE49-F238E27FC236}">
                  <a16:creationId xmlns:a16="http://schemas.microsoft.com/office/drawing/2014/main" id="{23152ED4-C960-CFA6-3A6C-51AB6082C778}"/>
                </a:ext>
              </a:extLst>
            </p:cNvPr>
            <p:cNvSpPr/>
            <p:nvPr/>
          </p:nvSpPr>
          <p:spPr>
            <a:xfrm>
              <a:off x="791536"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8" name="Google Shape;26897;p50">
              <a:extLst>
                <a:ext uri="{FF2B5EF4-FFF2-40B4-BE49-F238E27FC236}">
                  <a16:creationId xmlns:a16="http://schemas.microsoft.com/office/drawing/2014/main" id="{34EA2BAA-54DB-DEAC-C3D1-ADAC9B865664}"/>
                </a:ext>
              </a:extLst>
            </p:cNvPr>
            <p:cNvSpPr/>
            <p:nvPr/>
          </p:nvSpPr>
          <p:spPr>
            <a:xfrm>
              <a:off x="911044"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9" name="Google Shape;26898;p50">
              <a:extLst>
                <a:ext uri="{FF2B5EF4-FFF2-40B4-BE49-F238E27FC236}">
                  <a16:creationId xmlns:a16="http://schemas.microsoft.com/office/drawing/2014/main" id="{FCFBB19B-946F-95F6-732B-38438B748E77}"/>
                </a:ext>
              </a:extLst>
            </p:cNvPr>
            <p:cNvSpPr/>
            <p:nvPr/>
          </p:nvSpPr>
          <p:spPr>
            <a:xfrm>
              <a:off x="1030552"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0" name="Google Shape;26899;p50">
              <a:extLst>
                <a:ext uri="{FF2B5EF4-FFF2-40B4-BE49-F238E27FC236}">
                  <a16:creationId xmlns:a16="http://schemas.microsoft.com/office/drawing/2014/main" id="{ACF1CAD0-DDCA-7139-B404-E0CA5AC84E1D}"/>
                </a:ext>
              </a:extLst>
            </p:cNvPr>
            <p:cNvSpPr/>
            <p:nvPr/>
          </p:nvSpPr>
          <p:spPr>
            <a:xfrm>
              <a:off x="8201254"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1" name="Google Shape;26900;p50">
              <a:extLst>
                <a:ext uri="{FF2B5EF4-FFF2-40B4-BE49-F238E27FC236}">
                  <a16:creationId xmlns:a16="http://schemas.microsoft.com/office/drawing/2014/main" id="{4691C1C2-7AAD-E230-15A4-BC53DC2B96D8}"/>
                </a:ext>
              </a:extLst>
            </p:cNvPr>
            <p:cNvSpPr/>
            <p:nvPr/>
          </p:nvSpPr>
          <p:spPr>
            <a:xfrm>
              <a:off x="8320767"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2" name="Google Shape;26901;p50">
              <a:extLst>
                <a:ext uri="{FF2B5EF4-FFF2-40B4-BE49-F238E27FC236}">
                  <a16:creationId xmlns:a16="http://schemas.microsoft.com/office/drawing/2014/main" id="{92053D81-F31A-55E6-F615-C4E6368B0BBF}"/>
                </a:ext>
              </a:extLst>
            </p:cNvPr>
            <p:cNvSpPr/>
            <p:nvPr/>
          </p:nvSpPr>
          <p:spPr>
            <a:xfrm>
              <a:off x="8440281"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3" name="Google Shape;26902;p50">
              <a:extLst>
                <a:ext uri="{FF2B5EF4-FFF2-40B4-BE49-F238E27FC236}">
                  <a16:creationId xmlns:a16="http://schemas.microsoft.com/office/drawing/2014/main" id="{729EAC42-E079-1CC4-4C07-ED56A71036D4}"/>
                </a:ext>
              </a:extLst>
            </p:cNvPr>
            <p:cNvSpPr/>
            <p:nvPr/>
          </p:nvSpPr>
          <p:spPr>
            <a:xfrm>
              <a:off x="8559794"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4" name="Google Shape;26903;p50">
              <a:extLst>
                <a:ext uri="{FF2B5EF4-FFF2-40B4-BE49-F238E27FC236}">
                  <a16:creationId xmlns:a16="http://schemas.microsoft.com/office/drawing/2014/main" id="{57F07647-3B12-2952-2634-EB1C35152A84}"/>
                </a:ext>
              </a:extLst>
            </p:cNvPr>
            <p:cNvSpPr/>
            <p:nvPr/>
          </p:nvSpPr>
          <p:spPr>
            <a:xfrm>
              <a:off x="8679308"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5" name="Google Shape;26904;p50">
              <a:extLst>
                <a:ext uri="{FF2B5EF4-FFF2-40B4-BE49-F238E27FC236}">
                  <a16:creationId xmlns:a16="http://schemas.microsoft.com/office/drawing/2014/main" id="{104A28ED-CD84-3462-A8EA-1B6882ED96C6}"/>
                </a:ext>
              </a:extLst>
            </p:cNvPr>
            <p:cNvSpPr/>
            <p:nvPr/>
          </p:nvSpPr>
          <p:spPr>
            <a:xfrm>
              <a:off x="8798821"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6" name="Google Shape;26905;p50">
              <a:extLst>
                <a:ext uri="{FF2B5EF4-FFF2-40B4-BE49-F238E27FC236}">
                  <a16:creationId xmlns:a16="http://schemas.microsoft.com/office/drawing/2014/main" id="{E994F1B9-DC18-75FB-BFBE-D143F188C91C}"/>
                </a:ext>
              </a:extLst>
            </p:cNvPr>
            <p:cNvSpPr/>
            <p:nvPr/>
          </p:nvSpPr>
          <p:spPr>
            <a:xfrm>
              <a:off x="313503"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7" name="Google Shape;26906;p50">
              <a:extLst>
                <a:ext uri="{FF2B5EF4-FFF2-40B4-BE49-F238E27FC236}">
                  <a16:creationId xmlns:a16="http://schemas.microsoft.com/office/drawing/2014/main" id="{831C2D0E-0346-7645-6577-8BA274B2F29A}"/>
                </a:ext>
              </a:extLst>
            </p:cNvPr>
            <p:cNvSpPr/>
            <p:nvPr/>
          </p:nvSpPr>
          <p:spPr>
            <a:xfrm>
              <a:off x="433011"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8" name="Google Shape;26907;p50">
              <a:extLst>
                <a:ext uri="{FF2B5EF4-FFF2-40B4-BE49-F238E27FC236}">
                  <a16:creationId xmlns:a16="http://schemas.microsoft.com/office/drawing/2014/main" id="{781F6EED-71EA-5FF1-0C78-754933F26887}"/>
                </a:ext>
              </a:extLst>
            </p:cNvPr>
            <p:cNvSpPr/>
            <p:nvPr/>
          </p:nvSpPr>
          <p:spPr>
            <a:xfrm>
              <a:off x="552519"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9" name="Google Shape;26908;p50">
              <a:extLst>
                <a:ext uri="{FF2B5EF4-FFF2-40B4-BE49-F238E27FC236}">
                  <a16:creationId xmlns:a16="http://schemas.microsoft.com/office/drawing/2014/main" id="{A16E0F38-24B4-B78F-3D14-563C22139608}"/>
                </a:ext>
              </a:extLst>
            </p:cNvPr>
            <p:cNvSpPr/>
            <p:nvPr/>
          </p:nvSpPr>
          <p:spPr>
            <a:xfrm>
              <a:off x="672027"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0" name="Google Shape;26909;p50">
              <a:extLst>
                <a:ext uri="{FF2B5EF4-FFF2-40B4-BE49-F238E27FC236}">
                  <a16:creationId xmlns:a16="http://schemas.microsoft.com/office/drawing/2014/main" id="{E82F9518-2C3B-7DB2-EA7E-B3B9DC5C2592}"/>
                </a:ext>
              </a:extLst>
            </p:cNvPr>
            <p:cNvSpPr/>
            <p:nvPr/>
          </p:nvSpPr>
          <p:spPr>
            <a:xfrm>
              <a:off x="791536"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1" name="Google Shape;26910;p50">
              <a:extLst>
                <a:ext uri="{FF2B5EF4-FFF2-40B4-BE49-F238E27FC236}">
                  <a16:creationId xmlns:a16="http://schemas.microsoft.com/office/drawing/2014/main" id="{FB9490D8-238C-0B17-A499-28B988C85EF8}"/>
                </a:ext>
              </a:extLst>
            </p:cNvPr>
            <p:cNvSpPr/>
            <p:nvPr/>
          </p:nvSpPr>
          <p:spPr>
            <a:xfrm>
              <a:off x="911044"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2" name="Google Shape;26911;p50">
              <a:extLst>
                <a:ext uri="{FF2B5EF4-FFF2-40B4-BE49-F238E27FC236}">
                  <a16:creationId xmlns:a16="http://schemas.microsoft.com/office/drawing/2014/main" id="{517465FA-0489-DE7D-8283-92919BEEC0CB}"/>
                </a:ext>
              </a:extLst>
            </p:cNvPr>
            <p:cNvSpPr/>
            <p:nvPr/>
          </p:nvSpPr>
          <p:spPr>
            <a:xfrm>
              <a:off x="1030552"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3" name="Google Shape;26912;p50">
              <a:extLst>
                <a:ext uri="{FF2B5EF4-FFF2-40B4-BE49-F238E27FC236}">
                  <a16:creationId xmlns:a16="http://schemas.microsoft.com/office/drawing/2014/main" id="{AFD007F3-B137-CF7C-EECB-0A640E5D73CD}"/>
                </a:ext>
              </a:extLst>
            </p:cNvPr>
            <p:cNvSpPr/>
            <p:nvPr/>
          </p:nvSpPr>
          <p:spPr>
            <a:xfrm>
              <a:off x="8201254"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4" name="Google Shape;26913;p50">
              <a:extLst>
                <a:ext uri="{FF2B5EF4-FFF2-40B4-BE49-F238E27FC236}">
                  <a16:creationId xmlns:a16="http://schemas.microsoft.com/office/drawing/2014/main" id="{989E7D83-6D8B-9E87-8472-1CBAC9DEB297}"/>
                </a:ext>
              </a:extLst>
            </p:cNvPr>
            <p:cNvSpPr/>
            <p:nvPr/>
          </p:nvSpPr>
          <p:spPr>
            <a:xfrm>
              <a:off x="8320767"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5" name="Google Shape;26914;p50">
              <a:extLst>
                <a:ext uri="{FF2B5EF4-FFF2-40B4-BE49-F238E27FC236}">
                  <a16:creationId xmlns:a16="http://schemas.microsoft.com/office/drawing/2014/main" id="{2C4D5DA5-79C0-283A-A6B6-37945671FDBD}"/>
                </a:ext>
              </a:extLst>
            </p:cNvPr>
            <p:cNvSpPr/>
            <p:nvPr/>
          </p:nvSpPr>
          <p:spPr>
            <a:xfrm>
              <a:off x="8440281"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6" name="Google Shape;26915;p50">
              <a:extLst>
                <a:ext uri="{FF2B5EF4-FFF2-40B4-BE49-F238E27FC236}">
                  <a16:creationId xmlns:a16="http://schemas.microsoft.com/office/drawing/2014/main" id="{2E18F69E-FC58-4917-F37D-44B7F84AB522}"/>
                </a:ext>
              </a:extLst>
            </p:cNvPr>
            <p:cNvSpPr/>
            <p:nvPr/>
          </p:nvSpPr>
          <p:spPr>
            <a:xfrm>
              <a:off x="8559794"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7" name="Google Shape;26916;p50">
              <a:extLst>
                <a:ext uri="{FF2B5EF4-FFF2-40B4-BE49-F238E27FC236}">
                  <a16:creationId xmlns:a16="http://schemas.microsoft.com/office/drawing/2014/main" id="{4ACD5D2B-EDA5-1041-A16E-9C5650CA00D6}"/>
                </a:ext>
              </a:extLst>
            </p:cNvPr>
            <p:cNvSpPr/>
            <p:nvPr/>
          </p:nvSpPr>
          <p:spPr>
            <a:xfrm>
              <a:off x="8679308"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8" name="Google Shape;26917;p50">
              <a:extLst>
                <a:ext uri="{FF2B5EF4-FFF2-40B4-BE49-F238E27FC236}">
                  <a16:creationId xmlns:a16="http://schemas.microsoft.com/office/drawing/2014/main" id="{8B96C812-7F57-EEB8-374F-4C4943FF7E97}"/>
                </a:ext>
              </a:extLst>
            </p:cNvPr>
            <p:cNvSpPr/>
            <p:nvPr/>
          </p:nvSpPr>
          <p:spPr>
            <a:xfrm>
              <a:off x="8798821"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9" name="Google Shape;26918;p50">
              <a:extLst>
                <a:ext uri="{FF2B5EF4-FFF2-40B4-BE49-F238E27FC236}">
                  <a16:creationId xmlns:a16="http://schemas.microsoft.com/office/drawing/2014/main" id="{76D35AEE-DCA4-0467-2686-71D0BA70AD84}"/>
                </a:ext>
              </a:extLst>
            </p:cNvPr>
            <p:cNvSpPr/>
            <p:nvPr/>
          </p:nvSpPr>
          <p:spPr>
            <a:xfrm>
              <a:off x="313503"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0" name="Google Shape;26919;p50">
              <a:extLst>
                <a:ext uri="{FF2B5EF4-FFF2-40B4-BE49-F238E27FC236}">
                  <a16:creationId xmlns:a16="http://schemas.microsoft.com/office/drawing/2014/main" id="{19E313CE-23EF-43CF-B3DC-229FC5B5D14F}"/>
                </a:ext>
              </a:extLst>
            </p:cNvPr>
            <p:cNvSpPr/>
            <p:nvPr/>
          </p:nvSpPr>
          <p:spPr>
            <a:xfrm>
              <a:off x="433011"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1" name="Google Shape;26920;p50">
              <a:extLst>
                <a:ext uri="{FF2B5EF4-FFF2-40B4-BE49-F238E27FC236}">
                  <a16:creationId xmlns:a16="http://schemas.microsoft.com/office/drawing/2014/main" id="{127DC9E3-AAB2-7EA4-7EFF-3481A96E6959}"/>
                </a:ext>
              </a:extLst>
            </p:cNvPr>
            <p:cNvSpPr/>
            <p:nvPr/>
          </p:nvSpPr>
          <p:spPr>
            <a:xfrm>
              <a:off x="552519"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2" name="Google Shape;26921;p50">
              <a:extLst>
                <a:ext uri="{FF2B5EF4-FFF2-40B4-BE49-F238E27FC236}">
                  <a16:creationId xmlns:a16="http://schemas.microsoft.com/office/drawing/2014/main" id="{6986755E-F9A4-AE44-3760-F6310B710B2D}"/>
                </a:ext>
              </a:extLst>
            </p:cNvPr>
            <p:cNvSpPr/>
            <p:nvPr/>
          </p:nvSpPr>
          <p:spPr>
            <a:xfrm>
              <a:off x="672027"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3" name="Google Shape;26922;p50">
              <a:extLst>
                <a:ext uri="{FF2B5EF4-FFF2-40B4-BE49-F238E27FC236}">
                  <a16:creationId xmlns:a16="http://schemas.microsoft.com/office/drawing/2014/main" id="{F114A021-F062-5EEF-B8B3-930CE5F09E77}"/>
                </a:ext>
              </a:extLst>
            </p:cNvPr>
            <p:cNvSpPr/>
            <p:nvPr/>
          </p:nvSpPr>
          <p:spPr>
            <a:xfrm>
              <a:off x="791536"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4" name="Google Shape;26923;p50">
              <a:extLst>
                <a:ext uri="{FF2B5EF4-FFF2-40B4-BE49-F238E27FC236}">
                  <a16:creationId xmlns:a16="http://schemas.microsoft.com/office/drawing/2014/main" id="{13750AD7-9644-C42E-743D-54A61DBE9B58}"/>
                </a:ext>
              </a:extLst>
            </p:cNvPr>
            <p:cNvSpPr/>
            <p:nvPr/>
          </p:nvSpPr>
          <p:spPr>
            <a:xfrm>
              <a:off x="911044"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5" name="Google Shape;26924;p50">
              <a:extLst>
                <a:ext uri="{FF2B5EF4-FFF2-40B4-BE49-F238E27FC236}">
                  <a16:creationId xmlns:a16="http://schemas.microsoft.com/office/drawing/2014/main" id="{F56743B2-2F98-6D1F-0E10-17404461C601}"/>
                </a:ext>
              </a:extLst>
            </p:cNvPr>
            <p:cNvSpPr/>
            <p:nvPr/>
          </p:nvSpPr>
          <p:spPr>
            <a:xfrm>
              <a:off x="1030552"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6" name="Google Shape;26925;p50">
              <a:extLst>
                <a:ext uri="{FF2B5EF4-FFF2-40B4-BE49-F238E27FC236}">
                  <a16:creationId xmlns:a16="http://schemas.microsoft.com/office/drawing/2014/main" id="{7A09F67C-F3BC-C016-C281-D104022DC93B}"/>
                </a:ext>
              </a:extLst>
            </p:cNvPr>
            <p:cNvSpPr/>
            <p:nvPr/>
          </p:nvSpPr>
          <p:spPr>
            <a:xfrm>
              <a:off x="8201254"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7" name="Google Shape;26926;p50">
              <a:extLst>
                <a:ext uri="{FF2B5EF4-FFF2-40B4-BE49-F238E27FC236}">
                  <a16:creationId xmlns:a16="http://schemas.microsoft.com/office/drawing/2014/main" id="{A30BF6F6-EA99-37AF-30CF-70CA3E2D2A89}"/>
                </a:ext>
              </a:extLst>
            </p:cNvPr>
            <p:cNvSpPr/>
            <p:nvPr/>
          </p:nvSpPr>
          <p:spPr>
            <a:xfrm>
              <a:off x="8320767"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8" name="Google Shape;26927;p50">
              <a:extLst>
                <a:ext uri="{FF2B5EF4-FFF2-40B4-BE49-F238E27FC236}">
                  <a16:creationId xmlns:a16="http://schemas.microsoft.com/office/drawing/2014/main" id="{646F432F-6447-79BC-9E63-3058A2840AF8}"/>
                </a:ext>
              </a:extLst>
            </p:cNvPr>
            <p:cNvSpPr/>
            <p:nvPr/>
          </p:nvSpPr>
          <p:spPr>
            <a:xfrm>
              <a:off x="8440281"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9" name="Google Shape;26928;p50">
              <a:extLst>
                <a:ext uri="{FF2B5EF4-FFF2-40B4-BE49-F238E27FC236}">
                  <a16:creationId xmlns:a16="http://schemas.microsoft.com/office/drawing/2014/main" id="{EB7864D4-DD42-C344-A889-C4D11BCA54B7}"/>
                </a:ext>
              </a:extLst>
            </p:cNvPr>
            <p:cNvSpPr/>
            <p:nvPr/>
          </p:nvSpPr>
          <p:spPr>
            <a:xfrm>
              <a:off x="8559794"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0" name="Google Shape;26929;p50">
              <a:extLst>
                <a:ext uri="{FF2B5EF4-FFF2-40B4-BE49-F238E27FC236}">
                  <a16:creationId xmlns:a16="http://schemas.microsoft.com/office/drawing/2014/main" id="{B7028CB6-2277-E050-BED3-853D7D23D186}"/>
                </a:ext>
              </a:extLst>
            </p:cNvPr>
            <p:cNvSpPr/>
            <p:nvPr/>
          </p:nvSpPr>
          <p:spPr>
            <a:xfrm>
              <a:off x="8679308"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1" name="Google Shape;26930;p50">
              <a:extLst>
                <a:ext uri="{FF2B5EF4-FFF2-40B4-BE49-F238E27FC236}">
                  <a16:creationId xmlns:a16="http://schemas.microsoft.com/office/drawing/2014/main" id="{A633842B-971D-943E-814A-B385F24D399E}"/>
                </a:ext>
              </a:extLst>
            </p:cNvPr>
            <p:cNvSpPr/>
            <p:nvPr/>
          </p:nvSpPr>
          <p:spPr>
            <a:xfrm>
              <a:off x="8798821"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2" name="Google Shape;26931;p50">
              <a:extLst>
                <a:ext uri="{FF2B5EF4-FFF2-40B4-BE49-F238E27FC236}">
                  <a16:creationId xmlns:a16="http://schemas.microsoft.com/office/drawing/2014/main" id="{AD74FB81-6D28-6D40-C789-FA966D53A00D}"/>
                </a:ext>
              </a:extLst>
            </p:cNvPr>
            <p:cNvSpPr/>
            <p:nvPr/>
          </p:nvSpPr>
          <p:spPr>
            <a:xfrm>
              <a:off x="313503"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3" name="Google Shape;26932;p50">
              <a:extLst>
                <a:ext uri="{FF2B5EF4-FFF2-40B4-BE49-F238E27FC236}">
                  <a16:creationId xmlns:a16="http://schemas.microsoft.com/office/drawing/2014/main" id="{7ECB247F-F546-0FFC-4B89-C8E105B7C7B6}"/>
                </a:ext>
              </a:extLst>
            </p:cNvPr>
            <p:cNvSpPr/>
            <p:nvPr/>
          </p:nvSpPr>
          <p:spPr>
            <a:xfrm>
              <a:off x="433011"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4" name="Google Shape;26933;p50">
              <a:extLst>
                <a:ext uri="{FF2B5EF4-FFF2-40B4-BE49-F238E27FC236}">
                  <a16:creationId xmlns:a16="http://schemas.microsoft.com/office/drawing/2014/main" id="{1C54EC4C-8F2F-12DC-A685-E289F7384236}"/>
                </a:ext>
              </a:extLst>
            </p:cNvPr>
            <p:cNvSpPr/>
            <p:nvPr/>
          </p:nvSpPr>
          <p:spPr>
            <a:xfrm>
              <a:off x="552519"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5" name="Google Shape;26934;p50">
              <a:extLst>
                <a:ext uri="{FF2B5EF4-FFF2-40B4-BE49-F238E27FC236}">
                  <a16:creationId xmlns:a16="http://schemas.microsoft.com/office/drawing/2014/main" id="{94751932-0EEB-420A-9BAA-274A012FE845}"/>
                </a:ext>
              </a:extLst>
            </p:cNvPr>
            <p:cNvSpPr/>
            <p:nvPr/>
          </p:nvSpPr>
          <p:spPr>
            <a:xfrm>
              <a:off x="672027"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6" name="Google Shape;26935;p50">
              <a:extLst>
                <a:ext uri="{FF2B5EF4-FFF2-40B4-BE49-F238E27FC236}">
                  <a16:creationId xmlns:a16="http://schemas.microsoft.com/office/drawing/2014/main" id="{6C77BD27-FA0B-A51E-C30C-CF61D1412B37}"/>
                </a:ext>
              </a:extLst>
            </p:cNvPr>
            <p:cNvSpPr/>
            <p:nvPr/>
          </p:nvSpPr>
          <p:spPr>
            <a:xfrm>
              <a:off x="791536"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7" name="Google Shape;26936;p50">
              <a:extLst>
                <a:ext uri="{FF2B5EF4-FFF2-40B4-BE49-F238E27FC236}">
                  <a16:creationId xmlns:a16="http://schemas.microsoft.com/office/drawing/2014/main" id="{87A24E97-00AD-99D7-D9E5-56C53D5BC400}"/>
                </a:ext>
              </a:extLst>
            </p:cNvPr>
            <p:cNvSpPr/>
            <p:nvPr/>
          </p:nvSpPr>
          <p:spPr>
            <a:xfrm>
              <a:off x="911044"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8" name="Google Shape;26937;p50">
              <a:extLst>
                <a:ext uri="{FF2B5EF4-FFF2-40B4-BE49-F238E27FC236}">
                  <a16:creationId xmlns:a16="http://schemas.microsoft.com/office/drawing/2014/main" id="{A73AF31F-B455-B013-7D6B-33259DC2263D}"/>
                </a:ext>
              </a:extLst>
            </p:cNvPr>
            <p:cNvSpPr/>
            <p:nvPr/>
          </p:nvSpPr>
          <p:spPr>
            <a:xfrm>
              <a:off x="1030552"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9" name="Google Shape;26938;p50">
              <a:extLst>
                <a:ext uri="{FF2B5EF4-FFF2-40B4-BE49-F238E27FC236}">
                  <a16:creationId xmlns:a16="http://schemas.microsoft.com/office/drawing/2014/main" id="{5481A875-AEC1-9750-FEF5-066DBD52D0AD}"/>
                </a:ext>
              </a:extLst>
            </p:cNvPr>
            <p:cNvSpPr/>
            <p:nvPr/>
          </p:nvSpPr>
          <p:spPr>
            <a:xfrm>
              <a:off x="8201254"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0" name="Google Shape;26939;p50">
              <a:extLst>
                <a:ext uri="{FF2B5EF4-FFF2-40B4-BE49-F238E27FC236}">
                  <a16:creationId xmlns:a16="http://schemas.microsoft.com/office/drawing/2014/main" id="{1F6DBD6C-54FD-EC3F-CB3B-370E617C2DC3}"/>
                </a:ext>
              </a:extLst>
            </p:cNvPr>
            <p:cNvSpPr/>
            <p:nvPr/>
          </p:nvSpPr>
          <p:spPr>
            <a:xfrm>
              <a:off x="8320767"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1" name="Google Shape;26940;p50">
              <a:extLst>
                <a:ext uri="{FF2B5EF4-FFF2-40B4-BE49-F238E27FC236}">
                  <a16:creationId xmlns:a16="http://schemas.microsoft.com/office/drawing/2014/main" id="{6C85614F-DB39-07B7-B6BA-A53E4058D306}"/>
                </a:ext>
              </a:extLst>
            </p:cNvPr>
            <p:cNvSpPr/>
            <p:nvPr/>
          </p:nvSpPr>
          <p:spPr>
            <a:xfrm>
              <a:off x="8440281"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2" name="Google Shape;26941;p50">
              <a:extLst>
                <a:ext uri="{FF2B5EF4-FFF2-40B4-BE49-F238E27FC236}">
                  <a16:creationId xmlns:a16="http://schemas.microsoft.com/office/drawing/2014/main" id="{15B01AAA-C096-AF51-37FA-B02E61DD24EF}"/>
                </a:ext>
              </a:extLst>
            </p:cNvPr>
            <p:cNvSpPr/>
            <p:nvPr/>
          </p:nvSpPr>
          <p:spPr>
            <a:xfrm>
              <a:off x="8559794"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3" name="Google Shape;26942;p50">
              <a:extLst>
                <a:ext uri="{FF2B5EF4-FFF2-40B4-BE49-F238E27FC236}">
                  <a16:creationId xmlns:a16="http://schemas.microsoft.com/office/drawing/2014/main" id="{BBE1BA30-9945-2B9F-9BD9-3D5A0E128B1D}"/>
                </a:ext>
              </a:extLst>
            </p:cNvPr>
            <p:cNvSpPr/>
            <p:nvPr/>
          </p:nvSpPr>
          <p:spPr>
            <a:xfrm>
              <a:off x="8679308"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4" name="Google Shape;26943;p50">
              <a:extLst>
                <a:ext uri="{FF2B5EF4-FFF2-40B4-BE49-F238E27FC236}">
                  <a16:creationId xmlns:a16="http://schemas.microsoft.com/office/drawing/2014/main" id="{2F28EBA1-67F2-E3E6-3DA9-435D7B69C667}"/>
                </a:ext>
              </a:extLst>
            </p:cNvPr>
            <p:cNvSpPr/>
            <p:nvPr/>
          </p:nvSpPr>
          <p:spPr>
            <a:xfrm>
              <a:off x="8798821"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5" name="Google Shape;26944;p50">
              <a:extLst>
                <a:ext uri="{FF2B5EF4-FFF2-40B4-BE49-F238E27FC236}">
                  <a16:creationId xmlns:a16="http://schemas.microsoft.com/office/drawing/2014/main" id="{AEE9FE18-FE32-9F62-3A11-9D134D3070D7}"/>
                </a:ext>
              </a:extLst>
            </p:cNvPr>
            <p:cNvSpPr/>
            <p:nvPr/>
          </p:nvSpPr>
          <p:spPr>
            <a:xfrm>
              <a:off x="313503"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6" name="Google Shape;26945;p50">
              <a:extLst>
                <a:ext uri="{FF2B5EF4-FFF2-40B4-BE49-F238E27FC236}">
                  <a16:creationId xmlns:a16="http://schemas.microsoft.com/office/drawing/2014/main" id="{497B4ABE-ACD3-22F6-6A7E-EA8AEE73E70B}"/>
                </a:ext>
              </a:extLst>
            </p:cNvPr>
            <p:cNvSpPr/>
            <p:nvPr/>
          </p:nvSpPr>
          <p:spPr>
            <a:xfrm>
              <a:off x="433011"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7" name="Google Shape;26946;p50">
              <a:extLst>
                <a:ext uri="{FF2B5EF4-FFF2-40B4-BE49-F238E27FC236}">
                  <a16:creationId xmlns:a16="http://schemas.microsoft.com/office/drawing/2014/main" id="{8B640BEC-18A1-717A-B663-B82B8A253275}"/>
                </a:ext>
              </a:extLst>
            </p:cNvPr>
            <p:cNvSpPr/>
            <p:nvPr/>
          </p:nvSpPr>
          <p:spPr>
            <a:xfrm>
              <a:off x="552519"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8" name="Google Shape;26947;p50">
              <a:extLst>
                <a:ext uri="{FF2B5EF4-FFF2-40B4-BE49-F238E27FC236}">
                  <a16:creationId xmlns:a16="http://schemas.microsoft.com/office/drawing/2014/main" id="{9D922EF5-8BB4-471F-8134-0B331DD3C323}"/>
                </a:ext>
              </a:extLst>
            </p:cNvPr>
            <p:cNvSpPr/>
            <p:nvPr/>
          </p:nvSpPr>
          <p:spPr>
            <a:xfrm>
              <a:off x="672027"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9" name="Google Shape;26948;p50">
              <a:extLst>
                <a:ext uri="{FF2B5EF4-FFF2-40B4-BE49-F238E27FC236}">
                  <a16:creationId xmlns:a16="http://schemas.microsoft.com/office/drawing/2014/main" id="{CB0483A2-26D1-2AE8-88F8-BE3A9196353B}"/>
                </a:ext>
              </a:extLst>
            </p:cNvPr>
            <p:cNvSpPr/>
            <p:nvPr/>
          </p:nvSpPr>
          <p:spPr>
            <a:xfrm>
              <a:off x="791536"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0" name="Google Shape;26949;p50">
              <a:extLst>
                <a:ext uri="{FF2B5EF4-FFF2-40B4-BE49-F238E27FC236}">
                  <a16:creationId xmlns:a16="http://schemas.microsoft.com/office/drawing/2014/main" id="{D13A8749-2F0C-5E6F-C7D8-765693280262}"/>
                </a:ext>
              </a:extLst>
            </p:cNvPr>
            <p:cNvSpPr/>
            <p:nvPr/>
          </p:nvSpPr>
          <p:spPr>
            <a:xfrm>
              <a:off x="911044"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1" name="Google Shape;26950;p50">
              <a:extLst>
                <a:ext uri="{FF2B5EF4-FFF2-40B4-BE49-F238E27FC236}">
                  <a16:creationId xmlns:a16="http://schemas.microsoft.com/office/drawing/2014/main" id="{57C718D7-826F-8C18-C847-40ACEBD42952}"/>
                </a:ext>
              </a:extLst>
            </p:cNvPr>
            <p:cNvSpPr/>
            <p:nvPr/>
          </p:nvSpPr>
          <p:spPr>
            <a:xfrm>
              <a:off x="1030552"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2" name="Google Shape;26951;p50">
              <a:extLst>
                <a:ext uri="{FF2B5EF4-FFF2-40B4-BE49-F238E27FC236}">
                  <a16:creationId xmlns:a16="http://schemas.microsoft.com/office/drawing/2014/main" id="{38E53A94-36A4-96A3-8B48-A42DC7B2414B}"/>
                </a:ext>
              </a:extLst>
            </p:cNvPr>
            <p:cNvSpPr/>
            <p:nvPr/>
          </p:nvSpPr>
          <p:spPr>
            <a:xfrm>
              <a:off x="8201254"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3" name="Google Shape;26952;p50">
              <a:extLst>
                <a:ext uri="{FF2B5EF4-FFF2-40B4-BE49-F238E27FC236}">
                  <a16:creationId xmlns:a16="http://schemas.microsoft.com/office/drawing/2014/main" id="{65019C2F-8C70-22C0-2D19-385864B764C4}"/>
                </a:ext>
              </a:extLst>
            </p:cNvPr>
            <p:cNvSpPr/>
            <p:nvPr/>
          </p:nvSpPr>
          <p:spPr>
            <a:xfrm>
              <a:off x="8320767"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4" name="Google Shape;26953;p50">
              <a:extLst>
                <a:ext uri="{FF2B5EF4-FFF2-40B4-BE49-F238E27FC236}">
                  <a16:creationId xmlns:a16="http://schemas.microsoft.com/office/drawing/2014/main" id="{627E1A01-C7A5-1C67-5B20-3E350629EEDB}"/>
                </a:ext>
              </a:extLst>
            </p:cNvPr>
            <p:cNvSpPr/>
            <p:nvPr/>
          </p:nvSpPr>
          <p:spPr>
            <a:xfrm>
              <a:off x="8440281"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5" name="Google Shape;26954;p50">
              <a:extLst>
                <a:ext uri="{FF2B5EF4-FFF2-40B4-BE49-F238E27FC236}">
                  <a16:creationId xmlns:a16="http://schemas.microsoft.com/office/drawing/2014/main" id="{7FD8AF0B-408C-A4AD-B485-D20A640C3963}"/>
                </a:ext>
              </a:extLst>
            </p:cNvPr>
            <p:cNvSpPr/>
            <p:nvPr/>
          </p:nvSpPr>
          <p:spPr>
            <a:xfrm>
              <a:off x="8559794"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6" name="Google Shape;26955;p50">
              <a:extLst>
                <a:ext uri="{FF2B5EF4-FFF2-40B4-BE49-F238E27FC236}">
                  <a16:creationId xmlns:a16="http://schemas.microsoft.com/office/drawing/2014/main" id="{25913C54-54F1-7B34-46F2-E0CD3DCBEBA6}"/>
                </a:ext>
              </a:extLst>
            </p:cNvPr>
            <p:cNvSpPr/>
            <p:nvPr/>
          </p:nvSpPr>
          <p:spPr>
            <a:xfrm>
              <a:off x="8679308"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7" name="Google Shape;26956;p50">
              <a:extLst>
                <a:ext uri="{FF2B5EF4-FFF2-40B4-BE49-F238E27FC236}">
                  <a16:creationId xmlns:a16="http://schemas.microsoft.com/office/drawing/2014/main" id="{4CA3E09E-3216-A94C-7FF1-5E3004AFF439}"/>
                </a:ext>
              </a:extLst>
            </p:cNvPr>
            <p:cNvSpPr/>
            <p:nvPr/>
          </p:nvSpPr>
          <p:spPr>
            <a:xfrm>
              <a:off x="8798821"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528" name="Google Shape;26961;p50">
            <a:extLst>
              <a:ext uri="{FF2B5EF4-FFF2-40B4-BE49-F238E27FC236}">
                <a16:creationId xmlns:a16="http://schemas.microsoft.com/office/drawing/2014/main" id="{F7F3D869-37D0-0827-F343-E6C892B7842A}"/>
              </a:ext>
            </a:extLst>
          </p:cNvPr>
          <p:cNvGrpSpPr/>
          <p:nvPr/>
        </p:nvGrpSpPr>
        <p:grpSpPr>
          <a:xfrm>
            <a:off x="8842714" y="6500606"/>
            <a:ext cx="552644" cy="104645"/>
            <a:chOff x="3521300" y="154525"/>
            <a:chExt cx="1256175" cy="193500"/>
          </a:xfrm>
        </p:grpSpPr>
        <p:sp>
          <p:nvSpPr>
            <p:cNvPr id="529" name="Google Shape;26962;p50">
              <a:extLst>
                <a:ext uri="{FF2B5EF4-FFF2-40B4-BE49-F238E27FC236}">
                  <a16:creationId xmlns:a16="http://schemas.microsoft.com/office/drawing/2014/main" id="{32AB3478-2E2F-6B82-6BA2-A81DD499D667}"/>
                </a:ext>
              </a:extLst>
            </p:cNvPr>
            <p:cNvSpPr/>
            <p:nvPr/>
          </p:nvSpPr>
          <p:spPr>
            <a:xfrm>
              <a:off x="3521300" y="154525"/>
              <a:ext cx="193500" cy="193500"/>
            </a:xfrm>
            <a:prstGeom prst="ellipse">
              <a:avLst/>
            </a:prstGeom>
            <a:solidFill>
              <a:srgbClr val="FDCE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0" name="Google Shape;26963;p50">
              <a:extLst>
                <a:ext uri="{FF2B5EF4-FFF2-40B4-BE49-F238E27FC236}">
                  <a16:creationId xmlns:a16="http://schemas.microsoft.com/office/drawing/2014/main" id="{A03AC5F8-1B11-2DF2-26FD-2418EE3E5464}"/>
                </a:ext>
              </a:extLst>
            </p:cNvPr>
            <p:cNvSpPr/>
            <p:nvPr/>
          </p:nvSpPr>
          <p:spPr>
            <a:xfrm>
              <a:off x="3875525" y="154525"/>
              <a:ext cx="193500" cy="193500"/>
            </a:xfrm>
            <a:prstGeom prst="ellipse">
              <a:avLst/>
            </a:prstGeom>
            <a:solidFill>
              <a:srgbClr val="D88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1" name="Google Shape;26964;p50">
              <a:extLst>
                <a:ext uri="{FF2B5EF4-FFF2-40B4-BE49-F238E27FC236}">
                  <a16:creationId xmlns:a16="http://schemas.microsoft.com/office/drawing/2014/main" id="{707EA16B-2EAB-C082-D3A9-B5EA640A411D}"/>
                </a:ext>
              </a:extLst>
            </p:cNvPr>
            <p:cNvSpPr/>
            <p:nvPr/>
          </p:nvSpPr>
          <p:spPr>
            <a:xfrm>
              <a:off x="4229750" y="154525"/>
              <a:ext cx="193500" cy="193500"/>
            </a:xfrm>
            <a:prstGeom prst="ellipse">
              <a:avLst/>
            </a:prstGeom>
            <a:solidFill>
              <a:srgbClr val="7897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2" name="Google Shape;26965;p50">
              <a:extLst>
                <a:ext uri="{FF2B5EF4-FFF2-40B4-BE49-F238E27FC236}">
                  <a16:creationId xmlns:a16="http://schemas.microsoft.com/office/drawing/2014/main" id="{9C8E2A65-C8BE-B568-7EBF-8BDB12F23EA5}"/>
                </a:ext>
              </a:extLst>
            </p:cNvPr>
            <p:cNvSpPr/>
            <p:nvPr/>
          </p:nvSpPr>
          <p:spPr>
            <a:xfrm>
              <a:off x="4583975" y="154525"/>
              <a:ext cx="193500" cy="193500"/>
            </a:xfrm>
            <a:prstGeom prst="ellipse">
              <a:avLst/>
            </a:prstGeom>
            <a:solidFill>
              <a:srgbClr val="655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pic>
        <p:nvPicPr>
          <p:cNvPr id="1026" name="Picture 1025" descr="Graphical user interface, text, application&#10;&#10;Description automatically generated">
            <a:extLst>
              <a:ext uri="{FF2B5EF4-FFF2-40B4-BE49-F238E27FC236}">
                <a16:creationId xmlns:a16="http://schemas.microsoft.com/office/drawing/2014/main" id="{F11B601E-C0C8-5667-CA1D-6F9006DA16A2}"/>
              </a:ext>
            </a:extLst>
          </p:cNvPr>
          <p:cNvPicPr>
            <a:picLocks noChangeAspect="1"/>
          </p:cNvPicPr>
          <p:nvPr/>
        </p:nvPicPr>
        <p:blipFill>
          <a:blip r:embed="rId2"/>
          <a:stretch>
            <a:fillRect/>
          </a:stretch>
        </p:blipFill>
        <p:spPr>
          <a:xfrm>
            <a:off x="8433652" y="38530"/>
            <a:ext cx="1462310" cy="497930"/>
          </a:xfrm>
          <a:prstGeom prst="rect">
            <a:avLst/>
          </a:prstGeom>
        </p:spPr>
      </p:pic>
    </p:spTree>
    <p:extLst>
      <p:ext uri="{BB962C8B-B14F-4D97-AF65-F5344CB8AC3E}">
        <p14:creationId xmlns:p14="http://schemas.microsoft.com/office/powerpoint/2010/main" val="1750815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1288001-9927-271D-6E6B-E1A1EC0B67B9}"/>
              </a:ext>
            </a:extLst>
          </p:cNvPr>
          <p:cNvSpPr>
            <a:spLocks noGrp="1"/>
          </p:cNvSpPr>
          <p:nvPr>
            <p:ph type="sldNum" sz="quarter" idx="10"/>
          </p:nvPr>
        </p:nvSpPr>
        <p:spPr>
          <a:xfrm>
            <a:off x="7562173" y="6402801"/>
            <a:ext cx="2228850" cy="366183"/>
          </a:xfrm>
          <a:prstGeom prst="rect">
            <a:avLst/>
          </a:prstGeom>
        </p:spPr>
        <p:txBody>
          <a:bodyPr/>
          <a:lstStyle/>
          <a:p>
            <a:pPr>
              <a:defRPr/>
            </a:pPr>
            <a:fld id="{16AB8E35-4FEE-4645-8491-CA028CB2F532}" type="slidenum">
              <a:rPr lang="en-GB" altLang="en-US" smtClean="0"/>
              <a:pPr>
                <a:defRPr/>
              </a:pPr>
              <a:t>‹#›</a:t>
            </a:fld>
            <a:endParaRPr lang="en-GB" altLang="en-US"/>
          </a:p>
        </p:txBody>
      </p:sp>
      <p:grpSp>
        <p:nvGrpSpPr>
          <p:cNvPr id="4" name="Google Shape;25385;p46">
            <a:extLst>
              <a:ext uri="{FF2B5EF4-FFF2-40B4-BE49-F238E27FC236}">
                <a16:creationId xmlns:a16="http://schemas.microsoft.com/office/drawing/2014/main" id="{D04A68CF-A5A3-9364-4ECB-FC1E5491E603}"/>
              </a:ext>
            </a:extLst>
          </p:cNvPr>
          <p:cNvGrpSpPr/>
          <p:nvPr/>
        </p:nvGrpSpPr>
        <p:grpSpPr>
          <a:xfrm>
            <a:off x="6110491" y="720003"/>
            <a:ext cx="3400274" cy="5418091"/>
            <a:chOff x="313503" y="540001"/>
            <a:chExt cx="3138714" cy="4063568"/>
          </a:xfrm>
          <a:solidFill>
            <a:srgbClr val="9D9D9D"/>
          </a:solidFill>
        </p:grpSpPr>
        <p:sp>
          <p:nvSpPr>
            <p:cNvPr id="5" name="Google Shape;25386;p46">
              <a:extLst>
                <a:ext uri="{FF2B5EF4-FFF2-40B4-BE49-F238E27FC236}">
                  <a16:creationId xmlns:a16="http://schemas.microsoft.com/office/drawing/2014/main" id="{A742F281-0C8E-61EA-5810-8FAB4E897C73}"/>
                </a:ext>
              </a:extLst>
            </p:cNvPr>
            <p:cNvSpPr/>
            <p:nvPr/>
          </p:nvSpPr>
          <p:spPr>
            <a:xfrm>
              <a:off x="313503"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 name="Google Shape;25387;p46">
              <a:extLst>
                <a:ext uri="{FF2B5EF4-FFF2-40B4-BE49-F238E27FC236}">
                  <a16:creationId xmlns:a16="http://schemas.microsoft.com/office/drawing/2014/main" id="{74F42E6B-407D-87D2-F95D-B0F8AFC04415}"/>
                </a:ext>
              </a:extLst>
            </p:cNvPr>
            <p:cNvSpPr/>
            <p:nvPr/>
          </p:nvSpPr>
          <p:spPr>
            <a:xfrm>
              <a:off x="433011"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 name="Google Shape;25388;p46">
              <a:extLst>
                <a:ext uri="{FF2B5EF4-FFF2-40B4-BE49-F238E27FC236}">
                  <a16:creationId xmlns:a16="http://schemas.microsoft.com/office/drawing/2014/main" id="{EDC1CC75-104C-AFD8-030B-CC3A114D2EBF}"/>
                </a:ext>
              </a:extLst>
            </p:cNvPr>
            <p:cNvSpPr/>
            <p:nvPr/>
          </p:nvSpPr>
          <p:spPr>
            <a:xfrm>
              <a:off x="552519"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 name="Google Shape;25389;p46">
              <a:extLst>
                <a:ext uri="{FF2B5EF4-FFF2-40B4-BE49-F238E27FC236}">
                  <a16:creationId xmlns:a16="http://schemas.microsoft.com/office/drawing/2014/main" id="{98452506-2C5B-A96B-4048-82883EFCDED1}"/>
                </a:ext>
              </a:extLst>
            </p:cNvPr>
            <p:cNvSpPr/>
            <p:nvPr/>
          </p:nvSpPr>
          <p:spPr>
            <a:xfrm>
              <a:off x="672027"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 name="Google Shape;25390;p46">
              <a:extLst>
                <a:ext uri="{FF2B5EF4-FFF2-40B4-BE49-F238E27FC236}">
                  <a16:creationId xmlns:a16="http://schemas.microsoft.com/office/drawing/2014/main" id="{A2ECF8E9-85CF-15B9-CF71-ED615FCB0D12}"/>
                </a:ext>
              </a:extLst>
            </p:cNvPr>
            <p:cNvSpPr/>
            <p:nvPr/>
          </p:nvSpPr>
          <p:spPr>
            <a:xfrm>
              <a:off x="791536"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 name="Google Shape;25391;p46">
              <a:extLst>
                <a:ext uri="{FF2B5EF4-FFF2-40B4-BE49-F238E27FC236}">
                  <a16:creationId xmlns:a16="http://schemas.microsoft.com/office/drawing/2014/main" id="{EB8C686A-6753-6FA1-3C73-8BABF362A4F4}"/>
                </a:ext>
              </a:extLst>
            </p:cNvPr>
            <p:cNvSpPr/>
            <p:nvPr/>
          </p:nvSpPr>
          <p:spPr>
            <a:xfrm>
              <a:off x="911044"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 name="Google Shape;25392;p46">
              <a:extLst>
                <a:ext uri="{FF2B5EF4-FFF2-40B4-BE49-F238E27FC236}">
                  <a16:creationId xmlns:a16="http://schemas.microsoft.com/office/drawing/2014/main" id="{810A5CE1-D8AF-D34B-757A-959646D61180}"/>
                </a:ext>
              </a:extLst>
            </p:cNvPr>
            <p:cNvSpPr/>
            <p:nvPr/>
          </p:nvSpPr>
          <p:spPr>
            <a:xfrm>
              <a:off x="1030552"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 name="Google Shape;25393;p46">
              <a:extLst>
                <a:ext uri="{FF2B5EF4-FFF2-40B4-BE49-F238E27FC236}">
                  <a16:creationId xmlns:a16="http://schemas.microsoft.com/office/drawing/2014/main" id="{9C50B737-7400-8A29-DBC0-9B0B49B49C9B}"/>
                </a:ext>
              </a:extLst>
            </p:cNvPr>
            <p:cNvSpPr/>
            <p:nvPr/>
          </p:nvSpPr>
          <p:spPr>
            <a:xfrm>
              <a:off x="1150060"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 name="Google Shape;25394;p46">
              <a:extLst>
                <a:ext uri="{FF2B5EF4-FFF2-40B4-BE49-F238E27FC236}">
                  <a16:creationId xmlns:a16="http://schemas.microsoft.com/office/drawing/2014/main" id="{A0DB03E3-C4FA-5821-D613-27971B8FD276}"/>
                </a:ext>
              </a:extLst>
            </p:cNvPr>
            <p:cNvSpPr/>
            <p:nvPr/>
          </p:nvSpPr>
          <p:spPr>
            <a:xfrm>
              <a:off x="1269568"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 name="Google Shape;25395;p46">
              <a:extLst>
                <a:ext uri="{FF2B5EF4-FFF2-40B4-BE49-F238E27FC236}">
                  <a16:creationId xmlns:a16="http://schemas.microsoft.com/office/drawing/2014/main" id="{6EE90567-2FE1-0F35-29C9-A41AF7736720}"/>
                </a:ext>
              </a:extLst>
            </p:cNvPr>
            <p:cNvSpPr/>
            <p:nvPr/>
          </p:nvSpPr>
          <p:spPr>
            <a:xfrm>
              <a:off x="1389077"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 name="Google Shape;25396;p46">
              <a:extLst>
                <a:ext uri="{FF2B5EF4-FFF2-40B4-BE49-F238E27FC236}">
                  <a16:creationId xmlns:a16="http://schemas.microsoft.com/office/drawing/2014/main" id="{15740AF2-82CB-0671-1C95-A53D1E3E70EC}"/>
                </a:ext>
              </a:extLst>
            </p:cNvPr>
            <p:cNvSpPr/>
            <p:nvPr/>
          </p:nvSpPr>
          <p:spPr>
            <a:xfrm>
              <a:off x="1508585"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 name="Google Shape;25397;p46">
              <a:extLst>
                <a:ext uri="{FF2B5EF4-FFF2-40B4-BE49-F238E27FC236}">
                  <a16:creationId xmlns:a16="http://schemas.microsoft.com/office/drawing/2014/main" id="{CD07C54C-EB78-6D1C-F56B-B971BF174024}"/>
                </a:ext>
              </a:extLst>
            </p:cNvPr>
            <p:cNvSpPr/>
            <p:nvPr/>
          </p:nvSpPr>
          <p:spPr>
            <a:xfrm>
              <a:off x="1628093"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 name="Google Shape;25398;p46">
              <a:extLst>
                <a:ext uri="{FF2B5EF4-FFF2-40B4-BE49-F238E27FC236}">
                  <a16:creationId xmlns:a16="http://schemas.microsoft.com/office/drawing/2014/main" id="{DAF05009-D9DB-DE0F-0A4E-D2C6913EC7C5}"/>
                </a:ext>
              </a:extLst>
            </p:cNvPr>
            <p:cNvSpPr/>
            <p:nvPr/>
          </p:nvSpPr>
          <p:spPr>
            <a:xfrm>
              <a:off x="1747601"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 name="Google Shape;25399;p46">
              <a:extLst>
                <a:ext uri="{FF2B5EF4-FFF2-40B4-BE49-F238E27FC236}">
                  <a16:creationId xmlns:a16="http://schemas.microsoft.com/office/drawing/2014/main" id="{25665893-A64B-4825-6607-4312648966B0}"/>
                </a:ext>
              </a:extLst>
            </p:cNvPr>
            <p:cNvSpPr/>
            <p:nvPr/>
          </p:nvSpPr>
          <p:spPr>
            <a:xfrm>
              <a:off x="1867110"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 name="Google Shape;25400;p46">
              <a:extLst>
                <a:ext uri="{FF2B5EF4-FFF2-40B4-BE49-F238E27FC236}">
                  <a16:creationId xmlns:a16="http://schemas.microsoft.com/office/drawing/2014/main" id="{597C2300-24AB-87AB-0161-5A1B239D3700}"/>
                </a:ext>
              </a:extLst>
            </p:cNvPr>
            <p:cNvSpPr/>
            <p:nvPr/>
          </p:nvSpPr>
          <p:spPr>
            <a:xfrm>
              <a:off x="1986618"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 name="Google Shape;25401;p46">
              <a:extLst>
                <a:ext uri="{FF2B5EF4-FFF2-40B4-BE49-F238E27FC236}">
                  <a16:creationId xmlns:a16="http://schemas.microsoft.com/office/drawing/2014/main" id="{61EF8A6C-2FC9-EE17-492B-84851058C92F}"/>
                </a:ext>
              </a:extLst>
            </p:cNvPr>
            <p:cNvSpPr/>
            <p:nvPr/>
          </p:nvSpPr>
          <p:spPr>
            <a:xfrm>
              <a:off x="2106126"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 name="Google Shape;25402;p46">
              <a:extLst>
                <a:ext uri="{FF2B5EF4-FFF2-40B4-BE49-F238E27FC236}">
                  <a16:creationId xmlns:a16="http://schemas.microsoft.com/office/drawing/2014/main" id="{73638067-7745-B28C-2A63-B7669CBE3E6C}"/>
                </a:ext>
              </a:extLst>
            </p:cNvPr>
            <p:cNvSpPr/>
            <p:nvPr/>
          </p:nvSpPr>
          <p:spPr>
            <a:xfrm>
              <a:off x="2225634"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 name="Google Shape;25403;p46">
              <a:extLst>
                <a:ext uri="{FF2B5EF4-FFF2-40B4-BE49-F238E27FC236}">
                  <a16:creationId xmlns:a16="http://schemas.microsoft.com/office/drawing/2014/main" id="{9E000478-F2EE-F1CF-4809-E56AA538EA96}"/>
                </a:ext>
              </a:extLst>
            </p:cNvPr>
            <p:cNvSpPr/>
            <p:nvPr/>
          </p:nvSpPr>
          <p:spPr>
            <a:xfrm>
              <a:off x="2345143"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 name="Google Shape;25404;p46">
              <a:extLst>
                <a:ext uri="{FF2B5EF4-FFF2-40B4-BE49-F238E27FC236}">
                  <a16:creationId xmlns:a16="http://schemas.microsoft.com/office/drawing/2014/main" id="{C0CC037C-79FD-7F62-972C-31252964832B}"/>
                </a:ext>
              </a:extLst>
            </p:cNvPr>
            <p:cNvSpPr/>
            <p:nvPr/>
          </p:nvSpPr>
          <p:spPr>
            <a:xfrm>
              <a:off x="2464651"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 name="Google Shape;25405;p46">
              <a:extLst>
                <a:ext uri="{FF2B5EF4-FFF2-40B4-BE49-F238E27FC236}">
                  <a16:creationId xmlns:a16="http://schemas.microsoft.com/office/drawing/2014/main" id="{0AD7DB22-6A1D-6D60-AF4B-FA569054A6D9}"/>
                </a:ext>
              </a:extLst>
            </p:cNvPr>
            <p:cNvSpPr/>
            <p:nvPr/>
          </p:nvSpPr>
          <p:spPr>
            <a:xfrm>
              <a:off x="2584159"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 name="Google Shape;25406;p46">
              <a:extLst>
                <a:ext uri="{FF2B5EF4-FFF2-40B4-BE49-F238E27FC236}">
                  <a16:creationId xmlns:a16="http://schemas.microsoft.com/office/drawing/2014/main" id="{8D3BEFCC-6390-B9D5-95E5-BE25DEB08DEE}"/>
                </a:ext>
              </a:extLst>
            </p:cNvPr>
            <p:cNvSpPr/>
            <p:nvPr/>
          </p:nvSpPr>
          <p:spPr>
            <a:xfrm>
              <a:off x="2703667"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 name="Google Shape;25407;p46">
              <a:extLst>
                <a:ext uri="{FF2B5EF4-FFF2-40B4-BE49-F238E27FC236}">
                  <a16:creationId xmlns:a16="http://schemas.microsoft.com/office/drawing/2014/main" id="{CA909C70-4B9A-77C2-BB7D-07869D27741B}"/>
                </a:ext>
              </a:extLst>
            </p:cNvPr>
            <p:cNvSpPr/>
            <p:nvPr/>
          </p:nvSpPr>
          <p:spPr>
            <a:xfrm>
              <a:off x="2823176"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 name="Google Shape;25408;p46">
              <a:extLst>
                <a:ext uri="{FF2B5EF4-FFF2-40B4-BE49-F238E27FC236}">
                  <a16:creationId xmlns:a16="http://schemas.microsoft.com/office/drawing/2014/main" id="{A7F32D0A-67A7-6015-C3C9-B8797881D7E8}"/>
                </a:ext>
              </a:extLst>
            </p:cNvPr>
            <p:cNvSpPr/>
            <p:nvPr/>
          </p:nvSpPr>
          <p:spPr>
            <a:xfrm>
              <a:off x="2942684"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 name="Google Shape;25409;p46">
              <a:extLst>
                <a:ext uri="{FF2B5EF4-FFF2-40B4-BE49-F238E27FC236}">
                  <a16:creationId xmlns:a16="http://schemas.microsoft.com/office/drawing/2014/main" id="{C09F5683-8B5F-ACC4-E04F-C7F7FAFA9D9D}"/>
                </a:ext>
              </a:extLst>
            </p:cNvPr>
            <p:cNvSpPr/>
            <p:nvPr/>
          </p:nvSpPr>
          <p:spPr>
            <a:xfrm>
              <a:off x="3062192"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 name="Google Shape;25410;p46">
              <a:extLst>
                <a:ext uri="{FF2B5EF4-FFF2-40B4-BE49-F238E27FC236}">
                  <a16:creationId xmlns:a16="http://schemas.microsoft.com/office/drawing/2014/main" id="{81AFA935-7AE6-818F-0703-25CC4A656A75}"/>
                </a:ext>
              </a:extLst>
            </p:cNvPr>
            <p:cNvSpPr/>
            <p:nvPr/>
          </p:nvSpPr>
          <p:spPr>
            <a:xfrm>
              <a:off x="3181700"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 name="Google Shape;25411;p46">
              <a:extLst>
                <a:ext uri="{FF2B5EF4-FFF2-40B4-BE49-F238E27FC236}">
                  <a16:creationId xmlns:a16="http://schemas.microsoft.com/office/drawing/2014/main" id="{44E04C4E-7C21-58D9-A989-C5820DCD52DD}"/>
                </a:ext>
              </a:extLst>
            </p:cNvPr>
            <p:cNvSpPr/>
            <p:nvPr/>
          </p:nvSpPr>
          <p:spPr>
            <a:xfrm>
              <a:off x="3301209"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 name="Google Shape;25412;p46">
              <a:extLst>
                <a:ext uri="{FF2B5EF4-FFF2-40B4-BE49-F238E27FC236}">
                  <a16:creationId xmlns:a16="http://schemas.microsoft.com/office/drawing/2014/main" id="{3AF77426-E038-D983-AA0D-B063E72DD632}"/>
                </a:ext>
              </a:extLst>
            </p:cNvPr>
            <p:cNvSpPr/>
            <p:nvPr/>
          </p:nvSpPr>
          <p:spPr>
            <a:xfrm>
              <a:off x="3420717"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 name="Google Shape;25413;p46">
              <a:extLst>
                <a:ext uri="{FF2B5EF4-FFF2-40B4-BE49-F238E27FC236}">
                  <a16:creationId xmlns:a16="http://schemas.microsoft.com/office/drawing/2014/main" id="{338D8800-BB9E-27DF-564A-6A0AF59A48A9}"/>
                </a:ext>
              </a:extLst>
            </p:cNvPr>
            <p:cNvSpPr/>
            <p:nvPr/>
          </p:nvSpPr>
          <p:spPr>
            <a:xfrm>
              <a:off x="313503"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 name="Google Shape;25414;p46">
              <a:extLst>
                <a:ext uri="{FF2B5EF4-FFF2-40B4-BE49-F238E27FC236}">
                  <a16:creationId xmlns:a16="http://schemas.microsoft.com/office/drawing/2014/main" id="{EEA2A142-07CA-98F9-A73B-051D2C0C3F64}"/>
                </a:ext>
              </a:extLst>
            </p:cNvPr>
            <p:cNvSpPr/>
            <p:nvPr/>
          </p:nvSpPr>
          <p:spPr>
            <a:xfrm>
              <a:off x="433011"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 name="Google Shape;25415;p46">
              <a:extLst>
                <a:ext uri="{FF2B5EF4-FFF2-40B4-BE49-F238E27FC236}">
                  <a16:creationId xmlns:a16="http://schemas.microsoft.com/office/drawing/2014/main" id="{028D48E6-9E2D-A3A3-8B25-C74DEF6CA80A}"/>
                </a:ext>
              </a:extLst>
            </p:cNvPr>
            <p:cNvSpPr/>
            <p:nvPr/>
          </p:nvSpPr>
          <p:spPr>
            <a:xfrm>
              <a:off x="552519"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 name="Google Shape;25416;p46">
              <a:extLst>
                <a:ext uri="{FF2B5EF4-FFF2-40B4-BE49-F238E27FC236}">
                  <a16:creationId xmlns:a16="http://schemas.microsoft.com/office/drawing/2014/main" id="{28458690-986C-C5CA-6EF8-43B2501FA2BC}"/>
                </a:ext>
              </a:extLst>
            </p:cNvPr>
            <p:cNvSpPr/>
            <p:nvPr/>
          </p:nvSpPr>
          <p:spPr>
            <a:xfrm>
              <a:off x="672027"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 name="Google Shape;25417;p46">
              <a:extLst>
                <a:ext uri="{FF2B5EF4-FFF2-40B4-BE49-F238E27FC236}">
                  <a16:creationId xmlns:a16="http://schemas.microsoft.com/office/drawing/2014/main" id="{8AEAB148-8F3B-F1BA-AB3A-F7A57B452F03}"/>
                </a:ext>
              </a:extLst>
            </p:cNvPr>
            <p:cNvSpPr/>
            <p:nvPr/>
          </p:nvSpPr>
          <p:spPr>
            <a:xfrm>
              <a:off x="791536"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 name="Google Shape;25418;p46">
              <a:extLst>
                <a:ext uri="{FF2B5EF4-FFF2-40B4-BE49-F238E27FC236}">
                  <a16:creationId xmlns:a16="http://schemas.microsoft.com/office/drawing/2014/main" id="{C2684B1A-DF5D-A137-ECD0-A8B01F700A89}"/>
                </a:ext>
              </a:extLst>
            </p:cNvPr>
            <p:cNvSpPr/>
            <p:nvPr/>
          </p:nvSpPr>
          <p:spPr>
            <a:xfrm>
              <a:off x="911044"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 name="Google Shape;25419;p46">
              <a:extLst>
                <a:ext uri="{FF2B5EF4-FFF2-40B4-BE49-F238E27FC236}">
                  <a16:creationId xmlns:a16="http://schemas.microsoft.com/office/drawing/2014/main" id="{0670A4B1-7533-AA1D-3DB3-B808CC44EFE5}"/>
                </a:ext>
              </a:extLst>
            </p:cNvPr>
            <p:cNvSpPr/>
            <p:nvPr/>
          </p:nvSpPr>
          <p:spPr>
            <a:xfrm>
              <a:off x="1030552"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 name="Google Shape;25420;p46">
              <a:extLst>
                <a:ext uri="{FF2B5EF4-FFF2-40B4-BE49-F238E27FC236}">
                  <a16:creationId xmlns:a16="http://schemas.microsoft.com/office/drawing/2014/main" id="{4937EFD2-3C87-63F7-0F5C-F90E093123A5}"/>
                </a:ext>
              </a:extLst>
            </p:cNvPr>
            <p:cNvSpPr/>
            <p:nvPr/>
          </p:nvSpPr>
          <p:spPr>
            <a:xfrm>
              <a:off x="1150060"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 name="Google Shape;25421;p46">
              <a:extLst>
                <a:ext uri="{FF2B5EF4-FFF2-40B4-BE49-F238E27FC236}">
                  <a16:creationId xmlns:a16="http://schemas.microsoft.com/office/drawing/2014/main" id="{6413924D-282C-0C9D-CD94-94A559EE750B}"/>
                </a:ext>
              </a:extLst>
            </p:cNvPr>
            <p:cNvSpPr/>
            <p:nvPr/>
          </p:nvSpPr>
          <p:spPr>
            <a:xfrm>
              <a:off x="1269568"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 name="Google Shape;25422;p46">
              <a:extLst>
                <a:ext uri="{FF2B5EF4-FFF2-40B4-BE49-F238E27FC236}">
                  <a16:creationId xmlns:a16="http://schemas.microsoft.com/office/drawing/2014/main" id="{BB817B3A-0D44-2B7A-45F4-7C65408CD3CB}"/>
                </a:ext>
              </a:extLst>
            </p:cNvPr>
            <p:cNvSpPr/>
            <p:nvPr/>
          </p:nvSpPr>
          <p:spPr>
            <a:xfrm>
              <a:off x="1389077"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 name="Google Shape;25423;p46">
              <a:extLst>
                <a:ext uri="{FF2B5EF4-FFF2-40B4-BE49-F238E27FC236}">
                  <a16:creationId xmlns:a16="http://schemas.microsoft.com/office/drawing/2014/main" id="{25813EDD-0709-FD29-C550-BD0517BBD5DC}"/>
                </a:ext>
              </a:extLst>
            </p:cNvPr>
            <p:cNvSpPr/>
            <p:nvPr/>
          </p:nvSpPr>
          <p:spPr>
            <a:xfrm>
              <a:off x="1508585"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 name="Google Shape;25424;p46">
              <a:extLst>
                <a:ext uri="{FF2B5EF4-FFF2-40B4-BE49-F238E27FC236}">
                  <a16:creationId xmlns:a16="http://schemas.microsoft.com/office/drawing/2014/main" id="{3BCC4000-8435-31A7-149A-C1B76147CC43}"/>
                </a:ext>
              </a:extLst>
            </p:cNvPr>
            <p:cNvSpPr/>
            <p:nvPr/>
          </p:nvSpPr>
          <p:spPr>
            <a:xfrm>
              <a:off x="1628093"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 name="Google Shape;25425;p46">
              <a:extLst>
                <a:ext uri="{FF2B5EF4-FFF2-40B4-BE49-F238E27FC236}">
                  <a16:creationId xmlns:a16="http://schemas.microsoft.com/office/drawing/2014/main" id="{AACEF0C4-74C1-9C78-3A59-4C3A3546FF74}"/>
                </a:ext>
              </a:extLst>
            </p:cNvPr>
            <p:cNvSpPr/>
            <p:nvPr/>
          </p:nvSpPr>
          <p:spPr>
            <a:xfrm>
              <a:off x="1747601"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 name="Google Shape;25426;p46">
              <a:extLst>
                <a:ext uri="{FF2B5EF4-FFF2-40B4-BE49-F238E27FC236}">
                  <a16:creationId xmlns:a16="http://schemas.microsoft.com/office/drawing/2014/main" id="{207F212E-EA27-7E72-7B57-4D1F42F68E5B}"/>
                </a:ext>
              </a:extLst>
            </p:cNvPr>
            <p:cNvSpPr/>
            <p:nvPr/>
          </p:nvSpPr>
          <p:spPr>
            <a:xfrm>
              <a:off x="1867110"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 name="Google Shape;25427;p46">
              <a:extLst>
                <a:ext uri="{FF2B5EF4-FFF2-40B4-BE49-F238E27FC236}">
                  <a16:creationId xmlns:a16="http://schemas.microsoft.com/office/drawing/2014/main" id="{996053AD-771A-9D4F-2FEE-B7F9086EF5EC}"/>
                </a:ext>
              </a:extLst>
            </p:cNvPr>
            <p:cNvSpPr/>
            <p:nvPr/>
          </p:nvSpPr>
          <p:spPr>
            <a:xfrm>
              <a:off x="1986618"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 name="Google Shape;25428;p46">
              <a:extLst>
                <a:ext uri="{FF2B5EF4-FFF2-40B4-BE49-F238E27FC236}">
                  <a16:creationId xmlns:a16="http://schemas.microsoft.com/office/drawing/2014/main" id="{5F4781A9-06E8-BF36-B833-E7A395A7584F}"/>
                </a:ext>
              </a:extLst>
            </p:cNvPr>
            <p:cNvSpPr/>
            <p:nvPr/>
          </p:nvSpPr>
          <p:spPr>
            <a:xfrm>
              <a:off x="2106126"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 name="Google Shape;25429;p46">
              <a:extLst>
                <a:ext uri="{FF2B5EF4-FFF2-40B4-BE49-F238E27FC236}">
                  <a16:creationId xmlns:a16="http://schemas.microsoft.com/office/drawing/2014/main" id="{AE1929D0-9E2A-F30F-F11F-BC0970D3DE42}"/>
                </a:ext>
              </a:extLst>
            </p:cNvPr>
            <p:cNvSpPr/>
            <p:nvPr/>
          </p:nvSpPr>
          <p:spPr>
            <a:xfrm>
              <a:off x="2225634"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 name="Google Shape;25430;p46">
              <a:extLst>
                <a:ext uri="{FF2B5EF4-FFF2-40B4-BE49-F238E27FC236}">
                  <a16:creationId xmlns:a16="http://schemas.microsoft.com/office/drawing/2014/main" id="{0D194968-12C8-CFEF-301B-C402E04DCE53}"/>
                </a:ext>
              </a:extLst>
            </p:cNvPr>
            <p:cNvSpPr/>
            <p:nvPr/>
          </p:nvSpPr>
          <p:spPr>
            <a:xfrm>
              <a:off x="2345143"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 name="Google Shape;25431;p46">
              <a:extLst>
                <a:ext uri="{FF2B5EF4-FFF2-40B4-BE49-F238E27FC236}">
                  <a16:creationId xmlns:a16="http://schemas.microsoft.com/office/drawing/2014/main" id="{01658230-3983-B922-C0E8-F6C36B981F28}"/>
                </a:ext>
              </a:extLst>
            </p:cNvPr>
            <p:cNvSpPr/>
            <p:nvPr/>
          </p:nvSpPr>
          <p:spPr>
            <a:xfrm>
              <a:off x="2464651"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 name="Google Shape;25432;p46">
              <a:extLst>
                <a:ext uri="{FF2B5EF4-FFF2-40B4-BE49-F238E27FC236}">
                  <a16:creationId xmlns:a16="http://schemas.microsoft.com/office/drawing/2014/main" id="{009F6838-A4CE-987B-1121-786BCBAE50C1}"/>
                </a:ext>
              </a:extLst>
            </p:cNvPr>
            <p:cNvSpPr/>
            <p:nvPr/>
          </p:nvSpPr>
          <p:spPr>
            <a:xfrm>
              <a:off x="2584159"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 name="Google Shape;25433;p46">
              <a:extLst>
                <a:ext uri="{FF2B5EF4-FFF2-40B4-BE49-F238E27FC236}">
                  <a16:creationId xmlns:a16="http://schemas.microsoft.com/office/drawing/2014/main" id="{47A38ABC-39EB-9152-B53D-BFBBCCFBD095}"/>
                </a:ext>
              </a:extLst>
            </p:cNvPr>
            <p:cNvSpPr/>
            <p:nvPr/>
          </p:nvSpPr>
          <p:spPr>
            <a:xfrm>
              <a:off x="2703667"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 name="Google Shape;25434;p46">
              <a:extLst>
                <a:ext uri="{FF2B5EF4-FFF2-40B4-BE49-F238E27FC236}">
                  <a16:creationId xmlns:a16="http://schemas.microsoft.com/office/drawing/2014/main" id="{CB4C78F9-C18A-8A6A-BB44-0C4767A0FD88}"/>
                </a:ext>
              </a:extLst>
            </p:cNvPr>
            <p:cNvSpPr/>
            <p:nvPr/>
          </p:nvSpPr>
          <p:spPr>
            <a:xfrm>
              <a:off x="2823176"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 name="Google Shape;25435;p46">
              <a:extLst>
                <a:ext uri="{FF2B5EF4-FFF2-40B4-BE49-F238E27FC236}">
                  <a16:creationId xmlns:a16="http://schemas.microsoft.com/office/drawing/2014/main" id="{A9EBCFC9-EDB3-243D-042E-447F2183AA91}"/>
                </a:ext>
              </a:extLst>
            </p:cNvPr>
            <p:cNvSpPr/>
            <p:nvPr/>
          </p:nvSpPr>
          <p:spPr>
            <a:xfrm>
              <a:off x="2942684"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 name="Google Shape;25436;p46">
              <a:extLst>
                <a:ext uri="{FF2B5EF4-FFF2-40B4-BE49-F238E27FC236}">
                  <a16:creationId xmlns:a16="http://schemas.microsoft.com/office/drawing/2014/main" id="{9496ADF6-3140-465C-A0F6-9A8540A71B05}"/>
                </a:ext>
              </a:extLst>
            </p:cNvPr>
            <p:cNvSpPr/>
            <p:nvPr/>
          </p:nvSpPr>
          <p:spPr>
            <a:xfrm>
              <a:off x="3062192"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 name="Google Shape;25437;p46">
              <a:extLst>
                <a:ext uri="{FF2B5EF4-FFF2-40B4-BE49-F238E27FC236}">
                  <a16:creationId xmlns:a16="http://schemas.microsoft.com/office/drawing/2014/main" id="{413343C8-813C-FC91-DD13-F1B148BBD790}"/>
                </a:ext>
              </a:extLst>
            </p:cNvPr>
            <p:cNvSpPr/>
            <p:nvPr/>
          </p:nvSpPr>
          <p:spPr>
            <a:xfrm>
              <a:off x="3181700"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 name="Google Shape;25438;p46">
              <a:extLst>
                <a:ext uri="{FF2B5EF4-FFF2-40B4-BE49-F238E27FC236}">
                  <a16:creationId xmlns:a16="http://schemas.microsoft.com/office/drawing/2014/main" id="{82D877FF-F83F-E55B-3280-95B56ABE4535}"/>
                </a:ext>
              </a:extLst>
            </p:cNvPr>
            <p:cNvSpPr/>
            <p:nvPr/>
          </p:nvSpPr>
          <p:spPr>
            <a:xfrm>
              <a:off x="3301209"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 name="Google Shape;25439;p46">
              <a:extLst>
                <a:ext uri="{FF2B5EF4-FFF2-40B4-BE49-F238E27FC236}">
                  <a16:creationId xmlns:a16="http://schemas.microsoft.com/office/drawing/2014/main" id="{20233731-784D-F066-FD73-EF6AAC1782DB}"/>
                </a:ext>
              </a:extLst>
            </p:cNvPr>
            <p:cNvSpPr/>
            <p:nvPr/>
          </p:nvSpPr>
          <p:spPr>
            <a:xfrm>
              <a:off x="3420717"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 name="Google Shape;25440;p46">
              <a:extLst>
                <a:ext uri="{FF2B5EF4-FFF2-40B4-BE49-F238E27FC236}">
                  <a16:creationId xmlns:a16="http://schemas.microsoft.com/office/drawing/2014/main" id="{03193D32-27F4-2AEB-D8B0-518039817CD3}"/>
                </a:ext>
              </a:extLst>
            </p:cNvPr>
            <p:cNvSpPr/>
            <p:nvPr/>
          </p:nvSpPr>
          <p:spPr>
            <a:xfrm>
              <a:off x="313503"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 name="Google Shape;25441;p46">
              <a:extLst>
                <a:ext uri="{FF2B5EF4-FFF2-40B4-BE49-F238E27FC236}">
                  <a16:creationId xmlns:a16="http://schemas.microsoft.com/office/drawing/2014/main" id="{DB0F77A9-2DD7-4DD0-397E-D952101924F5}"/>
                </a:ext>
              </a:extLst>
            </p:cNvPr>
            <p:cNvSpPr/>
            <p:nvPr/>
          </p:nvSpPr>
          <p:spPr>
            <a:xfrm>
              <a:off x="433011"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 name="Google Shape;25442;p46">
              <a:extLst>
                <a:ext uri="{FF2B5EF4-FFF2-40B4-BE49-F238E27FC236}">
                  <a16:creationId xmlns:a16="http://schemas.microsoft.com/office/drawing/2014/main" id="{8A21A6B1-9883-7514-F136-8CB055120B0F}"/>
                </a:ext>
              </a:extLst>
            </p:cNvPr>
            <p:cNvSpPr/>
            <p:nvPr/>
          </p:nvSpPr>
          <p:spPr>
            <a:xfrm>
              <a:off x="552519"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 name="Google Shape;25443;p46">
              <a:extLst>
                <a:ext uri="{FF2B5EF4-FFF2-40B4-BE49-F238E27FC236}">
                  <a16:creationId xmlns:a16="http://schemas.microsoft.com/office/drawing/2014/main" id="{6D566C61-E4EC-D9BE-D26C-FF0D6002E20C}"/>
                </a:ext>
              </a:extLst>
            </p:cNvPr>
            <p:cNvSpPr/>
            <p:nvPr/>
          </p:nvSpPr>
          <p:spPr>
            <a:xfrm>
              <a:off x="672027"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 name="Google Shape;25444;p46">
              <a:extLst>
                <a:ext uri="{FF2B5EF4-FFF2-40B4-BE49-F238E27FC236}">
                  <a16:creationId xmlns:a16="http://schemas.microsoft.com/office/drawing/2014/main" id="{EA938F8D-377B-43C4-0779-D77E75C3D147}"/>
                </a:ext>
              </a:extLst>
            </p:cNvPr>
            <p:cNvSpPr/>
            <p:nvPr/>
          </p:nvSpPr>
          <p:spPr>
            <a:xfrm>
              <a:off x="791536"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 name="Google Shape;25445;p46">
              <a:extLst>
                <a:ext uri="{FF2B5EF4-FFF2-40B4-BE49-F238E27FC236}">
                  <a16:creationId xmlns:a16="http://schemas.microsoft.com/office/drawing/2014/main" id="{5937A398-2918-4BDF-6B68-218F2BCEB49F}"/>
                </a:ext>
              </a:extLst>
            </p:cNvPr>
            <p:cNvSpPr/>
            <p:nvPr/>
          </p:nvSpPr>
          <p:spPr>
            <a:xfrm>
              <a:off x="911044"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 name="Google Shape;25446;p46">
              <a:extLst>
                <a:ext uri="{FF2B5EF4-FFF2-40B4-BE49-F238E27FC236}">
                  <a16:creationId xmlns:a16="http://schemas.microsoft.com/office/drawing/2014/main" id="{818F9C7C-68D1-9064-5472-24F1415777FF}"/>
                </a:ext>
              </a:extLst>
            </p:cNvPr>
            <p:cNvSpPr/>
            <p:nvPr/>
          </p:nvSpPr>
          <p:spPr>
            <a:xfrm>
              <a:off x="1030552"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 name="Google Shape;25447;p46">
              <a:extLst>
                <a:ext uri="{FF2B5EF4-FFF2-40B4-BE49-F238E27FC236}">
                  <a16:creationId xmlns:a16="http://schemas.microsoft.com/office/drawing/2014/main" id="{43F90751-27EE-E497-8208-A96BAA661418}"/>
                </a:ext>
              </a:extLst>
            </p:cNvPr>
            <p:cNvSpPr/>
            <p:nvPr/>
          </p:nvSpPr>
          <p:spPr>
            <a:xfrm>
              <a:off x="1150060"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 name="Google Shape;25448;p46">
              <a:extLst>
                <a:ext uri="{FF2B5EF4-FFF2-40B4-BE49-F238E27FC236}">
                  <a16:creationId xmlns:a16="http://schemas.microsoft.com/office/drawing/2014/main" id="{847B1B6C-0E84-061F-7A35-97AFA66C52AF}"/>
                </a:ext>
              </a:extLst>
            </p:cNvPr>
            <p:cNvSpPr/>
            <p:nvPr/>
          </p:nvSpPr>
          <p:spPr>
            <a:xfrm>
              <a:off x="1269568"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 name="Google Shape;25449;p46">
              <a:extLst>
                <a:ext uri="{FF2B5EF4-FFF2-40B4-BE49-F238E27FC236}">
                  <a16:creationId xmlns:a16="http://schemas.microsoft.com/office/drawing/2014/main" id="{611D5B18-AE6B-380F-43C0-29C630D615FE}"/>
                </a:ext>
              </a:extLst>
            </p:cNvPr>
            <p:cNvSpPr/>
            <p:nvPr/>
          </p:nvSpPr>
          <p:spPr>
            <a:xfrm>
              <a:off x="1389077"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 name="Google Shape;25450;p46">
              <a:extLst>
                <a:ext uri="{FF2B5EF4-FFF2-40B4-BE49-F238E27FC236}">
                  <a16:creationId xmlns:a16="http://schemas.microsoft.com/office/drawing/2014/main" id="{B3D92A4F-F7CA-0A03-4DFA-89A29253276E}"/>
                </a:ext>
              </a:extLst>
            </p:cNvPr>
            <p:cNvSpPr/>
            <p:nvPr/>
          </p:nvSpPr>
          <p:spPr>
            <a:xfrm>
              <a:off x="1508585"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 name="Google Shape;25451;p46">
              <a:extLst>
                <a:ext uri="{FF2B5EF4-FFF2-40B4-BE49-F238E27FC236}">
                  <a16:creationId xmlns:a16="http://schemas.microsoft.com/office/drawing/2014/main" id="{B0A3C6BA-291B-DA5F-A4BF-0F2A234B153D}"/>
                </a:ext>
              </a:extLst>
            </p:cNvPr>
            <p:cNvSpPr/>
            <p:nvPr/>
          </p:nvSpPr>
          <p:spPr>
            <a:xfrm>
              <a:off x="1628093"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 name="Google Shape;25452;p46">
              <a:extLst>
                <a:ext uri="{FF2B5EF4-FFF2-40B4-BE49-F238E27FC236}">
                  <a16:creationId xmlns:a16="http://schemas.microsoft.com/office/drawing/2014/main" id="{1110A3D9-B894-DC5D-48D2-6B223C397185}"/>
                </a:ext>
              </a:extLst>
            </p:cNvPr>
            <p:cNvSpPr/>
            <p:nvPr/>
          </p:nvSpPr>
          <p:spPr>
            <a:xfrm>
              <a:off x="1747601"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 name="Google Shape;25453;p46">
              <a:extLst>
                <a:ext uri="{FF2B5EF4-FFF2-40B4-BE49-F238E27FC236}">
                  <a16:creationId xmlns:a16="http://schemas.microsoft.com/office/drawing/2014/main" id="{728E4819-5401-72DC-CEB4-1149F3F5DF7E}"/>
                </a:ext>
              </a:extLst>
            </p:cNvPr>
            <p:cNvSpPr/>
            <p:nvPr/>
          </p:nvSpPr>
          <p:spPr>
            <a:xfrm>
              <a:off x="1867110"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 name="Google Shape;25454;p46">
              <a:extLst>
                <a:ext uri="{FF2B5EF4-FFF2-40B4-BE49-F238E27FC236}">
                  <a16:creationId xmlns:a16="http://schemas.microsoft.com/office/drawing/2014/main" id="{3ADA1BF9-3DF1-400F-7C24-C7EB7DB0844A}"/>
                </a:ext>
              </a:extLst>
            </p:cNvPr>
            <p:cNvSpPr/>
            <p:nvPr/>
          </p:nvSpPr>
          <p:spPr>
            <a:xfrm>
              <a:off x="1986618"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 name="Google Shape;25455;p46">
              <a:extLst>
                <a:ext uri="{FF2B5EF4-FFF2-40B4-BE49-F238E27FC236}">
                  <a16:creationId xmlns:a16="http://schemas.microsoft.com/office/drawing/2014/main" id="{0E51417B-FF8B-5D71-6BE1-0425BD7AF157}"/>
                </a:ext>
              </a:extLst>
            </p:cNvPr>
            <p:cNvSpPr/>
            <p:nvPr/>
          </p:nvSpPr>
          <p:spPr>
            <a:xfrm>
              <a:off x="2106126"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 name="Google Shape;25456;p46">
              <a:extLst>
                <a:ext uri="{FF2B5EF4-FFF2-40B4-BE49-F238E27FC236}">
                  <a16:creationId xmlns:a16="http://schemas.microsoft.com/office/drawing/2014/main" id="{20B303BA-2F99-EDFC-F348-DA680AA1FA89}"/>
                </a:ext>
              </a:extLst>
            </p:cNvPr>
            <p:cNvSpPr/>
            <p:nvPr/>
          </p:nvSpPr>
          <p:spPr>
            <a:xfrm>
              <a:off x="2225634"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 name="Google Shape;25457;p46">
              <a:extLst>
                <a:ext uri="{FF2B5EF4-FFF2-40B4-BE49-F238E27FC236}">
                  <a16:creationId xmlns:a16="http://schemas.microsoft.com/office/drawing/2014/main" id="{FF466D2F-EC21-C8EC-9A36-CEC9540F18AC}"/>
                </a:ext>
              </a:extLst>
            </p:cNvPr>
            <p:cNvSpPr/>
            <p:nvPr/>
          </p:nvSpPr>
          <p:spPr>
            <a:xfrm>
              <a:off x="2345143"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 name="Google Shape;25458;p46">
              <a:extLst>
                <a:ext uri="{FF2B5EF4-FFF2-40B4-BE49-F238E27FC236}">
                  <a16:creationId xmlns:a16="http://schemas.microsoft.com/office/drawing/2014/main" id="{1E7A1554-677B-9855-5C6A-8B395AB4F186}"/>
                </a:ext>
              </a:extLst>
            </p:cNvPr>
            <p:cNvSpPr/>
            <p:nvPr/>
          </p:nvSpPr>
          <p:spPr>
            <a:xfrm>
              <a:off x="2464651"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 name="Google Shape;25459;p46">
              <a:extLst>
                <a:ext uri="{FF2B5EF4-FFF2-40B4-BE49-F238E27FC236}">
                  <a16:creationId xmlns:a16="http://schemas.microsoft.com/office/drawing/2014/main" id="{8163FBC9-FB0D-BD3E-9E30-5488627256A1}"/>
                </a:ext>
              </a:extLst>
            </p:cNvPr>
            <p:cNvSpPr/>
            <p:nvPr/>
          </p:nvSpPr>
          <p:spPr>
            <a:xfrm>
              <a:off x="2584159"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 name="Google Shape;25460;p46">
              <a:extLst>
                <a:ext uri="{FF2B5EF4-FFF2-40B4-BE49-F238E27FC236}">
                  <a16:creationId xmlns:a16="http://schemas.microsoft.com/office/drawing/2014/main" id="{3C24F2E9-06BB-CFFD-0A87-EBC06A7A83A2}"/>
                </a:ext>
              </a:extLst>
            </p:cNvPr>
            <p:cNvSpPr/>
            <p:nvPr/>
          </p:nvSpPr>
          <p:spPr>
            <a:xfrm>
              <a:off x="2703667"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 name="Google Shape;25461;p46">
              <a:extLst>
                <a:ext uri="{FF2B5EF4-FFF2-40B4-BE49-F238E27FC236}">
                  <a16:creationId xmlns:a16="http://schemas.microsoft.com/office/drawing/2014/main" id="{5E5ECED6-EEF9-1E52-BD59-3A33384867CD}"/>
                </a:ext>
              </a:extLst>
            </p:cNvPr>
            <p:cNvSpPr/>
            <p:nvPr/>
          </p:nvSpPr>
          <p:spPr>
            <a:xfrm>
              <a:off x="2823176"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 name="Google Shape;25462;p46">
              <a:extLst>
                <a:ext uri="{FF2B5EF4-FFF2-40B4-BE49-F238E27FC236}">
                  <a16:creationId xmlns:a16="http://schemas.microsoft.com/office/drawing/2014/main" id="{50489144-DFC9-25C8-1734-A6ACF45409B8}"/>
                </a:ext>
              </a:extLst>
            </p:cNvPr>
            <p:cNvSpPr/>
            <p:nvPr/>
          </p:nvSpPr>
          <p:spPr>
            <a:xfrm>
              <a:off x="2942684"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 name="Google Shape;25463;p46">
              <a:extLst>
                <a:ext uri="{FF2B5EF4-FFF2-40B4-BE49-F238E27FC236}">
                  <a16:creationId xmlns:a16="http://schemas.microsoft.com/office/drawing/2014/main" id="{31520079-7337-E2EB-BCFD-A546DF905746}"/>
                </a:ext>
              </a:extLst>
            </p:cNvPr>
            <p:cNvSpPr/>
            <p:nvPr/>
          </p:nvSpPr>
          <p:spPr>
            <a:xfrm>
              <a:off x="3062192"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 name="Google Shape;25464;p46">
              <a:extLst>
                <a:ext uri="{FF2B5EF4-FFF2-40B4-BE49-F238E27FC236}">
                  <a16:creationId xmlns:a16="http://schemas.microsoft.com/office/drawing/2014/main" id="{534453A4-847E-26F3-8EB4-4EA26DE67D03}"/>
                </a:ext>
              </a:extLst>
            </p:cNvPr>
            <p:cNvSpPr/>
            <p:nvPr/>
          </p:nvSpPr>
          <p:spPr>
            <a:xfrm>
              <a:off x="3181700"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 name="Google Shape;25465;p46">
              <a:extLst>
                <a:ext uri="{FF2B5EF4-FFF2-40B4-BE49-F238E27FC236}">
                  <a16:creationId xmlns:a16="http://schemas.microsoft.com/office/drawing/2014/main" id="{270F4556-D20F-6D77-A5E9-BA20178B4E51}"/>
                </a:ext>
              </a:extLst>
            </p:cNvPr>
            <p:cNvSpPr/>
            <p:nvPr/>
          </p:nvSpPr>
          <p:spPr>
            <a:xfrm>
              <a:off x="3301209"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 name="Google Shape;25466;p46">
              <a:extLst>
                <a:ext uri="{FF2B5EF4-FFF2-40B4-BE49-F238E27FC236}">
                  <a16:creationId xmlns:a16="http://schemas.microsoft.com/office/drawing/2014/main" id="{D4CD2420-3799-8E77-2043-683F1C1F0AFA}"/>
                </a:ext>
              </a:extLst>
            </p:cNvPr>
            <p:cNvSpPr/>
            <p:nvPr/>
          </p:nvSpPr>
          <p:spPr>
            <a:xfrm>
              <a:off x="3420717"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 name="Google Shape;25467;p46">
              <a:extLst>
                <a:ext uri="{FF2B5EF4-FFF2-40B4-BE49-F238E27FC236}">
                  <a16:creationId xmlns:a16="http://schemas.microsoft.com/office/drawing/2014/main" id="{85F8C7EE-3C3D-DA8E-2336-D7F18A1F1A11}"/>
                </a:ext>
              </a:extLst>
            </p:cNvPr>
            <p:cNvSpPr/>
            <p:nvPr/>
          </p:nvSpPr>
          <p:spPr>
            <a:xfrm>
              <a:off x="313503"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 name="Google Shape;25468;p46">
              <a:extLst>
                <a:ext uri="{FF2B5EF4-FFF2-40B4-BE49-F238E27FC236}">
                  <a16:creationId xmlns:a16="http://schemas.microsoft.com/office/drawing/2014/main" id="{817FE149-9298-A561-CD70-68D58EA58022}"/>
                </a:ext>
              </a:extLst>
            </p:cNvPr>
            <p:cNvSpPr/>
            <p:nvPr/>
          </p:nvSpPr>
          <p:spPr>
            <a:xfrm>
              <a:off x="433011"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 name="Google Shape;25469;p46">
              <a:extLst>
                <a:ext uri="{FF2B5EF4-FFF2-40B4-BE49-F238E27FC236}">
                  <a16:creationId xmlns:a16="http://schemas.microsoft.com/office/drawing/2014/main" id="{C68FF3A2-B296-8CA7-69E2-04174BAFE5B9}"/>
                </a:ext>
              </a:extLst>
            </p:cNvPr>
            <p:cNvSpPr/>
            <p:nvPr/>
          </p:nvSpPr>
          <p:spPr>
            <a:xfrm>
              <a:off x="552519"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9" name="Google Shape;25470;p46">
              <a:extLst>
                <a:ext uri="{FF2B5EF4-FFF2-40B4-BE49-F238E27FC236}">
                  <a16:creationId xmlns:a16="http://schemas.microsoft.com/office/drawing/2014/main" id="{A83363F5-D55E-715B-36C9-CFFBA2CCD062}"/>
                </a:ext>
              </a:extLst>
            </p:cNvPr>
            <p:cNvSpPr/>
            <p:nvPr/>
          </p:nvSpPr>
          <p:spPr>
            <a:xfrm>
              <a:off x="672027"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0" name="Google Shape;25471;p46">
              <a:extLst>
                <a:ext uri="{FF2B5EF4-FFF2-40B4-BE49-F238E27FC236}">
                  <a16:creationId xmlns:a16="http://schemas.microsoft.com/office/drawing/2014/main" id="{B72C311A-9756-CF49-F49C-D23831A820E0}"/>
                </a:ext>
              </a:extLst>
            </p:cNvPr>
            <p:cNvSpPr/>
            <p:nvPr/>
          </p:nvSpPr>
          <p:spPr>
            <a:xfrm>
              <a:off x="791536"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1" name="Google Shape;25472;p46">
              <a:extLst>
                <a:ext uri="{FF2B5EF4-FFF2-40B4-BE49-F238E27FC236}">
                  <a16:creationId xmlns:a16="http://schemas.microsoft.com/office/drawing/2014/main" id="{B2AF0F10-F88E-A28A-2371-7E2FACFA19D0}"/>
                </a:ext>
              </a:extLst>
            </p:cNvPr>
            <p:cNvSpPr/>
            <p:nvPr/>
          </p:nvSpPr>
          <p:spPr>
            <a:xfrm>
              <a:off x="911044"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2" name="Google Shape;25473;p46">
              <a:extLst>
                <a:ext uri="{FF2B5EF4-FFF2-40B4-BE49-F238E27FC236}">
                  <a16:creationId xmlns:a16="http://schemas.microsoft.com/office/drawing/2014/main" id="{62521FFD-04C7-E77D-0076-AB882BA9D0E9}"/>
                </a:ext>
              </a:extLst>
            </p:cNvPr>
            <p:cNvSpPr/>
            <p:nvPr/>
          </p:nvSpPr>
          <p:spPr>
            <a:xfrm>
              <a:off x="1030552"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3" name="Google Shape;25474;p46">
              <a:extLst>
                <a:ext uri="{FF2B5EF4-FFF2-40B4-BE49-F238E27FC236}">
                  <a16:creationId xmlns:a16="http://schemas.microsoft.com/office/drawing/2014/main" id="{5EAB8E44-7C3C-3C5A-647E-FA2EC6F7E9FA}"/>
                </a:ext>
              </a:extLst>
            </p:cNvPr>
            <p:cNvSpPr/>
            <p:nvPr/>
          </p:nvSpPr>
          <p:spPr>
            <a:xfrm>
              <a:off x="1150060"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4" name="Google Shape;25475;p46">
              <a:extLst>
                <a:ext uri="{FF2B5EF4-FFF2-40B4-BE49-F238E27FC236}">
                  <a16:creationId xmlns:a16="http://schemas.microsoft.com/office/drawing/2014/main" id="{3B881541-A1F4-4CDE-3743-ED3A4369C1AD}"/>
                </a:ext>
              </a:extLst>
            </p:cNvPr>
            <p:cNvSpPr/>
            <p:nvPr/>
          </p:nvSpPr>
          <p:spPr>
            <a:xfrm>
              <a:off x="1269568"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5" name="Google Shape;25476;p46">
              <a:extLst>
                <a:ext uri="{FF2B5EF4-FFF2-40B4-BE49-F238E27FC236}">
                  <a16:creationId xmlns:a16="http://schemas.microsoft.com/office/drawing/2014/main" id="{59F1B1D5-F26C-EB8C-5712-C8411D61A1AD}"/>
                </a:ext>
              </a:extLst>
            </p:cNvPr>
            <p:cNvSpPr/>
            <p:nvPr/>
          </p:nvSpPr>
          <p:spPr>
            <a:xfrm>
              <a:off x="1389077"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6" name="Google Shape;25477;p46">
              <a:extLst>
                <a:ext uri="{FF2B5EF4-FFF2-40B4-BE49-F238E27FC236}">
                  <a16:creationId xmlns:a16="http://schemas.microsoft.com/office/drawing/2014/main" id="{AED51FFB-AA92-A9FC-FBF1-6CF0C310A644}"/>
                </a:ext>
              </a:extLst>
            </p:cNvPr>
            <p:cNvSpPr/>
            <p:nvPr/>
          </p:nvSpPr>
          <p:spPr>
            <a:xfrm>
              <a:off x="1508585"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7" name="Google Shape;25478;p46">
              <a:extLst>
                <a:ext uri="{FF2B5EF4-FFF2-40B4-BE49-F238E27FC236}">
                  <a16:creationId xmlns:a16="http://schemas.microsoft.com/office/drawing/2014/main" id="{2D6C820E-151D-4679-79E8-BCED012B4559}"/>
                </a:ext>
              </a:extLst>
            </p:cNvPr>
            <p:cNvSpPr/>
            <p:nvPr/>
          </p:nvSpPr>
          <p:spPr>
            <a:xfrm>
              <a:off x="1628093"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8" name="Google Shape;25479;p46">
              <a:extLst>
                <a:ext uri="{FF2B5EF4-FFF2-40B4-BE49-F238E27FC236}">
                  <a16:creationId xmlns:a16="http://schemas.microsoft.com/office/drawing/2014/main" id="{35D703BD-55EA-26EE-9C8E-4B9858221CDF}"/>
                </a:ext>
              </a:extLst>
            </p:cNvPr>
            <p:cNvSpPr/>
            <p:nvPr/>
          </p:nvSpPr>
          <p:spPr>
            <a:xfrm>
              <a:off x="1747601"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9" name="Google Shape;25480;p46">
              <a:extLst>
                <a:ext uri="{FF2B5EF4-FFF2-40B4-BE49-F238E27FC236}">
                  <a16:creationId xmlns:a16="http://schemas.microsoft.com/office/drawing/2014/main" id="{5A260913-D0C4-6214-13A3-089881EEECA3}"/>
                </a:ext>
              </a:extLst>
            </p:cNvPr>
            <p:cNvSpPr/>
            <p:nvPr/>
          </p:nvSpPr>
          <p:spPr>
            <a:xfrm>
              <a:off x="1867110"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0" name="Google Shape;25481;p46">
              <a:extLst>
                <a:ext uri="{FF2B5EF4-FFF2-40B4-BE49-F238E27FC236}">
                  <a16:creationId xmlns:a16="http://schemas.microsoft.com/office/drawing/2014/main" id="{1818C216-9452-E600-E925-A6D0770381C6}"/>
                </a:ext>
              </a:extLst>
            </p:cNvPr>
            <p:cNvSpPr/>
            <p:nvPr/>
          </p:nvSpPr>
          <p:spPr>
            <a:xfrm>
              <a:off x="1986618"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1" name="Google Shape;25482;p46">
              <a:extLst>
                <a:ext uri="{FF2B5EF4-FFF2-40B4-BE49-F238E27FC236}">
                  <a16:creationId xmlns:a16="http://schemas.microsoft.com/office/drawing/2014/main" id="{66954131-562E-C80E-3BF7-76BA81C720FD}"/>
                </a:ext>
              </a:extLst>
            </p:cNvPr>
            <p:cNvSpPr/>
            <p:nvPr/>
          </p:nvSpPr>
          <p:spPr>
            <a:xfrm>
              <a:off x="2106126"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2" name="Google Shape;25483;p46">
              <a:extLst>
                <a:ext uri="{FF2B5EF4-FFF2-40B4-BE49-F238E27FC236}">
                  <a16:creationId xmlns:a16="http://schemas.microsoft.com/office/drawing/2014/main" id="{7A31FD7A-38B8-F09A-3E5F-B8295E223989}"/>
                </a:ext>
              </a:extLst>
            </p:cNvPr>
            <p:cNvSpPr/>
            <p:nvPr/>
          </p:nvSpPr>
          <p:spPr>
            <a:xfrm>
              <a:off x="2225634"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3" name="Google Shape;25484;p46">
              <a:extLst>
                <a:ext uri="{FF2B5EF4-FFF2-40B4-BE49-F238E27FC236}">
                  <a16:creationId xmlns:a16="http://schemas.microsoft.com/office/drawing/2014/main" id="{448A59CD-C620-D951-DDF1-1CE8D126463F}"/>
                </a:ext>
              </a:extLst>
            </p:cNvPr>
            <p:cNvSpPr/>
            <p:nvPr/>
          </p:nvSpPr>
          <p:spPr>
            <a:xfrm>
              <a:off x="2345143"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4" name="Google Shape;25485;p46">
              <a:extLst>
                <a:ext uri="{FF2B5EF4-FFF2-40B4-BE49-F238E27FC236}">
                  <a16:creationId xmlns:a16="http://schemas.microsoft.com/office/drawing/2014/main" id="{0D54820E-A624-C8F2-C3DB-94C7883AD8E2}"/>
                </a:ext>
              </a:extLst>
            </p:cNvPr>
            <p:cNvSpPr/>
            <p:nvPr/>
          </p:nvSpPr>
          <p:spPr>
            <a:xfrm>
              <a:off x="2464651"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5" name="Google Shape;25486;p46">
              <a:extLst>
                <a:ext uri="{FF2B5EF4-FFF2-40B4-BE49-F238E27FC236}">
                  <a16:creationId xmlns:a16="http://schemas.microsoft.com/office/drawing/2014/main" id="{28E5D950-5F18-260D-18D8-BF04F8E94827}"/>
                </a:ext>
              </a:extLst>
            </p:cNvPr>
            <p:cNvSpPr/>
            <p:nvPr/>
          </p:nvSpPr>
          <p:spPr>
            <a:xfrm>
              <a:off x="2584159"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6" name="Google Shape;25487;p46">
              <a:extLst>
                <a:ext uri="{FF2B5EF4-FFF2-40B4-BE49-F238E27FC236}">
                  <a16:creationId xmlns:a16="http://schemas.microsoft.com/office/drawing/2014/main" id="{CA73CDA5-73CC-72EE-607D-8BEE17DAE66E}"/>
                </a:ext>
              </a:extLst>
            </p:cNvPr>
            <p:cNvSpPr/>
            <p:nvPr/>
          </p:nvSpPr>
          <p:spPr>
            <a:xfrm>
              <a:off x="2703667"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7" name="Google Shape;25488;p46">
              <a:extLst>
                <a:ext uri="{FF2B5EF4-FFF2-40B4-BE49-F238E27FC236}">
                  <a16:creationId xmlns:a16="http://schemas.microsoft.com/office/drawing/2014/main" id="{2C5F1510-7B30-B939-70A1-1A0AD1A193F9}"/>
                </a:ext>
              </a:extLst>
            </p:cNvPr>
            <p:cNvSpPr/>
            <p:nvPr/>
          </p:nvSpPr>
          <p:spPr>
            <a:xfrm>
              <a:off x="2823176"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8" name="Google Shape;25489;p46">
              <a:extLst>
                <a:ext uri="{FF2B5EF4-FFF2-40B4-BE49-F238E27FC236}">
                  <a16:creationId xmlns:a16="http://schemas.microsoft.com/office/drawing/2014/main" id="{2D749BBD-6BD0-8220-330D-C3CA0FD80575}"/>
                </a:ext>
              </a:extLst>
            </p:cNvPr>
            <p:cNvSpPr/>
            <p:nvPr/>
          </p:nvSpPr>
          <p:spPr>
            <a:xfrm>
              <a:off x="2942684"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9" name="Google Shape;25490;p46">
              <a:extLst>
                <a:ext uri="{FF2B5EF4-FFF2-40B4-BE49-F238E27FC236}">
                  <a16:creationId xmlns:a16="http://schemas.microsoft.com/office/drawing/2014/main" id="{7F470929-3E7A-6D53-2D64-65C44E983227}"/>
                </a:ext>
              </a:extLst>
            </p:cNvPr>
            <p:cNvSpPr/>
            <p:nvPr/>
          </p:nvSpPr>
          <p:spPr>
            <a:xfrm>
              <a:off x="3062192"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0" name="Google Shape;25491;p46">
              <a:extLst>
                <a:ext uri="{FF2B5EF4-FFF2-40B4-BE49-F238E27FC236}">
                  <a16:creationId xmlns:a16="http://schemas.microsoft.com/office/drawing/2014/main" id="{4C6B9E65-5350-96A1-6486-A13356C0F68A}"/>
                </a:ext>
              </a:extLst>
            </p:cNvPr>
            <p:cNvSpPr/>
            <p:nvPr/>
          </p:nvSpPr>
          <p:spPr>
            <a:xfrm>
              <a:off x="3181700"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1" name="Google Shape;25492;p46">
              <a:extLst>
                <a:ext uri="{FF2B5EF4-FFF2-40B4-BE49-F238E27FC236}">
                  <a16:creationId xmlns:a16="http://schemas.microsoft.com/office/drawing/2014/main" id="{5D58D3C4-13DF-4EB2-28FB-BAD393064247}"/>
                </a:ext>
              </a:extLst>
            </p:cNvPr>
            <p:cNvSpPr/>
            <p:nvPr/>
          </p:nvSpPr>
          <p:spPr>
            <a:xfrm>
              <a:off x="3301209"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2" name="Google Shape;25493;p46">
              <a:extLst>
                <a:ext uri="{FF2B5EF4-FFF2-40B4-BE49-F238E27FC236}">
                  <a16:creationId xmlns:a16="http://schemas.microsoft.com/office/drawing/2014/main" id="{53F60132-2D62-BDD3-D007-7ECDE5C6371C}"/>
                </a:ext>
              </a:extLst>
            </p:cNvPr>
            <p:cNvSpPr/>
            <p:nvPr/>
          </p:nvSpPr>
          <p:spPr>
            <a:xfrm>
              <a:off x="3420717"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3" name="Google Shape;25494;p46">
              <a:extLst>
                <a:ext uri="{FF2B5EF4-FFF2-40B4-BE49-F238E27FC236}">
                  <a16:creationId xmlns:a16="http://schemas.microsoft.com/office/drawing/2014/main" id="{3D79AC9E-354E-D88E-DBC4-9867FCF615AB}"/>
                </a:ext>
              </a:extLst>
            </p:cNvPr>
            <p:cNvSpPr/>
            <p:nvPr/>
          </p:nvSpPr>
          <p:spPr>
            <a:xfrm>
              <a:off x="313503"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4" name="Google Shape;25495;p46">
              <a:extLst>
                <a:ext uri="{FF2B5EF4-FFF2-40B4-BE49-F238E27FC236}">
                  <a16:creationId xmlns:a16="http://schemas.microsoft.com/office/drawing/2014/main" id="{322831E5-C3C2-67AE-256D-09B34EC4803C}"/>
                </a:ext>
              </a:extLst>
            </p:cNvPr>
            <p:cNvSpPr/>
            <p:nvPr/>
          </p:nvSpPr>
          <p:spPr>
            <a:xfrm>
              <a:off x="433011"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5" name="Google Shape;25496;p46">
              <a:extLst>
                <a:ext uri="{FF2B5EF4-FFF2-40B4-BE49-F238E27FC236}">
                  <a16:creationId xmlns:a16="http://schemas.microsoft.com/office/drawing/2014/main" id="{9750A56E-58BA-403D-9C97-353F159732B8}"/>
                </a:ext>
              </a:extLst>
            </p:cNvPr>
            <p:cNvSpPr/>
            <p:nvPr/>
          </p:nvSpPr>
          <p:spPr>
            <a:xfrm>
              <a:off x="552519"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6" name="Google Shape;25497;p46">
              <a:extLst>
                <a:ext uri="{FF2B5EF4-FFF2-40B4-BE49-F238E27FC236}">
                  <a16:creationId xmlns:a16="http://schemas.microsoft.com/office/drawing/2014/main" id="{8C04B0B2-2F63-D927-BEBF-4F6228BFE0A1}"/>
                </a:ext>
              </a:extLst>
            </p:cNvPr>
            <p:cNvSpPr/>
            <p:nvPr/>
          </p:nvSpPr>
          <p:spPr>
            <a:xfrm>
              <a:off x="672027"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7" name="Google Shape;25498;p46">
              <a:extLst>
                <a:ext uri="{FF2B5EF4-FFF2-40B4-BE49-F238E27FC236}">
                  <a16:creationId xmlns:a16="http://schemas.microsoft.com/office/drawing/2014/main" id="{84DCA586-77A8-EE0A-0458-EBCFE9D04F64}"/>
                </a:ext>
              </a:extLst>
            </p:cNvPr>
            <p:cNvSpPr/>
            <p:nvPr/>
          </p:nvSpPr>
          <p:spPr>
            <a:xfrm>
              <a:off x="791536"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8" name="Google Shape;25499;p46">
              <a:extLst>
                <a:ext uri="{FF2B5EF4-FFF2-40B4-BE49-F238E27FC236}">
                  <a16:creationId xmlns:a16="http://schemas.microsoft.com/office/drawing/2014/main" id="{2F5C60C1-3E14-52A1-635E-C78540EF2C28}"/>
                </a:ext>
              </a:extLst>
            </p:cNvPr>
            <p:cNvSpPr/>
            <p:nvPr/>
          </p:nvSpPr>
          <p:spPr>
            <a:xfrm>
              <a:off x="911044"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9" name="Google Shape;25500;p46">
              <a:extLst>
                <a:ext uri="{FF2B5EF4-FFF2-40B4-BE49-F238E27FC236}">
                  <a16:creationId xmlns:a16="http://schemas.microsoft.com/office/drawing/2014/main" id="{216C5110-5E70-25B4-BE18-8BA890C9CFC8}"/>
                </a:ext>
              </a:extLst>
            </p:cNvPr>
            <p:cNvSpPr/>
            <p:nvPr/>
          </p:nvSpPr>
          <p:spPr>
            <a:xfrm>
              <a:off x="1030552"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0" name="Google Shape;25501;p46">
              <a:extLst>
                <a:ext uri="{FF2B5EF4-FFF2-40B4-BE49-F238E27FC236}">
                  <a16:creationId xmlns:a16="http://schemas.microsoft.com/office/drawing/2014/main" id="{C956AC86-AB02-62D9-47C0-6539E85BA496}"/>
                </a:ext>
              </a:extLst>
            </p:cNvPr>
            <p:cNvSpPr/>
            <p:nvPr/>
          </p:nvSpPr>
          <p:spPr>
            <a:xfrm>
              <a:off x="1150060"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1" name="Google Shape;25502;p46">
              <a:extLst>
                <a:ext uri="{FF2B5EF4-FFF2-40B4-BE49-F238E27FC236}">
                  <a16:creationId xmlns:a16="http://schemas.microsoft.com/office/drawing/2014/main" id="{92296344-49FF-D60D-429F-7B4BA648520A}"/>
                </a:ext>
              </a:extLst>
            </p:cNvPr>
            <p:cNvSpPr/>
            <p:nvPr/>
          </p:nvSpPr>
          <p:spPr>
            <a:xfrm>
              <a:off x="1269568"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2" name="Google Shape;25503;p46">
              <a:extLst>
                <a:ext uri="{FF2B5EF4-FFF2-40B4-BE49-F238E27FC236}">
                  <a16:creationId xmlns:a16="http://schemas.microsoft.com/office/drawing/2014/main" id="{FE017368-F1E6-CA82-A1FB-CA7C8FCF47F8}"/>
                </a:ext>
              </a:extLst>
            </p:cNvPr>
            <p:cNvSpPr/>
            <p:nvPr/>
          </p:nvSpPr>
          <p:spPr>
            <a:xfrm>
              <a:off x="1389077"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3" name="Google Shape;25504;p46">
              <a:extLst>
                <a:ext uri="{FF2B5EF4-FFF2-40B4-BE49-F238E27FC236}">
                  <a16:creationId xmlns:a16="http://schemas.microsoft.com/office/drawing/2014/main" id="{ED41A3D8-E6CC-EA82-2301-21574F071245}"/>
                </a:ext>
              </a:extLst>
            </p:cNvPr>
            <p:cNvSpPr/>
            <p:nvPr/>
          </p:nvSpPr>
          <p:spPr>
            <a:xfrm>
              <a:off x="1508585"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4" name="Google Shape;25505;p46">
              <a:extLst>
                <a:ext uri="{FF2B5EF4-FFF2-40B4-BE49-F238E27FC236}">
                  <a16:creationId xmlns:a16="http://schemas.microsoft.com/office/drawing/2014/main" id="{BC6365E9-7DE1-8913-7324-EDF4C69FA70F}"/>
                </a:ext>
              </a:extLst>
            </p:cNvPr>
            <p:cNvSpPr/>
            <p:nvPr/>
          </p:nvSpPr>
          <p:spPr>
            <a:xfrm>
              <a:off x="1628093"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5" name="Google Shape;25506;p46">
              <a:extLst>
                <a:ext uri="{FF2B5EF4-FFF2-40B4-BE49-F238E27FC236}">
                  <a16:creationId xmlns:a16="http://schemas.microsoft.com/office/drawing/2014/main" id="{ED0655B7-BEB5-1676-D1CA-98B06C22A487}"/>
                </a:ext>
              </a:extLst>
            </p:cNvPr>
            <p:cNvSpPr/>
            <p:nvPr/>
          </p:nvSpPr>
          <p:spPr>
            <a:xfrm>
              <a:off x="1747601"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6" name="Google Shape;25507;p46">
              <a:extLst>
                <a:ext uri="{FF2B5EF4-FFF2-40B4-BE49-F238E27FC236}">
                  <a16:creationId xmlns:a16="http://schemas.microsoft.com/office/drawing/2014/main" id="{1913BE07-35CE-FA48-4D09-5C1844109D5D}"/>
                </a:ext>
              </a:extLst>
            </p:cNvPr>
            <p:cNvSpPr/>
            <p:nvPr/>
          </p:nvSpPr>
          <p:spPr>
            <a:xfrm>
              <a:off x="1867110"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7" name="Google Shape;25508;p46">
              <a:extLst>
                <a:ext uri="{FF2B5EF4-FFF2-40B4-BE49-F238E27FC236}">
                  <a16:creationId xmlns:a16="http://schemas.microsoft.com/office/drawing/2014/main" id="{300B61A5-7025-7E2A-72DC-BF36EA408CCE}"/>
                </a:ext>
              </a:extLst>
            </p:cNvPr>
            <p:cNvSpPr/>
            <p:nvPr/>
          </p:nvSpPr>
          <p:spPr>
            <a:xfrm>
              <a:off x="1986618"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8" name="Google Shape;25509;p46">
              <a:extLst>
                <a:ext uri="{FF2B5EF4-FFF2-40B4-BE49-F238E27FC236}">
                  <a16:creationId xmlns:a16="http://schemas.microsoft.com/office/drawing/2014/main" id="{B48653D9-BE9E-2FC6-926E-1E93ED70B2D8}"/>
                </a:ext>
              </a:extLst>
            </p:cNvPr>
            <p:cNvSpPr/>
            <p:nvPr/>
          </p:nvSpPr>
          <p:spPr>
            <a:xfrm>
              <a:off x="2106126"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9" name="Google Shape;25510;p46">
              <a:extLst>
                <a:ext uri="{FF2B5EF4-FFF2-40B4-BE49-F238E27FC236}">
                  <a16:creationId xmlns:a16="http://schemas.microsoft.com/office/drawing/2014/main" id="{9B838353-1FA1-EE6C-FB41-C76DA09C34CD}"/>
                </a:ext>
              </a:extLst>
            </p:cNvPr>
            <p:cNvSpPr/>
            <p:nvPr/>
          </p:nvSpPr>
          <p:spPr>
            <a:xfrm>
              <a:off x="2225634"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0" name="Google Shape;25511;p46">
              <a:extLst>
                <a:ext uri="{FF2B5EF4-FFF2-40B4-BE49-F238E27FC236}">
                  <a16:creationId xmlns:a16="http://schemas.microsoft.com/office/drawing/2014/main" id="{FF742497-4549-916B-4742-A8D109EB7F8F}"/>
                </a:ext>
              </a:extLst>
            </p:cNvPr>
            <p:cNvSpPr/>
            <p:nvPr/>
          </p:nvSpPr>
          <p:spPr>
            <a:xfrm>
              <a:off x="2345143"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1" name="Google Shape;25512;p46">
              <a:extLst>
                <a:ext uri="{FF2B5EF4-FFF2-40B4-BE49-F238E27FC236}">
                  <a16:creationId xmlns:a16="http://schemas.microsoft.com/office/drawing/2014/main" id="{B5196FEA-5B44-83AC-4E6B-166328E92605}"/>
                </a:ext>
              </a:extLst>
            </p:cNvPr>
            <p:cNvSpPr/>
            <p:nvPr/>
          </p:nvSpPr>
          <p:spPr>
            <a:xfrm>
              <a:off x="2464651"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2" name="Google Shape;25513;p46">
              <a:extLst>
                <a:ext uri="{FF2B5EF4-FFF2-40B4-BE49-F238E27FC236}">
                  <a16:creationId xmlns:a16="http://schemas.microsoft.com/office/drawing/2014/main" id="{8341F17E-5AB6-5355-027B-47467D12C628}"/>
                </a:ext>
              </a:extLst>
            </p:cNvPr>
            <p:cNvSpPr/>
            <p:nvPr/>
          </p:nvSpPr>
          <p:spPr>
            <a:xfrm>
              <a:off x="2584159"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3" name="Google Shape;25514;p46">
              <a:extLst>
                <a:ext uri="{FF2B5EF4-FFF2-40B4-BE49-F238E27FC236}">
                  <a16:creationId xmlns:a16="http://schemas.microsoft.com/office/drawing/2014/main" id="{7A550FF5-C9A0-BD3D-7FAD-69F8D2ED21E1}"/>
                </a:ext>
              </a:extLst>
            </p:cNvPr>
            <p:cNvSpPr/>
            <p:nvPr/>
          </p:nvSpPr>
          <p:spPr>
            <a:xfrm>
              <a:off x="2703667"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4" name="Google Shape;25515;p46">
              <a:extLst>
                <a:ext uri="{FF2B5EF4-FFF2-40B4-BE49-F238E27FC236}">
                  <a16:creationId xmlns:a16="http://schemas.microsoft.com/office/drawing/2014/main" id="{54168ABC-2442-D248-C83E-278653D7E662}"/>
                </a:ext>
              </a:extLst>
            </p:cNvPr>
            <p:cNvSpPr/>
            <p:nvPr/>
          </p:nvSpPr>
          <p:spPr>
            <a:xfrm>
              <a:off x="2823176"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5" name="Google Shape;25516;p46">
              <a:extLst>
                <a:ext uri="{FF2B5EF4-FFF2-40B4-BE49-F238E27FC236}">
                  <a16:creationId xmlns:a16="http://schemas.microsoft.com/office/drawing/2014/main" id="{CEE94EB2-6EED-7056-E015-C09965C3CA6E}"/>
                </a:ext>
              </a:extLst>
            </p:cNvPr>
            <p:cNvSpPr/>
            <p:nvPr/>
          </p:nvSpPr>
          <p:spPr>
            <a:xfrm>
              <a:off x="2942684"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6" name="Google Shape;25517;p46">
              <a:extLst>
                <a:ext uri="{FF2B5EF4-FFF2-40B4-BE49-F238E27FC236}">
                  <a16:creationId xmlns:a16="http://schemas.microsoft.com/office/drawing/2014/main" id="{25CBD07B-FD95-8924-CD5D-1E99B3EEE174}"/>
                </a:ext>
              </a:extLst>
            </p:cNvPr>
            <p:cNvSpPr/>
            <p:nvPr/>
          </p:nvSpPr>
          <p:spPr>
            <a:xfrm>
              <a:off x="3062192"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7" name="Google Shape;25518;p46">
              <a:extLst>
                <a:ext uri="{FF2B5EF4-FFF2-40B4-BE49-F238E27FC236}">
                  <a16:creationId xmlns:a16="http://schemas.microsoft.com/office/drawing/2014/main" id="{7E9BD795-775C-EF7B-4296-F2251F74E751}"/>
                </a:ext>
              </a:extLst>
            </p:cNvPr>
            <p:cNvSpPr/>
            <p:nvPr/>
          </p:nvSpPr>
          <p:spPr>
            <a:xfrm>
              <a:off x="3181700"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8" name="Google Shape;25519;p46">
              <a:extLst>
                <a:ext uri="{FF2B5EF4-FFF2-40B4-BE49-F238E27FC236}">
                  <a16:creationId xmlns:a16="http://schemas.microsoft.com/office/drawing/2014/main" id="{E5E9F625-BF3F-D4E6-0B0D-AF26DB36CCE0}"/>
                </a:ext>
              </a:extLst>
            </p:cNvPr>
            <p:cNvSpPr/>
            <p:nvPr/>
          </p:nvSpPr>
          <p:spPr>
            <a:xfrm>
              <a:off x="3301209"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9" name="Google Shape;25520;p46">
              <a:extLst>
                <a:ext uri="{FF2B5EF4-FFF2-40B4-BE49-F238E27FC236}">
                  <a16:creationId xmlns:a16="http://schemas.microsoft.com/office/drawing/2014/main" id="{13A22719-F20D-35E0-FECD-63D6AE26C6A9}"/>
                </a:ext>
              </a:extLst>
            </p:cNvPr>
            <p:cNvSpPr/>
            <p:nvPr/>
          </p:nvSpPr>
          <p:spPr>
            <a:xfrm>
              <a:off x="3420717"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0" name="Google Shape;25521;p46">
              <a:extLst>
                <a:ext uri="{FF2B5EF4-FFF2-40B4-BE49-F238E27FC236}">
                  <a16:creationId xmlns:a16="http://schemas.microsoft.com/office/drawing/2014/main" id="{9006C318-D937-4EE6-5911-9EB3BB106390}"/>
                </a:ext>
              </a:extLst>
            </p:cNvPr>
            <p:cNvSpPr/>
            <p:nvPr/>
          </p:nvSpPr>
          <p:spPr>
            <a:xfrm>
              <a:off x="313503"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1" name="Google Shape;25522;p46">
              <a:extLst>
                <a:ext uri="{FF2B5EF4-FFF2-40B4-BE49-F238E27FC236}">
                  <a16:creationId xmlns:a16="http://schemas.microsoft.com/office/drawing/2014/main" id="{18CF9FCF-A847-4B9F-F7A4-7A9B7C9A4797}"/>
                </a:ext>
              </a:extLst>
            </p:cNvPr>
            <p:cNvSpPr/>
            <p:nvPr/>
          </p:nvSpPr>
          <p:spPr>
            <a:xfrm>
              <a:off x="433011"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2" name="Google Shape;25523;p46">
              <a:extLst>
                <a:ext uri="{FF2B5EF4-FFF2-40B4-BE49-F238E27FC236}">
                  <a16:creationId xmlns:a16="http://schemas.microsoft.com/office/drawing/2014/main" id="{D16E5F65-A29E-F1D8-9A61-D47324E11665}"/>
                </a:ext>
              </a:extLst>
            </p:cNvPr>
            <p:cNvSpPr/>
            <p:nvPr/>
          </p:nvSpPr>
          <p:spPr>
            <a:xfrm>
              <a:off x="552519"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3" name="Google Shape;25524;p46">
              <a:extLst>
                <a:ext uri="{FF2B5EF4-FFF2-40B4-BE49-F238E27FC236}">
                  <a16:creationId xmlns:a16="http://schemas.microsoft.com/office/drawing/2014/main" id="{13C08EE7-1B34-3574-B2F9-B3B8E47F4472}"/>
                </a:ext>
              </a:extLst>
            </p:cNvPr>
            <p:cNvSpPr/>
            <p:nvPr/>
          </p:nvSpPr>
          <p:spPr>
            <a:xfrm>
              <a:off x="672027"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4" name="Google Shape;25525;p46">
              <a:extLst>
                <a:ext uri="{FF2B5EF4-FFF2-40B4-BE49-F238E27FC236}">
                  <a16:creationId xmlns:a16="http://schemas.microsoft.com/office/drawing/2014/main" id="{0B8A276D-297A-2ECD-A84A-BE7048F59183}"/>
                </a:ext>
              </a:extLst>
            </p:cNvPr>
            <p:cNvSpPr/>
            <p:nvPr/>
          </p:nvSpPr>
          <p:spPr>
            <a:xfrm>
              <a:off x="791536"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5" name="Google Shape;25526;p46">
              <a:extLst>
                <a:ext uri="{FF2B5EF4-FFF2-40B4-BE49-F238E27FC236}">
                  <a16:creationId xmlns:a16="http://schemas.microsoft.com/office/drawing/2014/main" id="{746A1A93-E38F-3434-9453-918560FCC40F}"/>
                </a:ext>
              </a:extLst>
            </p:cNvPr>
            <p:cNvSpPr/>
            <p:nvPr/>
          </p:nvSpPr>
          <p:spPr>
            <a:xfrm>
              <a:off x="911044"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6" name="Google Shape;25527;p46">
              <a:extLst>
                <a:ext uri="{FF2B5EF4-FFF2-40B4-BE49-F238E27FC236}">
                  <a16:creationId xmlns:a16="http://schemas.microsoft.com/office/drawing/2014/main" id="{20188C8B-87C3-24C5-91D9-410141669D78}"/>
                </a:ext>
              </a:extLst>
            </p:cNvPr>
            <p:cNvSpPr/>
            <p:nvPr/>
          </p:nvSpPr>
          <p:spPr>
            <a:xfrm>
              <a:off x="1030552"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7" name="Google Shape;25528;p46">
              <a:extLst>
                <a:ext uri="{FF2B5EF4-FFF2-40B4-BE49-F238E27FC236}">
                  <a16:creationId xmlns:a16="http://schemas.microsoft.com/office/drawing/2014/main" id="{2CD4E03B-01D9-611F-1A2A-479FB974EFE0}"/>
                </a:ext>
              </a:extLst>
            </p:cNvPr>
            <p:cNvSpPr/>
            <p:nvPr/>
          </p:nvSpPr>
          <p:spPr>
            <a:xfrm>
              <a:off x="1150060"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8" name="Google Shape;25529;p46">
              <a:extLst>
                <a:ext uri="{FF2B5EF4-FFF2-40B4-BE49-F238E27FC236}">
                  <a16:creationId xmlns:a16="http://schemas.microsoft.com/office/drawing/2014/main" id="{93D47A4E-5F72-3993-E2C5-7C680B546F4B}"/>
                </a:ext>
              </a:extLst>
            </p:cNvPr>
            <p:cNvSpPr/>
            <p:nvPr/>
          </p:nvSpPr>
          <p:spPr>
            <a:xfrm>
              <a:off x="1269568"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9" name="Google Shape;25530;p46">
              <a:extLst>
                <a:ext uri="{FF2B5EF4-FFF2-40B4-BE49-F238E27FC236}">
                  <a16:creationId xmlns:a16="http://schemas.microsoft.com/office/drawing/2014/main" id="{28E7A1D0-5458-E0AC-E5CE-04B3349F2D16}"/>
                </a:ext>
              </a:extLst>
            </p:cNvPr>
            <p:cNvSpPr/>
            <p:nvPr/>
          </p:nvSpPr>
          <p:spPr>
            <a:xfrm>
              <a:off x="1389077"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0" name="Google Shape;25531;p46">
              <a:extLst>
                <a:ext uri="{FF2B5EF4-FFF2-40B4-BE49-F238E27FC236}">
                  <a16:creationId xmlns:a16="http://schemas.microsoft.com/office/drawing/2014/main" id="{C6A5848F-C7FC-79E9-CA6F-64270AFD748D}"/>
                </a:ext>
              </a:extLst>
            </p:cNvPr>
            <p:cNvSpPr/>
            <p:nvPr/>
          </p:nvSpPr>
          <p:spPr>
            <a:xfrm>
              <a:off x="1508585"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1" name="Google Shape;25532;p46">
              <a:extLst>
                <a:ext uri="{FF2B5EF4-FFF2-40B4-BE49-F238E27FC236}">
                  <a16:creationId xmlns:a16="http://schemas.microsoft.com/office/drawing/2014/main" id="{CD04E735-CFE8-5484-F220-7B3A377CBBBA}"/>
                </a:ext>
              </a:extLst>
            </p:cNvPr>
            <p:cNvSpPr/>
            <p:nvPr/>
          </p:nvSpPr>
          <p:spPr>
            <a:xfrm>
              <a:off x="1628093"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2" name="Google Shape;25533;p46">
              <a:extLst>
                <a:ext uri="{FF2B5EF4-FFF2-40B4-BE49-F238E27FC236}">
                  <a16:creationId xmlns:a16="http://schemas.microsoft.com/office/drawing/2014/main" id="{2B7AAC94-7A69-8962-A8D3-47B8C808BEA1}"/>
                </a:ext>
              </a:extLst>
            </p:cNvPr>
            <p:cNvSpPr/>
            <p:nvPr/>
          </p:nvSpPr>
          <p:spPr>
            <a:xfrm>
              <a:off x="1747601"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3" name="Google Shape;25534;p46">
              <a:extLst>
                <a:ext uri="{FF2B5EF4-FFF2-40B4-BE49-F238E27FC236}">
                  <a16:creationId xmlns:a16="http://schemas.microsoft.com/office/drawing/2014/main" id="{EC54741F-9F69-2FA6-9C8C-6C8E54C04098}"/>
                </a:ext>
              </a:extLst>
            </p:cNvPr>
            <p:cNvSpPr/>
            <p:nvPr/>
          </p:nvSpPr>
          <p:spPr>
            <a:xfrm>
              <a:off x="1867110"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4" name="Google Shape;25535;p46">
              <a:extLst>
                <a:ext uri="{FF2B5EF4-FFF2-40B4-BE49-F238E27FC236}">
                  <a16:creationId xmlns:a16="http://schemas.microsoft.com/office/drawing/2014/main" id="{E1B08CAA-EF99-544D-1470-1003E4B1C8E1}"/>
                </a:ext>
              </a:extLst>
            </p:cNvPr>
            <p:cNvSpPr/>
            <p:nvPr/>
          </p:nvSpPr>
          <p:spPr>
            <a:xfrm>
              <a:off x="1986618"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5" name="Google Shape;25536;p46">
              <a:extLst>
                <a:ext uri="{FF2B5EF4-FFF2-40B4-BE49-F238E27FC236}">
                  <a16:creationId xmlns:a16="http://schemas.microsoft.com/office/drawing/2014/main" id="{4A61357B-3734-D50F-368B-015E92F325B0}"/>
                </a:ext>
              </a:extLst>
            </p:cNvPr>
            <p:cNvSpPr/>
            <p:nvPr/>
          </p:nvSpPr>
          <p:spPr>
            <a:xfrm>
              <a:off x="2106126"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6" name="Google Shape;25537;p46">
              <a:extLst>
                <a:ext uri="{FF2B5EF4-FFF2-40B4-BE49-F238E27FC236}">
                  <a16:creationId xmlns:a16="http://schemas.microsoft.com/office/drawing/2014/main" id="{B2F75799-A660-7BBA-91FF-366EEC6A5EFE}"/>
                </a:ext>
              </a:extLst>
            </p:cNvPr>
            <p:cNvSpPr/>
            <p:nvPr/>
          </p:nvSpPr>
          <p:spPr>
            <a:xfrm>
              <a:off x="2225634"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7" name="Google Shape;25538;p46">
              <a:extLst>
                <a:ext uri="{FF2B5EF4-FFF2-40B4-BE49-F238E27FC236}">
                  <a16:creationId xmlns:a16="http://schemas.microsoft.com/office/drawing/2014/main" id="{9A09AADC-C836-DA31-9A93-4D206420EB58}"/>
                </a:ext>
              </a:extLst>
            </p:cNvPr>
            <p:cNvSpPr/>
            <p:nvPr/>
          </p:nvSpPr>
          <p:spPr>
            <a:xfrm>
              <a:off x="2345143"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8" name="Google Shape;25539;p46">
              <a:extLst>
                <a:ext uri="{FF2B5EF4-FFF2-40B4-BE49-F238E27FC236}">
                  <a16:creationId xmlns:a16="http://schemas.microsoft.com/office/drawing/2014/main" id="{45F6976F-978C-4DBB-43DF-F4430327642F}"/>
                </a:ext>
              </a:extLst>
            </p:cNvPr>
            <p:cNvSpPr/>
            <p:nvPr/>
          </p:nvSpPr>
          <p:spPr>
            <a:xfrm>
              <a:off x="2464651"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9" name="Google Shape;25540;p46">
              <a:extLst>
                <a:ext uri="{FF2B5EF4-FFF2-40B4-BE49-F238E27FC236}">
                  <a16:creationId xmlns:a16="http://schemas.microsoft.com/office/drawing/2014/main" id="{AA48E1CE-ED3B-5F07-6E4F-9D48EB79B940}"/>
                </a:ext>
              </a:extLst>
            </p:cNvPr>
            <p:cNvSpPr/>
            <p:nvPr/>
          </p:nvSpPr>
          <p:spPr>
            <a:xfrm>
              <a:off x="2584159"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0" name="Google Shape;25541;p46">
              <a:extLst>
                <a:ext uri="{FF2B5EF4-FFF2-40B4-BE49-F238E27FC236}">
                  <a16:creationId xmlns:a16="http://schemas.microsoft.com/office/drawing/2014/main" id="{CF95E9F6-D248-C445-FD87-BF342F35577E}"/>
                </a:ext>
              </a:extLst>
            </p:cNvPr>
            <p:cNvSpPr/>
            <p:nvPr/>
          </p:nvSpPr>
          <p:spPr>
            <a:xfrm>
              <a:off x="2703667"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1" name="Google Shape;25542;p46">
              <a:extLst>
                <a:ext uri="{FF2B5EF4-FFF2-40B4-BE49-F238E27FC236}">
                  <a16:creationId xmlns:a16="http://schemas.microsoft.com/office/drawing/2014/main" id="{6B1B8C38-7683-5169-6FFD-3C9C34114E49}"/>
                </a:ext>
              </a:extLst>
            </p:cNvPr>
            <p:cNvSpPr/>
            <p:nvPr/>
          </p:nvSpPr>
          <p:spPr>
            <a:xfrm>
              <a:off x="2823176"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2" name="Google Shape;25543;p46">
              <a:extLst>
                <a:ext uri="{FF2B5EF4-FFF2-40B4-BE49-F238E27FC236}">
                  <a16:creationId xmlns:a16="http://schemas.microsoft.com/office/drawing/2014/main" id="{6BE7A45A-188F-0033-ED13-4553B8E8E27F}"/>
                </a:ext>
              </a:extLst>
            </p:cNvPr>
            <p:cNvSpPr/>
            <p:nvPr/>
          </p:nvSpPr>
          <p:spPr>
            <a:xfrm>
              <a:off x="2942684"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3" name="Google Shape;25544;p46">
              <a:extLst>
                <a:ext uri="{FF2B5EF4-FFF2-40B4-BE49-F238E27FC236}">
                  <a16:creationId xmlns:a16="http://schemas.microsoft.com/office/drawing/2014/main" id="{AE54304E-B2C7-CA78-AA59-C954617C764C}"/>
                </a:ext>
              </a:extLst>
            </p:cNvPr>
            <p:cNvSpPr/>
            <p:nvPr/>
          </p:nvSpPr>
          <p:spPr>
            <a:xfrm>
              <a:off x="3062192"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4" name="Google Shape;25545;p46">
              <a:extLst>
                <a:ext uri="{FF2B5EF4-FFF2-40B4-BE49-F238E27FC236}">
                  <a16:creationId xmlns:a16="http://schemas.microsoft.com/office/drawing/2014/main" id="{883D025A-92AD-317A-643C-226F82014796}"/>
                </a:ext>
              </a:extLst>
            </p:cNvPr>
            <p:cNvSpPr/>
            <p:nvPr/>
          </p:nvSpPr>
          <p:spPr>
            <a:xfrm>
              <a:off x="3181700"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5" name="Google Shape;25546;p46">
              <a:extLst>
                <a:ext uri="{FF2B5EF4-FFF2-40B4-BE49-F238E27FC236}">
                  <a16:creationId xmlns:a16="http://schemas.microsoft.com/office/drawing/2014/main" id="{C72BE370-3665-FF62-5118-7970B97A9382}"/>
                </a:ext>
              </a:extLst>
            </p:cNvPr>
            <p:cNvSpPr/>
            <p:nvPr/>
          </p:nvSpPr>
          <p:spPr>
            <a:xfrm>
              <a:off x="3301209"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6" name="Google Shape;25547;p46">
              <a:extLst>
                <a:ext uri="{FF2B5EF4-FFF2-40B4-BE49-F238E27FC236}">
                  <a16:creationId xmlns:a16="http://schemas.microsoft.com/office/drawing/2014/main" id="{E3927CEF-5BB4-6B19-F4F3-04054A0A97A1}"/>
                </a:ext>
              </a:extLst>
            </p:cNvPr>
            <p:cNvSpPr/>
            <p:nvPr/>
          </p:nvSpPr>
          <p:spPr>
            <a:xfrm>
              <a:off x="3420717"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7" name="Google Shape;25548;p46">
              <a:extLst>
                <a:ext uri="{FF2B5EF4-FFF2-40B4-BE49-F238E27FC236}">
                  <a16:creationId xmlns:a16="http://schemas.microsoft.com/office/drawing/2014/main" id="{B2903928-DFBA-7EAE-FEB8-8750ED2D7A2A}"/>
                </a:ext>
              </a:extLst>
            </p:cNvPr>
            <p:cNvSpPr/>
            <p:nvPr/>
          </p:nvSpPr>
          <p:spPr>
            <a:xfrm>
              <a:off x="313503"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8" name="Google Shape;25549;p46">
              <a:extLst>
                <a:ext uri="{FF2B5EF4-FFF2-40B4-BE49-F238E27FC236}">
                  <a16:creationId xmlns:a16="http://schemas.microsoft.com/office/drawing/2014/main" id="{6F5F702B-099B-D1E9-250B-B7CD64C20FE5}"/>
                </a:ext>
              </a:extLst>
            </p:cNvPr>
            <p:cNvSpPr/>
            <p:nvPr/>
          </p:nvSpPr>
          <p:spPr>
            <a:xfrm>
              <a:off x="433011"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9" name="Google Shape;25550;p46">
              <a:extLst>
                <a:ext uri="{FF2B5EF4-FFF2-40B4-BE49-F238E27FC236}">
                  <a16:creationId xmlns:a16="http://schemas.microsoft.com/office/drawing/2014/main" id="{7C412643-82B9-F792-398D-E68A16D8523A}"/>
                </a:ext>
              </a:extLst>
            </p:cNvPr>
            <p:cNvSpPr/>
            <p:nvPr/>
          </p:nvSpPr>
          <p:spPr>
            <a:xfrm>
              <a:off x="552519"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0" name="Google Shape;25551;p46">
              <a:extLst>
                <a:ext uri="{FF2B5EF4-FFF2-40B4-BE49-F238E27FC236}">
                  <a16:creationId xmlns:a16="http://schemas.microsoft.com/office/drawing/2014/main" id="{240A4A0B-3A6A-B6E8-FE62-AF6CDE8BC5A7}"/>
                </a:ext>
              </a:extLst>
            </p:cNvPr>
            <p:cNvSpPr/>
            <p:nvPr/>
          </p:nvSpPr>
          <p:spPr>
            <a:xfrm>
              <a:off x="672027"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1" name="Google Shape;25552;p46">
              <a:extLst>
                <a:ext uri="{FF2B5EF4-FFF2-40B4-BE49-F238E27FC236}">
                  <a16:creationId xmlns:a16="http://schemas.microsoft.com/office/drawing/2014/main" id="{48E6E2C6-BA70-B0A5-A344-50C8A8D322F1}"/>
                </a:ext>
              </a:extLst>
            </p:cNvPr>
            <p:cNvSpPr/>
            <p:nvPr/>
          </p:nvSpPr>
          <p:spPr>
            <a:xfrm>
              <a:off x="791536"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2" name="Google Shape;25553;p46">
              <a:extLst>
                <a:ext uri="{FF2B5EF4-FFF2-40B4-BE49-F238E27FC236}">
                  <a16:creationId xmlns:a16="http://schemas.microsoft.com/office/drawing/2014/main" id="{B12219D4-1471-2516-5990-F58C0183D297}"/>
                </a:ext>
              </a:extLst>
            </p:cNvPr>
            <p:cNvSpPr/>
            <p:nvPr/>
          </p:nvSpPr>
          <p:spPr>
            <a:xfrm>
              <a:off x="911044"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3" name="Google Shape;25554;p46">
              <a:extLst>
                <a:ext uri="{FF2B5EF4-FFF2-40B4-BE49-F238E27FC236}">
                  <a16:creationId xmlns:a16="http://schemas.microsoft.com/office/drawing/2014/main" id="{B5A247EC-8553-13EB-1CFF-22B070F598C2}"/>
                </a:ext>
              </a:extLst>
            </p:cNvPr>
            <p:cNvSpPr/>
            <p:nvPr/>
          </p:nvSpPr>
          <p:spPr>
            <a:xfrm>
              <a:off x="1030552"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4" name="Google Shape;25555;p46">
              <a:extLst>
                <a:ext uri="{FF2B5EF4-FFF2-40B4-BE49-F238E27FC236}">
                  <a16:creationId xmlns:a16="http://schemas.microsoft.com/office/drawing/2014/main" id="{8D18D08A-6F0A-0083-26EB-4930D1B787D3}"/>
                </a:ext>
              </a:extLst>
            </p:cNvPr>
            <p:cNvSpPr/>
            <p:nvPr/>
          </p:nvSpPr>
          <p:spPr>
            <a:xfrm>
              <a:off x="1150060"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5" name="Google Shape;25556;p46">
              <a:extLst>
                <a:ext uri="{FF2B5EF4-FFF2-40B4-BE49-F238E27FC236}">
                  <a16:creationId xmlns:a16="http://schemas.microsoft.com/office/drawing/2014/main" id="{8D576C9A-6064-30CB-9CE2-8361E259033A}"/>
                </a:ext>
              </a:extLst>
            </p:cNvPr>
            <p:cNvSpPr/>
            <p:nvPr/>
          </p:nvSpPr>
          <p:spPr>
            <a:xfrm>
              <a:off x="1269568"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6" name="Google Shape;25557;p46">
              <a:extLst>
                <a:ext uri="{FF2B5EF4-FFF2-40B4-BE49-F238E27FC236}">
                  <a16:creationId xmlns:a16="http://schemas.microsoft.com/office/drawing/2014/main" id="{4FF6D754-69F4-156A-143F-6863F86DE758}"/>
                </a:ext>
              </a:extLst>
            </p:cNvPr>
            <p:cNvSpPr/>
            <p:nvPr/>
          </p:nvSpPr>
          <p:spPr>
            <a:xfrm>
              <a:off x="1389077"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7" name="Google Shape;25558;p46">
              <a:extLst>
                <a:ext uri="{FF2B5EF4-FFF2-40B4-BE49-F238E27FC236}">
                  <a16:creationId xmlns:a16="http://schemas.microsoft.com/office/drawing/2014/main" id="{550427FC-D749-DCFB-5341-59A9E379E84F}"/>
                </a:ext>
              </a:extLst>
            </p:cNvPr>
            <p:cNvSpPr/>
            <p:nvPr/>
          </p:nvSpPr>
          <p:spPr>
            <a:xfrm>
              <a:off x="1508585"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8" name="Google Shape;25559;p46">
              <a:extLst>
                <a:ext uri="{FF2B5EF4-FFF2-40B4-BE49-F238E27FC236}">
                  <a16:creationId xmlns:a16="http://schemas.microsoft.com/office/drawing/2014/main" id="{6DCC2C6D-F3C1-03BE-B258-577B3DA35BFC}"/>
                </a:ext>
              </a:extLst>
            </p:cNvPr>
            <p:cNvSpPr/>
            <p:nvPr/>
          </p:nvSpPr>
          <p:spPr>
            <a:xfrm>
              <a:off x="1628093"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9" name="Google Shape;25560;p46">
              <a:extLst>
                <a:ext uri="{FF2B5EF4-FFF2-40B4-BE49-F238E27FC236}">
                  <a16:creationId xmlns:a16="http://schemas.microsoft.com/office/drawing/2014/main" id="{0182CEAF-0F31-27C5-0943-E61600359B87}"/>
                </a:ext>
              </a:extLst>
            </p:cNvPr>
            <p:cNvSpPr/>
            <p:nvPr/>
          </p:nvSpPr>
          <p:spPr>
            <a:xfrm>
              <a:off x="1747601"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0" name="Google Shape;25561;p46">
              <a:extLst>
                <a:ext uri="{FF2B5EF4-FFF2-40B4-BE49-F238E27FC236}">
                  <a16:creationId xmlns:a16="http://schemas.microsoft.com/office/drawing/2014/main" id="{CF1182C1-E0B0-2749-060B-3B882EB70B14}"/>
                </a:ext>
              </a:extLst>
            </p:cNvPr>
            <p:cNvSpPr/>
            <p:nvPr/>
          </p:nvSpPr>
          <p:spPr>
            <a:xfrm>
              <a:off x="1867110"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1" name="Google Shape;25562;p46">
              <a:extLst>
                <a:ext uri="{FF2B5EF4-FFF2-40B4-BE49-F238E27FC236}">
                  <a16:creationId xmlns:a16="http://schemas.microsoft.com/office/drawing/2014/main" id="{9839D91F-14C1-95BA-384F-00B6B475BD52}"/>
                </a:ext>
              </a:extLst>
            </p:cNvPr>
            <p:cNvSpPr/>
            <p:nvPr/>
          </p:nvSpPr>
          <p:spPr>
            <a:xfrm>
              <a:off x="1986618"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2" name="Google Shape;25563;p46">
              <a:extLst>
                <a:ext uri="{FF2B5EF4-FFF2-40B4-BE49-F238E27FC236}">
                  <a16:creationId xmlns:a16="http://schemas.microsoft.com/office/drawing/2014/main" id="{8EE7CBC6-4E6B-2281-3521-873CD2DD78CE}"/>
                </a:ext>
              </a:extLst>
            </p:cNvPr>
            <p:cNvSpPr/>
            <p:nvPr/>
          </p:nvSpPr>
          <p:spPr>
            <a:xfrm>
              <a:off x="2106126"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3" name="Google Shape;25564;p46">
              <a:extLst>
                <a:ext uri="{FF2B5EF4-FFF2-40B4-BE49-F238E27FC236}">
                  <a16:creationId xmlns:a16="http://schemas.microsoft.com/office/drawing/2014/main" id="{2DED3965-0370-61D2-431F-5896E86A0C16}"/>
                </a:ext>
              </a:extLst>
            </p:cNvPr>
            <p:cNvSpPr/>
            <p:nvPr/>
          </p:nvSpPr>
          <p:spPr>
            <a:xfrm>
              <a:off x="2225634"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4" name="Google Shape;25565;p46">
              <a:extLst>
                <a:ext uri="{FF2B5EF4-FFF2-40B4-BE49-F238E27FC236}">
                  <a16:creationId xmlns:a16="http://schemas.microsoft.com/office/drawing/2014/main" id="{97AD56FA-83E0-708F-4CAC-3B5765C303BB}"/>
                </a:ext>
              </a:extLst>
            </p:cNvPr>
            <p:cNvSpPr/>
            <p:nvPr/>
          </p:nvSpPr>
          <p:spPr>
            <a:xfrm>
              <a:off x="2345143"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5" name="Google Shape;25566;p46">
              <a:extLst>
                <a:ext uri="{FF2B5EF4-FFF2-40B4-BE49-F238E27FC236}">
                  <a16:creationId xmlns:a16="http://schemas.microsoft.com/office/drawing/2014/main" id="{E208D742-31F4-E7CE-3961-D209D548C00B}"/>
                </a:ext>
              </a:extLst>
            </p:cNvPr>
            <p:cNvSpPr/>
            <p:nvPr/>
          </p:nvSpPr>
          <p:spPr>
            <a:xfrm>
              <a:off x="2464651"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6" name="Google Shape;25567;p46">
              <a:extLst>
                <a:ext uri="{FF2B5EF4-FFF2-40B4-BE49-F238E27FC236}">
                  <a16:creationId xmlns:a16="http://schemas.microsoft.com/office/drawing/2014/main" id="{C0E11682-91E4-B411-5127-654A6B17B409}"/>
                </a:ext>
              </a:extLst>
            </p:cNvPr>
            <p:cNvSpPr/>
            <p:nvPr/>
          </p:nvSpPr>
          <p:spPr>
            <a:xfrm>
              <a:off x="2584159"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7" name="Google Shape;25568;p46">
              <a:extLst>
                <a:ext uri="{FF2B5EF4-FFF2-40B4-BE49-F238E27FC236}">
                  <a16:creationId xmlns:a16="http://schemas.microsoft.com/office/drawing/2014/main" id="{6B5A0D8E-FF26-A2EE-97AF-25E540BBB786}"/>
                </a:ext>
              </a:extLst>
            </p:cNvPr>
            <p:cNvSpPr/>
            <p:nvPr/>
          </p:nvSpPr>
          <p:spPr>
            <a:xfrm>
              <a:off x="2703667"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8" name="Google Shape;25569;p46">
              <a:extLst>
                <a:ext uri="{FF2B5EF4-FFF2-40B4-BE49-F238E27FC236}">
                  <a16:creationId xmlns:a16="http://schemas.microsoft.com/office/drawing/2014/main" id="{E7CBABF0-3A04-811F-4E20-8F84A76E39C3}"/>
                </a:ext>
              </a:extLst>
            </p:cNvPr>
            <p:cNvSpPr/>
            <p:nvPr/>
          </p:nvSpPr>
          <p:spPr>
            <a:xfrm>
              <a:off x="2823176"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9" name="Google Shape;25570;p46">
              <a:extLst>
                <a:ext uri="{FF2B5EF4-FFF2-40B4-BE49-F238E27FC236}">
                  <a16:creationId xmlns:a16="http://schemas.microsoft.com/office/drawing/2014/main" id="{DB5988CA-03E6-2C1B-99CB-B0F722EA969F}"/>
                </a:ext>
              </a:extLst>
            </p:cNvPr>
            <p:cNvSpPr/>
            <p:nvPr/>
          </p:nvSpPr>
          <p:spPr>
            <a:xfrm>
              <a:off x="2942684"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0" name="Google Shape;25571;p46">
              <a:extLst>
                <a:ext uri="{FF2B5EF4-FFF2-40B4-BE49-F238E27FC236}">
                  <a16:creationId xmlns:a16="http://schemas.microsoft.com/office/drawing/2014/main" id="{0437D387-A62E-E44D-15E3-A6B3CBEEA9D4}"/>
                </a:ext>
              </a:extLst>
            </p:cNvPr>
            <p:cNvSpPr/>
            <p:nvPr/>
          </p:nvSpPr>
          <p:spPr>
            <a:xfrm>
              <a:off x="3062192"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1" name="Google Shape;25572;p46">
              <a:extLst>
                <a:ext uri="{FF2B5EF4-FFF2-40B4-BE49-F238E27FC236}">
                  <a16:creationId xmlns:a16="http://schemas.microsoft.com/office/drawing/2014/main" id="{BAB449F6-DD0C-1DBA-25C0-06624B0C424D}"/>
                </a:ext>
              </a:extLst>
            </p:cNvPr>
            <p:cNvSpPr/>
            <p:nvPr/>
          </p:nvSpPr>
          <p:spPr>
            <a:xfrm>
              <a:off x="3181700"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2" name="Google Shape;25573;p46">
              <a:extLst>
                <a:ext uri="{FF2B5EF4-FFF2-40B4-BE49-F238E27FC236}">
                  <a16:creationId xmlns:a16="http://schemas.microsoft.com/office/drawing/2014/main" id="{84047D7C-F57E-A946-1A01-DA5DFD28D523}"/>
                </a:ext>
              </a:extLst>
            </p:cNvPr>
            <p:cNvSpPr/>
            <p:nvPr/>
          </p:nvSpPr>
          <p:spPr>
            <a:xfrm>
              <a:off x="3301209"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3" name="Google Shape;25574;p46">
              <a:extLst>
                <a:ext uri="{FF2B5EF4-FFF2-40B4-BE49-F238E27FC236}">
                  <a16:creationId xmlns:a16="http://schemas.microsoft.com/office/drawing/2014/main" id="{51845934-3A71-4999-CE1C-D07B2A172B3C}"/>
                </a:ext>
              </a:extLst>
            </p:cNvPr>
            <p:cNvSpPr/>
            <p:nvPr/>
          </p:nvSpPr>
          <p:spPr>
            <a:xfrm>
              <a:off x="3420717"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4" name="Google Shape;25575;p46">
              <a:extLst>
                <a:ext uri="{FF2B5EF4-FFF2-40B4-BE49-F238E27FC236}">
                  <a16:creationId xmlns:a16="http://schemas.microsoft.com/office/drawing/2014/main" id="{CC61A5FA-3A59-97E4-3002-19BA16861258}"/>
                </a:ext>
              </a:extLst>
            </p:cNvPr>
            <p:cNvSpPr/>
            <p:nvPr/>
          </p:nvSpPr>
          <p:spPr>
            <a:xfrm>
              <a:off x="313503"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5" name="Google Shape;25576;p46">
              <a:extLst>
                <a:ext uri="{FF2B5EF4-FFF2-40B4-BE49-F238E27FC236}">
                  <a16:creationId xmlns:a16="http://schemas.microsoft.com/office/drawing/2014/main" id="{EBE7985C-BD8D-FB2D-2F4A-BC98C386E092}"/>
                </a:ext>
              </a:extLst>
            </p:cNvPr>
            <p:cNvSpPr/>
            <p:nvPr/>
          </p:nvSpPr>
          <p:spPr>
            <a:xfrm>
              <a:off x="433011"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6" name="Google Shape;25577;p46">
              <a:extLst>
                <a:ext uri="{FF2B5EF4-FFF2-40B4-BE49-F238E27FC236}">
                  <a16:creationId xmlns:a16="http://schemas.microsoft.com/office/drawing/2014/main" id="{E652248A-D521-18CE-0913-6D547F8E29F5}"/>
                </a:ext>
              </a:extLst>
            </p:cNvPr>
            <p:cNvSpPr/>
            <p:nvPr/>
          </p:nvSpPr>
          <p:spPr>
            <a:xfrm>
              <a:off x="552519"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7" name="Google Shape;25578;p46">
              <a:extLst>
                <a:ext uri="{FF2B5EF4-FFF2-40B4-BE49-F238E27FC236}">
                  <a16:creationId xmlns:a16="http://schemas.microsoft.com/office/drawing/2014/main" id="{F5277DD3-DBDE-BB74-7963-F91580E5FF51}"/>
                </a:ext>
              </a:extLst>
            </p:cNvPr>
            <p:cNvSpPr/>
            <p:nvPr/>
          </p:nvSpPr>
          <p:spPr>
            <a:xfrm>
              <a:off x="672027"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8" name="Google Shape;25579;p46">
              <a:extLst>
                <a:ext uri="{FF2B5EF4-FFF2-40B4-BE49-F238E27FC236}">
                  <a16:creationId xmlns:a16="http://schemas.microsoft.com/office/drawing/2014/main" id="{056BB8B6-9FD4-B77D-3F9F-AFB7B9F51E74}"/>
                </a:ext>
              </a:extLst>
            </p:cNvPr>
            <p:cNvSpPr/>
            <p:nvPr/>
          </p:nvSpPr>
          <p:spPr>
            <a:xfrm>
              <a:off x="791536"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9" name="Google Shape;25580;p46">
              <a:extLst>
                <a:ext uri="{FF2B5EF4-FFF2-40B4-BE49-F238E27FC236}">
                  <a16:creationId xmlns:a16="http://schemas.microsoft.com/office/drawing/2014/main" id="{5D598D41-7061-95CC-10F6-C7EE60681C7B}"/>
                </a:ext>
              </a:extLst>
            </p:cNvPr>
            <p:cNvSpPr/>
            <p:nvPr/>
          </p:nvSpPr>
          <p:spPr>
            <a:xfrm>
              <a:off x="911044"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0" name="Google Shape;25581;p46">
              <a:extLst>
                <a:ext uri="{FF2B5EF4-FFF2-40B4-BE49-F238E27FC236}">
                  <a16:creationId xmlns:a16="http://schemas.microsoft.com/office/drawing/2014/main" id="{6C9F2F0C-9831-D0CA-EC27-885F1B949A49}"/>
                </a:ext>
              </a:extLst>
            </p:cNvPr>
            <p:cNvSpPr/>
            <p:nvPr/>
          </p:nvSpPr>
          <p:spPr>
            <a:xfrm>
              <a:off x="1030552"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1" name="Google Shape;25582;p46">
              <a:extLst>
                <a:ext uri="{FF2B5EF4-FFF2-40B4-BE49-F238E27FC236}">
                  <a16:creationId xmlns:a16="http://schemas.microsoft.com/office/drawing/2014/main" id="{9849B02C-B8CF-5E3C-2B54-1937ED3F34F8}"/>
                </a:ext>
              </a:extLst>
            </p:cNvPr>
            <p:cNvSpPr/>
            <p:nvPr/>
          </p:nvSpPr>
          <p:spPr>
            <a:xfrm>
              <a:off x="1150060"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2" name="Google Shape;25583;p46">
              <a:extLst>
                <a:ext uri="{FF2B5EF4-FFF2-40B4-BE49-F238E27FC236}">
                  <a16:creationId xmlns:a16="http://schemas.microsoft.com/office/drawing/2014/main" id="{3B253784-30A9-7EC0-816F-9E41FBC550E0}"/>
                </a:ext>
              </a:extLst>
            </p:cNvPr>
            <p:cNvSpPr/>
            <p:nvPr/>
          </p:nvSpPr>
          <p:spPr>
            <a:xfrm>
              <a:off x="1269568"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3" name="Google Shape;25584;p46">
              <a:extLst>
                <a:ext uri="{FF2B5EF4-FFF2-40B4-BE49-F238E27FC236}">
                  <a16:creationId xmlns:a16="http://schemas.microsoft.com/office/drawing/2014/main" id="{7BC1E36E-E208-E2FF-CF9B-89C0CA85B51E}"/>
                </a:ext>
              </a:extLst>
            </p:cNvPr>
            <p:cNvSpPr/>
            <p:nvPr/>
          </p:nvSpPr>
          <p:spPr>
            <a:xfrm>
              <a:off x="1389077"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4" name="Google Shape;25585;p46">
              <a:extLst>
                <a:ext uri="{FF2B5EF4-FFF2-40B4-BE49-F238E27FC236}">
                  <a16:creationId xmlns:a16="http://schemas.microsoft.com/office/drawing/2014/main" id="{2701DEE5-1E6F-CCB7-15A4-C02B7730CCB1}"/>
                </a:ext>
              </a:extLst>
            </p:cNvPr>
            <p:cNvSpPr/>
            <p:nvPr/>
          </p:nvSpPr>
          <p:spPr>
            <a:xfrm>
              <a:off x="1508585"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5" name="Google Shape;25586;p46">
              <a:extLst>
                <a:ext uri="{FF2B5EF4-FFF2-40B4-BE49-F238E27FC236}">
                  <a16:creationId xmlns:a16="http://schemas.microsoft.com/office/drawing/2014/main" id="{5ED26C8D-F7E9-6FEA-47EC-33BC0BE13DA3}"/>
                </a:ext>
              </a:extLst>
            </p:cNvPr>
            <p:cNvSpPr/>
            <p:nvPr/>
          </p:nvSpPr>
          <p:spPr>
            <a:xfrm>
              <a:off x="1628093"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6" name="Google Shape;25587;p46">
              <a:extLst>
                <a:ext uri="{FF2B5EF4-FFF2-40B4-BE49-F238E27FC236}">
                  <a16:creationId xmlns:a16="http://schemas.microsoft.com/office/drawing/2014/main" id="{43A3919F-ECE8-F135-E121-929945A03E62}"/>
                </a:ext>
              </a:extLst>
            </p:cNvPr>
            <p:cNvSpPr/>
            <p:nvPr/>
          </p:nvSpPr>
          <p:spPr>
            <a:xfrm>
              <a:off x="1747601"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7" name="Google Shape;25588;p46">
              <a:extLst>
                <a:ext uri="{FF2B5EF4-FFF2-40B4-BE49-F238E27FC236}">
                  <a16:creationId xmlns:a16="http://schemas.microsoft.com/office/drawing/2014/main" id="{FC2B7309-EE1F-BBEB-370F-BF5412252A4B}"/>
                </a:ext>
              </a:extLst>
            </p:cNvPr>
            <p:cNvSpPr/>
            <p:nvPr/>
          </p:nvSpPr>
          <p:spPr>
            <a:xfrm>
              <a:off x="1867110"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8" name="Google Shape;25589;p46">
              <a:extLst>
                <a:ext uri="{FF2B5EF4-FFF2-40B4-BE49-F238E27FC236}">
                  <a16:creationId xmlns:a16="http://schemas.microsoft.com/office/drawing/2014/main" id="{7C4770F3-DFF5-2617-4E5F-19C426824A4B}"/>
                </a:ext>
              </a:extLst>
            </p:cNvPr>
            <p:cNvSpPr/>
            <p:nvPr/>
          </p:nvSpPr>
          <p:spPr>
            <a:xfrm>
              <a:off x="1986618"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9" name="Google Shape;25590;p46">
              <a:extLst>
                <a:ext uri="{FF2B5EF4-FFF2-40B4-BE49-F238E27FC236}">
                  <a16:creationId xmlns:a16="http://schemas.microsoft.com/office/drawing/2014/main" id="{5702A59B-3556-2488-BB79-D6F41B770107}"/>
                </a:ext>
              </a:extLst>
            </p:cNvPr>
            <p:cNvSpPr/>
            <p:nvPr/>
          </p:nvSpPr>
          <p:spPr>
            <a:xfrm>
              <a:off x="2106126"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0" name="Google Shape;25591;p46">
              <a:extLst>
                <a:ext uri="{FF2B5EF4-FFF2-40B4-BE49-F238E27FC236}">
                  <a16:creationId xmlns:a16="http://schemas.microsoft.com/office/drawing/2014/main" id="{D284592F-5002-2701-136D-9AB3D198A5B4}"/>
                </a:ext>
              </a:extLst>
            </p:cNvPr>
            <p:cNvSpPr/>
            <p:nvPr/>
          </p:nvSpPr>
          <p:spPr>
            <a:xfrm>
              <a:off x="2225634"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1" name="Google Shape;25592;p46">
              <a:extLst>
                <a:ext uri="{FF2B5EF4-FFF2-40B4-BE49-F238E27FC236}">
                  <a16:creationId xmlns:a16="http://schemas.microsoft.com/office/drawing/2014/main" id="{56F99BDE-7F60-8ED3-DEC6-66BFFFBC74EB}"/>
                </a:ext>
              </a:extLst>
            </p:cNvPr>
            <p:cNvSpPr/>
            <p:nvPr/>
          </p:nvSpPr>
          <p:spPr>
            <a:xfrm>
              <a:off x="2345143"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2" name="Google Shape;25593;p46">
              <a:extLst>
                <a:ext uri="{FF2B5EF4-FFF2-40B4-BE49-F238E27FC236}">
                  <a16:creationId xmlns:a16="http://schemas.microsoft.com/office/drawing/2014/main" id="{907F09F9-1A25-69D2-7AF6-BED5AA4EF99C}"/>
                </a:ext>
              </a:extLst>
            </p:cNvPr>
            <p:cNvSpPr/>
            <p:nvPr/>
          </p:nvSpPr>
          <p:spPr>
            <a:xfrm>
              <a:off x="2464651"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3" name="Google Shape;25594;p46">
              <a:extLst>
                <a:ext uri="{FF2B5EF4-FFF2-40B4-BE49-F238E27FC236}">
                  <a16:creationId xmlns:a16="http://schemas.microsoft.com/office/drawing/2014/main" id="{82DA67E0-5C5A-0068-CD70-D8A10701564D}"/>
                </a:ext>
              </a:extLst>
            </p:cNvPr>
            <p:cNvSpPr/>
            <p:nvPr/>
          </p:nvSpPr>
          <p:spPr>
            <a:xfrm>
              <a:off x="2584159"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4" name="Google Shape;25595;p46">
              <a:extLst>
                <a:ext uri="{FF2B5EF4-FFF2-40B4-BE49-F238E27FC236}">
                  <a16:creationId xmlns:a16="http://schemas.microsoft.com/office/drawing/2014/main" id="{41A51158-241D-5655-1965-C4BB8A604883}"/>
                </a:ext>
              </a:extLst>
            </p:cNvPr>
            <p:cNvSpPr/>
            <p:nvPr/>
          </p:nvSpPr>
          <p:spPr>
            <a:xfrm>
              <a:off x="2703667"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5" name="Google Shape;25596;p46">
              <a:extLst>
                <a:ext uri="{FF2B5EF4-FFF2-40B4-BE49-F238E27FC236}">
                  <a16:creationId xmlns:a16="http://schemas.microsoft.com/office/drawing/2014/main" id="{B594C805-FFCF-0968-4B2A-D7BAEF0F04DF}"/>
                </a:ext>
              </a:extLst>
            </p:cNvPr>
            <p:cNvSpPr/>
            <p:nvPr/>
          </p:nvSpPr>
          <p:spPr>
            <a:xfrm>
              <a:off x="2823176"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6" name="Google Shape;25597;p46">
              <a:extLst>
                <a:ext uri="{FF2B5EF4-FFF2-40B4-BE49-F238E27FC236}">
                  <a16:creationId xmlns:a16="http://schemas.microsoft.com/office/drawing/2014/main" id="{284E9E8A-2DC7-8A7E-6875-752C48C6AC85}"/>
                </a:ext>
              </a:extLst>
            </p:cNvPr>
            <p:cNvSpPr/>
            <p:nvPr/>
          </p:nvSpPr>
          <p:spPr>
            <a:xfrm>
              <a:off x="2942684"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7" name="Google Shape;25598;p46">
              <a:extLst>
                <a:ext uri="{FF2B5EF4-FFF2-40B4-BE49-F238E27FC236}">
                  <a16:creationId xmlns:a16="http://schemas.microsoft.com/office/drawing/2014/main" id="{4DC6AE8D-4F66-ED79-65DE-9DD1674D3652}"/>
                </a:ext>
              </a:extLst>
            </p:cNvPr>
            <p:cNvSpPr/>
            <p:nvPr/>
          </p:nvSpPr>
          <p:spPr>
            <a:xfrm>
              <a:off x="3062192"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8" name="Google Shape;25599;p46">
              <a:extLst>
                <a:ext uri="{FF2B5EF4-FFF2-40B4-BE49-F238E27FC236}">
                  <a16:creationId xmlns:a16="http://schemas.microsoft.com/office/drawing/2014/main" id="{F63516CA-AF97-14AC-7319-04604BA6E226}"/>
                </a:ext>
              </a:extLst>
            </p:cNvPr>
            <p:cNvSpPr/>
            <p:nvPr/>
          </p:nvSpPr>
          <p:spPr>
            <a:xfrm>
              <a:off x="3181700"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9" name="Google Shape;25600;p46">
              <a:extLst>
                <a:ext uri="{FF2B5EF4-FFF2-40B4-BE49-F238E27FC236}">
                  <a16:creationId xmlns:a16="http://schemas.microsoft.com/office/drawing/2014/main" id="{8BB32436-8677-22DE-54EC-688DB4216291}"/>
                </a:ext>
              </a:extLst>
            </p:cNvPr>
            <p:cNvSpPr/>
            <p:nvPr/>
          </p:nvSpPr>
          <p:spPr>
            <a:xfrm>
              <a:off x="3301209"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0" name="Google Shape;25601;p46">
              <a:extLst>
                <a:ext uri="{FF2B5EF4-FFF2-40B4-BE49-F238E27FC236}">
                  <a16:creationId xmlns:a16="http://schemas.microsoft.com/office/drawing/2014/main" id="{023AE5AB-EFE2-55DC-BE75-AFB9F167615F}"/>
                </a:ext>
              </a:extLst>
            </p:cNvPr>
            <p:cNvSpPr/>
            <p:nvPr/>
          </p:nvSpPr>
          <p:spPr>
            <a:xfrm>
              <a:off x="3420717"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1" name="Google Shape;25602;p46">
              <a:extLst>
                <a:ext uri="{FF2B5EF4-FFF2-40B4-BE49-F238E27FC236}">
                  <a16:creationId xmlns:a16="http://schemas.microsoft.com/office/drawing/2014/main" id="{79D2D25C-CFF6-1887-6B7D-2A53A4A0EAA5}"/>
                </a:ext>
              </a:extLst>
            </p:cNvPr>
            <p:cNvSpPr/>
            <p:nvPr/>
          </p:nvSpPr>
          <p:spPr>
            <a:xfrm>
              <a:off x="313503"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2" name="Google Shape;25603;p46">
              <a:extLst>
                <a:ext uri="{FF2B5EF4-FFF2-40B4-BE49-F238E27FC236}">
                  <a16:creationId xmlns:a16="http://schemas.microsoft.com/office/drawing/2014/main" id="{F5AB477A-9045-3EFE-4132-C6A1AA3D0407}"/>
                </a:ext>
              </a:extLst>
            </p:cNvPr>
            <p:cNvSpPr/>
            <p:nvPr/>
          </p:nvSpPr>
          <p:spPr>
            <a:xfrm>
              <a:off x="433011"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3" name="Google Shape;25604;p46">
              <a:extLst>
                <a:ext uri="{FF2B5EF4-FFF2-40B4-BE49-F238E27FC236}">
                  <a16:creationId xmlns:a16="http://schemas.microsoft.com/office/drawing/2014/main" id="{46002B08-D320-D134-FFF6-B240D5020EB0}"/>
                </a:ext>
              </a:extLst>
            </p:cNvPr>
            <p:cNvSpPr/>
            <p:nvPr/>
          </p:nvSpPr>
          <p:spPr>
            <a:xfrm>
              <a:off x="552519"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4" name="Google Shape;25605;p46">
              <a:extLst>
                <a:ext uri="{FF2B5EF4-FFF2-40B4-BE49-F238E27FC236}">
                  <a16:creationId xmlns:a16="http://schemas.microsoft.com/office/drawing/2014/main" id="{71F3A4FB-0A43-48FA-C90A-5C79C94504E0}"/>
                </a:ext>
              </a:extLst>
            </p:cNvPr>
            <p:cNvSpPr/>
            <p:nvPr/>
          </p:nvSpPr>
          <p:spPr>
            <a:xfrm>
              <a:off x="672027"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5" name="Google Shape;25606;p46">
              <a:extLst>
                <a:ext uri="{FF2B5EF4-FFF2-40B4-BE49-F238E27FC236}">
                  <a16:creationId xmlns:a16="http://schemas.microsoft.com/office/drawing/2014/main" id="{422EFA58-2426-0F93-46F0-51A9901DCFAF}"/>
                </a:ext>
              </a:extLst>
            </p:cNvPr>
            <p:cNvSpPr/>
            <p:nvPr/>
          </p:nvSpPr>
          <p:spPr>
            <a:xfrm>
              <a:off x="791536"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6" name="Google Shape;25607;p46">
              <a:extLst>
                <a:ext uri="{FF2B5EF4-FFF2-40B4-BE49-F238E27FC236}">
                  <a16:creationId xmlns:a16="http://schemas.microsoft.com/office/drawing/2014/main" id="{6E558475-C15A-079D-A7DF-FAF1275695D2}"/>
                </a:ext>
              </a:extLst>
            </p:cNvPr>
            <p:cNvSpPr/>
            <p:nvPr/>
          </p:nvSpPr>
          <p:spPr>
            <a:xfrm>
              <a:off x="911044"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7" name="Google Shape;25608;p46">
              <a:extLst>
                <a:ext uri="{FF2B5EF4-FFF2-40B4-BE49-F238E27FC236}">
                  <a16:creationId xmlns:a16="http://schemas.microsoft.com/office/drawing/2014/main" id="{DD8DDAC0-4F0D-7B0E-5F75-C5887C5BE2C3}"/>
                </a:ext>
              </a:extLst>
            </p:cNvPr>
            <p:cNvSpPr/>
            <p:nvPr/>
          </p:nvSpPr>
          <p:spPr>
            <a:xfrm>
              <a:off x="1030552"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8" name="Google Shape;25609;p46">
              <a:extLst>
                <a:ext uri="{FF2B5EF4-FFF2-40B4-BE49-F238E27FC236}">
                  <a16:creationId xmlns:a16="http://schemas.microsoft.com/office/drawing/2014/main" id="{02B43C78-CC43-FC95-B347-1E3C7FAC7880}"/>
                </a:ext>
              </a:extLst>
            </p:cNvPr>
            <p:cNvSpPr/>
            <p:nvPr/>
          </p:nvSpPr>
          <p:spPr>
            <a:xfrm>
              <a:off x="1150060"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9" name="Google Shape;25610;p46">
              <a:extLst>
                <a:ext uri="{FF2B5EF4-FFF2-40B4-BE49-F238E27FC236}">
                  <a16:creationId xmlns:a16="http://schemas.microsoft.com/office/drawing/2014/main" id="{F1B01F8A-5FAB-2369-0C05-EA3AECB52A40}"/>
                </a:ext>
              </a:extLst>
            </p:cNvPr>
            <p:cNvSpPr/>
            <p:nvPr/>
          </p:nvSpPr>
          <p:spPr>
            <a:xfrm>
              <a:off x="1269568"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0" name="Google Shape;25611;p46">
              <a:extLst>
                <a:ext uri="{FF2B5EF4-FFF2-40B4-BE49-F238E27FC236}">
                  <a16:creationId xmlns:a16="http://schemas.microsoft.com/office/drawing/2014/main" id="{33DC8A21-807E-A3CE-B91D-74BF75BEB190}"/>
                </a:ext>
              </a:extLst>
            </p:cNvPr>
            <p:cNvSpPr/>
            <p:nvPr/>
          </p:nvSpPr>
          <p:spPr>
            <a:xfrm>
              <a:off x="1389077"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1" name="Google Shape;25612;p46">
              <a:extLst>
                <a:ext uri="{FF2B5EF4-FFF2-40B4-BE49-F238E27FC236}">
                  <a16:creationId xmlns:a16="http://schemas.microsoft.com/office/drawing/2014/main" id="{435F84C8-273A-A5B8-28EC-A62AD08A61A6}"/>
                </a:ext>
              </a:extLst>
            </p:cNvPr>
            <p:cNvSpPr/>
            <p:nvPr/>
          </p:nvSpPr>
          <p:spPr>
            <a:xfrm>
              <a:off x="1508585"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2" name="Google Shape;25613;p46">
              <a:extLst>
                <a:ext uri="{FF2B5EF4-FFF2-40B4-BE49-F238E27FC236}">
                  <a16:creationId xmlns:a16="http://schemas.microsoft.com/office/drawing/2014/main" id="{9BE2E699-B46A-2E5F-D898-D125FDFB9E2B}"/>
                </a:ext>
              </a:extLst>
            </p:cNvPr>
            <p:cNvSpPr/>
            <p:nvPr/>
          </p:nvSpPr>
          <p:spPr>
            <a:xfrm>
              <a:off x="1628093"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3" name="Google Shape;25614;p46">
              <a:extLst>
                <a:ext uri="{FF2B5EF4-FFF2-40B4-BE49-F238E27FC236}">
                  <a16:creationId xmlns:a16="http://schemas.microsoft.com/office/drawing/2014/main" id="{5FA196A3-33F9-9038-101E-ABB31258F7E5}"/>
                </a:ext>
              </a:extLst>
            </p:cNvPr>
            <p:cNvSpPr/>
            <p:nvPr/>
          </p:nvSpPr>
          <p:spPr>
            <a:xfrm>
              <a:off x="1747601"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4" name="Google Shape;25615;p46">
              <a:extLst>
                <a:ext uri="{FF2B5EF4-FFF2-40B4-BE49-F238E27FC236}">
                  <a16:creationId xmlns:a16="http://schemas.microsoft.com/office/drawing/2014/main" id="{C37E6ADA-9EBD-9F96-8B45-4978745A427D}"/>
                </a:ext>
              </a:extLst>
            </p:cNvPr>
            <p:cNvSpPr/>
            <p:nvPr/>
          </p:nvSpPr>
          <p:spPr>
            <a:xfrm>
              <a:off x="1867110"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5" name="Google Shape;25616;p46">
              <a:extLst>
                <a:ext uri="{FF2B5EF4-FFF2-40B4-BE49-F238E27FC236}">
                  <a16:creationId xmlns:a16="http://schemas.microsoft.com/office/drawing/2014/main" id="{96F44E7F-2FEA-0A63-C4B3-008658910778}"/>
                </a:ext>
              </a:extLst>
            </p:cNvPr>
            <p:cNvSpPr/>
            <p:nvPr/>
          </p:nvSpPr>
          <p:spPr>
            <a:xfrm>
              <a:off x="1986618"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6" name="Google Shape;25617;p46">
              <a:extLst>
                <a:ext uri="{FF2B5EF4-FFF2-40B4-BE49-F238E27FC236}">
                  <a16:creationId xmlns:a16="http://schemas.microsoft.com/office/drawing/2014/main" id="{1A74B4EA-EBE4-BD44-EBF2-700C1CC8586C}"/>
                </a:ext>
              </a:extLst>
            </p:cNvPr>
            <p:cNvSpPr/>
            <p:nvPr/>
          </p:nvSpPr>
          <p:spPr>
            <a:xfrm>
              <a:off x="2106126"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7" name="Google Shape;25618;p46">
              <a:extLst>
                <a:ext uri="{FF2B5EF4-FFF2-40B4-BE49-F238E27FC236}">
                  <a16:creationId xmlns:a16="http://schemas.microsoft.com/office/drawing/2014/main" id="{56534E97-CB8F-CCA8-10D5-E9960F6F9EF0}"/>
                </a:ext>
              </a:extLst>
            </p:cNvPr>
            <p:cNvSpPr/>
            <p:nvPr/>
          </p:nvSpPr>
          <p:spPr>
            <a:xfrm>
              <a:off x="2225634"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8" name="Google Shape;25619;p46">
              <a:extLst>
                <a:ext uri="{FF2B5EF4-FFF2-40B4-BE49-F238E27FC236}">
                  <a16:creationId xmlns:a16="http://schemas.microsoft.com/office/drawing/2014/main" id="{CB7720DE-78E8-DEDA-1B92-09738AEB7EF5}"/>
                </a:ext>
              </a:extLst>
            </p:cNvPr>
            <p:cNvSpPr/>
            <p:nvPr/>
          </p:nvSpPr>
          <p:spPr>
            <a:xfrm>
              <a:off x="2345143"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9" name="Google Shape;25620;p46">
              <a:extLst>
                <a:ext uri="{FF2B5EF4-FFF2-40B4-BE49-F238E27FC236}">
                  <a16:creationId xmlns:a16="http://schemas.microsoft.com/office/drawing/2014/main" id="{96EC0E29-F633-05F0-2179-D32D556EA63B}"/>
                </a:ext>
              </a:extLst>
            </p:cNvPr>
            <p:cNvSpPr/>
            <p:nvPr/>
          </p:nvSpPr>
          <p:spPr>
            <a:xfrm>
              <a:off x="2464651"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0" name="Google Shape;25621;p46">
              <a:extLst>
                <a:ext uri="{FF2B5EF4-FFF2-40B4-BE49-F238E27FC236}">
                  <a16:creationId xmlns:a16="http://schemas.microsoft.com/office/drawing/2014/main" id="{642CEBAE-B31A-C0F1-F614-C06648EC6876}"/>
                </a:ext>
              </a:extLst>
            </p:cNvPr>
            <p:cNvSpPr/>
            <p:nvPr/>
          </p:nvSpPr>
          <p:spPr>
            <a:xfrm>
              <a:off x="2584159"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1" name="Google Shape;25622;p46">
              <a:extLst>
                <a:ext uri="{FF2B5EF4-FFF2-40B4-BE49-F238E27FC236}">
                  <a16:creationId xmlns:a16="http://schemas.microsoft.com/office/drawing/2014/main" id="{0A563A4C-B038-D69D-48A9-2FDE515381DE}"/>
                </a:ext>
              </a:extLst>
            </p:cNvPr>
            <p:cNvSpPr/>
            <p:nvPr/>
          </p:nvSpPr>
          <p:spPr>
            <a:xfrm>
              <a:off x="2703667"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2" name="Google Shape;25623;p46">
              <a:extLst>
                <a:ext uri="{FF2B5EF4-FFF2-40B4-BE49-F238E27FC236}">
                  <a16:creationId xmlns:a16="http://schemas.microsoft.com/office/drawing/2014/main" id="{2CE496BD-F207-1202-A956-3B1AC0F0A314}"/>
                </a:ext>
              </a:extLst>
            </p:cNvPr>
            <p:cNvSpPr/>
            <p:nvPr/>
          </p:nvSpPr>
          <p:spPr>
            <a:xfrm>
              <a:off x="2823176"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3" name="Google Shape;25624;p46">
              <a:extLst>
                <a:ext uri="{FF2B5EF4-FFF2-40B4-BE49-F238E27FC236}">
                  <a16:creationId xmlns:a16="http://schemas.microsoft.com/office/drawing/2014/main" id="{E11017E0-6DEA-0E4E-4A82-CD922FBE98E2}"/>
                </a:ext>
              </a:extLst>
            </p:cNvPr>
            <p:cNvSpPr/>
            <p:nvPr/>
          </p:nvSpPr>
          <p:spPr>
            <a:xfrm>
              <a:off x="2942684"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4" name="Google Shape;25625;p46">
              <a:extLst>
                <a:ext uri="{FF2B5EF4-FFF2-40B4-BE49-F238E27FC236}">
                  <a16:creationId xmlns:a16="http://schemas.microsoft.com/office/drawing/2014/main" id="{716D7FEB-8C88-F967-B656-11E8AC819BC2}"/>
                </a:ext>
              </a:extLst>
            </p:cNvPr>
            <p:cNvSpPr/>
            <p:nvPr/>
          </p:nvSpPr>
          <p:spPr>
            <a:xfrm>
              <a:off x="3062192"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5" name="Google Shape;25626;p46">
              <a:extLst>
                <a:ext uri="{FF2B5EF4-FFF2-40B4-BE49-F238E27FC236}">
                  <a16:creationId xmlns:a16="http://schemas.microsoft.com/office/drawing/2014/main" id="{946B3669-C336-1C0B-B774-19C7333AE13F}"/>
                </a:ext>
              </a:extLst>
            </p:cNvPr>
            <p:cNvSpPr/>
            <p:nvPr/>
          </p:nvSpPr>
          <p:spPr>
            <a:xfrm>
              <a:off x="3181700"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6" name="Google Shape;25627;p46">
              <a:extLst>
                <a:ext uri="{FF2B5EF4-FFF2-40B4-BE49-F238E27FC236}">
                  <a16:creationId xmlns:a16="http://schemas.microsoft.com/office/drawing/2014/main" id="{CF43C43D-50CB-652E-D7F5-30293646D802}"/>
                </a:ext>
              </a:extLst>
            </p:cNvPr>
            <p:cNvSpPr/>
            <p:nvPr/>
          </p:nvSpPr>
          <p:spPr>
            <a:xfrm>
              <a:off x="3301209"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7" name="Google Shape;25628;p46">
              <a:extLst>
                <a:ext uri="{FF2B5EF4-FFF2-40B4-BE49-F238E27FC236}">
                  <a16:creationId xmlns:a16="http://schemas.microsoft.com/office/drawing/2014/main" id="{C8B572F7-6C5E-89C4-EB78-442A64B87B4B}"/>
                </a:ext>
              </a:extLst>
            </p:cNvPr>
            <p:cNvSpPr/>
            <p:nvPr/>
          </p:nvSpPr>
          <p:spPr>
            <a:xfrm>
              <a:off x="3420717"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8" name="Google Shape;25629;p46">
              <a:extLst>
                <a:ext uri="{FF2B5EF4-FFF2-40B4-BE49-F238E27FC236}">
                  <a16:creationId xmlns:a16="http://schemas.microsoft.com/office/drawing/2014/main" id="{79B5AA68-5619-A2FF-E13E-99093DA9E714}"/>
                </a:ext>
              </a:extLst>
            </p:cNvPr>
            <p:cNvSpPr/>
            <p:nvPr/>
          </p:nvSpPr>
          <p:spPr>
            <a:xfrm>
              <a:off x="313503"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9" name="Google Shape;25630;p46">
              <a:extLst>
                <a:ext uri="{FF2B5EF4-FFF2-40B4-BE49-F238E27FC236}">
                  <a16:creationId xmlns:a16="http://schemas.microsoft.com/office/drawing/2014/main" id="{0F632EE5-C571-C488-12B3-5825B1856528}"/>
                </a:ext>
              </a:extLst>
            </p:cNvPr>
            <p:cNvSpPr/>
            <p:nvPr/>
          </p:nvSpPr>
          <p:spPr>
            <a:xfrm>
              <a:off x="433011"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0" name="Google Shape;25631;p46">
              <a:extLst>
                <a:ext uri="{FF2B5EF4-FFF2-40B4-BE49-F238E27FC236}">
                  <a16:creationId xmlns:a16="http://schemas.microsoft.com/office/drawing/2014/main" id="{5A370513-15D6-B8C0-78BD-973B9214695A}"/>
                </a:ext>
              </a:extLst>
            </p:cNvPr>
            <p:cNvSpPr/>
            <p:nvPr/>
          </p:nvSpPr>
          <p:spPr>
            <a:xfrm>
              <a:off x="552519"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1" name="Google Shape;25632;p46">
              <a:extLst>
                <a:ext uri="{FF2B5EF4-FFF2-40B4-BE49-F238E27FC236}">
                  <a16:creationId xmlns:a16="http://schemas.microsoft.com/office/drawing/2014/main" id="{A5DA100E-77F9-2D91-C50F-821718E4A7EA}"/>
                </a:ext>
              </a:extLst>
            </p:cNvPr>
            <p:cNvSpPr/>
            <p:nvPr/>
          </p:nvSpPr>
          <p:spPr>
            <a:xfrm>
              <a:off x="672027"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2" name="Google Shape;25633;p46">
              <a:extLst>
                <a:ext uri="{FF2B5EF4-FFF2-40B4-BE49-F238E27FC236}">
                  <a16:creationId xmlns:a16="http://schemas.microsoft.com/office/drawing/2014/main" id="{F5335BF5-E741-F1EF-E17F-F9BE5E3C4E72}"/>
                </a:ext>
              </a:extLst>
            </p:cNvPr>
            <p:cNvSpPr/>
            <p:nvPr/>
          </p:nvSpPr>
          <p:spPr>
            <a:xfrm>
              <a:off x="791536"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3" name="Google Shape;25634;p46">
              <a:extLst>
                <a:ext uri="{FF2B5EF4-FFF2-40B4-BE49-F238E27FC236}">
                  <a16:creationId xmlns:a16="http://schemas.microsoft.com/office/drawing/2014/main" id="{F1D3E823-27D8-992C-041B-FDAAF03E4AA1}"/>
                </a:ext>
              </a:extLst>
            </p:cNvPr>
            <p:cNvSpPr/>
            <p:nvPr/>
          </p:nvSpPr>
          <p:spPr>
            <a:xfrm>
              <a:off x="911044"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4" name="Google Shape;25635;p46">
              <a:extLst>
                <a:ext uri="{FF2B5EF4-FFF2-40B4-BE49-F238E27FC236}">
                  <a16:creationId xmlns:a16="http://schemas.microsoft.com/office/drawing/2014/main" id="{461E1A67-A452-6598-8205-684A7739A80D}"/>
                </a:ext>
              </a:extLst>
            </p:cNvPr>
            <p:cNvSpPr/>
            <p:nvPr/>
          </p:nvSpPr>
          <p:spPr>
            <a:xfrm>
              <a:off x="1030552"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5" name="Google Shape;25636;p46">
              <a:extLst>
                <a:ext uri="{FF2B5EF4-FFF2-40B4-BE49-F238E27FC236}">
                  <a16:creationId xmlns:a16="http://schemas.microsoft.com/office/drawing/2014/main" id="{3A6290AA-773B-3787-6640-95161F5B7D38}"/>
                </a:ext>
              </a:extLst>
            </p:cNvPr>
            <p:cNvSpPr/>
            <p:nvPr/>
          </p:nvSpPr>
          <p:spPr>
            <a:xfrm>
              <a:off x="1150060"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6" name="Google Shape;25637;p46">
              <a:extLst>
                <a:ext uri="{FF2B5EF4-FFF2-40B4-BE49-F238E27FC236}">
                  <a16:creationId xmlns:a16="http://schemas.microsoft.com/office/drawing/2014/main" id="{1B578F2D-7987-E0A3-12A7-55E1A9A99C1C}"/>
                </a:ext>
              </a:extLst>
            </p:cNvPr>
            <p:cNvSpPr/>
            <p:nvPr/>
          </p:nvSpPr>
          <p:spPr>
            <a:xfrm>
              <a:off x="1269568"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7" name="Google Shape;25638;p46">
              <a:extLst>
                <a:ext uri="{FF2B5EF4-FFF2-40B4-BE49-F238E27FC236}">
                  <a16:creationId xmlns:a16="http://schemas.microsoft.com/office/drawing/2014/main" id="{C4232D3F-8E11-B6A9-C2AD-170830764E75}"/>
                </a:ext>
              </a:extLst>
            </p:cNvPr>
            <p:cNvSpPr/>
            <p:nvPr/>
          </p:nvSpPr>
          <p:spPr>
            <a:xfrm>
              <a:off x="1389077"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8" name="Google Shape;25639;p46">
              <a:extLst>
                <a:ext uri="{FF2B5EF4-FFF2-40B4-BE49-F238E27FC236}">
                  <a16:creationId xmlns:a16="http://schemas.microsoft.com/office/drawing/2014/main" id="{ED305B14-ACBF-8920-0ABF-FA099F90AB22}"/>
                </a:ext>
              </a:extLst>
            </p:cNvPr>
            <p:cNvSpPr/>
            <p:nvPr/>
          </p:nvSpPr>
          <p:spPr>
            <a:xfrm>
              <a:off x="1508585"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9" name="Google Shape;25640;p46">
              <a:extLst>
                <a:ext uri="{FF2B5EF4-FFF2-40B4-BE49-F238E27FC236}">
                  <a16:creationId xmlns:a16="http://schemas.microsoft.com/office/drawing/2014/main" id="{1771AEC0-7383-41A7-32C5-D5E14BD5B8A1}"/>
                </a:ext>
              </a:extLst>
            </p:cNvPr>
            <p:cNvSpPr/>
            <p:nvPr/>
          </p:nvSpPr>
          <p:spPr>
            <a:xfrm>
              <a:off x="1628093"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0" name="Google Shape;25641;p46">
              <a:extLst>
                <a:ext uri="{FF2B5EF4-FFF2-40B4-BE49-F238E27FC236}">
                  <a16:creationId xmlns:a16="http://schemas.microsoft.com/office/drawing/2014/main" id="{7C2F3AB5-4DD7-0AAC-B60D-D2077208592B}"/>
                </a:ext>
              </a:extLst>
            </p:cNvPr>
            <p:cNvSpPr/>
            <p:nvPr/>
          </p:nvSpPr>
          <p:spPr>
            <a:xfrm>
              <a:off x="1747601"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1" name="Google Shape;25642;p46">
              <a:extLst>
                <a:ext uri="{FF2B5EF4-FFF2-40B4-BE49-F238E27FC236}">
                  <a16:creationId xmlns:a16="http://schemas.microsoft.com/office/drawing/2014/main" id="{88951937-D694-85A8-B7C7-96A64BCCA6E2}"/>
                </a:ext>
              </a:extLst>
            </p:cNvPr>
            <p:cNvSpPr/>
            <p:nvPr/>
          </p:nvSpPr>
          <p:spPr>
            <a:xfrm>
              <a:off x="1867110"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2" name="Google Shape;25643;p46">
              <a:extLst>
                <a:ext uri="{FF2B5EF4-FFF2-40B4-BE49-F238E27FC236}">
                  <a16:creationId xmlns:a16="http://schemas.microsoft.com/office/drawing/2014/main" id="{BECB22C4-CAC1-9D02-3623-2438606A8A52}"/>
                </a:ext>
              </a:extLst>
            </p:cNvPr>
            <p:cNvSpPr/>
            <p:nvPr/>
          </p:nvSpPr>
          <p:spPr>
            <a:xfrm>
              <a:off x="1986618"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3" name="Google Shape;25644;p46">
              <a:extLst>
                <a:ext uri="{FF2B5EF4-FFF2-40B4-BE49-F238E27FC236}">
                  <a16:creationId xmlns:a16="http://schemas.microsoft.com/office/drawing/2014/main" id="{639ECA9E-8115-3F6E-4E16-79BD81949E34}"/>
                </a:ext>
              </a:extLst>
            </p:cNvPr>
            <p:cNvSpPr/>
            <p:nvPr/>
          </p:nvSpPr>
          <p:spPr>
            <a:xfrm>
              <a:off x="2106126"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4" name="Google Shape;25645;p46">
              <a:extLst>
                <a:ext uri="{FF2B5EF4-FFF2-40B4-BE49-F238E27FC236}">
                  <a16:creationId xmlns:a16="http://schemas.microsoft.com/office/drawing/2014/main" id="{6AE76618-0BD2-B2C7-128E-D7D826244071}"/>
                </a:ext>
              </a:extLst>
            </p:cNvPr>
            <p:cNvSpPr/>
            <p:nvPr/>
          </p:nvSpPr>
          <p:spPr>
            <a:xfrm>
              <a:off x="2225634"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5" name="Google Shape;25646;p46">
              <a:extLst>
                <a:ext uri="{FF2B5EF4-FFF2-40B4-BE49-F238E27FC236}">
                  <a16:creationId xmlns:a16="http://schemas.microsoft.com/office/drawing/2014/main" id="{84FBC8BF-5155-2482-828F-6B4E93973B54}"/>
                </a:ext>
              </a:extLst>
            </p:cNvPr>
            <p:cNvSpPr/>
            <p:nvPr/>
          </p:nvSpPr>
          <p:spPr>
            <a:xfrm>
              <a:off x="2345143"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6" name="Google Shape;25647;p46">
              <a:extLst>
                <a:ext uri="{FF2B5EF4-FFF2-40B4-BE49-F238E27FC236}">
                  <a16:creationId xmlns:a16="http://schemas.microsoft.com/office/drawing/2014/main" id="{8EB86A8E-AB3A-7D8B-5C5E-DD1AD68AA075}"/>
                </a:ext>
              </a:extLst>
            </p:cNvPr>
            <p:cNvSpPr/>
            <p:nvPr/>
          </p:nvSpPr>
          <p:spPr>
            <a:xfrm>
              <a:off x="2464651"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7" name="Google Shape;25648;p46">
              <a:extLst>
                <a:ext uri="{FF2B5EF4-FFF2-40B4-BE49-F238E27FC236}">
                  <a16:creationId xmlns:a16="http://schemas.microsoft.com/office/drawing/2014/main" id="{ED2D49C0-C568-1109-1036-1538FCDC3E69}"/>
                </a:ext>
              </a:extLst>
            </p:cNvPr>
            <p:cNvSpPr/>
            <p:nvPr/>
          </p:nvSpPr>
          <p:spPr>
            <a:xfrm>
              <a:off x="2584159"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8" name="Google Shape;25649;p46">
              <a:extLst>
                <a:ext uri="{FF2B5EF4-FFF2-40B4-BE49-F238E27FC236}">
                  <a16:creationId xmlns:a16="http://schemas.microsoft.com/office/drawing/2014/main" id="{F77845EC-DDB2-2A1B-3D90-8EEAE20E6803}"/>
                </a:ext>
              </a:extLst>
            </p:cNvPr>
            <p:cNvSpPr/>
            <p:nvPr/>
          </p:nvSpPr>
          <p:spPr>
            <a:xfrm>
              <a:off x="2703667"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9" name="Google Shape;25650;p46">
              <a:extLst>
                <a:ext uri="{FF2B5EF4-FFF2-40B4-BE49-F238E27FC236}">
                  <a16:creationId xmlns:a16="http://schemas.microsoft.com/office/drawing/2014/main" id="{449652DB-CC85-B661-A53A-FEB93312A76A}"/>
                </a:ext>
              </a:extLst>
            </p:cNvPr>
            <p:cNvSpPr/>
            <p:nvPr/>
          </p:nvSpPr>
          <p:spPr>
            <a:xfrm>
              <a:off x="2823176"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0" name="Google Shape;25651;p46">
              <a:extLst>
                <a:ext uri="{FF2B5EF4-FFF2-40B4-BE49-F238E27FC236}">
                  <a16:creationId xmlns:a16="http://schemas.microsoft.com/office/drawing/2014/main" id="{31F4D81A-9383-E298-F05A-84E387644606}"/>
                </a:ext>
              </a:extLst>
            </p:cNvPr>
            <p:cNvSpPr/>
            <p:nvPr/>
          </p:nvSpPr>
          <p:spPr>
            <a:xfrm>
              <a:off x="2942684"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1" name="Google Shape;25652;p46">
              <a:extLst>
                <a:ext uri="{FF2B5EF4-FFF2-40B4-BE49-F238E27FC236}">
                  <a16:creationId xmlns:a16="http://schemas.microsoft.com/office/drawing/2014/main" id="{2D8C2FD5-04B8-CD49-78B7-FDEB3B3613C8}"/>
                </a:ext>
              </a:extLst>
            </p:cNvPr>
            <p:cNvSpPr/>
            <p:nvPr/>
          </p:nvSpPr>
          <p:spPr>
            <a:xfrm>
              <a:off x="3062192"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2" name="Google Shape;25653;p46">
              <a:extLst>
                <a:ext uri="{FF2B5EF4-FFF2-40B4-BE49-F238E27FC236}">
                  <a16:creationId xmlns:a16="http://schemas.microsoft.com/office/drawing/2014/main" id="{5AB9448B-C806-2FEF-50DF-E659233B8AA8}"/>
                </a:ext>
              </a:extLst>
            </p:cNvPr>
            <p:cNvSpPr/>
            <p:nvPr/>
          </p:nvSpPr>
          <p:spPr>
            <a:xfrm>
              <a:off x="3181700"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3" name="Google Shape;25654;p46">
              <a:extLst>
                <a:ext uri="{FF2B5EF4-FFF2-40B4-BE49-F238E27FC236}">
                  <a16:creationId xmlns:a16="http://schemas.microsoft.com/office/drawing/2014/main" id="{F9AE2664-9365-A9C9-8D3A-F3C1162E5BA0}"/>
                </a:ext>
              </a:extLst>
            </p:cNvPr>
            <p:cNvSpPr/>
            <p:nvPr/>
          </p:nvSpPr>
          <p:spPr>
            <a:xfrm>
              <a:off x="3301209"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4" name="Google Shape;25655;p46">
              <a:extLst>
                <a:ext uri="{FF2B5EF4-FFF2-40B4-BE49-F238E27FC236}">
                  <a16:creationId xmlns:a16="http://schemas.microsoft.com/office/drawing/2014/main" id="{32E759A7-1DDF-B137-8098-BC4939A6D0E4}"/>
                </a:ext>
              </a:extLst>
            </p:cNvPr>
            <p:cNvSpPr/>
            <p:nvPr/>
          </p:nvSpPr>
          <p:spPr>
            <a:xfrm>
              <a:off x="3420717"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5" name="Google Shape;25656;p46">
              <a:extLst>
                <a:ext uri="{FF2B5EF4-FFF2-40B4-BE49-F238E27FC236}">
                  <a16:creationId xmlns:a16="http://schemas.microsoft.com/office/drawing/2014/main" id="{EAE1E9F7-0F8C-6282-E699-C8A41CD5EB33}"/>
                </a:ext>
              </a:extLst>
            </p:cNvPr>
            <p:cNvSpPr/>
            <p:nvPr/>
          </p:nvSpPr>
          <p:spPr>
            <a:xfrm>
              <a:off x="313503"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6" name="Google Shape;25657;p46">
              <a:extLst>
                <a:ext uri="{FF2B5EF4-FFF2-40B4-BE49-F238E27FC236}">
                  <a16:creationId xmlns:a16="http://schemas.microsoft.com/office/drawing/2014/main" id="{AA06F18F-043F-F425-CECC-4A33BCE5D5B2}"/>
                </a:ext>
              </a:extLst>
            </p:cNvPr>
            <p:cNvSpPr/>
            <p:nvPr/>
          </p:nvSpPr>
          <p:spPr>
            <a:xfrm>
              <a:off x="433011"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7" name="Google Shape;25658;p46">
              <a:extLst>
                <a:ext uri="{FF2B5EF4-FFF2-40B4-BE49-F238E27FC236}">
                  <a16:creationId xmlns:a16="http://schemas.microsoft.com/office/drawing/2014/main" id="{31B2A529-1948-1E91-1F11-393DD584C879}"/>
                </a:ext>
              </a:extLst>
            </p:cNvPr>
            <p:cNvSpPr/>
            <p:nvPr/>
          </p:nvSpPr>
          <p:spPr>
            <a:xfrm>
              <a:off x="552519"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8" name="Google Shape;25659;p46">
              <a:extLst>
                <a:ext uri="{FF2B5EF4-FFF2-40B4-BE49-F238E27FC236}">
                  <a16:creationId xmlns:a16="http://schemas.microsoft.com/office/drawing/2014/main" id="{ED3E36B5-6866-2814-6E7A-481A426262F4}"/>
                </a:ext>
              </a:extLst>
            </p:cNvPr>
            <p:cNvSpPr/>
            <p:nvPr/>
          </p:nvSpPr>
          <p:spPr>
            <a:xfrm>
              <a:off x="672027"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9" name="Google Shape;25660;p46">
              <a:extLst>
                <a:ext uri="{FF2B5EF4-FFF2-40B4-BE49-F238E27FC236}">
                  <a16:creationId xmlns:a16="http://schemas.microsoft.com/office/drawing/2014/main" id="{DE305EB2-A9FE-91AD-8D54-1AD05788B349}"/>
                </a:ext>
              </a:extLst>
            </p:cNvPr>
            <p:cNvSpPr/>
            <p:nvPr/>
          </p:nvSpPr>
          <p:spPr>
            <a:xfrm>
              <a:off x="791536"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0" name="Google Shape;25661;p46">
              <a:extLst>
                <a:ext uri="{FF2B5EF4-FFF2-40B4-BE49-F238E27FC236}">
                  <a16:creationId xmlns:a16="http://schemas.microsoft.com/office/drawing/2014/main" id="{DAFA9E90-0849-E9A8-D370-ACC3FEA938E3}"/>
                </a:ext>
              </a:extLst>
            </p:cNvPr>
            <p:cNvSpPr/>
            <p:nvPr/>
          </p:nvSpPr>
          <p:spPr>
            <a:xfrm>
              <a:off x="911044"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1" name="Google Shape;25662;p46">
              <a:extLst>
                <a:ext uri="{FF2B5EF4-FFF2-40B4-BE49-F238E27FC236}">
                  <a16:creationId xmlns:a16="http://schemas.microsoft.com/office/drawing/2014/main" id="{89C78D9F-9B6E-E490-EEFF-8B9D01846EF8}"/>
                </a:ext>
              </a:extLst>
            </p:cNvPr>
            <p:cNvSpPr/>
            <p:nvPr/>
          </p:nvSpPr>
          <p:spPr>
            <a:xfrm>
              <a:off x="1030552"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2" name="Google Shape;25663;p46">
              <a:extLst>
                <a:ext uri="{FF2B5EF4-FFF2-40B4-BE49-F238E27FC236}">
                  <a16:creationId xmlns:a16="http://schemas.microsoft.com/office/drawing/2014/main" id="{004959AB-C143-CA7E-D1F7-71938759B7F2}"/>
                </a:ext>
              </a:extLst>
            </p:cNvPr>
            <p:cNvSpPr/>
            <p:nvPr/>
          </p:nvSpPr>
          <p:spPr>
            <a:xfrm>
              <a:off x="1150060"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3" name="Google Shape;25664;p46">
              <a:extLst>
                <a:ext uri="{FF2B5EF4-FFF2-40B4-BE49-F238E27FC236}">
                  <a16:creationId xmlns:a16="http://schemas.microsoft.com/office/drawing/2014/main" id="{8B460AA5-221D-2CE0-3070-13270190877E}"/>
                </a:ext>
              </a:extLst>
            </p:cNvPr>
            <p:cNvSpPr/>
            <p:nvPr/>
          </p:nvSpPr>
          <p:spPr>
            <a:xfrm>
              <a:off x="1269568"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4" name="Google Shape;25665;p46">
              <a:extLst>
                <a:ext uri="{FF2B5EF4-FFF2-40B4-BE49-F238E27FC236}">
                  <a16:creationId xmlns:a16="http://schemas.microsoft.com/office/drawing/2014/main" id="{DFDA18B4-3B92-0499-BCC5-38CD87F9A935}"/>
                </a:ext>
              </a:extLst>
            </p:cNvPr>
            <p:cNvSpPr/>
            <p:nvPr/>
          </p:nvSpPr>
          <p:spPr>
            <a:xfrm>
              <a:off x="1389077"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5" name="Google Shape;25666;p46">
              <a:extLst>
                <a:ext uri="{FF2B5EF4-FFF2-40B4-BE49-F238E27FC236}">
                  <a16:creationId xmlns:a16="http://schemas.microsoft.com/office/drawing/2014/main" id="{522CB859-75D7-DE93-F668-EC72364D4A9B}"/>
                </a:ext>
              </a:extLst>
            </p:cNvPr>
            <p:cNvSpPr/>
            <p:nvPr/>
          </p:nvSpPr>
          <p:spPr>
            <a:xfrm>
              <a:off x="1508585"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6" name="Google Shape;25667;p46">
              <a:extLst>
                <a:ext uri="{FF2B5EF4-FFF2-40B4-BE49-F238E27FC236}">
                  <a16:creationId xmlns:a16="http://schemas.microsoft.com/office/drawing/2014/main" id="{9E14706D-A0E7-A30D-2E80-1BCC26593DD4}"/>
                </a:ext>
              </a:extLst>
            </p:cNvPr>
            <p:cNvSpPr/>
            <p:nvPr/>
          </p:nvSpPr>
          <p:spPr>
            <a:xfrm>
              <a:off x="1628093"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7" name="Google Shape;25668;p46">
              <a:extLst>
                <a:ext uri="{FF2B5EF4-FFF2-40B4-BE49-F238E27FC236}">
                  <a16:creationId xmlns:a16="http://schemas.microsoft.com/office/drawing/2014/main" id="{86906BD7-5847-8079-0198-74E2C83C3121}"/>
                </a:ext>
              </a:extLst>
            </p:cNvPr>
            <p:cNvSpPr/>
            <p:nvPr/>
          </p:nvSpPr>
          <p:spPr>
            <a:xfrm>
              <a:off x="1747601"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8" name="Google Shape;25669;p46">
              <a:extLst>
                <a:ext uri="{FF2B5EF4-FFF2-40B4-BE49-F238E27FC236}">
                  <a16:creationId xmlns:a16="http://schemas.microsoft.com/office/drawing/2014/main" id="{EB5D593C-73BA-D4E5-2EBD-1C84AA0B4F21}"/>
                </a:ext>
              </a:extLst>
            </p:cNvPr>
            <p:cNvSpPr/>
            <p:nvPr/>
          </p:nvSpPr>
          <p:spPr>
            <a:xfrm>
              <a:off x="1867110"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9" name="Google Shape;25670;p46">
              <a:extLst>
                <a:ext uri="{FF2B5EF4-FFF2-40B4-BE49-F238E27FC236}">
                  <a16:creationId xmlns:a16="http://schemas.microsoft.com/office/drawing/2014/main" id="{83B5A445-D2EE-20D7-3039-B521C0C6EF86}"/>
                </a:ext>
              </a:extLst>
            </p:cNvPr>
            <p:cNvSpPr/>
            <p:nvPr/>
          </p:nvSpPr>
          <p:spPr>
            <a:xfrm>
              <a:off x="1986618"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0" name="Google Shape;25671;p46">
              <a:extLst>
                <a:ext uri="{FF2B5EF4-FFF2-40B4-BE49-F238E27FC236}">
                  <a16:creationId xmlns:a16="http://schemas.microsoft.com/office/drawing/2014/main" id="{38F879E9-2EE8-A33F-D374-733735AC3743}"/>
                </a:ext>
              </a:extLst>
            </p:cNvPr>
            <p:cNvSpPr/>
            <p:nvPr/>
          </p:nvSpPr>
          <p:spPr>
            <a:xfrm>
              <a:off x="2106126"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1" name="Google Shape;25672;p46">
              <a:extLst>
                <a:ext uri="{FF2B5EF4-FFF2-40B4-BE49-F238E27FC236}">
                  <a16:creationId xmlns:a16="http://schemas.microsoft.com/office/drawing/2014/main" id="{93CE3B0C-1BF1-EAA1-D253-DB3809D858B5}"/>
                </a:ext>
              </a:extLst>
            </p:cNvPr>
            <p:cNvSpPr/>
            <p:nvPr/>
          </p:nvSpPr>
          <p:spPr>
            <a:xfrm>
              <a:off x="2225634"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2" name="Google Shape;25673;p46">
              <a:extLst>
                <a:ext uri="{FF2B5EF4-FFF2-40B4-BE49-F238E27FC236}">
                  <a16:creationId xmlns:a16="http://schemas.microsoft.com/office/drawing/2014/main" id="{CAB447A5-1A8E-5EFB-EF0C-D18E0FFC8FC0}"/>
                </a:ext>
              </a:extLst>
            </p:cNvPr>
            <p:cNvSpPr/>
            <p:nvPr/>
          </p:nvSpPr>
          <p:spPr>
            <a:xfrm>
              <a:off x="2345143"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3" name="Google Shape;25674;p46">
              <a:extLst>
                <a:ext uri="{FF2B5EF4-FFF2-40B4-BE49-F238E27FC236}">
                  <a16:creationId xmlns:a16="http://schemas.microsoft.com/office/drawing/2014/main" id="{E41903E4-A1AB-03AE-6823-5DE3F08ED976}"/>
                </a:ext>
              </a:extLst>
            </p:cNvPr>
            <p:cNvSpPr/>
            <p:nvPr/>
          </p:nvSpPr>
          <p:spPr>
            <a:xfrm>
              <a:off x="2464651"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4" name="Google Shape;25675;p46">
              <a:extLst>
                <a:ext uri="{FF2B5EF4-FFF2-40B4-BE49-F238E27FC236}">
                  <a16:creationId xmlns:a16="http://schemas.microsoft.com/office/drawing/2014/main" id="{2C5BCB88-C86E-C0E8-D62E-F9BE39C9DB22}"/>
                </a:ext>
              </a:extLst>
            </p:cNvPr>
            <p:cNvSpPr/>
            <p:nvPr/>
          </p:nvSpPr>
          <p:spPr>
            <a:xfrm>
              <a:off x="2584159"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5" name="Google Shape;25676;p46">
              <a:extLst>
                <a:ext uri="{FF2B5EF4-FFF2-40B4-BE49-F238E27FC236}">
                  <a16:creationId xmlns:a16="http://schemas.microsoft.com/office/drawing/2014/main" id="{1F455170-55D8-6E9F-AD7F-22BD95F95D08}"/>
                </a:ext>
              </a:extLst>
            </p:cNvPr>
            <p:cNvSpPr/>
            <p:nvPr/>
          </p:nvSpPr>
          <p:spPr>
            <a:xfrm>
              <a:off x="2703667"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6" name="Google Shape;25677;p46">
              <a:extLst>
                <a:ext uri="{FF2B5EF4-FFF2-40B4-BE49-F238E27FC236}">
                  <a16:creationId xmlns:a16="http://schemas.microsoft.com/office/drawing/2014/main" id="{2F33EEC5-3C8C-5B5D-EB25-485D25673DE5}"/>
                </a:ext>
              </a:extLst>
            </p:cNvPr>
            <p:cNvSpPr/>
            <p:nvPr/>
          </p:nvSpPr>
          <p:spPr>
            <a:xfrm>
              <a:off x="2823176"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7" name="Google Shape;25678;p46">
              <a:extLst>
                <a:ext uri="{FF2B5EF4-FFF2-40B4-BE49-F238E27FC236}">
                  <a16:creationId xmlns:a16="http://schemas.microsoft.com/office/drawing/2014/main" id="{9B1EB1D7-99B4-FB6F-1CA1-A4890FCA925C}"/>
                </a:ext>
              </a:extLst>
            </p:cNvPr>
            <p:cNvSpPr/>
            <p:nvPr/>
          </p:nvSpPr>
          <p:spPr>
            <a:xfrm>
              <a:off x="2942684"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8" name="Google Shape;25679;p46">
              <a:extLst>
                <a:ext uri="{FF2B5EF4-FFF2-40B4-BE49-F238E27FC236}">
                  <a16:creationId xmlns:a16="http://schemas.microsoft.com/office/drawing/2014/main" id="{873DC349-10F5-A752-C8BA-2ED2381D94F6}"/>
                </a:ext>
              </a:extLst>
            </p:cNvPr>
            <p:cNvSpPr/>
            <p:nvPr/>
          </p:nvSpPr>
          <p:spPr>
            <a:xfrm>
              <a:off x="3062192"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9" name="Google Shape;25680;p46">
              <a:extLst>
                <a:ext uri="{FF2B5EF4-FFF2-40B4-BE49-F238E27FC236}">
                  <a16:creationId xmlns:a16="http://schemas.microsoft.com/office/drawing/2014/main" id="{4AFE7B7C-144B-DA1E-0F27-FD91C64D79F6}"/>
                </a:ext>
              </a:extLst>
            </p:cNvPr>
            <p:cNvSpPr/>
            <p:nvPr/>
          </p:nvSpPr>
          <p:spPr>
            <a:xfrm>
              <a:off x="3181700"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0" name="Google Shape;25681;p46">
              <a:extLst>
                <a:ext uri="{FF2B5EF4-FFF2-40B4-BE49-F238E27FC236}">
                  <a16:creationId xmlns:a16="http://schemas.microsoft.com/office/drawing/2014/main" id="{3684056B-CFE5-B107-B2DE-D8A899AE083F}"/>
                </a:ext>
              </a:extLst>
            </p:cNvPr>
            <p:cNvSpPr/>
            <p:nvPr/>
          </p:nvSpPr>
          <p:spPr>
            <a:xfrm>
              <a:off x="3301209"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1" name="Google Shape;25682;p46">
              <a:extLst>
                <a:ext uri="{FF2B5EF4-FFF2-40B4-BE49-F238E27FC236}">
                  <a16:creationId xmlns:a16="http://schemas.microsoft.com/office/drawing/2014/main" id="{76860C73-E1E7-F4FB-4608-A6EE1E4A653F}"/>
                </a:ext>
              </a:extLst>
            </p:cNvPr>
            <p:cNvSpPr/>
            <p:nvPr/>
          </p:nvSpPr>
          <p:spPr>
            <a:xfrm>
              <a:off x="3420717"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2" name="Google Shape;25683;p46">
              <a:extLst>
                <a:ext uri="{FF2B5EF4-FFF2-40B4-BE49-F238E27FC236}">
                  <a16:creationId xmlns:a16="http://schemas.microsoft.com/office/drawing/2014/main" id="{7B2A145D-3E07-094D-A46C-8F402DC81E13}"/>
                </a:ext>
              </a:extLst>
            </p:cNvPr>
            <p:cNvSpPr/>
            <p:nvPr/>
          </p:nvSpPr>
          <p:spPr>
            <a:xfrm>
              <a:off x="313503"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3" name="Google Shape;25684;p46">
              <a:extLst>
                <a:ext uri="{FF2B5EF4-FFF2-40B4-BE49-F238E27FC236}">
                  <a16:creationId xmlns:a16="http://schemas.microsoft.com/office/drawing/2014/main" id="{7B9883E3-4FF6-E89B-E4E8-836EF70BADB0}"/>
                </a:ext>
              </a:extLst>
            </p:cNvPr>
            <p:cNvSpPr/>
            <p:nvPr/>
          </p:nvSpPr>
          <p:spPr>
            <a:xfrm>
              <a:off x="433011"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4" name="Google Shape;25685;p46">
              <a:extLst>
                <a:ext uri="{FF2B5EF4-FFF2-40B4-BE49-F238E27FC236}">
                  <a16:creationId xmlns:a16="http://schemas.microsoft.com/office/drawing/2014/main" id="{6A634883-EFC8-CDCD-0A19-0596189591C1}"/>
                </a:ext>
              </a:extLst>
            </p:cNvPr>
            <p:cNvSpPr/>
            <p:nvPr/>
          </p:nvSpPr>
          <p:spPr>
            <a:xfrm>
              <a:off x="552519"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5" name="Google Shape;25686;p46">
              <a:extLst>
                <a:ext uri="{FF2B5EF4-FFF2-40B4-BE49-F238E27FC236}">
                  <a16:creationId xmlns:a16="http://schemas.microsoft.com/office/drawing/2014/main" id="{D812FB0F-6DA0-EAA6-7E77-5844BEA025B4}"/>
                </a:ext>
              </a:extLst>
            </p:cNvPr>
            <p:cNvSpPr/>
            <p:nvPr/>
          </p:nvSpPr>
          <p:spPr>
            <a:xfrm>
              <a:off x="672027"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6" name="Google Shape;25687;p46">
              <a:extLst>
                <a:ext uri="{FF2B5EF4-FFF2-40B4-BE49-F238E27FC236}">
                  <a16:creationId xmlns:a16="http://schemas.microsoft.com/office/drawing/2014/main" id="{392B84ED-8CEB-0760-4086-320FB52F40E2}"/>
                </a:ext>
              </a:extLst>
            </p:cNvPr>
            <p:cNvSpPr/>
            <p:nvPr/>
          </p:nvSpPr>
          <p:spPr>
            <a:xfrm>
              <a:off x="791536"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7" name="Google Shape;25688;p46">
              <a:extLst>
                <a:ext uri="{FF2B5EF4-FFF2-40B4-BE49-F238E27FC236}">
                  <a16:creationId xmlns:a16="http://schemas.microsoft.com/office/drawing/2014/main" id="{941F607F-5D9B-BA21-35AA-22A590C2EAD9}"/>
                </a:ext>
              </a:extLst>
            </p:cNvPr>
            <p:cNvSpPr/>
            <p:nvPr/>
          </p:nvSpPr>
          <p:spPr>
            <a:xfrm>
              <a:off x="911044"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8" name="Google Shape;25689;p46">
              <a:extLst>
                <a:ext uri="{FF2B5EF4-FFF2-40B4-BE49-F238E27FC236}">
                  <a16:creationId xmlns:a16="http://schemas.microsoft.com/office/drawing/2014/main" id="{C0C9EA29-3EEE-0F47-AB68-24EC41F6D14F}"/>
                </a:ext>
              </a:extLst>
            </p:cNvPr>
            <p:cNvSpPr/>
            <p:nvPr/>
          </p:nvSpPr>
          <p:spPr>
            <a:xfrm>
              <a:off x="1030552"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9" name="Google Shape;25690;p46">
              <a:extLst>
                <a:ext uri="{FF2B5EF4-FFF2-40B4-BE49-F238E27FC236}">
                  <a16:creationId xmlns:a16="http://schemas.microsoft.com/office/drawing/2014/main" id="{1A9C9BE3-A4CC-6B1A-9D2F-AE0E01BED146}"/>
                </a:ext>
              </a:extLst>
            </p:cNvPr>
            <p:cNvSpPr/>
            <p:nvPr/>
          </p:nvSpPr>
          <p:spPr>
            <a:xfrm>
              <a:off x="1150060"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0" name="Google Shape;25691;p46">
              <a:extLst>
                <a:ext uri="{FF2B5EF4-FFF2-40B4-BE49-F238E27FC236}">
                  <a16:creationId xmlns:a16="http://schemas.microsoft.com/office/drawing/2014/main" id="{26D7532D-B62B-2471-FD4D-3D32BCD99F33}"/>
                </a:ext>
              </a:extLst>
            </p:cNvPr>
            <p:cNvSpPr/>
            <p:nvPr/>
          </p:nvSpPr>
          <p:spPr>
            <a:xfrm>
              <a:off x="1269568"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1" name="Google Shape;25692;p46">
              <a:extLst>
                <a:ext uri="{FF2B5EF4-FFF2-40B4-BE49-F238E27FC236}">
                  <a16:creationId xmlns:a16="http://schemas.microsoft.com/office/drawing/2014/main" id="{38B7314D-5AA8-E3ED-35F4-35B9212A6725}"/>
                </a:ext>
              </a:extLst>
            </p:cNvPr>
            <p:cNvSpPr/>
            <p:nvPr/>
          </p:nvSpPr>
          <p:spPr>
            <a:xfrm>
              <a:off x="1389077"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2" name="Google Shape;25693;p46">
              <a:extLst>
                <a:ext uri="{FF2B5EF4-FFF2-40B4-BE49-F238E27FC236}">
                  <a16:creationId xmlns:a16="http://schemas.microsoft.com/office/drawing/2014/main" id="{7D91517B-0B4B-9BBA-F51A-8CC9E4CCC86F}"/>
                </a:ext>
              </a:extLst>
            </p:cNvPr>
            <p:cNvSpPr/>
            <p:nvPr/>
          </p:nvSpPr>
          <p:spPr>
            <a:xfrm>
              <a:off x="1508585"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3" name="Google Shape;25694;p46">
              <a:extLst>
                <a:ext uri="{FF2B5EF4-FFF2-40B4-BE49-F238E27FC236}">
                  <a16:creationId xmlns:a16="http://schemas.microsoft.com/office/drawing/2014/main" id="{A1C429B7-CAAF-DB9C-84FE-CBDD82186E99}"/>
                </a:ext>
              </a:extLst>
            </p:cNvPr>
            <p:cNvSpPr/>
            <p:nvPr/>
          </p:nvSpPr>
          <p:spPr>
            <a:xfrm>
              <a:off x="1628093"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4" name="Google Shape;25695;p46">
              <a:extLst>
                <a:ext uri="{FF2B5EF4-FFF2-40B4-BE49-F238E27FC236}">
                  <a16:creationId xmlns:a16="http://schemas.microsoft.com/office/drawing/2014/main" id="{61D9E6B3-E559-AD6A-7302-2A9B40766340}"/>
                </a:ext>
              </a:extLst>
            </p:cNvPr>
            <p:cNvSpPr/>
            <p:nvPr/>
          </p:nvSpPr>
          <p:spPr>
            <a:xfrm>
              <a:off x="1747601"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5" name="Google Shape;25696;p46">
              <a:extLst>
                <a:ext uri="{FF2B5EF4-FFF2-40B4-BE49-F238E27FC236}">
                  <a16:creationId xmlns:a16="http://schemas.microsoft.com/office/drawing/2014/main" id="{218AA937-BA5C-ED15-47C4-2C543DBBF096}"/>
                </a:ext>
              </a:extLst>
            </p:cNvPr>
            <p:cNvSpPr/>
            <p:nvPr/>
          </p:nvSpPr>
          <p:spPr>
            <a:xfrm>
              <a:off x="1867110"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6" name="Google Shape;25697;p46">
              <a:extLst>
                <a:ext uri="{FF2B5EF4-FFF2-40B4-BE49-F238E27FC236}">
                  <a16:creationId xmlns:a16="http://schemas.microsoft.com/office/drawing/2014/main" id="{3FF507CD-33E7-4C1D-C511-D38CCBE34DE4}"/>
                </a:ext>
              </a:extLst>
            </p:cNvPr>
            <p:cNvSpPr/>
            <p:nvPr/>
          </p:nvSpPr>
          <p:spPr>
            <a:xfrm>
              <a:off x="1986618"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7" name="Google Shape;25698;p46">
              <a:extLst>
                <a:ext uri="{FF2B5EF4-FFF2-40B4-BE49-F238E27FC236}">
                  <a16:creationId xmlns:a16="http://schemas.microsoft.com/office/drawing/2014/main" id="{188C7005-796A-C3C3-C367-AD0DC4A15BAD}"/>
                </a:ext>
              </a:extLst>
            </p:cNvPr>
            <p:cNvSpPr/>
            <p:nvPr/>
          </p:nvSpPr>
          <p:spPr>
            <a:xfrm>
              <a:off x="2106126"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8" name="Google Shape;25699;p46">
              <a:extLst>
                <a:ext uri="{FF2B5EF4-FFF2-40B4-BE49-F238E27FC236}">
                  <a16:creationId xmlns:a16="http://schemas.microsoft.com/office/drawing/2014/main" id="{4AF50F2A-3CBB-D174-D099-DD65078F5ACD}"/>
                </a:ext>
              </a:extLst>
            </p:cNvPr>
            <p:cNvSpPr/>
            <p:nvPr/>
          </p:nvSpPr>
          <p:spPr>
            <a:xfrm>
              <a:off x="2225634"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9" name="Google Shape;25700;p46">
              <a:extLst>
                <a:ext uri="{FF2B5EF4-FFF2-40B4-BE49-F238E27FC236}">
                  <a16:creationId xmlns:a16="http://schemas.microsoft.com/office/drawing/2014/main" id="{06F5664C-4E51-85DC-D7E5-46EAA9E335DC}"/>
                </a:ext>
              </a:extLst>
            </p:cNvPr>
            <p:cNvSpPr/>
            <p:nvPr/>
          </p:nvSpPr>
          <p:spPr>
            <a:xfrm>
              <a:off x="2345143"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0" name="Google Shape;25701;p46">
              <a:extLst>
                <a:ext uri="{FF2B5EF4-FFF2-40B4-BE49-F238E27FC236}">
                  <a16:creationId xmlns:a16="http://schemas.microsoft.com/office/drawing/2014/main" id="{ED0B5040-50BA-0277-F609-FD7FB3E72CA8}"/>
                </a:ext>
              </a:extLst>
            </p:cNvPr>
            <p:cNvSpPr/>
            <p:nvPr/>
          </p:nvSpPr>
          <p:spPr>
            <a:xfrm>
              <a:off x="2464651"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1" name="Google Shape;25702;p46">
              <a:extLst>
                <a:ext uri="{FF2B5EF4-FFF2-40B4-BE49-F238E27FC236}">
                  <a16:creationId xmlns:a16="http://schemas.microsoft.com/office/drawing/2014/main" id="{BD2307BF-9D05-6521-04F7-ADFCA02F9672}"/>
                </a:ext>
              </a:extLst>
            </p:cNvPr>
            <p:cNvSpPr/>
            <p:nvPr/>
          </p:nvSpPr>
          <p:spPr>
            <a:xfrm>
              <a:off x="2584159"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2" name="Google Shape;25703;p46">
              <a:extLst>
                <a:ext uri="{FF2B5EF4-FFF2-40B4-BE49-F238E27FC236}">
                  <a16:creationId xmlns:a16="http://schemas.microsoft.com/office/drawing/2014/main" id="{4ACD3CF0-BDB9-8754-D002-A5314407A630}"/>
                </a:ext>
              </a:extLst>
            </p:cNvPr>
            <p:cNvSpPr/>
            <p:nvPr/>
          </p:nvSpPr>
          <p:spPr>
            <a:xfrm>
              <a:off x="2703667"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3" name="Google Shape;25704;p46">
              <a:extLst>
                <a:ext uri="{FF2B5EF4-FFF2-40B4-BE49-F238E27FC236}">
                  <a16:creationId xmlns:a16="http://schemas.microsoft.com/office/drawing/2014/main" id="{1D5B94B8-0364-25FD-AA3A-6D8DA34E7420}"/>
                </a:ext>
              </a:extLst>
            </p:cNvPr>
            <p:cNvSpPr/>
            <p:nvPr/>
          </p:nvSpPr>
          <p:spPr>
            <a:xfrm>
              <a:off x="2823176"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4" name="Google Shape;25705;p46">
              <a:extLst>
                <a:ext uri="{FF2B5EF4-FFF2-40B4-BE49-F238E27FC236}">
                  <a16:creationId xmlns:a16="http://schemas.microsoft.com/office/drawing/2014/main" id="{D1BD0EC3-AA84-2F42-02E2-89B81533CD77}"/>
                </a:ext>
              </a:extLst>
            </p:cNvPr>
            <p:cNvSpPr/>
            <p:nvPr/>
          </p:nvSpPr>
          <p:spPr>
            <a:xfrm>
              <a:off x="2942684"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5" name="Google Shape;25706;p46">
              <a:extLst>
                <a:ext uri="{FF2B5EF4-FFF2-40B4-BE49-F238E27FC236}">
                  <a16:creationId xmlns:a16="http://schemas.microsoft.com/office/drawing/2014/main" id="{9F1E3C3B-F44D-32AE-C6DB-14B70EDFD0F9}"/>
                </a:ext>
              </a:extLst>
            </p:cNvPr>
            <p:cNvSpPr/>
            <p:nvPr/>
          </p:nvSpPr>
          <p:spPr>
            <a:xfrm>
              <a:off x="3062192"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6" name="Google Shape;25707;p46">
              <a:extLst>
                <a:ext uri="{FF2B5EF4-FFF2-40B4-BE49-F238E27FC236}">
                  <a16:creationId xmlns:a16="http://schemas.microsoft.com/office/drawing/2014/main" id="{45D9B2EE-C708-21B8-550C-2B1A586E3116}"/>
                </a:ext>
              </a:extLst>
            </p:cNvPr>
            <p:cNvSpPr/>
            <p:nvPr/>
          </p:nvSpPr>
          <p:spPr>
            <a:xfrm>
              <a:off x="3181700"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7" name="Google Shape;25708;p46">
              <a:extLst>
                <a:ext uri="{FF2B5EF4-FFF2-40B4-BE49-F238E27FC236}">
                  <a16:creationId xmlns:a16="http://schemas.microsoft.com/office/drawing/2014/main" id="{7D35D49B-B60A-A6E5-DD5D-2D9513974BD8}"/>
                </a:ext>
              </a:extLst>
            </p:cNvPr>
            <p:cNvSpPr/>
            <p:nvPr/>
          </p:nvSpPr>
          <p:spPr>
            <a:xfrm>
              <a:off x="3301209"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8" name="Google Shape;25709;p46">
              <a:extLst>
                <a:ext uri="{FF2B5EF4-FFF2-40B4-BE49-F238E27FC236}">
                  <a16:creationId xmlns:a16="http://schemas.microsoft.com/office/drawing/2014/main" id="{F69D4901-9AC6-1D3F-5B69-0412FC7A1E81}"/>
                </a:ext>
              </a:extLst>
            </p:cNvPr>
            <p:cNvSpPr/>
            <p:nvPr/>
          </p:nvSpPr>
          <p:spPr>
            <a:xfrm>
              <a:off x="3420717"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9" name="Google Shape;25710;p46">
              <a:extLst>
                <a:ext uri="{FF2B5EF4-FFF2-40B4-BE49-F238E27FC236}">
                  <a16:creationId xmlns:a16="http://schemas.microsoft.com/office/drawing/2014/main" id="{A3F06C30-083D-FE29-5336-DF26D6A31CDC}"/>
                </a:ext>
              </a:extLst>
            </p:cNvPr>
            <p:cNvSpPr/>
            <p:nvPr/>
          </p:nvSpPr>
          <p:spPr>
            <a:xfrm>
              <a:off x="313503"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0" name="Google Shape;25711;p46">
              <a:extLst>
                <a:ext uri="{FF2B5EF4-FFF2-40B4-BE49-F238E27FC236}">
                  <a16:creationId xmlns:a16="http://schemas.microsoft.com/office/drawing/2014/main" id="{72323D32-C8C4-8275-2D6B-2B71648D2C9E}"/>
                </a:ext>
              </a:extLst>
            </p:cNvPr>
            <p:cNvSpPr/>
            <p:nvPr/>
          </p:nvSpPr>
          <p:spPr>
            <a:xfrm>
              <a:off x="433011"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1" name="Google Shape;25712;p46">
              <a:extLst>
                <a:ext uri="{FF2B5EF4-FFF2-40B4-BE49-F238E27FC236}">
                  <a16:creationId xmlns:a16="http://schemas.microsoft.com/office/drawing/2014/main" id="{AC878587-C42F-76F0-D74F-85A594558914}"/>
                </a:ext>
              </a:extLst>
            </p:cNvPr>
            <p:cNvSpPr/>
            <p:nvPr/>
          </p:nvSpPr>
          <p:spPr>
            <a:xfrm>
              <a:off x="552519"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2" name="Google Shape;25713;p46">
              <a:extLst>
                <a:ext uri="{FF2B5EF4-FFF2-40B4-BE49-F238E27FC236}">
                  <a16:creationId xmlns:a16="http://schemas.microsoft.com/office/drawing/2014/main" id="{02699369-88CE-D828-4A05-DC9FEB670920}"/>
                </a:ext>
              </a:extLst>
            </p:cNvPr>
            <p:cNvSpPr/>
            <p:nvPr/>
          </p:nvSpPr>
          <p:spPr>
            <a:xfrm>
              <a:off x="672027"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3" name="Google Shape;25714;p46">
              <a:extLst>
                <a:ext uri="{FF2B5EF4-FFF2-40B4-BE49-F238E27FC236}">
                  <a16:creationId xmlns:a16="http://schemas.microsoft.com/office/drawing/2014/main" id="{B18FCD0C-5769-39E0-4092-85E6F768DC6F}"/>
                </a:ext>
              </a:extLst>
            </p:cNvPr>
            <p:cNvSpPr/>
            <p:nvPr/>
          </p:nvSpPr>
          <p:spPr>
            <a:xfrm>
              <a:off x="791536"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4" name="Google Shape;25715;p46">
              <a:extLst>
                <a:ext uri="{FF2B5EF4-FFF2-40B4-BE49-F238E27FC236}">
                  <a16:creationId xmlns:a16="http://schemas.microsoft.com/office/drawing/2014/main" id="{B54FD7F5-F78C-F520-766B-FC198AE09251}"/>
                </a:ext>
              </a:extLst>
            </p:cNvPr>
            <p:cNvSpPr/>
            <p:nvPr/>
          </p:nvSpPr>
          <p:spPr>
            <a:xfrm>
              <a:off x="911044"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5" name="Google Shape;25716;p46">
              <a:extLst>
                <a:ext uri="{FF2B5EF4-FFF2-40B4-BE49-F238E27FC236}">
                  <a16:creationId xmlns:a16="http://schemas.microsoft.com/office/drawing/2014/main" id="{85F4CB30-306A-0C60-C187-E57842E99EED}"/>
                </a:ext>
              </a:extLst>
            </p:cNvPr>
            <p:cNvSpPr/>
            <p:nvPr/>
          </p:nvSpPr>
          <p:spPr>
            <a:xfrm>
              <a:off x="1030552"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6" name="Google Shape;25717;p46">
              <a:extLst>
                <a:ext uri="{FF2B5EF4-FFF2-40B4-BE49-F238E27FC236}">
                  <a16:creationId xmlns:a16="http://schemas.microsoft.com/office/drawing/2014/main" id="{02F1F362-161C-2336-21A7-F19BCC6570FE}"/>
                </a:ext>
              </a:extLst>
            </p:cNvPr>
            <p:cNvSpPr/>
            <p:nvPr/>
          </p:nvSpPr>
          <p:spPr>
            <a:xfrm>
              <a:off x="1150060"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7" name="Google Shape;25718;p46">
              <a:extLst>
                <a:ext uri="{FF2B5EF4-FFF2-40B4-BE49-F238E27FC236}">
                  <a16:creationId xmlns:a16="http://schemas.microsoft.com/office/drawing/2014/main" id="{A1C01D6E-7869-AF75-3378-96D23180BAD1}"/>
                </a:ext>
              </a:extLst>
            </p:cNvPr>
            <p:cNvSpPr/>
            <p:nvPr/>
          </p:nvSpPr>
          <p:spPr>
            <a:xfrm>
              <a:off x="1269568"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8" name="Google Shape;25719;p46">
              <a:extLst>
                <a:ext uri="{FF2B5EF4-FFF2-40B4-BE49-F238E27FC236}">
                  <a16:creationId xmlns:a16="http://schemas.microsoft.com/office/drawing/2014/main" id="{7EC2102C-B896-043B-4BA7-FFB4235CD17C}"/>
                </a:ext>
              </a:extLst>
            </p:cNvPr>
            <p:cNvSpPr/>
            <p:nvPr/>
          </p:nvSpPr>
          <p:spPr>
            <a:xfrm>
              <a:off x="1389077"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9" name="Google Shape;25720;p46">
              <a:extLst>
                <a:ext uri="{FF2B5EF4-FFF2-40B4-BE49-F238E27FC236}">
                  <a16:creationId xmlns:a16="http://schemas.microsoft.com/office/drawing/2014/main" id="{2F195D0E-D05E-FC33-3E9C-B8822A35E4D7}"/>
                </a:ext>
              </a:extLst>
            </p:cNvPr>
            <p:cNvSpPr/>
            <p:nvPr/>
          </p:nvSpPr>
          <p:spPr>
            <a:xfrm>
              <a:off x="1508585"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0" name="Google Shape;25721;p46">
              <a:extLst>
                <a:ext uri="{FF2B5EF4-FFF2-40B4-BE49-F238E27FC236}">
                  <a16:creationId xmlns:a16="http://schemas.microsoft.com/office/drawing/2014/main" id="{EFD67BB4-8633-2A05-089B-199E39345B65}"/>
                </a:ext>
              </a:extLst>
            </p:cNvPr>
            <p:cNvSpPr/>
            <p:nvPr/>
          </p:nvSpPr>
          <p:spPr>
            <a:xfrm>
              <a:off x="1628093"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1" name="Google Shape;25722;p46">
              <a:extLst>
                <a:ext uri="{FF2B5EF4-FFF2-40B4-BE49-F238E27FC236}">
                  <a16:creationId xmlns:a16="http://schemas.microsoft.com/office/drawing/2014/main" id="{CE9E9BF7-D6AC-6CA9-9590-240047ED1090}"/>
                </a:ext>
              </a:extLst>
            </p:cNvPr>
            <p:cNvSpPr/>
            <p:nvPr/>
          </p:nvSpPr>
          <p:spPr>
            <a:xfrm>
              <a:off x="1747601"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2" name="Google Shape;25723;p46">
              <a:extLst>
                <a:ext uri="{FF2B5EF4-FFF2-40B4-BE49-F238E27FC236}">
                  <a16:creationId xmlns:a16="http://schemas.microsoft.com/office/drawing/2014/main" id="{6C402196-37E8-BC6F-4CB9-A1DCF6ACEF0F}"/>
                </a:ext>
              </a:extLst>
            </p:cNvPr>
            <p:cNvSpPr/>
            <p:nvPr/>
          </p:nvSpPr>
          <p:spPr>
            <a:xfrm>
              <a:off x="1867110"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3" name="Google Shape;25724;p46">
              <a:extLst>
                <a:ext uri="{FF2B5EF4-FFF2-40B4-BE49-F238E27FC236}">
                  <a16:creationId xmlns:a16="http://schemas.microsoft.com/office/drawing/2014/main" id="{F24066CA-6380-3908-1553-00285FC9789B}"/>
                </a:ext>
              </a:extLst>
            </p:cNvPr>
            <p:cNvSpPr/>
            <p:nvPr/>
          </p:nvSpPr>
          <p:spPr>
            <a:xfrm>
              <a:off x="1986618"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4" name="Google Shape;25725;p46">
              <a:extLst>
                <a:ext uri="{FF2B5EF4-FFF2-40B4-BE49-F238E27FC236}">
                  <a16:creationId xmlns:a16="http://schemas.microsoft.com/office/drawing/2014/main" id="{2F61E731-DB9D-3099-2B3D-B5B6998B4EF0}"/>
                </a:ext>
              </a:extLst>
            </p:cNvPr>
            <p:cNvSpPr/>
            <p:nvPr/>
          </p:nvSpPr>
          <p:spPr>
            <a:xfrm>
              <a:off x="2106126"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5" name="Google Shape;25726;p46">
              <a:extLst>
                <a:ext uri="{FF2B5EF4-FFF2-40B4-BE49-F238E27FC236}">
                  <a16:creationId xmlns:a16="http://schemas.microsoft.com/office/drawing/2014/main" id="{EBC16666-0379-F86A-6B71-D29E6AA780EC}"/>
                </a:ext>
              </a:extLst>
            </p:cNvPr>
            <p:cNvSpPr/>
            <p:nvPr/>
          </p:nvSpPr>
          <p:spPr>
            <a:xfrm>
              <a:off x="2225634"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6" name="Google Shape;25727;p46">
              <a:extLst>
                <a:ext uri="{FF2B5EF4-FFF2-40B4-BE49-F238E27FC236}">
                  <a16:creationId xmlns:a16="http://schemas.microsoft.com/office/drawing/2014/main" id="{98CDC44A-A944-F62F-0F14-C437D7E91FB4}"/>
                </a:ext>
              </a:extLst>
            </p:cNvPr>
            <p:cNvSpPr/>
            <p:nvPr/>
          </p:nvSpPr>
          <p:spPr>
            <a:xfrm>
              <a:off x="2345143"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7" name="Google Shape;25728;p46">
              <a:extLst>
                <a:ext uri="{FF2B5EF4-FFF2-40B4-BE49-F238E27FC236}">
                  <a16:creationId xmlns:a16="http://schemas.microsoft.com/office/drawing/2014/main" id="{B2270411-039F-12CB-1850-C343A3E74680}"/>
                </a:ext>
              </a:extLst>
            </p:cNvPr>
            <p:cNvSpPr/>
            <p:nvPr/>
          </p:nvSpPr>
          <p:spPr>
            <a:xfrm>
              <a:off x="2464651"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8" name="Google Shape;25729;p46">
              <a:extLst>
                <a:ext uri="{FF2B5EF4-FFF2-40B4-BE49-F238E27FC236}">
                  <a16:creationId xmlns:a16="http://schemas.microsoft.com/office/drawing/2014/main" id="{1FFED551-B353-916C-1241-EA8DA614730B}"/>
                </a:ext>
              </a:extLst>
            </p:cNvPr>
            <p:cNvSpPr/>
            <p:nvPr/>
          </p:nvSpPr>
          <p:spPr>
            <a:xfrm>
              <a:off x="2584159"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9" name="Google Shape;25730;p46">
              <a:extLst>
                <a:ext uri="{FF2B5EF4-FFF2-40B4-BE49-F238E27FC236}">
                  <a16:creationId xmlns:a16="http://schemas.microsoft.com/office/drawing/2014/main" id="{CA0E1D13-83DA-83EA-AE8E-5CE832963BEE}"/>
                </a:ext>
              </a:extLst>
            </p:cNvPr>
            <p:cNvSpPr/>
            <p:nvPr/>
          </p:nvSpPr>
          <p:spPr>
            <a:xfrm>
              <a:off x="2703667"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0" name="Google Shape;25731;p46">
              <a:extLst>
                <a:ext uri="{FF2B5EF4-FFF2-40B4-BE49-F238E27FC236}">
                  <a16:creationId xmlns:a16="http://schemas.microsoft.com/office/drawing/2014/main" id="{C1CE2DE1-5A82-7FFB-6920-86EB42A80279}"/>
                </a:ext>
              </a:extLst>
            </p:cNvPr>
            <p:cNvSpPr/>
            <p:nvPr/>
          </p:nvSpPr>
          <p:spPr>
            <a:xfrm>
              <a:off x="2823176"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1" name="Google Shape;25732;p46">
              <a:extLst>
                <a:ext uri="{FF2B5EF4-FFF2-40B4-BE49-F238E27FC236}">
                  <a16:creationId xmlns:a16="http://schemas.microsoft.com/office/drawing/2014/main" id="{51A72055-3D47-2F7C-CED7-EF545E642E9A}"/>
                </a:ext>
              </a:extLst>
            </p:cNvPr>
            <p:cNvSpPr/>
            <p:nvPr/>
          </p:nvSpPr>
          <p:spPr>
            <a:xfrm>
              <a:off x="2942684"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2" name="Google Shape;25733;p46">
              <a:extLst>
                <a:ext uri="{FF2B5EF4-FFF2-40B4-BE49-F238E27FC236}">
                  <a16:creationId xmlns:a16="http://schemas.microsoft.com/office/drawing/2014/main" id="{182A6C96-0C57-5212-7BF5-CDAE96FA0CB3}"/>
                </a:ext>
              </a:extLst>
            </p:cNvPr>
            <p:cNvSpPr/>
            <p:nvPr/>
          </p:nvSpPr>
          <p:spPr>
            <a:xfrm>
              <a:off x="3062192"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3" name="Google Shape;25734;p46">
              <a:extLst>
                <a:ext uri="{FF2B5EF4-FFF2-40B4-BE49-F238E27FC236}">
                  <a16:creationId xmlns:a16="http://schemas.microsoft.com/office/drawing/2014/main" id="{2D86A322-9989-B030-536C-CD5285DC1ADE}"/>
                </a:ext>
              </a:extLst>
            </p:cNvPr>
            <p:cNvSpPr/>
            <p:nvPr/>
          </p:nvSpPr>
          <p:spPr>
            <a:xfrm>
              <a:off x="3181700"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4" name="Google Shape;25735;p46">
              <a:extLst>
                <a:ext uri="{FF2B5EF4-FFF2-40B4-BE49-F238E27FC236}">
                  <a16:creationId xmlns:a16="http://schemas.microsoft.com/office/drawing/2014/main" id="{9D719CF1-F4D4-FE33-320A-CD44126340A4}"/>
                </a:ext>
              </a:extLst>
            </p:cNvPr>
            <p:cNvSpPr/>
            <p:nvPr/>
          </p:nvSpPr>
          <p:spPr>
            <a:xfrm>
              <a:off x="3301209"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5" name="Google Shape;25736;p46">
              <a:extLst>
                <a:ext uri="{FF2B5EF4-FFF2-40B4-BE49-F238E27FC236}">
                  <a16:creationId xmlns:a16="http://schemas.microsoft.com/office/drawing/2014/main" id="{146BED2D-640D-0AE0-C8F2-670BE4BF8500}"/>
                </a:ext>
              </a:extLst>
            </p:cNvPr>
            <p:cNvSpPr/>
            <p:nvPr/>
          </p:nvSpPr>
          <p:spPr>
            <a:xfrm>
              <a:off x="3420717"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6" name="Google Shape;25737;p46">
              <a:extLst>
                <a:ext uri="{FF2B5EF4-FFF2-40B4-BE49-F238E27FC236}">
                  <a16:creationId xmlns:a16="http://schemas.microsoft.com/office/drawing/2014/main" id="{8B0D1B54-ABD3-B91D-6DB9-795D237869DA}"/>
                </a:ext>
              </a:extLst>
            </p:cNvPr>
            <p:cNvSpPr/>
            <p:nvPr/>
          </p:nvSpPr>
          <p:spPr>
            <a:xfrm>
              <a:off x="313503"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7" name="Google Shape;25738;p46">
              <a:extLst>
                <a:ext uri="{FF2B5EF4-FFF2-40B4-BE49-F238E27FC236}">
                  <a16:creationId xmlns:a16="http://schemas.microsoft.com/office/drawing/2014/main" id="{D04E357F-D41C-81B8-CD7B-A7EC3FF2D46C}"/>
                </a:ext>
              </a:extLst>
            </p:cNvPr>
            <p:cNvSpPr/>
            <p:nvPr/>
          </p:nvSpPr>
          <p:spPr>
            <a:xfrm>
              <a:off x="433011"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8" name="Google Shape;25739;p46">
              <a:extLst>
                <a:ext uri="{FF2B5EF4-FFF2-40B4-BE49-F238E27FC236}">
                  <a16:creationId xmlns:a16="http://schemas.microsoft.com/office/drawing/2014/main" id="{371C4CF9-4293-8FC3-588C-59E0A703F15C}"/>
                </a:ext>
              </a:extLst>
            </p:cNvPr>
            <p:cNvSpPr/>
            <p:nvPr/>
          </p:nvSpPr>
          <p:spPr>
            <a:xfrm>
              <a:off x="552519"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9" name="Google Shape;25740;p46">
              <a:extLst>
                <a:ext uri="{FF2B5EF4-FFF2-40B4-BE49-F238E27FC236}">
                  <a16:creationId xmlns:a16="http://schemas.microsoft.com/office/drawing/2014/main" id="{39C8207D-C15C-9711-CB5C-B61855058C5B}"/>
                </a:ext>
              </a:extLst>
            </p:cNvPr>
            <p:cNvSpPr/>
            <p:nvPr/>
          </p:nvSpPr>
          <p:spPr>
            <a:xfrm>
              <a:off x="672027"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0" name="Google Shape;25741;p46">
              <a:extLst>
                <a:ext uri="{FF2B5EF4-FFF2-40B4-BE49-F238E27FC236}">
                  <a16:creationId xmlns:a16="http://schemas.microsoft.com/office/drawing/2014/main" id="{79CC9375-506B-8446-1F89-612555BF5DCA}"/>
                </a:ext>
              </a:extLst>
            </p:cNvPr>
            <p:cNvSpPr/>
            <p:nvPr/>
          </p:nvSpPr>
          <p:spPr>
            <a:xfrm>
              <a:off x="791536"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1" name="Google Shape;25742;p46">
              <a:extLst>
                <a:ext uri="{FF2B5EF4-FFF2-40B4-BE49-F238E27FC236}">
                  <a16:creationId xmlns:a16="http://schemas.microsoft.com/office/drawing/2014/main" id="{EFC57C28-1B1A-1166-09CE-90D6E1A7945D}"/>
                </a:ext>
              </a:extLst>
            </p:cNvPr>
            <p:cNvSpPr/>
            <p:nvPr/>
          </p:nvSpPr>
          <p:spPr>
            <a:xfrm>
              <a:off x="911044"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2" name="Google Shape;25743;p46">
              <a:extLst>
                <a:ext uri="{FF2B5EF4-FFF2-40B4-BE49-F238E27FC236}">
                  <a16:creationId xmlns:a16="http://schemas.microsoft.com/office/drawing/2014/main" id="{58938725-5DCF-9E4E-A7E1-81BB7BE36877}"/>
                </a:ext>
              </a:extLst>
            </p:cNvPr>
            <p:cNvSpPr/>
            <p:nvPr/>
          </p:nvSpPr>
          <p:spPr>
            <a:xfrm>
              <a:off x="1030552"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3" name="Google Shape;25744;p46">
              <a:extLst>
                <a:ext uri="{FF2B5EF4-FFF2-40B4-BE49-F238E27FC236}">
                  <a16:creationId xmlns:a16="http://schemas.microsoft.com/office/drawing/2014/main" id="{B636EE51-2486-CB41-ADA4-72AC8BF0D9F2}"/>
                </a:ext>
              </a:extLst>
            </p:cNvPr>
            <p:cNvSpPr/>
            <p:nvPr/>
          </p:nvSpPr>
          <p:spPr>
            <a:xfrm>
              <a:off x="1150060"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4" name="Google Shape;25745;p46">
              <a:extLst>
                <a:ext uri="{FF2B5EF4-FFF2-40B4-BE49-F238E27FC236}">
                  <a16:creationId xmlns:a16="http://schemas.microsoft.com/office/drawing/2014/main" id="{44F98CA9-7C84-8734-F795-ECB0A3872CEE}"/>
                </a:ext>
              </a:extLst>
            </p:cNvPr>
            <p:cNvSpPr/>
            <p:nvPr/>
          </p:nvSpPr>
          <p:spPr>
            <a:xfrm>
              <a:off x="1269568"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5" name="Google Shape;25746;p46">
              <a:extLst>
                <a:ext uri="{FF2B5EF4-FFF2-40B4-BE49-F238E27FC236}">
                  <a16:creationId xmlns:a16="http://schemas.microsoft.com/office/drawing/2014/main" id="{B9BCDFA3-EFE5-CF39-887C-BD4D40B34306}"/>
                </a:ext>
              </a:extLst>
            </p:cNvPr>
            <p:cNvSpPr/>
            <p:nvPr/>
          </p:nvSpPr>
          <p:spPr>
            <a:xfrm>
              <a:off x="1389077"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6" name="Google Shape;25747;p46">
              <a:extLst>
                <a:ext uri="{FF2B5EF4-FFF2-40B4-BE49-F238E27FC236}">
                  <a16:creationId xmlns:a16="http://schemas.microsoft.com/office/drawing/2014/main" id="{4E7FD454-02B7-16F6-CB52-F9027212F79C}"/>
                </a:ext>
              </a:extLst>
            </p:cNvPr>
            <p:cNvSpPr/>
            <p:nvPr/>
          </p:nvSpPr>
          <p:spPr>
            <a:xfrm>
              <a:off x="1508585"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7" name="Google Shape;25748;p46">
              <a:extLst>
                <a:ext uri="{FF2B5EF4-FFF2-40B4-BE49-F238E27FC236}">
                  <a16:creationId xmlns:a16="http://schemas.microsoft.com/office/drawing/2014/main" id="{B7C1DEA0-49E5-4A53-2E59-74F53CD27BCB}"/>
                </a:ext>
              </a:extLst>
            </p:cNvPr>
            <p:cNvSpPr/>
            <p:nvPr/>
          </p:nvSpPr>
          <p:spPr>
            <a:xfrm>
              <a:off x="1628093"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8" name="Google Shape;25749;p46">
              <a:extLst>
                <a:ext uri="{FF2B5EF4-FFF2-40B4-BE49-F238E27FC236}">
                  <a16:creationId xmlns:a16="http://schemas.microsoft.com/office/drawing/2014/main" id="{D03099F1-40DD-77C8-F948-D07619CE745E}"/>
                </a:ext>
              </a:extLst>
            </p:cNvPr>
            <p:cNvSpPr/>
            <p:nvPr/>
          </p:nvSpPr>
          <p:spPr>
            <a:xfrm>
              <a:off x="1747601"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9" name="Google Shape;25750;p46">
              <a:extLst>
                <a:ext uri="{FF2B5EF4-FFF2-40B4-BE49-F238E27FC236}">
                  <a16:creationId xmlns:a16="http://schemas.microsoft.com/office/drawing/2014/main" id="{BE0B84E0-86F3-7827-23FB-0147478C21C9}"/>
                </a:ext>
              </a:extLst>
            </p:cNvPr>
            <p:cNvSpPr/>
            <p:nvPr/>
          </p:nvSpPr>
          <p:spPr>
            <a:xfrm>
              <a:off x="1867110"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0" name="Google Shape;25751;p46">
              <a:extLst>
                <a:ext uri="{FF2B5EF4-FFF2-40B4-BE49-F238E27FC236}">
                  <a16:creationId xmlns:a16="http://schemas.microsoft.com/office/drawing/2014/main" id="{D4173C75-019D-F88C-70DD-BB0D21F63DC8}"/>
                </a:ext>
              </a:extLst>
            </p:cNvPr>
            <p:cNvSpPr/>
            <p:nvPr/>
          </p:nvSpPr>
          <p:spPr>
            <a:xfrm>
              <a:off x="1986618"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1" name="Google Shape;25752;p46">
              <a:extLst>
                <a:ext uri="{FF2B5EF4-FFF2-40B4-BE49-F238E27FC236}">
                  <a16:creationId xmlns:a16="http://schemas.microsoft.com/office/drawing/2014/main" id="{565E3228-433B-A25B-B5DC-B9444862FE79}"/>
                </a:ext>
              </a:extLst>
            </p:cNvPr>
            <p:cNvSpPr/>
            <p:nvPr/>
          </p:nvSpPr>
          <p:spPr>
            <a:xfrm>
              <a:off x="2106126"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2" name="Google Shape;25753;p46">
              <a:extLst>
                <a:ext uri="{FF2B5EF4-FFF2-40B4-BE49-F238E27FC236}">
                  <a16:creationId xmlns:a16="http://schemas.microsoft.com/office/drawing/2014/main" id="{920F2D1C-B541-6460-7ACB-C0C093124369}"/>
                </a:ext>
              </a:extLst>
            </p:cNvPr>
            <p:cNvSpPr/>
            <p:nvPr/>
          </p:nvSpPr>
          <p:spPr>
            <a:xfrm>
              <a:off x="2225634"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3" name="Google Shape;25754;p46">
              <a:extLst>
                <a:ext uri="{FF2B5EF4-FFF2-40B4-BE49-F238E27FC236}">
                  <a16:creationId xmlns:a16="http://schemas.microsoft.com/office/drawing/2014/main" id="{92F2E200-C4EC-1FE3-44FD-ADE012718ACF}"/>
                </a:ext>
              </a:extLst>
            </p:cNvPr>
            <p:cNvSpPr/>
            <p:nvPr/>
          </p:nvSpPr>
          <p:spPr>
            <a:xfrm>
              <a:off x="2345143"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4" name="Google Shape;25755;p46">
              <a:extLst>
                <a:ext uri="{FF2B5EF4-FFF2-40B4-BE49-F238E27FC236}">
                  <a16:creationId xmlns:a16="http://schemas.microsoft.com/office/drawing/2014/main" id="{B98A0ACB-AA07-85EB-A9A0-4BE2E0A6570B}"/>
                </a:ext>
              </a:extLst>
            </p:cNvPr>
            <p:cNvSpPr/>
            <p:nvPr/>
          </p:nvSpPr>
          <p:spPr>
            <a:xfrm>
              <a:off x="2464651"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5" name="Google Shape;25756;p46">
              <a:extLst>
                <a:ext uri="{FF2B5EF4-FFF2-40B4-BE49-F238E27FC236}">
                  <a16:creationId xmlns:a16="http://schemas.microsoft.com/office/drawing/2014/main" id="{6E5972CE-EE72-8B75-A143-E1EF9F8FB6F5}"/>
                </a:ext>
              </a:extLst>
            </p:cNvPr>
            <p:cNvSpPr/>
            <p:nvPr/>
          </p:nvSpPr>
          <p:spPr>
            <a:xfrm>
              <a:off x="2584159"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6" name="Google Shape;25757;p46">
              <a:extLst>
                <a:ext uri="{FF2B5EF4-FFF2-40B4-BE49-F238E27FC236}">
                  <a16:creationId xmlns:a16="http://schemas.microsoft.com/office/drawing/2014/main" id="{97195EA6-66D4-AEB5-0CC6-221D842BCF88}"/>
                </a:ext>
              </a:extLst>
            </p:cNvPr>
            <p:cNvSpPr/>
            <p:nvPr/>
          </p:nvSpPr>
          <p:spPr>
            <a:xfrm>
              <a:off x="2703667"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7" name="Google Shape;25758;p46">
              <a:extLst>
                <a:ext uri="{FF2B5EF4-FFF2-40B4-BE49-F238E27FC236}">
                  <a16:creationId xmlns:a16="http://schemas.microsoft.com/office/drawing/2014/main" id="{88FC1499-DADF-3DDB-7CEA-29CE42F0B014}"/>
                </a:ext>
              </a:extLst>
            </p:cNvPr>
            <p:cNvSpPr/>
            <p:nvPr/>
          </p:nvSpPr>
          <p:spPr>
            <a:xfrm>
              <a:off x="2823176"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8" name="Google Shape;25759;p46">
              <a:extLst>
                <a:ext uri="{FF2B5EF4-FFF2-40B4-BE49-F238E27FC236}">
                  <a16:creationId xmlns:a16="http://schemas.microsoft.com/office/drawing/2014/main" id="{AA718E98-667C-F799-D208-41AC40110165}"/>
                </a:ext>
              </a:extLst>
            </p:cNvPr>
            <p:cNvSpPr/>
            <p:nvPr/>
          </p:nvSpPr>
          <p:spPr>
            <a:xfrm>
              <a:off x="2942684"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9" name="Google Shape;25760;p46">
              <a:extLst>
                <a:ext uri="{FF2B5EF4-FFF2-40B4-BE49-F238E27FC236}">
                  <a16:creationId xmlns:a16="http://schemas.microsoft.com/office/drawing/2014/main" id="{E6B38A37-26E4-AAF3-1DEB-390294817EC6}"/>
                </a:ext>
              </a:extLst>
            </p:cNvPr>
            <p:cNvSpPr/>
            <p:nvPr/>
          </p:nvSpPr>
          <p:spPr>
            <a:xfrm>
              <a:off x="3062192"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0" name="Google Shape;25761;p46">
              <a:extLst>
                <a:ext uri="{FF2B5EF4-FFF2-40B4-BE49-F238E27FC236}">
                  <a16:creationId xmlns:a16="http://schemas.microsoft.com/office/drawing/2014/main" id="{D10312C5-8158-E963-FECF-8232B9E4C6D2}"/>
                </a:ext>
              </a:extLst>
            </p:cNvPr>
            <p:cNvSpPr/>
            <p:nvPr/>
          </p:nvSpPr>
          <p:spPr>
            <a:xfrm>
              <a:off x="3181700"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1" name="Google Shape;25762;p46">
              <a:extLst>
                <a:ext uri="{FF2B5EF4-FFF2-40B4-BE49-F238E27FC236}">
                  <a16:creationId xmlns:a16="http://schemas.microsoft.com/office/drawing/2014/main" id="{55DADBA5-E4B2-146A-FD22-CE6492092F8C}"/>
                </a:ext>
              </a:extLst>
            </p:cNvPr>
            <p:cNvSpPr/>
            <p:nvPr/>
          </p:nvSpPr>
          <p:spPr>
            <a:xfrm>
              <a:off x="3301209"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2" name="Google Shape;25763;p46">
              <a:extLst>
                <a:ext uri="{FF2B5EF4-FFF2-40B4-BE49-F238E27FC236}">
                  <a16:creationId xmlns:a16="http://schemas.microsoft.com/office/drawing/2014/main" id="{B6C80CDD-543D-DE41-9F08-E55104F52ADC}"/>
                </a:ext>
              </a:extLst>
            </p:cNvPr>
            <p:cNvSpPr/>
            <p:nvPr/>
          </p:nvSpPr>
          <p:spPr>
            <a:xfrm>
              <a:off x="3420717"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3" name="Google Shape;25764;p46">
              <a:extLst>
                <a:ext uri="{FF2B5EF4-FFF2-40B4-BE49-F238E27FC236}">
                  <a16:creationId xmlns:a16="http://schemas.microsoft.com/office/drawing/2014/main" id="{9E7E72D9-E52F-3E0A-79A6-64EA803022B8}"/>
                </a:ext>
              </a:extLst>
            </p:cNvPr>
            <p:cNvSpPr/>
            <p:nvPr/>
          </p:nvSpPr>
          <p:spPr>
            <a:xfrm>
              <a:off x="313503"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4" name="Google Shape;25765;p46">
              <a:extLst>
                <a:ext uri="{FF2B5EF4-FFF2-40B4-BE49-F238E27FC236}">
                  <a16:creationId xmlns:a16="http://schemas.microsoft.com/office/drawing/2014/main" id="{3A9E1500-4428-67C8-5508-4C36E34F43AB}"/>
                </a:ext>
              </a:extLst>
            </p:cNvPr>
            <p:cNvSpPr/>
            <p:nvPr/>
          </p:nvSpPr>
          <p:spPr>
            <a:xfrm>
              <a:off x="433011"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5" name="Google Shape;25766;p46">
              <a:extLst>
                <a:ext uri="{FF2B5EF4-FFF2-40B4-BE49-F238E27FC236}">
                  <a16:creationId xmlns:a16="http://schemas.microsoft.com/office/drawing/2014/main" id="{820D0CEE-38CC-6EFC-B5A2-C62099C70AEC}"/>
                </a:ext>
              </a:extLst>
            </p:cNvPr>
            <p:cNvSpPr/>
            <p:nvPr/>
          </p:nvSpPr>
          <p:spPr>
            <a:xfrm>
              <a:off x="552519"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6" name="Google Shape;25767;p46">
              <a:extLst>
                <a:ext uri="{FF2B5EF4-FFF2-40B4-BE49-F238E27FC236}">
                  <a16:creationId xmlns:a16="http://schemas.microsoft.com/office/drawing/2014/main" id="{A16A84D4-647D-7FD2-A774-7D212778B13B}"/>
                </a:ext>
              </a:extLst>
            </p:cNvPr>
            <p:cNvSpPr/>
            <p:nvPr/>
          </p:nvSpPr>
          <p:spPr>
            <a:xfrm>
              <a:off x="672027"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7" name="Google Shape;25768;p46">
              <a:extLst>
                <a:ext uri="{FF2B5EF4-FFF2-40B4-BE49-F238E27FC236}">
                  <a16:creationId xmlns:a16="http://schemas.microsoft.com/office/drawing/2014/main" id="{03FFE26C-AC42-8E28-4684-937DB1CF282B}"/>
                </a:ext>
              </a:extLst>
            </p:cNvPr>
            <p:cNvSpPr/>
            <p:nvPr/>
          </p:nvSpPr>
          <p:spPr>
            <a:xfrm>
              <a:off x="791536"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8" name="Google Shape;25769;p46">
              <a:extLst>
                <a:ext uri="{FF2B5EF4-FFF2-40B4-BE49-F238E27FC236}">
                  <a16:creationId xmlns:a16="http://schemas.microsoft.com/office/drawing/2014/main" id="{4DAE67B4-CD23-63F3-D4C3-118BD3423294}"/>
                </a:ext>
              </a:extLst>
            </p:cNvPr>
            <p:cNvSpPr/>
            <p:nvPr/>
          </p:nvSpPr>
          <p:spPr>
            <a:xfrm>
              <a:off x="911044"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9" name="Google Shape;25770;p46">
              <a:extLst>
                <a:ext uri="{FF2B5EF4-FFF2-40B4-BE49-F238E27FC236}">
                  <a16:creationId xmlns:a16="http://schemas.microsoft.com/office/drawing/2014/main" id="{595C49A6-9379-B9A3-5468-AA53BBA88E62}"/>
                </a:ext>
              </a:extLst>
            </p:cNvPr>
            <p:cNvSpPr/>
            <p:nvPr/>
          </p:nvSpPr>
          <p:spPr>
            <a:xfrm>
              <a:off x="1030552"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0" name="Google Shape;25771;p46">
              <a:extLst>
                <a:ext uri="{FF2B5EF4-FFF2-40B4-BE49-F238E27FC236}">
                  <a16:creationId xmlns:a16="http://schemas.microsoft.com/office/drawing/2014/main" id="{309A65BE-731E-FE1B-5FD7-A372D1CE8F31}"/>
                </a:ext>
              </a:extLst>
            </p:cNvPr>
            <p:cNvSpPr/>
            <p:nvPr/>
          </p:nvSpPr>
          <p:spPr>
            <a:xfrm>
              <a:off x="1150060"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1" name="Google Shape;25772;p46">
              <a:extLst>
                <a:ext uri="{FF2B5EF4-FFF2-40B4-BE49-F238E27FC236}">
                  <a16:creationId xmlns:a16="http://schemas.microsoft.com/office/drawing/2014/main" id="{8AA83F2E-21DF-F87E-7C7E-25C8B2D83125}"/>
                </a:ext>
              </a:extLst>
            </p:cNvPr>
            <p:cNvSpPr/>
            <p:nvPr/>
          </p:nvSpPr>
          <p:spPr>
            <a:xfrm>
              <a:off x="1269568"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2" name="Google Shape;25773;p46">
              <a:extLst>
                <a:ext uri="{FF2B5EF4-FFF2-40B4-BE49-F238E27FC236}">
                  <a16:creationId xmlns:a16="http://schemas.microsoft.com/office/drawing/2014/main" id="{C4E1CAC4-4CB5-7561-76C5-F41381EDF83B}"/>
                </a:ext>
              </a:extLst>
            </p:cNvPr>
            <p:cNvSpPr/>
            <p:nvPr/>
          </p:nvSpPr>
          <p:spPr>
            <a:xfrm>
              <a:off x="1389077"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3" name="Google Shape;25774;p46">
              <a:extLst>
                <a:ext uri="{FF2B5EF4-FFF2-40B4-BE49-F238E27FC236}">
                  <a16:creationId xmlns:a16="http://schemas.microsoft.com/office/drawing/2014/main" id="{237EED18-EDA3-1F08-1805-2C8D33B2CADF}"/>
                </a:ext>
              </a:extLst>
            </p:cNvPr>
            <p:cNvSpPr/>
            <p:nvPr/>
          </p:nvSpPr>
          <p:spPr>
            <a:xfrm>
              <a:off x="1508585"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4" name="Google Shape;25775;p46">
              <a:extLst>
                <a:ext uri="{FF2B5EF4-FFF2-40B4-BE49-F238E27FC236}">
                  <a16:creationId xmlns:a16="http://schemas.microsoft.com/office/drawing/2014/main" id="{5F502558-06AB-4F2C-A336-445CFFC3E928}"/>
                </a:ext>
              </a:extLst>
            </p:cNvPr>
            <p:cNvSpPr/>
            <p:nvPr/>
          </p:nvSpPr>
          <p:spPr>
            <a:xfrm>
              <a:off x="1628093"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5" name="Google Shape;25776;p46">
              <a:extLst>
                <a:ext uri="{FF2B5EF4-FFF2-40B4-BE49-F238E27FC236}">
                  <a16:creationId xmlns:a16="http://schemas.microsoft.com/office/drawing/2014/main" id="{38A011BD-CC48-66E6-EDA0-8CBDFF559158}"/>
                </a:ext>
              </a:extLst>
            </p:cNvPr>
            <p:cNvSpPr/>
            <p:nvPr/>
          </p:nvSpPr>
          <p:spPr>
            <a:xfrm>
              <a:off x="1747601"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6" name="Google Shape;25777;p46">
              <a:extLst>
                <a:ext uri="{FF2B5EF4-FFF2-40B4-BE49-F238E27FC236}">
                  <a16:creationId xmlns:a16="http://schemas.microsoft.com/office/drawing/2014/main" id="{BCF3534B-2572-A6F3-B967-961661848BC5}"/>
                </a:ext>
              </a:extLst>
            </p:cNvPr>
            <p:cNvSpPr/>
            <p:nvPr/>
          </p:nvSpPr>
          <p:spPr>
            <a:xfrm>
              <a:off x="1867110"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7" name="Google Shape;25778;p46">
              <a:extLst>
                <a:ext uri="{FF2B5EF4-FFF2-40B4-BE49-F238E27FC236}">
                  <a16:creationId xmlns:a16="http://schemas.microsoft.com/office/drawing/2014/main" id="{51556F6E-4CDF-B099-69E3-6165E71248FF}"/>
                </a:ext>
              </a:extLst>
            </p:cNvPr>
            <p:cNvSpPr/>
            <p:nvPr/>
          </p:nvSpPr>
          <p:spPr>
            <a:xfrm>
              <a:off x="1986618"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8" name="Google Shape;25779;p46">
              <a:extLst>
                <a:ext uri="{FF2B5EF4-FFF2-40B4-BE49-F238E27FC236}">
                  <a16:creationId xmlns:a16="http://schemas.microsoft.com/office/drawing/2014/main" id="{5EE55FB4-C434-C054-0138-4BD4AD4E2101}"/>
                </a:ext>
              </a:extLst>
            </p:cNvPr>
            <p:cNvSpPr/>
            <p:nvPr/>
          </p:nvSpPr>
          <p:spPr>
            <a:xfrm>
              <a:off x="2106126"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9" name="Google Shape;25780;p46">
              <a:extLst>
                <a:ext uri="{FF2B5EF4-FFF2-40B4-BE49-F238E27FC236}">
                  <a16:creationId xmlns:a16="http://schemas.microsoft.com/office/drawing/2014/main" id="{909F55DC-14B8-9897-6D89-6EB4A774FBBE}"/>
                </a:ext>
              </a:extLst>
            </p:cNvPr>
            <p:cNvSpPr/>
            <p:nvPr/>
          </p:nvSpPr>
          <p:spPr>
            <a:xfrm>
              <a:off x="2225634"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0" name="Google Shape;25781;p46">
              <a:extLst>
                <a:ext uri="{FF2B5EF4-FFF2-40B4-BE49-F238E27FC236}">
                  <a16:creationId xmlns:a16="http://schemas.microsoft.com/office/drawing/2014/main" id="{E220EA8B-83E2-D252-AA0E-C56C016DB0EC}"/>
                </a:ext>
              </a:extLst>
            </p:cNvPr>
            <p:cNvSpPr/>
            <p:nvPr/>
          </p:nvSpPr>
          <p:spPr>
            <a:xfrm>
              <a:off x="2345143"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1" name="Google Shape;25782;p46">
              <a:extLst>
                <a:ext uri="{FF2B5EF4-FFF2-40B4-BE49-F238E27FC236}">
                  <a16:creationId xmlns:a16="http://schemas.microsoft.com/office/drawing/2014/main" id="{EA54AA41-77A6-E299-8334-F41CB5CC1628}"/>
                </a:ext>
              </a:extLst>
            </p:cNvPr>
            <p:cNvSpPr/>
            <p:nvPr/>
          </p:nvSpPr>
          <p:spPr>
            <a:xfrm>
              <a:off x="2464651"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2" name="Google Shape;25783;p46">
              <a:extLst>
                <a:ext uri="{FF2B5EF4-FFF2-40B4-BE49-F238E27FC236}">
                  <a16:creationId xmlns:a16="http://schemas.microsoft.com/office/drawing/2014/main" id="{312B5795-22F7-DB22-757D-5678BE8287BD}"/>
                </a:ext>
              </a:extLst>
            </p:cNvPr>
            <p:cNvSpPr/>
            <p:nvPr/>
          </p:nvSpPr>
          <p:spPr>
            <a:xfrm>
              <a:off x="2584159"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3" name="Google Shape;25784;p46">
              <a:extLst>
                <a:ext uri="{FF2B5EF4-FFF2-40B4-BE49-F238E27FC236}">
                  <a16:creationId xmlns:a16="http://schemas.microsoft.com/office/drawing/2014/main" id="{0FA6A3DD-D718-7CA8-67FB-C7D60DEE29AC}"/>
                </a:ext>
              </a:extLst>
            </p:cNvPr>
            <p:cNvSpPr/>
            <p:nvPr/>
          </p:nvSpPr>
          <p:spPr>
            <a:xfrm>
              <a:off x="2703667"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4" name="Google Shape;25785;p46">
              <a:extLst>
                <a:ext uri="{FF2B5EF4-FFF2-40B4-BE49-F238E27FC236}">
                  <a16:creationId xmlns:a16="http://schemas.microsoft.com/office/drawing/2014/main" id="{52581FA0-3757-86F4-AA86-815D592F35EF}"/>
                </a:ext>
              </a:extLst>
            </p:cNvPr>
            <p:cNvSpPr/>
            <p:nvPr/>
          </p:nvSpPr>
          <p:spPr>
            <a:xfrm>
              <a:off x="2823176"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5" name="Google Shape;25786;p46">
              <a:extLst>
                <a:ext uri="{FF2B5EF4-FFF2-40B4-BE49-F238E27FC236}">
                  <a16:creationId xmlns:a16="http://schemas.microsoft.com/office/drawing/2014/main" id="{8991859F-E5FF-C181-E5E8-6A10C896A3DF}"/>
                </a:ext>
              </a:extLst>
            </p:cNvPr>
            <p:cNvSpPr/>
            <p:nvPr/>
          </p:nvSpPr>
          <p:spPr>
            <a:xfrm>
              <a:off x="2942684"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6" name="Google Shape;25787;p46">
              <a:extLst>
                <a:ext uri="{FF2B5EF4-FFF2-40B4-BE49-F238E27FC236}">
                  <a16:creationId xmlns:a16="http://schemas.microsoft.com/office/drawing/2014/main" id="{66AFA96B-EB62-7958-84D0-D361958E2348}"/>
                </a:ext>
              </a:extLst>
            </p:cNvPr>
            <p:cNvSpPr/>
            <p:nvPr/>
          </p:nvSpPr>
          <p:spPr>
            <a:xfrm>
              <a:off x="3062192"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7" name="Google Shape;25788;p46">
              <a:extLst>
                <a:ext uri="{FF2B5EF4-FFF2-40B4-BE49-F238E27FC236}">
                  <a16:creationId xmlns:a16="http://schemas.microsoft.com/office/drawing/2014/main" id="{0661E176-9957-FCA8-7349-F7AF67AE4E23}"/>
                </a:ext>
              </a:extLst>
            </p:cNvPr>
            <p:cNvSpPr/>
            <p:nvPr/>
          </p:nvSpPr>
          <p:spPr>
            <a:xfrm>
              <a:off x="3181700"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8" name="Google Shape;25789;p46">
              <a:extLst>
                <a:ext uri="{FF2B5EF4-FFF2-40B4-BE49-F238E27FC236}">
                  <a16:creationId xmlns:a16="http://schemas.microsoft.com/office/drawing/2014/main" id="{0F2D42E9-B0CD-0385-8C68-14EBAC4631D2}"/>
                </a:ext>
              </a:extLst>
            </p:cNvPr>
            <p:cNvSpPr/>
            <p:nvPr/>
          </p:nvSpPr>
          <p:spPr>
            <a:xfrm>
              <a:off x="3301209"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9" name="Google Shape;25790;p46">
              <a:extLst>
                <a:ext uri="{FF2B5EF4-FFF2-40B4-BE49-F238E27FC236}">
                  <a16:creationId xmlns:a16="http://schemas.microsoft.com/office/drawing/2014/main" id="{B4697A57-FF7C-B24B-BD46-BB9F226C8C95}"/>
                </a:ext>
              </a:extLst>
            </p:cNvPr>
            <p:cNvSpPr/>
            <p:nvPr/>
          </p:nvSpPr>
          <p:spPr>
            <a:xfrm>
              <a:off x="3420717"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0" name="Google Shape;25791;p46">
              <a:extLst>
                <a:ext uri="{FF2B5EF4-FFF2-40B4-BE49-F238E27FC236}">
                  <a16:creationId xmlns:a16="http://schemas.microsoft.com/office/drawing/2014/main" id="{5DBFC007-BB67-E056-27CE-011B88F8A8FC}"/>
                </a:ext>
              </a:extLst>
            </p:cNvPr>
            <p:cNvSpPr/>
            <p:nvPr/>
          </p:nvSpPr>
          <p:spPr>
            <a:xfrm>
              <a:off x="313503"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1" name="Google Shape;25792;p46">
              <a:extLst>
                <a:ext uri="{FF2B5EF4-FFF2-40B4-BE49-F238E27FC236}">
                  <a16:creationId xmlns:a16="http://schemas.microsoft.com/office/drawing/2014/main" id="{236512A8-41CD-5B5D-CCB7-C9BEB82DB095}"/>
                </a:ext>
              </a:extLst>
            </p:cNvPr>
            <p:cNvSpPr/>
            <p:nvPr/>
          </p:nvSpPr>
          <p:spPr>
            <a:xfrm>
              <a:off x="433011"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2" name="Google Shape;25793;p46">
              <a:extLst>
                <a:ext uri="{FF2B5EF4-FFF2-40B4-BE49-F238E27FC236}">
                  <a16:creationId xmlns:a16="http://schemas.microsoft.com/office/drawing/2014/main" id="{6F9F9ACC-7402-EF2D-B649-C194CA7E7723}"/>
                </a:ext>
              </a:extLst>
            </p:cNvPr>
            <p:cNvSpPr/>
            <p:nvPr/>
          </p:nvSpPr>
          <p:spPr>
            <a:xfrm>
              <a:off x="552519"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3" name="Google Shape;25794;p46">
              <a:extLst>
                <a:ext uri="{FF2B5EF4-FFF2-40B4-BE49-F238E27FC236}">
                  <a16:creationId xmlns:a16="http://schemas.microsoft.com/office/drawing/2014/main" id="{5E8C22EC-4070-5DA7-ED40-3770FE2D7EDD}"/>
                </a:ext>
              </a:extLst>
            </p:cNvPr>
            <p:cNvSpPr/>
            <p:nvPr/>
          </p:nvSpPr>
          <p:spPr>
            <a:xfrm>
              <a:off x="672027"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4" name="Google Shape;25795;p46">
              <a:extLst>
                <a:ext uri="{FF2B5EF4-FFF2-40B4-BE49-F238E27FC236}">
                  <a16:creationId xmlns:a16="http://schemas.microsoft.com/office/drawing/2014/main" id="{BC198BFF-5DF4-A65F-A5EA-D6986F41EC39}"/>
                </a:ext>
              </a:extLst>
            </p:cNvPr>
            <p:cNvSpPr/>
            <p:nvPr/>
          </p:nvSpPr>
          <p:spPr>
            <a:xfrm>
              <a:off x="791536"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5" name="Google Shape;25796;p46">
              <a:extLst>
                <a:ext uri="{FF2B5EF4-FFF2-40B4-BE49-F238E27FC236}">
                  <a16:creationId xmlns:a16="http://schemas.microsoft.com/office/drawing/2014/main" id="{5D333C2A-EA98-F00F-DCBF-1CCC9197DB21}"/>
                </a:ext>
              </a:extLst>
            </p:cNvPr>
            <p:cNvSpPr/>
            <p:nvPr/>
          </p:nvSpPr>
          <p:spPr>
            <a:xfrm>
              <a:off x="911044"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6" name="Google Shape;25797;p46">
              <a:extLst>
                <a:ext uri="{FF2B5EF4-FFF2-40B4-BE49-F238E27FC236}">
                  <a16:creationId xmlns:a16="http://schemas.microsoft.com/office/drawing/2014/main" id="{C112E924-7759-593F-27FB-E6974CAC0A8F}"/>
                </a:ext>
              </a:extLst>
            </p:cNvPr>
            <p:cNvSpPr/>
            <p:nvPr/>
          </p:nvSpPr>
          <p:spPr>
            <a:xfrm>
              <a:off x="1030552"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7" name="Google Shape;25798;p46">
              <a:extLst>
                <a:ext uri="{FF2B5EF4-FFF2-40B4-BE49-F238E27FC236}">
                  <a16:creationId xmlns:a16="http://schemas.microsoft.com/office/drawing/2014/main" id="{9BDB3C2F-34E4-2707-FAAF-FA74DF620094}"/>
                </a:ext>
              </a:extLst>
            </p:cNvPr>
            <p:cNvSpPr/>
            <p:nvPr/>
          </p:nvSpPr>
          <p:spPr>
            <a:xfrm>
              <a:off x="1150060"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8" name="Google Shape;25799;p46">
              <a:extLst>
                <a:ext uri="{FF2B5EF4-FFF2-40B4-BE49-F238E27FC236}">
                  <a16:creationId xmlns:a16="http://schemas.microsoft.com/office/drawing/2014/main" id="{5F9258AF-A1C9-34F7-88BA-B8D8FAD85EDD}"/>
                </a:ext>
              </a:extLst>
            </p:cNvPr>
            <p:cNvSpPr/>
            <p:nvPr/>
          </p:nvSpPr>
          <p:spPr>
            <a:xfrm>
              <a:off x="1269568"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9" name="Google Shape;25800;p46">
              <a:extLst>
                <a:ext uri="{FF2B5EF4-FFF2-40B4-BE49-F238E27FC236}">
                  <a16:creationId xmlns:a16="http://schemas.microsoft.com/office/drawing/2014/main" id="{BB0478B0-9BEF-270D-D726-9046E3B97B59}"/>
                </a:ext>
              </a:extLst>
            </p:cNvPr>
            <p:cNvSpPr/>
            <p:nvPr/>
          </p:nvSpPr>
          <p:spPr>
            <a:xfrm>
              <a:off x="1389077"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0" name="Google Shape;25801;p46">
              <a:extLst>
                <a:ext uri="{FF2B5EF4-FFF2-40B4-BE49-F238E27FC236}">
                  <a16:creationId xmlns:a16="http://schemas.microsoft.com/office/drawing/2014/main" id="{5A3A7A4F-3AB0-F3B4-3198-55F68A1B7186}"/>
                </a:ext>
              </a:extLst>
            </p:cNvPr>
            <p:cNvSpPr/>
            <p:nvPr/>
          </p:nvSpPr>
          <p:spPr>
            <a:xfrm>
              <a:off x="1508585"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1" name="Google Shape;25802;p46">
              <a:extLst>
                <a:ext uri="{FF2B5EF4-FFF2-40B4-BE49-F238E27FC236}">
                  <a16:creationId xmlns:a16="http://schemas.microsoft.com/office/drawing/2014/main" id="{F82B7E94-B89F-C123-59D5-8949C47D9CEE}"/>
                </a:ext>
              </a:extLst>
            </p:cNvPr>
            <p:cNvSpPr/>
            <p:nvPr/>
          </p:nvSpPr>
          <p:spPr>
            <a:xfrm>
              <a:off x="1628093"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2" name="Google Shape;25803;p46">
              <a:extLst>
                <a:ext uri="{FF2B5EF4-FFF2-40B4-BE49-F238E27FC236}">
                  <a16:creationId xmlns:a16="http://schemas.microsoft.com/office/drawing/2014/main" id="{A983F284-51E2-B61B-A8D0-A29909AE4A5B}"/>
                </a:ext>
              </a:extLst>
            </p:cNvPr>
            <p:cNvSpPr/>
            <p:nvPr/>
          </p:nvSpPr>
          <p:spPr>
            <a:xfrm>
              <a:off x="1747601"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3" name="Google Shape;25804;p46">
              <a:extLst>
                <a:ext uri="{FF2B5EF4-FFF2-40B4-BE49-F238E27FC236}">
                  <a16:creationId xmlns:a16="http://schemas.microsoft.com/office/drawing/2014/main" id="{04198416-90A2-99B8-2D55-5298891CB2C6}"/>
                </a:ext>
              </a:extLst>
            </p:cNvPr>
            <p:cNvSpPr/>
            <p:nvPr/>
          </p:nvSpPr>
          <p:spPr>
            <a:xfrm>
              <a:off x="1867110"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4" name="Google Shape;25805;p46">
              <a:extLst>
                <a:ext uri="{FF2B5EF4-FFF2-40B4-BE49-F238E27FC236}">
                  <a16:creationId xmlns:a16="http://schemas.microsoft.com/office/drawing/2014/main" id="{DE503D72-E878-761E-AFBD-C1DFA0660CDD}"/>
                </a:ext>
              </a:extLst>
            </p:cNvPr>
            <p:cNvSpPr/>
            <p:nvPr/>
          </p:nvSpPr>
          <p:spPr>
            <a:xfrm>
              <a:off x="1986618"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5" name="Google Shape;25806;p46">
              <a:extLst>
                <a:ext uri="{FF2B5EF4-FFF2-40B4-BE49-F238E27FC236}">
                  <a16:creationId xmlns:a16="http://schemas.microsoft.com/office/drawing/2014/main" id="{5ADD56D4-2135-3ECB-5606-A2E2327E0FBC}"/>
                </a:ext>
              </a:extLst>
            </p:cNvPr>
            <p:cNvSpPr/>
            <p:nvPr/>
          </p:nvSpPr>
          <p:spPr>
            <a:xfrm>
              <a:off x="2106126"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6" name="Google Shape;25807;p46">
              <a:extLst>
                <a:ext uri="{FF2B5EF4-FFF2-40B4-BE49-F238E27FC236}">
                  <a16:creationId xmlns:a16="http://schemas.microsoft.com/office/drawing/2014/main" id="{CA41A8E7-E008-54E2-5041-3D3E0A4CE78D}"/>
                </a:ext>
              </a:extLst>
            </p:cNvPr>
            <p:cNvSpPr/>
            <p:nvPr/>
          </p:nvSpPr>
          <p:spPr>
            <a:xfrm>
              <a:off x="2225634"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7" name="Google Shape;25808;p46">
              <a:extLst>
                <a:ext uri="{FF2B5EF4-FFF2-40B4-BE49-F238E27FC236}">
                  <a16:creationId xmlns:a16="http://schemas.microsoft.com/office/drawing/2014/main" id="{0F7AF599-29C5-9463-E5AB-8A389D20DFC1}"/>
                </a:ext>
              </a:extLst>
            </p:cNvPr>
            <p:cNvSpPr/>
            <p:nvPr/>
          </p:nvSpPr>
          <p:spPr>
            <a:xfrm>
              <a:off x="2345143"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8" name="Google Shape;25809;p46">
              <a:extLst>
                <a:ext uri="{FF2B5EF4-FFF2-40B4-BE49-F238E27FC236}">
                  <a16:creationId xmlns:a16="http://schemas.microsoft.com/office/drawing/2014/main" id="{796777AD-AD57-4A68-F57D-88A90D157868}"/>
                </a:ext>
              </a:extLst>
            </p:cNvPr>
            <p:cNvSpPr/>
            <p:nvPr/>
          </p:nvSpPr>
          <p:spPr>
            <a:xfrm>
              <a:off x="2464651"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9" name="Google Shape;25810;p46">
              <a:extLst>
                <a:ext uri="{FF2B5EF4-FFF2-40B4-BE49-F238E27FC236}">
                  <a16:creationId xmlns:a16="http://schemas.microsoft.com/office/drawing/2014/main" id="{53652CA4-301A-FA7C-6622-43B857EAA494}"/>
                </a:ext>
              </a:extLst>
            </p:cNvPr>
            <p:cNvSpPr/>
            <p:nvPr/>
          </p:nvSpPr>
          <p:spPr>
            <a:xfrm>
              <a:off x="2584159"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0" name="Google Shape;25811;p46">
              <a:extLst>
                <a:ext uri="{FF2B5EF4-FFF2-40B4-BE49-F238E27FC236}">
                  <a16:creationId xmlns:a16="http://schemas.microsoft.com/office/drawing/2014/main" id="{E23832F1-B2AE-B2DB-8A8D-BB19C4399FAF}"/>
                </a:ext>
              </a:extLst>
            </p:cNvPr>
            <p:cNvSpPr/>
            <p:nvPr/>
          </p:nvSpPr>
          <p:spPr>
            <a:xfrm>
              <a:off x="2703667"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1" name="Google Shape;25812;p46">
              <a:extLst>
                <a:ext uri="{FF2B5EF4-FFF2-40B4-BE49-F238E27FC236}">
                  <a16:creationId xmlns:a16="http://schemas.microsoft.com/office/drawing/2014/main" id="{2328C81C-02C3-D518-0B4E-5B56FA7156D9}"/>
                </a:ext>
              </a:extLst>
            </p:cNvPr>
            <p:cNvSpPr/>
            <p:nvPr/>
          </p:nvSpPr>
          <p:spPr>
            <a:xfrm>
              <a:off x="2823176"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2" name="Google Shape;25813;p46">
              <a:extLst>
                <a:ext uri="{FF2B5EF4-FFF2-40B4-BE49-F238E27FC236}">
                  <a16:creationId xmlns:a16="http://schemas.microsoft.com/office/drawing/2014/main" id="{F224333A-CC85-6DAF-544A-2CA72B99E72C}"/>
                </a:ext>
              </a:extLst>
            </p:cNvPr>
            <p:cNvSpPr/>
            <p:nvPr/>
          </p:nvSpPr>
          <p:spPr>
            <a:xfrm>
              <a:off x="2942684"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3" name="Google Shape;25814;p46">
              <a:extLst>
                <a:ext uri="{FF2B5EF4-FFF2-40B4-BE49-F238E27FC236}">
                  <a16:creationId xmlns:a16="http://schemas.microsoft.com/office/drawing/2014/main" id="{67C9BAA0-AE59-67AA-9E0D-28F4DF34E196}"/>
                </a:ext>
              </a:extLst>
            </p:cNvPr>
            <p:cNvSpPr/>
            <p:nvPr/>
          </p:nvSpPr>
          <p:spPr>
            <a:xfrm>
              <a:off x="3062192"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4" name="Google Shape;25815;p46">
              <a:extLst>
                <a:ext uri="{FF2B5EF4-FFF2-40B4-BE49-F238E27FC236}">
                  <a16:creationId xmlns:a16="http://schemas.microsoft.com/office/drawing/2014/main" id="{9F7FD799-0240-AC86-DD48-F57A0C993778}"/>
                </a:ext>
              </a:extLst>
            </p:cNvPr>
            <p:cNvSpPr/>
            <p:nvPr/>
          </p:nvSpPr>
          <p:spPr>
            <a:xfrm>
              <a:off x="3181700"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5" name="Google Shape;25816;p46">
              <a:extLst>
                <a:ext uri="{FF2B5EF4-FFF2-40B4-BE49-F238E27FC236}">
                  <a16:creationId xmlns:a16="http://schemas.microsoft.com/office/drawing/2014/main" id="{ECAB2F17-DCB1-54E5-EBFC-9A32C986DCC5}"/>
                </a:ext>
              </a:extLst>
            </p:cNvPr>
            <p:cNvSpPr/>
            <p:nvPr/>
          </p:nvSpPr>
          <p:spPr>
            <a:xfrm>
              <a:off x="3301209"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6" name="Google Shape;25817;p46">
              <a:extLst>
                <a:ext uri="{FF2B5EF4-FFF2-40B4-BE49-F238E27FC236}">
                  <a16:creationId xmlns:a16="http://schemas.microsoft.com/office/drawing/2014/main" id="{2C422FF1-FAD8-2B54-2508-8F0BBC01EADF}"/>
                </a:ext>
              </a:extLst>
            </p:cNvPr>
            <p:cNvSpPr/>
            <p:nvPr/>
          </p:nvSpPr>
          <p:spPr>
            <a:xfrm>
              <a:off x="3420717"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7" name="Google Shape;25818;p46">
              <a:extLst>
                <a:ext uri="{FF2B5EF4-FFF2-40B4-BE49-F238E27FC236}">
                  <a16:creationId xmlns:a16="http://schemas.microsoft.com/office/drawing/2014/main" id="{C55D3D56-7251-FD59-DB11-28370708BA2F}"/>
                </a:ext>
              </a:extLst>
            </p:cNvPr>
            <p:cNvSpPr/>
            <p:nvPr/>
          </p:nvSpPr>
          <p:spPr>
            <a:xfrm>
              <a:off x="313503"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8" name="Google Shape;25819;p46">
              <a:extLst>
                <a:ext uri="{FF2B5EF4-FFF2-40B4-BE49-F238E27FC236}">
                  <a16:creationId xmlns:a16="http://schemas.microsoft.com/office/drawing/2014/main" id="{840DCB17-277B-1BCE-F89F-A6332F20C070}"/>
                </a:ext>
              </a:extLst>
            </p:cNvPr>
            <p:cNvSpPr/>
            <p:nvPr/>
          </p:nvSpPr>
          <p:spPr>
            <a:xfrm>
              <a:off x="433011"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9" name="Google Shape;25820;p46">
              <a:extLst>
                <a:ext uri="{FF2B5EF4-FFF2-40B4-BE49-F238E27FC236}">
                  <a16:creationId xmlns:a16="http://schemas.microsoft.com/office/drawing/2014/main" id="{5B3D9A17-54C3-9346-DC43-DA065DBC177A}"/>
                </a:ext>
              </a:extLst>
            </p:cNvPr>
            <p:cNvSpPr/>
            <p:nvPr/>
          </p:nvSpPr>
          <p:spPr>
            <a:xfrm>
              <a:off x="552519"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0" name="Google Shape;25821;p46">
              <a:extLst>
                <a:ext uri="{FF2B5EF4-FFF2-40B4-BE49-F238E27FC236}">
                  <a16:creationId xmlns:a16="http://schemas.microsoft.com/office/drawing/2014/main" id="{909FB7C8-94A8-F83E-E7B4-312CAA43A176}"/>
                </a:ext>
              </a:extLst>
            </p:cNvPr>
            <p:cNvSpPr/>
            <p:nvPr/>
          </p:nvSpPr>
          <p:spPr>
            <a:xfrm>
              <a:off x="672027"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1" name="Google Shape;25822;p46">
              <a:extLst>
                <a:ext uri="{FF2B5EF4-FFF2-40B4-BE49-F238E27FC236}">
                  <a16:creationId xmlns:a16="http://schemas.microsoft.com/office/drawing/2014/main" id="{2F89314A-1B00-5DF6-E295-AB5744BFF7EA}"/>
                </a:ext>
              </a:extLst>
            </p:cNvPr>
            <p:cNvSpPr/>
            <p:nvPr/>
          </p:nvSpPr>
          <p:spPr>
            <a:xfrm>
              <a:off x="791536"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2" name="Google Shape;25823;p46">
              <a:extLst>
                <a:ext uri="{FF2B5EF4-FFF2-40B4-BE49-F238E27FC236}">
                  <a16:creationId xmlns:a16="http://schemas.microsoft.com/office/drawing/2014/main" id="{B290DDE2-FA44-DC65-9AF1-DDE050377C7E}"/>
                </a:ext>
              </a:extLst>
            </p:cNvPr>
            <p:cNvSpPr/>
            <p:nvPr/>
          </p:nvSpPr>
          <p:spPr>
            <a:xfrm>
              <a:off x="911044"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3" name="Google Shape;25824;p46">
              <a:extLst>
                <a:ext uri="{FF2B5EF4-FFF2-40B4-BE49-F238E27FC236}">
                  <a16:creationId xmlns:a16="http://schemas.microsoft.com/office/drawing/2014/main" id="{D96A41E2-35D4-ED88-7404-21A279561B37}"/>
                </a:ext>
              </a:extLst>
            </p:cNvPr>
            <p:cNvSpPr/>
            <p:nvPr/>
          </p:nvSpPr>
          <p:spPr>
            <a:xfrm>
              <a:off x="1030552"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4" name="Google Shape;25825;p46">
              <a:extLst>
                <a:ext uri="{FF2B5EF4-FFF2-40B4-BE49-F238E27FC236}">
                  <a16:creationId xmlns:a16="http://schemas.microsoft.com/office/drawing/2014/main" id="{0AEAC47D-C777-E149-FE08-083C251009B1}"/>
                </a:ext>
              </a:extLst>
            </p:cNvPr>
            <p:cNvSpPr/>
            <p:nvPr/>
          </p:nvSpPr>
          <p:spPr>
            <a:xfrm>
              <a:off x="1150060"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5" name="Google Shape;25826;p46">
              <a:extLst>
                <a:ext uri="{FF2B5EF4-FFF2-40B4-BE49-F238E27FC236}">
                  <a16:creationId xmlns:a16="http://schemas.microsoft.com/office/drawing/2014/main" id="{A78B6D3F-5EF1-D8C0-4002-038B83C54287}"/>
                </a:ext>
              </a:extLst>
            </p:cNvPr>
            <p:cNvSpPr/>
            <p:nvPr/>
          </p:nvSpPr>
          <p:spPr>
            <a:xfrm>
              <a:off x="1269568"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6" name="Google Shape;25827;p46">
              <a:extLst>
                <a:ext uri="{FF2B5EF4-FFF2-40B4-BE49-F238E27FC236}">
                  <a16:creationId xmlns:a16="http://schemas.microsoft.com/office/drawing/2014/main" id="{7F2C599D-B416-02D6-0887-38B3C04B8A0B}"/>
                </a:ext>
              </a:extLst>
            </p:cNvPr>
            <p:cNvSpPr/>
            <p:nvPr/>
          </p:nvSpPr>
          <p:spPr>
            <a:xfrm>
              <a:off x="1389077"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7" name="Google Shape;25828;p46">
              <a:extLst>
                <a:ext uri="{FF2B5EF4-FFF2-40B4-BE49-F238E27FC236}">
                  <a16:creationId xmlns:a16="http://schemas.microsoft.com/office/drawing/2014/main" id="{7EB93385-656C-87CB-78F3-FA15CD29BAFD}"/>
                </a:ext>
              </a:extLst>
            </p:cNvPr>
            <p:cNvSpPr/>
            <p:nvPr/>
          </p:nvSpPr>
          <p:spPr>
            <a:xfrm>
              <a:off x="1508585"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8" name="Google Shape;25829;p46">
              <a:extLst>
                <a:ext uri="{FF2B5EF4-FFF2-40B4-BE49-F238E27FC236}">
                  <a16:creationId xmlns:a16="http://schemas.microsoft.com/office/drawing/2014/main" id="{5A70071D-2B10-A8D9-8487-16A38BEA94A1}"/>
                </a:ext>
              </a:extLst>
            </p:cNvPr>
            <p:cNvSpPr/>
            <p:nvPr/>
          </p:nvSpPr>
          <p:spPr>
            <a:xfrm>
              <a:off x="1628093"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9" name="Google Shape;25830;p46">
              <a:extLst>
                <a:ext uri="{FF2B5EF4-FFF2-40B4-BE49-F238E27FC236}">
                  <a16:creationId xmlns:a16="http://schemas.microsoft.com/office/drawing/2014/main" id="{CD231B17-D83D-10BB-67D7-D84FB53D53C3}"/>
                </a:ext>
              </a:extLst>
            </p:cNvPr>
            <p:cNvSpPr/>
            <p:nvPr/>
          </p:nvSpPr>
          <p:spPr>
            <a:xfrm>
              <a:off x="1747601"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0" name="Google Shape;25831;p46">
              <a:extLst>
                <a:ext uri="{FF2B5EF4-FFF2-40B4-BE49-F238E27FC236}">
                  <a16:creationId xmlns:a16="http://schemas.microsoft.com/office/drawing/2014/main" id="{AE576911-D949-756B-D233-7C888382DE0D}"/>
                </a:ext>
              </a:extLst>
            </p:cNvPr>
            <p:cNvSpPr/>
            <p:nvPr/>
          </p:nvSpPr>
          <p:spPr>
            <a:xfrm>
              <a:off x="1867110"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1" name="Google Shape;25832;p46">
              <a:extLst>
                <a:ext uri="{FF2B5EF4-FFF2-40B4-BE49-F238E27FC236}">
                  <a16:creationId xmlns:a16="http://schemas.microsoft.com/office/drawing/2014/main" id="{6D5D220A-39D6-AF4A-AAC6-EF792F7F215B}"/>
                </a:ext>
              </a:extLst>
            </p:cNvPr>
            <p:cNvSpPr/>
            <p:nvPr/>
          </p:nvSpPr>
          <p:spPr>
            <a:xfrm>
              <a:off x="1986618"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2" name="Google Shape;25833;p46">
              <a:extLst>
                <a:ext uri="{FF2B5EF4-FFF2-40B4-BE49-F238E27FC236}">
                  <a16:creationId xmlns:a16="http://schemas.microsoft.com/office/drawing/2014/main" id="{D16BB852-49D4-2715-5BD0-40CCB3FC647A}"/>
                </a:ext>
              </a:extLst>
            </p:cNvPr>
            <p:cNvSpPr/>
            <p:nvPr/>
          </p:nvSpPr>
          <p:spPr>
            <a:xfrm>
              <a:off x="2106126"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3" name="Google Shape;25834;p46">
              <a:extLst>
                <a:ext uri="{FF2B5EF4-FFF2-40B4-BE49-F238E27FC236}">
                  <a16:creationId xmlns:a16="http://schemas.microsoft.com/office/drawing/2014/main" id="{7D36E137-3AB1-47BE-2390-18D2FBA3526A}"/>
                </a:ext>
              </a:extLst>
            </p:cNvPr>
            <p:cNvSpPr/>
            <p:nvPr/>
          </p:nvSpPr>
          <p:spPr>
            <a:xfrm>
              <a:off x="2225634"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4" name="Google Shape;25835;p46">
              <a:extLst>
                <a:ext uri="{FF2B5EF4-FFF2-40B4-BE49-F238E27FC236}">
                  <a16:creationId xmlns:a16="http://schemas.microsoft.com/office/drawing/2014/main" id="{9D83081B-6660-621E-8DD3-FF947F4ADE80}"/>
                </a:ext>
              </a:extLst>
            </p:cNvPr>
            <p:cNvSpPr/>
            <p:nvPr/>
          </p:nvSpPr>
          <p:spPr>
            <a:xfrm>
              <a:off x="2345143"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5" name="Google Shape;25836;p46">
              <a:extLst>
                <a:ext uri="{FF2B5EF4-FFF2-40B4-BE49-F238E27FC236}">
                  <a16:creationId xmlns:a16="http://schemas.microsoft.com/office/drawing/2014/main" id="{62F13211-ADF5-D723-CC44-F4A831C4D00E}"/>
                </a:ext>
              </a:extLst>
            </p:cNvPr>
            <p:cNvSpPr/>
            <p:nvPr/>
          </p:nvSpPr>
          <p:spPr>
            <a:xfrm>
              <a:off x="2464651"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6" name="Google Shape;25837;p46">
              <a:extLst>
                <a:ext uri="{FF2B5EF4-FFF2-40B4-BE49-F238E27FC236}">
                  <a16:creationId xmlns:a16="http://schemas.microsoft.com/office/drawing/2014/main" id="{70804AB6-65E4-A915-19C7-4519D7736231}"/>
                </a:ext>
              </a:extLst>
            </p:cNvPr>
            <p:cNvSpPr/>
            <p:nvPr/>
          </p:nvSpPr>
          <p:spPr>
            <a:xfrm>
              <a:off x="2584159"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7" name="Google Shape;25838;p46">
              <a:extLst>
                <a:ext uri="{FF2B5EF4-FFF2-40B4-BE49-F238E27FC236}">
                  <a16:creationId xmlns:a16="http://schemas.microsoft.com/office/drawing/2014/main" id="{101028B2-30AC-72F2-3C5B-1EB4C9680B48}"/>
                </a:ext>
              </a:extLst>
            </p:cNvPr>
            <p:cNvSpPr/>
            <p:nvPr/>
          </p:nvSpPr>
          <p:spPr>
            <a:xfrm>
              <a:off x="2703667"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8" name="Google Shape;25839;p46">
              <a:extLst>
                <a:ext uri="{FF2B5EF4-FFF2-40B4-BE49-F238E27FC236}">
                  <a16:creationId xmlns:a16="http://schemas.microsoft.com/office/drawing/2014/main" id="{17985C7D-B293-4FE6-D34B-1EA65FB4C55C}"/>
                </a:ext>
              </a:extLst>
            </p:cNvPr>
            <p:cNvSpPr/>
            <p:nvPr/>
          </p:nvSpPr>
          <p:spPr>
            <a:xfrm>
              <a:off x="2823176"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9" name="Google Shape;25840;p46">
              <a:extLst>
                <a:ext uri="{FF2B5EF4-FFF2-40B4-BE49-F238E27FC236}">
                  <a16:creationId xmlns:a16="http://schemas.microsoft.com/office/drawing/2014/main" id="{70933952-0452-CE27-BDCE-BAD6E0E1A7E5}"/>
                </a:ext>
              </a:extLst>
            </p:cNvPr>
            <p:cNvSpPr/>
            <p:nvPr/>
          </p:nvSpPr>
          <p:spPr>
            <a:xfrm>
              <a:off x="2942684"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0" name="Google Shape;25841;p46">
              <a:extLst>
                <a:ext uri="{FF2B5EF4-FFF2-40B4-BE49-F238E27FC236}">
                  <a16:creationId xmlns:a16="http://schemas.microsoft.com/office/drawing/2014/main" id="{63C07257-3D32-F52C-2680-189B1E2BF745}"/>
                </a:ext>
              </a:extLst>
            </p:cNvPr>
            <p:cNvSpPr/>
            <p:nvPr/>
          </p:nvSpPr>
          <p:spPr>
            <a:xfrm>
              <a:off x="3062192"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1" name="Google Shape;25842;p46">
              <a:extLst>
                <a:ext uri="{FF2B5EF4-FFF2-40B4-BE49-F238E27FC236}">
                  <a16:creationId xmlns:a16="http://schemas.microsoft.com/office/drawing/2014/main" id="{20D3CA3D-A050-22FA-13A4-D6A459E726A5}"/>
                </a:ext>
              </a:extLst>
            </p:cNvPr>
            <p:cNvSpPr/>
            <p:nvPr/>
          </p:nvSpPr>
          <p:spPr>
            <a:xfrm>
              <a:off x="3181700"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2" name="Google Shape;25843;p46">
              <a:extLst>
                <a:ext uri="{FF2B5EF4-FFF2-40B4-BE49-F238E27FC236}">
                  <a16:creationId xmlns:a16="http://schemas.microsoft.com/office/drawing/2014/main" id="{6E8CA2F1-D4E4-29CB-8029-E060559CFABB}"/>
                </a:ext>
              </a:extLst>
            </p:cNvPr>
            <p:cNvSpPr/>
            <p:nvPr/>
          </p:nvSpPr>
          <p:spPr>
            <a:xfrm>
              <a:off x="3301209"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3" name="Google Shape;25844;p46">
              <a:extLst>
                <a:ext uri="{FF2B5EF4-FFF2-40B4-BE49-F238E27FC236}">
                  <a16:creationId xmlns:a16="http://schemas.microsoft.com/office/drawing/2014/main" id="{6525A18F-3330-2640-8464-7DFC3C682D84}"/>
                </a:ext>
              </a:extLst>
            </p:cNvPr>
            <p:cNvSpPr/>
            <p:nvPr/>
          </p:nvSpPr>
          <p:spPr>
            <a:xfrm>
              <a:off x="3420717"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4" name="Google Shape;25845;p46">
              <a:extLst>
                <a:ext uri="{FF2B5EF4-FFF2-40B4-BE49-F238E27FC236}">
                  <a16:creationId xmlns:a16="http://schemas.microsoft.com/office/drawing/2014/main" id="{1C511161-C1C9-B7CA-6637-4D8579CB2C67}"/>
                </a:ext>
              </a:extLst>
            </p:cNvPr>
            <p:cNvSpPr/>
            <p:nvPr/>
          </p:nvSpPr>
          <p:spPr>
            <a:xfrm>
              <a:off x="313503"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5" name="Google Shape;25846;p46">
              <a:extLst>
                <a:ext uri="{FF2B5EF4-FFF2-40B4-BE49-F238E27FC236}">
                  <a16:creationId xmlns:a16="http://schemas.microsoft.com/office/drawing/2014/main" id="{37C58F30-09FF-1FB1-0A48-B066E47F98A2}"/>
                </a:ext>
              </a:extLst>
            </p:cNvPr>
            <p:cNvSpPr/>
            <p:nvPr/>
          </p:nvSpPr>
          <p:spPr>
            <a:xfrm>
              <a:off x="433011"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6" name="Google Shape;25847;p46">
              <a:extLst>
                <a:ext uri="{FF2B5EF4-FFF2-40B4-BE49-F238E27FC236}">
                  <a16:creationId xmlns:a16="http://schemas.microsoft.com/office/drawing/2014/main" id="{CA053A03-DE1E-792F-793C-F52678B39BA8}"/>
                </a:ext>
              </a:extLst>
            </p:cNvPr>
            <p:cNvSpPr/>
            <p:nvPr/>
          </p:nvSpPr>
          <p:spPr>
            <a:xfrm>
              <a:off x="552519"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7" name="Google Shape;25848;p46">
              <a:extLst>
                <a:ext uri="{FF2B5EF4-FFF2-40B4-BE49-F238E27FC236}">
                  <a16:creationId xmlns:a16="http://schemas.microsoft.com/office/drawing/2014/main" id="{7ABE7719-EC36-60C3-8D4A-E21594BFF4AF}"/>
                </a:ext>
              </a:extLst>
            </p:cNvPr>
            <p:cNvSpPr/>
            <p:nvPr/>
          </p:nvSpPr>
          <p:spPr>
            <a:xfrm>
              <a:off x="672027"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8" name="Google Shape;25849;p46">
              <a:extLst>
                <a:ext uri="{FF2B5EF4-FFF2-40B4-BE49-F238E27FC236}">
                  <a16:creationId xmlns:a16="http://schemas.microsoft.com/office/drawing/2014/main" id="{E8FFD75A-515E-0BD8-71F9-CF10620DE42C}"/>
                </a:ext>
              </a:extLst>
            </p:cNvPr>
            <p:cNvSpPr/>
            <p:nvPr/>
          </p:nvSpPr>
          <p:spPr>
            <a:xfrm>
              <a:off x="791536"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9" name="Google Shape;25850;p46">
              <a:extLst>
                <a:ext uri="{FF2B5EF4-FFF2-40B4-BE49-F238E27FC236}">
                  <a16:creationId xmlns:a16="http://schemas.microsoft.com/office/drawing/2014/main" id="{25E0AF41-898B-97AB-F261-46FC26072FB2}"/>
                </a:ext>
              </a:extLst>
            </p:cNvPr>
            <p:cNvSpPr/>
            <p:nvPr/>
          </p:nvSpPr>
          <p:spPr>
            <a:xfrm>
              <a:off x="911044"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0" name="Google Shape;25851;p46">
              <a:extLst>
                <a:ext uri="{FF2B5EF4-FFF2-40B4-BE49-F238E27FC236}">
                  <a16:creationId xmlns:a16="http://schemas.microsoft.com/office/drawing/2014/main" id="{163A504C-F6DB-0A36-2011-92D209294157}"/>
                </a:ext>
              </a:extLst>
            </p:cNvPr>
            <p:cNvSpPr/>
            <p:nvPr/>
          </p:nvSpPr>
          <p:spPr>
            <a:xfrm>
              <a:off x="1030552"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1" name="Google Shape;25852;p46">
              <a:extLst>
                <a:ext uri="{FF2B5EF4-FFF2-40B4-BE49-F238E27FC236}">
                  <a16:creationId xmlns:a16="http://schemas.microsoft.com/office/drawing/2014/main" id="{B4670785-D67F-E105-F28B-A8035C7D889D}"/>
                </a:ext>
              </a:extLst>
            </p:cNvPr>
            <p:cNvSpPr/>
            <p:nvPr/>
          </p:nvSpPr>
          <p:spPr>
            <a:xfrm>
              <a:off x="1150060"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2" name="Google Shape;25853;p46">
              <a:extLst>
                <a:ext uri="{FF2B5EF4-FFF2-40B4-BE49-F238E27FC236}">
                  <a16:creationId xmlns:a16="http://schemas.microsoft.com/office/drawing/2014/main" id="{A11C6B9D-A7D0-A46E-1908-F20D49C0C2CA}"/>
                </a:ext>
              </a:extLst>
            </p:cNvPr>
            <p:cNvSpPr/>
            <p:nvPr/>
          </p:nvSpPr>
          <p:spPr>
            <a:xfrm>
              <a:off x="1269568"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3" name="Google Shape;25854;p46">
              <a:extLst>
                <a:ext uri="{FF2B5EF4-FFF2-40B4-BE49-F238E27FC236}">
                  <a16:creationId xmlns:a16="http://schemas.microsoft.com/office/drawing/2014/main" id="{BA2EB344-BB3C-1022-397F-D3FDDDB6DD45}"/>
                </a:ext>
              </a:extLst>
            </p:cNvPr>
            <p:cNvSpPr/>
            <p:nvPr/>
          </p:nvSpPr>
          <p:spPr>
            <a:xfrm>
              <a:off x="1389077"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4" name="Google Shape;25855;p46">
              <a:extLst>
                <a:ext uri="{FF2B5EF4-FFF2-40B4-BE49-F238E27FC236}">
                  <a16:creationId xmlns:a16="http://schemas.microsoft.com/office/drawing/2014/main" id="{A5F470A5-A50B-49A8-F402-A472A01C9CEB}"/>
                </a:ext>
              </a:extLst>
            </p:cNvPr>
            <p:cNvSpPr/>
            <p:nvPr/>
          </p:nvSpPr>
          <p:spPr>
            <a:xfrm>
              <a:off x="1508585"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5" name="Google Shape;25856;p46">
              <a:extLst>
                <a:ext uri="{FF2B5EF4-FFF2-40B4-BE49-F238E27FC236}">
                  <a16:creationId xmlns:a16="http://schemas.microsoft.com/office/drawing/2014/main" id="{592A6EEE-2F85-FB4B-AF8B-8FAD9DD81F05}"/>
                </a:ext>
              </a:extLst>
            </p:cNvPr>
            <p:cNvSpPr/>
            <p:nvPr/>
          </p:nvSpPr>
          <p:spPr>
            <a:xfrm>
              <a:off x="1628093"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6" name="Google Shape;25857;p46">
              <a:extLst>
                <a:ext uri="{FF2B5EF4-FFF2-40B4-BE49-F238E27FC236}">
                  <a16:creationId xmlns:a16="http://schemas.microsoft.com/office/drawing/2014/main" id="{2D01EBBC-7826-FD08-63BC-438E3E30D9CE}"/>
                </a:ext>
              </a:extLst>
            </p:cNvPr>
            <p:cNvSpPr/>
            <p:nvPr/>
          </p:nvSpPr>
          <p:spPr>
            <a:xfrm>
              <a:off x="1747601"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7" name="Google Shape;25858;p46">
              <a:extLst>
                <a:ext uri="{FF2B5EF4-FFF2-40B4-BE49-F238E27FC236}">
                  <a16:creationId xmlns:a16="http://schemas.microsoft.com/office/drawing/2014/main" id="{02F73897-480F-3E48-BF9D-573FCCF28E2D}"/>
                </a:ext>
              </a:extLst>
            </p:cNvPr>
            <p:cNvSpPr/>
            <p:nvPr/>
          </p:nvSpPr>
          <p:spPr>
            <a:xfrm>
              <a:off x="1867110"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8" name="Google Shape;25859;p46">
              <a:extLst>
                <a:ext uri="{FF2B5EF4-FFF2-40B4-BE49-F238E27FC236}">
                  <a16:creationId xmlns:a16="http://schemas.microsoft.com/office/drawing/2014/main" id="{0882752F-0558-3F3A-AE11-8A883D2CE510}"/>
                </a:ext>
              </a:extLst>
            </p:cNvPr>
            <p:cNvSpPr/>
            <p:nvPr/>
          </p:nvSpPr>
          <p:spPr>
            <a:xfrm>
              <a:off x="1986618"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9" name="Google Shape;25860;p46">
              <a:extLst>
                <a:ext uri="{FF2B5EF4-FFF2-40B4-BE49-F238E27FC236}">
                  <a16:creationId xmlns:a16="http://schemas.microsoft.com/office/drawing/2014/main" id="{520D31EA-44E9-D1EB-F360-1C32E1174320}"/>
                </a:ext>
              </a:extLst>
            </p:cNvPr>
            <p:cNvSpPr/>
            <p:nvPr/>
          </p:nvSpPr>
          <p:spPr>
            <a:xfrm>
              <a:off x="2106126"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0" name="Google Shape;25861;p46">
              <a:extLst>
                <a:ext uri="{FF2B5EF4-FFF2-40B4-BE49-F238E27FC236}">
                  <a16:creationId xmlns:a16="http://schemas.microsoft.com/office/drawing/2014/main" id="{E2CDEC70-09E5-7D68-1682-B1F46372C7C7}"/>
                </a:ext>
              </a:extLst>
            </p:cNvPr>
            <p:cNvSpPr/>
            <p:nvPr/>
          </p:nvSpPr>
          <p:spPr>
            <a:xfrm>
              <a:off x="2225634"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1" name="Google Shape;25862;p46">
              <a:extLst>
                <a:ext uri="{FF2B5EF4-FFF2-40B4-BE49-F238E27FC236}">
                  <a16:creationId xmlns:a16="http://schemas.microsoft.com/office/drawing/2014/main" id="{6CE8667C-E127-1AB8-C52B-A929F5BDEAF0}"/>
                </a:ext>
              </a:extLst>
            </p:cNvPr>
            <p:cNvSpPr/>
            <p:nvPr/>
          </p:nvSpPr>
          <p:spPr>
            <a:xfrm>
              <a:off x="2345143"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2" name="Google Shape;25863;p46">
              <a:extLst>
                <a:ext uri="{FF2B5EF4-FFF2-40B4-BE49-F238E27FC236}">
                  <a16:creationId xmlns:a16="http://schemas.microsoft.com/office/drawing/2014/main" id="{F457DB3B-8B45-51DF-2CC7-C9D7B0DB3B02}"/>
                </a:ext>
              </a:extLst>
            </p:cNvPr>
            <p:cNvSpPr/>
            <p:nvPr/>
          </p:nvSpPr>
          <p:spPr>
            <a:xfrm>
              <a:off x="2464651"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3" name="Google Shape;25864;p46">
              <a:extLst>
                <a:ext uri="{FF2B5EF4-FFF2-40B4-BE49-F238E27FC236}">
                  <a16:creationId xmlns:a16="http://schemas.microsoft.com/office/drawing/2014/main" id="{572CF383-F985-CB6D-A76B-2860B5767AE4}"/>
                </a:ext>
              </a:extLst>
            </p:cNvPr>
            <p:cNvSpPr/>
            <p:nvPr/>
          </p:nvSpPr>
          <p:spPr>
            <a:xfrm>
              <a:off x="2584159"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4" name="Google Shape;25865;p46">
              <a:extLst>
                <a:ext uri="{FF2B5EF4-FFF2-40B4-BE49-F238E27FC236}">
                  <a16:creationId xmlns:a16="http://schemas.microsoft.com/office/drawing/2014/main" id="{687454CB-9670-87F6-EC04-D3884BEDADB5}"/>
                </a:ext>
              </a:extLst>
            </p:cNvPr>
            <p:cNvSpPr/>
            <p:nvPr/>
          </p:nvSpPr>
          <p:spPr>
            <a:xfrm>
              <a:off x="2703667"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5" name="Google Shape;25866;p46">
              <a:extLst>
                <a:ext uri="{FF2B5EF4-FFF2-40B4-BE49-F238E27FC236}">
                  <a16:creationId xmlns:a16="http://schemas.microsoft.com/office/drawing/2014/main" id="{29D9A855-EF20-EE55-024C-A734D56604EC}"/>
                </a:ext>
              </a:extLst>
            </p:cNvPr>
            <p:cNvSpPr/>
            <p:nvPr/>
          </p:nvSpPr>
          <p:spPr>
            <a:xfrm>
              <a:off x="2823176"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6" name="Google Shape;25867;p46">
              <a:extLst>
                <a:ext uri="{FF2B5EF4-FFF2-40B4-BE49-F238E27FC236}">
                  <a16:creationId xmlns:a16="http://schemas.microsoft.com/office/drawing/2014/main" id="{17D5C517-7B00-A260-64E8-7201F1D4CC60}"/>
                </a:ext>
              </a:extLst>
            </p:cNvPr>
            <p:cNvSpPr/>
            <p:nvPr/>
          </p:nvSpPr>
          <p:spPr>
            <a:xfrm>
              <a:off x="2942684"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7" name="Google Shape;25868;p46">
              <a:extLst>
                <a:ext uri="{FF2B5EF4-FFF2-40B4-BE49-F238E27FC236}">
                  <a16:creationId xmlns:a16="http://schemas.microsoft.com/office/drawing/2014/main" id="{0193BEF0-CABD-A863-230B-BF87E857A5BC}"/>
                </a:ext>
              </a:extLst>
            </p:cNvPr>
            <p:cNvSpPr/>
            <p:nvPr/>
          </p:nvSpPr>
          <p:spPr>
            <a:xfrm>
              <a:off x="3062192"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8" name="Google Shape;25869;p46">
              <a:extLst>
                <a:ext uri="{FF2B5EF4-FFF2-40B4-BE49-F238E27FC236}">
                  <a16:creationId xmlns:a16="http://schemas.microsoft.com/office/drawing/2014/main" id="{2B33891D-F970-0081-C850-DC587D0892E4}"/>
                </a:ext>
              </a:extLst>
            </p:cNvPr>
            <p:cNvSpPr/>
            <p:nvPr/>
          </p:nvSpPr>
          <p:spPr>
            <a:xfrm>
              <a:off x="3181700"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9" name="Google Shape;25870;p46">
              <a:extLst>
                <a:ext uri="{FF2B5EF4-FFF2-40B4-BE49-F238E27FC236}">
                  <a16:creationId xmlns:a16="http://schemas.microsoft.com/office/drawing/2014/main" id="{88753A59-AB1E-CB28-DD3C-0132E7A09E08}"/>
                </a:ext>
              </a:extLst>
            </p:cNvPr>
            <p:cNvSpPr/>
            <p:nvPr/>
          </p:nvSpPr>
          <p:spPr>
            <a:xfrm>
              <a:off x="3301209"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0" name="Google Shape;25871;p46">
              <a:extLst>
                <a:ext uri="{FF2B5EF4-FFF2-40B4-BE49-F238E27FC236}">
                  <a16:creationId xmlns:a16="http://schemas.microsoft.com/office/drawing/2014/main" id="{A24DEADE-3DCE-2954-2C74-782449A6B1E1}"/>
                </a:ext>
              </a:extLst>
            </p:cNvPr>
            <p:cNvSpPr/>
            <p:nvPr/>
          </p:nvSpPr>
          <p:spPr>
            <a:xfrm>
              <a:off x="3420717"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1" name="Google Shape;25872;p46">
              <a:extLst>
                <a:ext uri="{FF2B5EF4-FFF2-40B4-BE49-F238E27FC236}">
                  <a16:creationId xmlns:a16="http://schemas.microsoft.com/office/drawing/2014/main" id="{88391389-606E-41D3-83EC-F93590B9A560}"/>
                </a:ext>
              </a:extLst>
            </p:cNvPr>
            <p:cNvSpPr/>
            <p:nvPr/>
          </p:nvSpPr>
          <p:spPr>
            <a:xfrm>
              <a:off x="313503"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2" name="Google Shape;25873;p46">
              <a:extLst>
                <a:ext uri="{FF2B5EF4-FFF2-40B4-BE49-F238E27FC236}">
                  <a16:creationId xmlns:a16="http://schemas.microsoft.com/office/drawing/2014/main" id="{C69FE0FA-5B83-DF63-3CF9-6B3C0B7DB939}"/>
                </a:ext>
              </a:extLst>
            </p:cNvPr>
            <p:cNvSpPr/>
            <p:nvPr/>
          </p:nvSpPr>
          <p:spPr>
            <a:xfrm>
              <a:off x="433011"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3" name="Google Shape;25874;p46">
              <a:extLst>
                <a:ext uri="{FF2B5EF4-FFF2-40B4-BE49-F238E27FC236}">
                  <a16:creationId xmlns:a16="http://schemas.microsoft.com/office/drawing/2014/main" id="{47115505-28FC-6564-9C4F-8B372255E522}"/>
                </a:ext>
              </a:extLst>
            </p:cNvPr>
            <p:cNvSpPr/>
            <p:nvPr/>
          </p:nvSpPr>
          <p:spPr>
            <a:xfrm>
              <a:off x="552519"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4" name="Google Shape;25875;p46">
              <a:extLst>
                <a:ext uri="{FF2B5EF4-FFF2-40B4-BE49-F238E27FC236}">
                  <a16:creationId xmlns:a16="http://schemas.microsoft.com/office/drawing/2014/main" id="{162B2F2D-B79E-5409-81D6-0B0AAE9ABB6B}"/>
                </a:ext>
              </a:extLst>
            </p:cNvPr>
            <p:cNvSpPr/>
            <p:nvPr/>
          </p:nvSpPr>
          <p:spPr>
            <a:xfrm>
              <a:off x="672027"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5" name="Google Shape;25876;p46">
              <a:extLst>
                <a:ext uri="{FF2B5EF4-FFF2-40B4-BE49-F238E27FC236}">
                  <a16:creationId xmlns:a16="http://schemas.microsoft.com/office/drawing/2014/main" id="{82110F07-5D49-802E-EBF0-F7EBAB0B46BB}"/>
                </a:ext>
              </a:extLst>
            </p:cNvPr>
            <p:cNvSpPr/>
            <p:nvPr/>
          </p:nvSpPr>
          <p:spPr>
            <a:xfrm>
              <a:off x="791536"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6" name="Google Shape;25877;p46">
              <a:extLst>
                <a:ext uri="{FF2B5EF4-FFF2-40B4-BE49-F238E27FC236}">
                  <a16:creationId xmlns:a16="http://schemas.microsoft.com/office/drawing/2014/main" id="{388DD228-BDB7-6AD7-D414-24C301231CEE}"/>
                </a:ext>
              </a:extLst>
            </p:cNvPr>
            <p:cNvSpPr/>
            <p:nvPr/>
          </p:nvSpPr>
          <p:spPr>
            <a:xfrm>
              <a:off x="911044"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7" name="Google Shape;25878;p46">
              <a:extLst>
                <a:ext uri="{FF2B5EF4-FFF2-40B4-BE49-F238E27FC236}">
                  <a16:creationId xmlns:a16="http://schemas.microsoft.com/office/drawing/2014/main" id="{A7AAEE4B-4E0E-207F-9F84-EE5F16F616AC}"/>
                </a:ext>
              </a:extLst>
            </p:cNvPr>
            <p:cNvSpPr/>
            <p:nvPr/>
          </p:nvSpPr>
          <p:spPr>
            <a:xfrm>
              <a:off x="1030552"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8" name="Google Shape;25879;p46">
              <a:extLst>
                <a:ext uri="{FF2B5EF4-FFF2-40B4-BE49-F238E27FC236}">
                  <a16:creationId xmlns:a16="http://schemas.microsoft.com/office/drawing/2014/main" id="{838565DB-6C6F-B62A-877B-07CF19AE921A}"/>
                </a:ext>
              </a:extLst>
            </p:cNvPr>
            <p:cNvSpPr/>
            <p:nvPr/>
          </p:nvSpPr>
          <p:spPr>
            <a:xfrm>
              <a:off x="1150060"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9" name="Google Shape;25880;p46">
              <a:extLst>
                <a:ext uri="{FF2B5EF4-FFF2-40B4-BE49-F238E27FC236}">
                  <a16:creationId xmlns:a16="http://schemas.microsoft.com/office/drawing/2014/main" id="{055705C1-B7D3-6D12-06E2-C17DA1260715}"/>
                </a:ext>
              </a:extLst>
            </p:cNvPr>
            <p:cNvSpPr/>
            <p:nvPr/>
          </p:nvSpPr>
          <p:spPr>
            <a:xfrm>
              <a:off x="1269568"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0" name="Google Shape;25881;p46">
              <a:extLst>
                <a:ext uri="{FF2B5EF4-FFF2-40B4-BE49-F238E27FC236}">
                  <a16:creationId xmlns:a16="http://schemas.microsoft.com/office/drawing/2014/main" id="{1C371774-10B5-A7CF-2BC8-CBC074998BDA}"/>
                </a:ext>
              </a:extLst>
            </p:cNvPr>
            <p:cNvSpPr/>
            <p:nvPr/>
          </p:nvSpPr>
          <p:spPr>
            <a:xfrm>
              <a:off x="1389077"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1" name="Google Shape;25882;p46">
              <a:extLst>
                <a:ext uri="{FF2B5EF4-FFF2-40B4-BE49-F238E27FC236}">
                  <a16:creationId xmlns:a16="http://schemas.microsoft.com/office/drawing/2014/main" id="{222AC384-3FED-9208-C680-1B31B30BCD91}"/>
                </a:ext>
              </a:extLst>
            </p:cNvPr>
            <p:cNvSpPr/>
            <p:nvPr/>
          </p:nvSpPr>
          <p:spPr>
            <a:xfrm>
              <a:off x="1508585"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2" name="Google Shape;25883;p46">
              <a:extLst>
                <a:ext uri="{FF2B5EF4-FFF2-40B4-BE49-F238E27FC236}">
                  <a16:creationId xmlns:a16="http://schemas.microsoft.com/office/drawing/2014/main" id="{421C3115-8EA9-3225-748D-AF67E9615B4A}"/>
                </a:ext>
              </a:extLst>
            </p:cNvPr>
            <p:cNvSpPr/>
            <p:nvPr/>
          </p:nvSpPr>
          <p:spPr>
            <a:xfrm>
              <a:off x="1628093"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3" name="Google Shape;25884;p46">
              <a:extLst>
                <a:ext uri="{FF2B5EF4-FFF2-40B4-BE49-F238E27FC236}">
                  <a16:creationId xmlns:a16="http://schemas.microsoft.com/office/drawing/2014/main" id="{06DC2255-99A9-A5C8-457F-1679D66DFBC9}"/>
                </a:ext>
              </a:extLst>
            </p:cNvPr>
            <p:cNvSpPr/>
            <p:nvPr/>
          </p:nvSpPr>
          <p:spPr>
            <a:xfrm>
              <a:off x="1747601"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4" name="Google Shape;25885;p46">
              <a:extLst>
                <a:ext uri="{FF2B5EF4-FFF2-40B4-BE49-F238E27FC236}">
                  <a16:creationId xmlns:a16="http://schemas.microsoft.com/office/drawing/2014/main" id="{FF051F52-0FFA-34A5-5BA1-C636EA7BB78D}"/>
                </a:ext>
              </a:extLst>
            </p:cNvPr>
            <p:cNvSpPr/>
            <p:nvPr/>
          </p:nvSpPr>
          <p:spPr>
            <a:xfrm>
              <a:off x="1867110"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5" name="Google Shape;25886;p46">
              <a:extLst>
                <a:ext uri="{FF2B5EF4-FFF2-40B4-BE49-F238E27FC236}">
                  <a16:creationId xmlns:a16="http://schemas.microsoft.com/office/drawing/2014/main" id="{6C4A6177-5022-6549-4EBC-8A48E590D44B}"/>
                </a:ext>
              </a:extLst>
            </p:cNvPr>
            <p:cNvSpPr/>
            <p:nvPr/>
          </p:nvSpPr>
          <p:spPr>
            <a:xfrm>
              <a:off x="1986618"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6" name="Google Shape;25887;p46">
              <a:extLst>
                <a:ext uri="{FF2B5EF4-FFF2-40B4-BE49-F238E27FC236}">
                  <a16:creationId xmlns:a16="http://schemas.microsoft.com/office/drawing/2014/main" id="{6D8223A9-B235-D694-A8AF-01A83333E3AB}"/>
                </a:ext>
              </a:extLst>
            </p:cNvPr>
            <p:cNvSpPr/>
            <p:nvPr/>
          </p:nvSpPr>
          <p:spPr>
            <a:xfrm>
              <a:off x="2106126"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7" name="Google Shape;25888;p46">
              <a:extLst>
                <a:ext uri="{FF2B5EF4-FFF2-40B4-BE49-F238E27FC236}">
                  <a16:creationId xmlns:a16="http://schemas.microsoft.com/office/drawing/2014/main" id="{B15AAD40-1731-18E8-4058-0448B2D73708}"/>
                </a:ext>
              </a:extLst>
            </p:cNvPr>
            <p:cNvSpPr/>
            <p:nvPr/>
          </p:nvSpPr>
          <p:spPr>
            <a:xfrm>
              <a:off x="2225634"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8" name="Google Shape;25889;p46">
              <a:extLst>
                <a:ext uri="{FF2B5EF4-FFF2-40B4-BE49-F238E27FC236}">
                  <a16:creationId xmlns:a16="http://schemas.microsoft.com/office/drawing/2014/main" id="{101DBE71-FF7D-88BC-FC11-CE34D9496589}"/>
                </a:ext>
              </a:extLst>
            </p:cNvPr>
            <p:cNvSpPr/>
            <p:nvPr/>
          </p:nvSpPr>
          <p:spPr>
            <a:xfrm>
              <a:off x="2345143"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9" name="Google Shape;25890;p46">
              <a:extLst>
                <a:ext uri="{FF2B5EF4-FFF2-40B4-BE49-F238E27FC236}">
                  <a16:creationId xmlns:a16="http://schemas.microsoft.com/office/drawing/2014/main" id="{9A5A0403-42D8-F01D-E1A4-4E37F0CE9C4F}"/>
                </a:ext>
              </a:extLst>
            </p:cNvPr>
            <p:cNvSpPr/>
            <p:nvPr/>
          </p:nvSpPr>
          <p:spPr>
            <a:xfrm>
              <a:off x="2464651"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0" name="Google Shape;25891;p46">
              <a:extLst>
                <a:ext uri="{FF2B5EF4-FFF2-40B4-BE49-F238E27FC236}">
                  <a16:creationId xmlns:a16="http://schemas.microsoft.com/office/drawing/2014/main" id="{0626D3A3-ED3F-2E99-2016-89ABC4B11F35}"/>
                </a:ext>
              </a:extLst>
            </p:cNvPr>
            <p:cNvSpPr/>
            <p:nvPr/>
          </p:nvSpPr>
          <p:spPr>
            <a:xfrm>
              <a:off x="2584159"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1" name="Google Shape;25892;p46">
              <a:extLst>
                <a:ext uri="{FF2B5EF4-FFF2-40B4-BE49-F238E27FC236}">
                  <a16:creationId xmlns:a16="http://schemas.microsoft.com/office/drawing/2014/main" id="{576443B5-F6FA-ABF2-216B-EDE71196CD98}"/>
                </a:ext>
              </a:extLst>
            </p:cNvPr>
            <p:cNvSpPr/>
            <p:nvPr/>
          </p:nvSpPr>
          <p:spPr>
            <a:xfrm>
              <a:off x="2703667"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2" name="Google Shape;25893;p46">
              <a:extLst>
                <a:ext uri="{FF2B5EF4-FFF2-40B4-BE49-F238E27FC236}">
                  <a16:creationId xmlns:a16="http://schemas.microsoft.com/office/drawing/2014/main" id="{62A6EFC3-2DA2-69B8-DC8F-943E18309199}"/>
                </a:ext>
              </a:extLst>
            </p:cNvPr>
            <p:cNvSpPr/>
            <p:nvPr/>
          </p:nvSpPr>
          <p:spPr>
            <a:xfrm>
              <a:off x="2823176"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3" name="Google Shape;25894;p46">
              <a:extLst>
                <a:ext uri="{FF2B5EF4-FFF2-40B4-BE49-F238E27FC236}">
                  <a16:creationId xmlns:a16="http://schemas.microsoft.com/office/drawing/2014/main" id="{10A83832-712E-C8EF-C9A7-E20C84E3D141}"/>
                </a:ext>
              </a:extLst>
            </p:cNvPr>
            <p:cNvSpPr/>
            <p:nvPr/>
          </p:nvSpPr>
          <p:spPr>
            <a:xfrm>
              <a:off x="2942684"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4" name="Google Shape;25895;p46">
              <a:extLst>
                <a:ext uri="{FF2B5EF4-FFF2-40B4-BE49-F238E27FC236}">
                  <a16:creationId xmlns:a16="http://schemas.microsoft.com/office/drawing/2014/main" id="{0F0B7DC4-E681-1142-C8D4-628349AD5D92}"/>
                </a:ext>
              </a:extLst>
            </p:cNvPr>
            <p:cNvSpPr/>
            <p:nvPr/>
          </p:nvSpPr>
          <p:spPr>
            <a:xfrm>
              <a:off x="3062192"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5" name="Google Shape;25896;p46">
              <a:extLst>
                <a:ext uri="{FF2B5EF4-FFF2-40B4-BE49-F238E27FC236}">
                  <a16:creationId xmlns:a16="http://schemas.microsoft.com/office/drawing/2014/main" id="{F2A011E6-1778-4424-706A-662AE0189BB0}"/>
                </a:ext>
              </a:extLst>
            </p:cNvPr>
            <p:cNvSpPr/>
            <p:nvPr/>
          </p:nvSpPr>
          <p:spPr>
            <a:xfrm>
              <a:off x="3181700"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6" name="Google Shape;25897;p46">
              <a:extLst>
                <a:ext uri="{FF2B5EF4-FFF2-40B4-BE49-F238E27FC236}">
                  <a16:creationId xmlns:a16="http://schemas.microsoft.com/office/drawing/2014/main" id="{080A029E-A0AD-ED64-F829-189420D7FD2A}"/>
                </a:ext>
              </a:extLst>
            </p:cNvPr>
            <p:cNvSpPr/>
            <p:nvPr/>
          </p:nvSpPr>
          <p:spPr>
            <a:xfrm>
              <a:off x="3301209"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7" name="Google Shape;25898;p46">
              <a:extLst>
                <a:ext uri="{FF2B5EF4-FFF2-40B4-BE49-F238E27FC236}">
                  <a16:creationId xmlns:a16="http://schemas.microsoft.com/office/drawing/2014/main" id="{8EE86687-8B50-B518-6EC8-403731506DEC}"/>
                </a:ext>
              </a:extLst>
            </p:cNvPr>
            <p:cNvSpPr/>
            <p:nvPr/>
          </p:nvSpPr>
          <p:spPr>
            <a:xfrm>
              <a:off x="3420717"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8" name="Google Shape;25899;p46">
              <a:extLst>
                <a:ext uri="{FF2B5EF4-FFF2-40B4-BE49-F238E27FC236}">
                  <a16:creationId xmlns:a16="http://schemas.microsoft.com/office/drawing/2014/main" id="{D799BBC6-05FE-94C6-C14D-99199659809D}"/>
                </a:ext>
              </a:extLst>
            </p:cNvPr>
            <p:cNvSpPr/>
            <p:nvPr/>
          </p:nvSpPr>
          <p:spPr>
            <a:xfrm>
              <a:off x="313503"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9" name="Google Shape;25900;p46">
              <a:extLst>
                <a:ext uri="{FF2B5EF4-FFF2-40B4-BE49-F238E27FC236}">
                  <a16:creationId xmlns:a16="http://schemas.microsoft.com/office/drawing/2014/main" id="{36DE304B-7440-309F-BBD5-F4C137D3E8E6}"/>
                </a:ext>
              </a:extLst>
            </p:cNvPr>
            <p:cNvSpPr/>
            <p:nvPr/>
          </p:nvSpPr>
          <p:spPr>
            <a:xfrm>
              <a:off x="433011"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0" name="Google Shape;25901;p46">
              <a:extLst>
                <a:ext uri="{FF2B5EF4-FFF2-40B4-BE49-F238E27FC236}">
                  <a16:creationId xmlns:a16="http://schemas.microsoft.com/office/drawing/2014/main" id="{91ADCA52-10E9-DFB0-44BE-4C08B9E5A06F}"/>
                </a:ext>
              </a:extLst>
            </p:cNvPr>
            <p:cNvSpPr/>
            <p:nvPr/>
          </p:nvSpPr>
          <p:spPr>
            <a:xfrm>
              <a:off x="552519"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1" name="Google Shape;25902;p46">
              <a:extLst>
                <a:ext uri="{FF2B5EF4-FFF2-40B4-BE49-F238E27FC236}">
                  <a16:creationId xmlns:a16="http://schemas.microsoft.com/office/drawing/2014/main" id="{B8B551EC-747B-EA45-5045-5B352B115103}"/>
                </a:ext>
              </a:extLst>
            </p:cNvPr>
            <p:cNvSpPr/>
            <p:nvPr/>
          </p:nvSpPr>
          <p:spPr>
            <a:xfrm>
              <a:off x="672027"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2" name="Google Shape;25903;p46">
              <a:extLst>
                <a:ext uri="{FF2B5EF4-FFF2-40B4-BE49-F238E27FC236}">
                  <a16:creationId xmlns:a16="http://schemas.microsoft.com/office/drawing/2014/main" id="{9DBA8188-2ECF-E6C6-B1D0-65097E0EEA5F}"/>
                </a:ext>
              </a:extLst>
            </p:cNvPr>
            <p:cNvSpPr/>
            <p:nvPr/>
          </p:nvSpPr>
          <p:spPr>
            <a:xfrm>
              <a:off x="791536"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3" name="Google Shape;25904;p46">
              <a:extLst>
                <a:ext uri="{FF2B5EF4-FFF2-40B4-BE49-F238E27FC236}">
                  <a16:creationId xmlns:a16="http://schemas.microsoft.com/office/drawing/2014/main" id="{5902929E-126B-F86B-FDDC-C7F0671DD3FB}"/>
                </a:ext>
              </a:extLst>
            </p:cNvPr>
            <p:cNvSpPr/>
            <p:nvPr/>
          </p:nvSpPr>
          <p:spPr>
            <a:xfrm>
              <a:off x="911044"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4" name="Google Shape;25905;p46">
              <a:extLst>
                <a:ext uri="{FF2B5EF4-FFF2-40B4-BE49-F238E27FC236}">
                  <a16:creationId xmlns:a16="http://schemas.microsoft.com/office/drawing/2014/main" id="{C8D76102-F91C-F700-6B66-032BD2572464}"/>
                </a:ext>
              </a:extLst>
            </p:cNvPr>
            <p:cNvSpPr/>
            <p:nvPr/>
          </p:nvSpPr>
          <p:spPr>
            <a:xfrm>
              <a:off x="1030552"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5" name="Google Shape;25906;p46">
              <a:extLst>
                <a:ext uri="{FF2B5EF4-FFF2-40B4-BE49-F238E27FC236}">
                  <a16:creationId xmlns:a16="http://schemas.microsoft.com/office/drawing/2014/main" id="{B8039CAC-C46C-407C-03DE-184CD3177B02}"/>
                </a:ext>
              </a:extLst>
            </p:cNvPr>
            <p:cNvSpPr/>
            <p:nvPr/>
          </p:nvSpPr>
          <p:spPr>
            <a:xfrm>
              <a:off x="1150060"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6" name="Google Shape;25907;p46">
              <a:extLst>
                <a:ext uri="{FF2B5EF4-FFF2-40B4-BE49-F238E27FC236}">
                  <a16:creationId xmlns:a16="http://schemas.microsoft.com/office/drawing/2014/main" id="{848841E8-59F8-B62E-F81E-02F38B7553CE}"/>
                </a:ext>
              </a:extLst>
            </p:cNvPr>
            <p:cNvSpPr/>
            <p:nvPr/>
          </p:nvSpPr>
          <p:spPr>
            <a:xfrm>
              <a:off x="1269568"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7" name="Google Shape;25908;p46">
              <a:extLst>
                <a:ext uri="{FF2B5EF4-FFF2-40B4-BE49-F238E27FC236}">
                  <a16:creationId xmlns:a16="http://schemas.microsoft.com/office/drawing/2014/main" id="{52795EB7-170B-F6D3-2C4B-1B4D8575E92C}"/>
                </a:ext>
              </a:extLst>
            </p:cNvPr>
            <p:cNvSpPr/>
            <p:nvPr/>
          </p:nvSpPr>
          <p:spPr>
            <a:xfrm>
              <a:off x="1389077"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8" name="Google Shape;25909;p46">
              <a:extLst>
                <a:ext uri="{FF2B5EF4-FFF2-40B4-BE49-F238E27FC236}">
                  <a16:creationId xmlns:a16="http://schemas.microsoft.com/office/drawing/2014/main" id="{453DB257-1841-44AD-72E4-F8F810805F04}"/>
                </a:ext>
              </a:extLst>
            </p:cNvPr>
            <p:cNvSpPr/>
            <p:nvPr/>
          </p:nvSpPr>
          <p:spPr>
            <a:xfrm>
              <a:off x="1508585"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9" name="Google Shape;25910;p46">
              <a:extLst>
                <a:ext uri="{FF2B5EF4-FFF2-40B4-BE49-F238E27FC236}">
                  <a16:creationId xmlns:a16="http://schemas.microsoft.com/office/drawing/2014/main" id="{FDB1BB91-68E8-1F42-2EAC-EB309B06EE4D}"/>
                </a:ext>
              </a:extLst>
            </p:cNvPr>
            <p:cNvSpPr/>
            <p:nvPr/>
          </p:nvSpPr>
          <p:spPr>
            <a:xfrm>
              <a:off x="1628093"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0" name="Google Shape;25911;p46">
              <a:extLst>
                <a:ext uri="{FF2B5EF4-FFF2-40B4-BE49-F238E27FC236}">
                  <a16:creationId xmlns:a16="http://schemas.microsoft.com/office/drawing/2014/main" id="{DC47E142-7354-5191-5F5C-EE441268A0D7}"/>
                </a:ext>
              </a:extLst>
            </p:cNvPr>
            <p:cNvSpPr/>
            <p:nvPr/>
          </p:nvSpPr>
          <p:spPr>
            <a:xfrm>
              <a:off x="1747601"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1" name="Google Shape;25912;p46">
              <a:extLst>
                <a:ext uri="{FF2B5EF4-FFF2-40B4-BE49-F238E27FC236}">
                  <a16:creationId xmlns:a16="http://schemas.microsoft.com/office/drawing/2014/main" id="{EBE13A6C-352B-4B5B-EA31-231FD6C63E54}"/>
                </a:ext>
              </a:extLst>
            </p:cNvPr>
            <p:cNvSpPr/>
            <p:nvPr/>
          </p:nvSpPr>
          <p:spPr>
            <a:xfrm>
              <a:off x="1867110"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2" name="Google Shape;25913;p46">
              <a:extLst>
                <a:ext uri="{FF2B5EF4-FFF2-40B4-BE49-F238E27FC236}">
                  <a16:creationId xmlns:a16="http://schemas.microsoft.com/office/drawing/2014/main" id="{A4B97BAF-8720-43F1-E00F-D01D8F897493}"/>
                </a:ext>
              </a:extLst>
            </p:cNvPr>
            <p:cNvSpPr/>
            <p:nvPr/>
          </p:nvSpPr>
          <p:spPr>
            <a:xfrm>
              <a:off x="1986618"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3" name="Google Shape;25914;p46">
              <a:extLst>
                <a:ext uri="{FF2B5EF4-FFF2-40B4-BE49-F238E27FC236}">
                  <a16:creationId xmlns:a16="http://schemas.microsoft.com/office/drawing/2014/main" id="{647B2247-6FAD-F7D8-917A-86E24DBB374D}"/>
                </a:ext>
              </a:extLst>
            </p:cNvPr>
            <p:cNvSpPr/>
            <p:nvPr/>
          </p:nvSpPr>
          <p:spPr>
            <a:xfrm>
              <a:off x="2106126"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4" name="Google Shape;25915;p46">
              <a:extLst>
                <a:ext uri="{FF2B5EF4-FFF2-40B4-BE49-F238E27FC236}">
                  <a16:creationId xmlns:a16="http://schemas.microsoft.com/office/drawing/2014/main" id="{46A9482F-A55B-4E97-50E4-43A1AE8CA1DF}"/>
                </a:ext>
              </a:extLst>
            </p:cNvPr>
            <p:cNvSpPr/>
            <p:nvPr/>
          </p:nvSpPr>
          <p:spPr>
            <a:xfrm>
              <a:off x="2225634"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5" name="Google Shape;25916;p46">
              <a:extLst>
                <a:ext uri="{FF2B5EF4-FFF2-40B4-BE49-F238E27FC236}">
                  <a16:creationId xmlns:a16="http://schemas.microsoft.com/office/drawing/2014/main" id="{FC444DF4-9E13-0956-728D-18A6BE07FEEF}"/>
                </a:ext>
              </a:extLst>
            </p:cNvPr>
            <p:cNvSpPr/>
            <p:nvPr/>
          </p:nvSpPr>
          <p:spPr>
            <a:xfrm>
              <a:off x="2345143"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6" name="Google Shape;25917;p46">
              <a:extLst>
                <a:ext uri="{FF2B5EF4-FFF2-40B4-BE49-F238E27FC236}">
                  <a16:creationId xmlns:a16="http://schemas.microsoft.com/office/drawing/2014/main" id="{D481767F-4942-6415-26AA-4C89D2CF8E31}"/>
                </a:ext>
              </a:extLst>
            </p:cNvPr>
            <p:cNvSpPr/>
            <p:nvPr/>
          </p:nvSpPr>
          <p:spPr>
            <a:xfrm>
              <a:off x="2464651"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7" name="Google Shape;25918;p46">
              <a:extLst>
                <a:ext uri="{FF2B5EF4-FFF2-40B4-BE49-F238E27FC236}">
                  <a16:creationId xmlns:a16="http://schemas.microsoft.com/office/drawing/2014/main" id="{8579A00E-396F-3226-27AB-804B091527CD}"/>
                </a:ext>
              </a:extLst>
            </p:cNvPr>
            <p:cNvSpPr/>
            <p:nvPr/>
          </p:nvSpPr>
          <p:spPr>
            <a:xfrm>
              <a:off x="2584159"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8" name="Google Shape;25919;p46">
              <a:extLst>
                <a:ext uri="{FF2B5EF4-FFF2-40B4-BE49-F238E27FC236}">
                  <a16:creationId xmlns:a16="http://schemas.microsoft.com/office/drawing/2014/main" id="{89FF7FD6-93D5-68B0-453F-12EB59430E8F}"/>
                </a:ext>
              </a:extLst>
            </p:cNvPr>
            <p:cNvSpPr/>
            <p:nvPr/>
          </p:nvSpPr>
          <p:spPr>
            <a:xfrm>
              <a:off x="2703667"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9" name="Google Shape;25920;p46">
              <a:extLst>
                <a:ext uri="{FF2B5EF4-FFF2-40B4-BE49-F238E27FC236}">
                  <a16:creationId xmlns:a16="http://schemas.microsoft.com/office/drawing/2014/main" id="{A10404A9-C2C5-D840-64BC-A20BB4A5238C}"/>
                </a:ext>
              </a:extLst>
            </p:cNvPr>
            <p:cNvSpPr/>
            <p:nvPr/>
          </p:nvSpPr>
          <p:spPr>
            <a:xfrm>
              <a:off x="2823176"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0" name="Google Shape;25921;p46">
              <a:extLst>
                <a:ext uri="{FF2B5EF4-FFF2-40B4-BE49-F238E27FC236}">
                  <a16:creationId xmlns:a16="http://schemas.microsoft.com/office/drawing/2014/main" id="{C80B81D9-0AFC-3FCD-E0BA-4CDD236724B2}"/>
                </a:ext>
              </a:extLst>
            </p:cNvPr>
            <p:cNvSpPr/>
            <p:nvPr/>
          </p:nvSpPr>
          <p:spPr>
            <a:xfrm>
              <a:off x="2942684"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1" name="Google Shape;25922;p46">
              <a:extLst>
                <a:ext uri="{FF2B5EF4-FFF2-40B4-BE49-F238E27FC236}">
                  <a16:creationId xmlns:a16="http://schemas.microsoft.com/office/drawing/2014/main" id="{5DF9B2DD-AEEF-D4BC-6285-C2F97A06B5B1}"/>
                </a:ext>
              </a:extLst>
            </p:cNvPr>
            <p:cNvSpPr/>
            <p:nvPr/>
          </p:nvSpPr>
          <p:spPr>
            <a:xfrm>
              <a:off x="3062192"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2" name="Google Shape;25923;p46">
              <a:extLst>
                <a:ext uri="{FF2B5EF4-FFF2-40B4-BE49-F238E27FC236}">
                  <a16:creationId xmlns:a16="http://schemas.microsoft.com/office/drawing/2014/main" id="{679D25CA-7E7E-05E5-EF2A-1284F7133C42}"/>
                </a:ext>
              </a:extLst>
            </p:cNvPr>
            <p:cNvSpPr/>
            <p:nvPr/>
          </p:nvSpPr>
          <p:spPr>
            <a:xfrm>
              <a:off x="3181700"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3" name="Google Shape;25924;p46">
              <a:extLst>
                <a:ext uri="{FF2B5EF4-FFF2-40B4-BE49-F238E27FC236}">
                  <a16:creationId xmlns:a16="http://schemas.microsoft.com/office/drawing/2014/main" id="{EFA13840-95CB-E645-7F40-B56FE493FD88}"/>
                </a:ext>
              </a:extLst>
            </p:cNvPr>
            <p:cNvSpPr/>
            <p:nvPr/>
          </p:nvSpPr>
          <p:spPr>
            <a:xfrm>
              <a:off x="3301209"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4" name="Google Shape;25925;p46">
              <a:extLst>
                <a:ext uri="{FF2B5EF4-FFF2-40B4-BE49-F238E27FC236}">
                  <a16:creationId xmlns:a16="http://schemas.microsoft.com/office/drawing/2014/main" id="{182409AE-501D-86F7-20FF-D2F327795D60}"/>
                </a:ext>
              </a:extLst>
            </p:cNvPr>
            <p:cNvSpPr/>
            <p:nvPr/>
          </p:nvSpPr>
          <p:spPr>
            <a:xfrm>
              <a:off x="3420717"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5" name="Google Shape;25926;p46">
              <a:extLst>
                <a:ext uri="{FF2B5EF4-FFF2-40B4-BE49-F238E27FC236}">
                  <a16:creationId xmlns:a16="http://schemas.microsoft.com/office/drawing/2014/main" id="{45DD7AAC-3FDE-3E9D-2DB4-15108A034C11}"/>
                </a:ext>
              </a:extLst>
            </p:cNvPr>
            <p:cNvSpPr/>
            <p:nvPr/>
          </p:nvSpPr>
          <p:spPr>
            <a:xfrm>
              <a:off x="313503"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6" name="Google Shape;25927;p46">
              <a:extLst>
                <a:ext uri="{FF2B5EF4-FFF2-40B4-BE49-F238E27FC236}">
                  <a16:creationId xmlns:a16="http://schemas.microsoft.com/office/drawing/2014/main" id="{E7E6B076-7C89-E44E-46FD-E2BCC6EE4AB7}"/>
                </a:ext>
              </a:extLst>
            </p:cNvPr>
            <p:cNvSpPr/>
            <p:nvPr/>
          </p:nvSpPr>
          <p:spPr>
            <a:xfrm>
              <a:off x="433011"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7" name="Google Shape;25928;p46">
              <a:extLst>
                <a:ext uri="{FF2B5EF4-FFF2-40B4-BE49-F238E27FC236}">
                  <a16:creationId xmlns:a16="http://schemas.microsoft.com/office/drawing/2014/main" id="{B40A00A5-1DEB-05C4-5F5D-3258C3D1F748}"/>
                </a:ext>
              </a:extLst>
            </p:cNvPr>
            <p:cNvSpPr/>
            <p:nvPr/>
          </p:nvSpPr>
          <p:spPr>
            <a:xfrm>
              <a:off x="552519"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8" name="Google Shape;25929;p46">
              <a:extLst>
                <a:ext uri="{FF2B5EF4-FFF2-40B4-BE49-F238E27FC236}">
                  <a16:creationId xmlns:a16="http://schemas.microsoft.com/office/drawing/2014/main" id="{BC574EF3-1D2E-9C66-DF7C-53ABEF1A01AF}"/>
                </a:ext>
              </a:extLst>
            </p:cNvPr>
            <p:cNvSpPr/>
            <p:nvPr/>
          </p:nvSpPr>
          <p:spPr>
            <a:xfrm>
              <a:off x="672027"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9" name="Google Shape;25930;p46">
              <a:extLst>
                <a:ext uri="{FF2B5EF4-FFF2-40B4-BE49-F238E27FC236}">
                  <a16:creationId xmlns:a16="http://schemas.microsoft.com/office/drawing/2014/main" id="{9D5DC973-9CF2-3132-AE5C-7F1C07E869D7}"/>
                </a:ext>
              </a:extLst>
            </p:cNvPr>
            <p:cNvSpPr/>
            <p:nvPr/>
          </p:nvSpPr>
          <p:spPr>
            <a:xfrm>
              <a:off x="791536"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0" name="Google Shape;25931;p46">
              <a:extLst>
                <a:ext uri="{FF2B5EF4-FFF2-40B4-BE49-F238E27FC236}">
                  <a16:creationId xmlns:a16="http://schemas.microsoft.com/office/drawing/2014/main" id="{420D1972-A3AB-3A0F-46C7-2F264D746FF8}"/>
                </a:ext>
              </a:extLst>
            </p:cNvPr>
            <p:cNvSpPr/>
            <p:nvPr/>
          </p:nvSpPr>
          <p:spPr>
            <a:xfrm>
              <a:off x="911044"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1" name="Google Shape;25932;p46">
              <a:extLst>
                <a:ext uri="{FF2B5EF4-FFF2-40B4-BE49-F238E27FC236}">
                  <a16:creationId xmlns:a16="http://schemas.microsoft.com/office/drawing/2014/main" id="{C1681985-E680-3A49-DB86-7791B911FE3B}"/>
                </a:ext>
              </a:extLst>
            </p:cNvPr>
            <p:cNvSpPr/>
            <p:nvPr/>
          </p:nvSpPr>
          <p:spPr>
            <a:xfrm>
              <a:off x="1030552"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2" name="Google Shape;25933;p46">
              <a:extLst>
                <a:ext uri="{FF2B5EF4-FFF2-40B4-BE49-F238E27FC236}">
                  <a16:creationId xmlns:a16="http://schemas.microsoft.com/office/drawing/2014/main" id="{5C9817A1-9E90-46FD-E192-BCBDC2304E85}"/>
                </a:ext>
              </a:extLst>
            </p:cNvPr>
            <p:cNvSpPr/>
            <p:nvPr/>
          </p:nvSpPr>
          <p:spPr>
            <a:xfrm>
              <a:off x="1150060"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3" name="Google Shape;25934;p46">
              <a:extLst>
                <a:ext uri="{FF2B5EF4-FFF2-40B4-BE49-F238E27FC236}">
                  <a16:creationId xmlns:a16="http://schemas.microsoft.com/office/drawing/2014/main" id="{4D1C7861-5DBC-7D7F-9BAF-AA39D46E1189}"/>
                </a:ext>
              </a:extLst>
            </p:cNvPr>
            <p:cNvSpPr/>
            <p:nvPr/>
          </p:nvSpPr>
          <p:spPr>
            <a:xfrm>
              <a:off x="1269568"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4" name="Google Shape;25935;p46">
              <a:extLst>
                <a:ext uri="{FF2B5EF4-FFF2-40B4-BE49-F238E27FC236}">
                  <a16:creationId xmlns:a16="http://schemas.microsoft.com/office/drawing/2014/main" id="{1A0D9331-3156-18A4-E0AF-41DF71A49FFC}"/>
                </a:ext>
              </a:extLst>
            </p:cNvPr>
            <p:cNvSpPr/>
            <p:nvPr/>
          </p:nvSpPr>
          <p:spPr>
            <a:xfrm>
              <a:off x="1389077"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5" name="Google Shape;25936;p46">
              <a:extLst>
                <a:ext uri="{FF2B5EF4-FFF2-40B4-BE49-F238E27FC236}">
                  <a16:creationId xmlns:a16="http://schemas.microsoft.com/office/drawing/2014/main" id="{29FE828A-811A-08A3-87DA-F10D42DF0428}"/>
                </a:ext>
              </a:extLst>
            </p:cNvPr>
            <p:cNvSpPr/>
            <p:nvPr/>
          </p:nvSpPr>
          <p:spPr>
            <a:xfrm>
              <a:off x="1508585"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6" name="Google Shape;25937;p46">
              <a:extLst>
                <a:ext uri="{FF2B5EF4-FFF2-40B4-BE49-F238E27FC236}">
                  <a16:creationId xmlns:a16="http://schemas.microsoft.com/office/drawing/2014/main" id="{25738693-EAA3-5704-8361-293E00DEB29D}"/>
                </a:ext>
              </a:extLst>
            </p:cNvPr>
            <p:cNvSpPr/>
            <p:nvPr/>
          </p:nvSpPr>
          <p:spPr>
            <a:xfrm>
              <a:off x="1628093"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7" name="Google Shape;25938;p46">
              <a:extLst>
                <a:ext uri="{FF2B5EF4-FFF2-40B4-BE49-F238E27FC236}">
                  <a16:creationId xmlns:a16="http://schemas.microsoft.com/office/drawing/2014/main" id="{E46282FA-FE3D-D776-3A1E-6EBEA37779A5}"/>
                </a:ext>
              </a:extLst>
            </p:cNvPr>
            <p:cNvSpPr/>
            <p:nvPr/>
          </p:nvSpPr>
          <p:spPr>
            <a:xfrm>
              <a:off x="1747601"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8" name="Google Shape;25939;p46">
              <a:extLst>
                <a:ext uri="{FF2B5EF4-FFF2-40B4-BE49-F238E27FC236}">
                  <a16:creationId xmlns:a16="http://schemas.microsoft.com/office/drawing/2014/main" id="{91DABA3D-3E2F-E31C-2A1D-FF64817004D4}"/>
                </a:ext>
              </a:extLst>
            </p:cNvPr>
            <p:cNvSpPr/>
            <p:nvPr/>
          </p:nvSpPr>
          <p:spPr>
            <a:xfrm>
              <a:off x="1867110"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9" name="Google Shape;25940;p46">
              <a:extLst>
                <a:ext uri="{FF2B5EF4-FFF2-40B4-BE49-F238E27FC236}">
                  <a16:creationId xmlns:a16="http://schemas.microsoft.com/office/drawing/2014/main" id="{CEE2B815-A5CF-1F32-4096-BE80260CE5D8}"/>
                </a:ext>
              </a:extLst>
            </p:cNvPr>
            <p:cNvSpPr/>
            <p:nvPr/>
          </p:nvSpPr>
          <p:spPr>
            <a:xfrm>
              <a:off x="1986618"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0" name="Google Shape;25941;p46">
              <a:extLst>
                <a:ext uri="{FF2B5EF4-FFF2-40B4-BE49-F238E27FC236}">
                  <a16:creationId xmlns:a16="http://schemas.microsoft.com/office/drawing/2014/main" id="{7F65346A-2BB2-EE04-1DBE-9DF1FFB938D6}"/>
                </a:ext>
              </a:extLst>
            </p:cNvPr>
            <p:cNvSpPr/>
            <p:nvPr/>
          </p:nvSpPr>
          <p:spPr>
            <a:xfrm>
              <a:off x="2106126"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1" name="Google Shape;25942;p46">
              <a:extLst>
                <a:ext uri="{FF2B5EF4-FFF2-40B4-BE49-F238E27FC236}">
                  <a16:creationId xmlns:a16="http://schemas.microsoft.com/office/drawing/2014/main" id="{CD96E60C-FF14-37FF-1A31-31E9D9F748E5}"/>
                </a:ext>
              </a:extLst>
            </p:cNvPr>
            <p:cNvSpPr/>
            <p:nvPr/>
          </p:nvSpPr>
          <p:spPr>
            <a:xfrm>
              <a:off x="2225634"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2" name="Google Shape;25943;p46">
              <a:extLst>
                <a:ext uri="{FF2B5EF4-FFF2-40B4-BE49-F238E27FC236}">
                  <a16:creationId xmlns:a16="http://schemas.microsoft.com/office/drawing/2014/main" id="{2BE64B2B-079C-3965-82D9-15E327B032E6}"/>
                </a:ext>
              </a:extLst>
            </p:cNvPr>
            <p:cNvSpPr/>
            <p:nvPr/>
          </p:nvSpPr>
          <p:spPr>
            <a:xfrm>
              <a:off x="2345143"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3" name="Google Shape;25944;p46">
              <a:extLst>
                <a:ext uri="{FF2B5EF4-FFF2-40B4-BE49-F238E27FC236}">
                  <a16:creationId xmlns:a16="http://schemas.microsoft.com/office/drawing/2014/main" id="{9CD5D7A7-ABCE-9EC6-B9E8-04914ED707BA}"/>
                </a:ext>
              </a:extLst>
            </p:cNvPr>
            <p:cNvSpPr/>
            <p:nvPr/>
          </p:nvSpPr>
          <p:spPr>
            <a:xfrm>
              <a:off x="2464651"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4" name="Google Shape;25945;p46">
              <a:extLst>
                <a:ext uri="{FF2B5EF4-FFF2-40B4-BE49-F238E27FC236}">
                  <a16:creationId xmlns:a16="http://schemas.microsoft.com/office/drawing/2014/main" id="{F6BBF472-18B8-3107-E6EF-ECE21171A84E}"/>
                </a:ext>
              </a:extLst>
            </p:cNvPr>
            <p:cNvSpPr/>
            <p:nvPr/>
          </p:nvSpPr>
          <p:spPr>
            <a:xfrm>
              <a:off x="2584159"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5" name="Google Shape;25946;p46">
              <a:extLst>
                <a:ext uri="{FF2B5EF4-FFF2-40B4-BE49-F238E27FC236}">
                  <a16:creationId xmlns:a16="http://schemas.microsoft.com/office/drawing/2014/main" id="{11EAD486-67E6-B0D3-4EA6-2FE67FC87C65}"/>
                </a:ext>
              </a:extLst>
            </p:cNvPr>
            <p:cNvSpPr/>
            <p:nvPr/>
          </p:nvSpPr>
          <p:spPr>
            <a:xfrm>
              <a:off x="2703667"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6" name="Google Shape;25947;p46">
              <a:extLst>
                <a:ext uri="{FF2B5EF4-FFF2-40B4-BE49-F238E27FC236}">
                  <a16:creationId xmlns:a16="http://schemas.microsoft.com/office/drawing/2014/main" id="{5C26F3C0-D7F9-DFD7-955B-2E4A90C77815}"/>
                </a:ext>
              </a:extLst>
            </p:cNvPr>
            <p:cNvSpPr/>
            <p:nvPr/>
          </p:nvSpPr>
          <p:spPr>
            <a:xfrm>
              <a:off x="2823176"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7" name="Google Shape;25948;p46">
              <a:extLst>
                <a:ext uri="{FF2B5EF4-FFF2-40B4-BE49-F238E27FC236}">
                  <a16:creationId xmlns:a16="http://schemas.microsoft.com/office/drawing/2014/main" id="{3F3086DD-F393-6C52-6906-2FDDDAAB00D7}"/>
                </a:ext>
              </a:extLst>
            </p:cNvPr>
            <p:cNvSpPr/>
            <p:nvPr/>
          </p:nvSpPr>
          <p:spPr>
            <a:xfrm>
              <a:off x="2942684"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8" name="Google Shape;25949;p46">
              <a:extLst>
                <a:ext uri="{FF2B5EF4-FFF2-40B4-BE49-F238E27FC236}">
                  <a16:creationId xmlns:a16="http://schemas.microsoft.com/office/drawing/2014/main" id="{85F3C5D8-D12D-3523-7624-93C8C3AD36F0}"/>
                </a:ext>
              </a:extLst>
            </p:cNvPr>
            <p:cNvSpPr/>
            <p:nvPr/>
          </p:nvSpPr>
          <p:spPr>
            <a:xfrm>
              <a:off x="3062192"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9" name="Google Shape;25950;p46">
              <a:extLst>
                <a:ext uri="{FF2B5EF4-FFF2-40B4-BE49-F238E27FC236}">
                  <a16:creationId xmlns:a16="http://schemas.microsoft.com/office/drawing/2014/main" id="{2DE86F33-CE2E-A779-BFC5-EB793BF59B27}"/>
                </a:ext>
              </a:extLst>
            </p:cNvPr>
            <p:cNvSpPr/>
            <p:nvPr/>
          </p:nvSpPr>
          <p:spPr>
            <a:xfrm>
              <a:off x="3181700"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0" name="Google Shape;25951;p46">
              <a:extLst>
                <a:ext uri="{FF2B5EF4-FFF2-40B4-BE49-F238E27FC236}">
                  <a16:creationId xmlns:a16="http://schemas.microsoft.com/office/drawing/2014/main" id="{1858C6B3-DAE4-6AC1-8DCE-D4225E37F36D}"/>
                </a:ext>
              </a:extLst>
            </p:cNvPr>
            <p:cNvSpPr/>
            <p:nvPr/>
          </p:nvSpPr>
          <p:spPr>
            <a:xfrm>
              <a:off x="3301209"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1" name="Google Shape;25952;p46">
              <a:extLst>
                <a:ext uri="{FF2B5EF4-FFF2-40B4-BE49-F238E27FC236}">
                  <a16:creationId xmlns:a16="http://schemas.microsoft.com/office/drawing/2014/main" id="{DEBDC9EA-7497-13AF-D13F-C4CE4F7CBFCD}"/>
                </a:ext>
              </a:extLst>
            </p:cNvPr>
            <p:cNvSpPr/>
            <p:nvPr/>
          </p:nvSpPr>
          <p:spPr>
            <a:xfrm>
              <a:off x="3420717"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2" name="Google Shape;25953;p46">
              <a:extLst>
                <a:ext uri="{FF2B5EF4-FFF2-40B4-BE49-F238E27FC236}">
                  <a16:creationId xmlns:a16="http://schemas.microsoft.com/office/drawing/2014/main" id="{8507378D-B7CE-2EAE-F066-CEC86F9F28D3}"/>
                </a:ext>
              </a:extLst>
            </p:cNvPr>
            <p:cNvSpPr/>
            <p:nvPr/>
          </p:nvSpPr>
          <p:spPr>
            <a:xfrm>
              <a:off x="313503"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3" name="Google Shape;25954;p46">
              <a:extLst>
                <a:ext uri="{FF2B5EF4-FFF2-40B4-BE49-F238E27FC236}">
                  <a16:creationId xmlns:a16="http://schemas.microsoft.com/office/drawing/2014/main" id="{B8C82CA7-3189-A9B7-96E9-FA4161841219}"/>
                </a:ext>
              </a:extLst>
            </p:cNvPr>
            <p:cNvSpPr/>
            <p:nvPr/>
          </p:nvSpPr>
          <p:spPr>
            <a:xfrm>
              <a:off x="433011"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4" name="Google Shape;25955;p46">
              <a:extLst>
                <a:ext uri="{FF2B5EF4-FFF2-40B4-BE49-F238E27FC236}">
                  <a16:creationId xmlns:a16="http://schemas.microsoft.com/office/drawing/2014/main" id="{6CB2E8B4-FB20-81E2-AB79-86C29A1BBADF}"/>
                </a:ext>
              </a:extLst>
            </p:cNvPr>
            <p:cNvSpPr/>
            <p:nvPr/>
          </p:nvSpPr>
          <p:spPr>
            <a:xfrm>
              <a:off x="552519"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5" name="Google Shape;25956;p46">
              <a:extLst>
                <a:ext uri="{FF2B5EF4-FFF2-40B4-BE49-F238E27FC236}">
                  <a16:creationId xmlns:a16="http://schemas.microsoft.com/office/drawing/2014/main" id="{17FD4830-5EA3-7FFF-0B80-673EB1F7659D}"/>
                </a:ext>
              </a:extLst>
            </p:cNvPr>
            <p:cNvSpPr/>
            <p:nvPr/>
          </p:nvSpPr>
          <p:spPr>
            <a:xfrm>
              <a:off x="672027"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6" name="Google Shape;25957;p46">
              <a:extLst>
                <a:ext uri="{FF2B5EF4-FFF2-40B4-BE49-F238E27FC236}">
                  <a16:creationId xmlns:a16="http://schemas.microsoft.com/office/drawing/2014/main" id="{3FA7B989-542E-3966-A9B7-24B545C98031}"/>
                </a:ext>
              </a:extLst>
            </p:cNvPr>
            <p:cNvSpPr/>
            <p:nvPr/>
          </p:nvSpPr>
          <p:spPr>
            <a:xfrm>
              <a:off x="791536"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7" name="Google Shape;25958;p46">
              <a:extLst>
                <a:ext uri="{FF2B5EF4-FFF2-40B4-BE49-F238E27FC236}">
                  <a16:creationId xmlns:a16="http://schemas.microsoft.com/office/drawing/2014/main" id="{6605FCDF-A289-F87C-0F3B-F7B89C2174B3}"/>
                </a:ext>
              </a:extLst>
            </p:cNvPr>
            <p:cNvSpPr/>
            <p:nvPr/>
          </p:nvSpPr>
          <p:spPr>
            <a:xfrm>
              <a:off x="911044"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8" name="Google Shape;25959;p46">
              <a:extLst>
                <a:ext uri="{FF2B5EF4-FFF2-40B4-BE49-F238E27FC236}">
                  <a16:creationId xmlns:a16="http://schemas.microsoft.com/office/drawing/2014/main" id="{614986FF-7CBC-68A8-84FA-015C8A1C6B01}"/>
                </a:ext>
              </a:extLst>
            </p:cNvPr>
            <p:cNvSpPr/>
            <p:nvPr/>
          </p:nvSpPr>
          <p:spPr>
            <a:xfrm>
              <a:off x="1030552"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9" name="Google Shape;25960;p46">
              <a:extLst>
                <a:ext uri="{FF2B5EF4-FFF2-40B4-BE49-F238E27FC236}">
                  <a16:creationId xmlns:a16="http://schemas.microsoft.com/office/drawing/2014/main" id="{3AC451C4-FA08-975D-800E-D896778A8EC6}"/>
                </a:ext>
              </a:extLst>
            </p:cNvPr>
            <p:cNvSpPr/>
            <p:nvPr/>
          </p:nvSpPr>
          <p:spPr>
            <a:xfrm>
              <a:off x="1150060"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0" name="Google Shape;25961;p46">
              <a:extLst>
                <a:ext uri="{FF2B5EF4-FFF2-40B4-BE49-F238E27FC236}">
                  <a16:creationId xmlns:a16="http://schemas.microsoft.com/office/drawing/2014/main" id="{CE03ABAC-F5D9-0D58-2D3B-D57ED4FA3FCC}"/>
                </a:ext>
              </a:extLst>
            </p:cNvPr>
            <p:cNvSpPr/>
            <p:nvPr/>
          </p:nvSpPr>
          <p:spPr>
            <a:xfrm>
              <a:off x="1269568"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1" name="Google Shape;25962;p46">
              <a:extLst>
                <a:ext uri="{FF2B5EF4-FFF2-40B4-BE49-F238E27FC236}">
                  <a16:creationId xmlns:a16="http://schemas.microsoft.com/office/drawing/2014/main" id="{9C79F4FA-8E6C-4D5B-24BA-E83DA4E465BD}"/>
                </a:ext>
              </a:extLst>
            </p:cNvPr>
            <p:cNvSpPr/>
            <p:nvPr/>
          </p:nvSpPr>
          <p:spPr>
            <a:xfrm>
              <a:off x="1389077"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2" name="Google Shape;25963;p46">
              <a:extLst>
                <a:ext uri="{FF2B5EF4-FFF2-40B4-BE49-F238E27FC236}">
                  <a16:creationId xmlns:a16="http://schemas.microsoft.com/office/drawing/2014/main" id="{F292F58D-9964-A143-11A3-01A006A391CB}"/>
                </a:ext>
              </a:extLst>
            </p:cNvPr>
            <p:cNvSpPr/>
            <p:nvPr/>
          </p:nvSpPr>
          <p:spPr>
            <a:xfrm>
              <a:off x="1508585"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3" name="Google Shape;25964;p46">
              <a:extLst>
                <a:ext uri="{FF2B5EF4-FFF2-40B4-BE49-F238E27FC236}">
                  <a16:creationId xmlns:a16="http://schemas.microsoft.com/office/drawing/2014/main" id="{B3813361-58ED-AFA1-A2AE-64209E831383}"/>
                </a:ext>
              </a:extLst>
            </p:cNvPr>
            <p:cNvSpPr/>
            <p:nvPr/>
          </p:nvSpPr>
          <p:spPr>
            <a:xfrm>
              <a:off x="1628093"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4" name="Google Shape;25965;p46">
              <a:extLst>
                <a:ext uri="{FF2B5EF4-FFF2-40B4-BE49-F238E27FC236}">
                  <a16:creationId xmlns:a16="http://schemas.microsoft.com/office/drawing/2014/main" id="{C972FE62-CB16-4907-475A-5A3A6D99F4A8}"/>
                </a:ext>
              </a:extLst>
            </p:cNvPr>
            <p:cNvSpPr/>
            <p:nvPr/>
          </p:nvSpPr>
          <p:spPr>
            <a:xfrm>
              <a:off x="1747601"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5" name="Google Shape;25966;p46">
              <a:extLst>
                <a:ext uri="{FF2B5EF4-FFF2-40B4-BE49-F238E27FC236}">
                  <a16:creationId xmlns:a16="http://schemas.microsoft.com/office/drawing/2014/main" id="{9A510CE7-3739-C410-F21B-A1885645A931}"/>
                </a:ext>
              </a:extLst>
            </p:cNvPr>
            <p:cNvSpPr/>
            <p:nvPr/>
          </p:nvSpPr>
          <p:spPr>
            <a:xfrm>
              <a:off x="1867110"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6" name="Google Shape;25967;p46">
              <a:extLst>
                <a:ext uri="{FF2B5EF4-FFF2-40B4-BE49-F238E27FC236}">
                  <a16:creationId xmlns:a16="http://schemas.microsoft.com/office/drawing/2014/main" id="{C9FD169F-0601-3BB3-56B7-6218B7226397}"/>
                </a:ext>
              </a:extLst>
            </p:cNvPr>
            <p:cNvSpPr/>
            <p:nvPr/>
          </p:nvSpPr>
          <p:spPr>
            <a:xfrm>
              <a:off x="1986618"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7" name="Google Shape;25968;p46">
              <a:extLst>
                <a:ext uri="{FF2B5EF4-FFF2-40B4-BE49-F238E27FC236}">
                  <a16:creationId xmlns:a16="http://schemas.microsoft.com/office/drawing/2014/main" id="{D1E7E01F-2042-C387-EC34-8E5766BA1314}"/>
                </a:ext>
              </a:extLst>
            </p:cNvPr>
            <p:cNvSpPr/>
            <p:nvPr/>
          </p:nvSpPr>
          <p:spPr>
            <a:xfrm>
              <a:off x="2106126"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8" name="Google Shape;25969;p46">
              <a:extLst>
                <a:ext uri="{FF2B5EF4-FFF2-40B4-BE49-F238E27FC236}">
                  <a16:creationId xmlns:a16="http://schemas.microsoft.com/office/drawing/2014/main" id="{81D500FA-CEAB-0D36-4AEE-5872966D5DAA}"/>
                </a:ext>
              </a:extLst>
            </p:cNvPr>
            <p:cNvSpPr/>
            <p:nvPr/>
          </p:nvSpPr>
          <p:spPr>
            <a:xfrm>
              <a:off x="2225634"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9" name="Google Shape;25970;p46">
              <a:extLst>
                <a:ext uri="{FF2B5EF4-FFF2-40B4-BE49-F238E27FC236}">
                  <a16:creationId xmlns:a16="http://schemas.microsoft.com/office/drawing/2014/main" id="{42AA1D80-4760-FE85-E235-67C5D6717DB0}"/>
                </a:ext>
              </a:extLst>
            </p:cNvPr>
            <p:cNvSpPr/>
            <p:nvPr/>
          </p:nvSpPr>
          <p:spPr>
            <a:xfrm>
              <a:off x="2345143"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0" name="Google Shape;25971;p46">
              <a:extLst>
                <a:ext uri="{FF2B5EF4-FFF2-40B4-BE49-F238E27FC236}">
                  <a16:creationId xmlns:a16="http://schemas.microsoft.com/office/drawing/2014/main" id="{E7926462-D1D2-C32C-9B84-E66487ABC0EA}"/>
                </a:ext>
              </a:extLst>
            </p:cNvPr>
            <p:cNvSpPr/>
            <p:nvPr/>
          </p:nvSpPr>
          <p:spPr>
            <a:xfrm>
              <a:off x="2464651"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1" name="Google Shape;25972;p46">
              <a:extLst>
                <a:ext uri="{FF2B5EF4-FFF2-40B4-BE49-F238E27FC236}">
                  <a16:creationId xmlns:a16="http://schemas.microsoft.com/office/drawing/2014/main" id="{7CE22181-79A1-C4EB-C9A2-AAEB40088EE3}"/>
                </a:ext>
              </a:extLst>
            </p:cNvPr>
            <p:cNvSpPr/>
            <p:nvPr/>
          </p:nvSpPr>
          <p:spPr>
            <a:xfrm>
              <a:off x="2584159"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2" name="Google Shape;25973;p46">
              <a:extLst>
                <a:ext uri="{FF2B5EF4-FFF2-40B4-BE49-F238E27FC236}">
                  <a16:creationId xmlns:a16="http://schemas.microsoft.com/office/drawing/2014/main" id="{ED09AA46-8808-A81B-D57A-E6D79E2C05C7}"/>
                </a:ext>
              </a:extLst>
            </p:cNvPr>
            <p:cNvSpPr/>
            <p:nvPr/>
          </p:nvSpPr>
          <p:spPr>
            <a:xfrm>
              <a:off x="2703667"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3" name="Google Shape;25974;p46">
              <a:extLst>
                <a:ext uri="{FF2B5EF4-FFF2-40B4-BE49-F238E27FC236}">
                  <a16:creationId xmlns:a16="http://schemas.microsoft.com/office/drawing/2014/main" id="{6A81BC24-BCE6-FDDD-8F7E-A32529028D76}"/>
                </a:ext>
              </a:extLst>
            </p:cNvPr>
            <p:cNvSpPr/>
            <p:nvPr/>
          </p:nvSpPr>
          <p:spPr>
            <a:xfrm>
              <a:off x="2823176"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4" name="Google Shape;25975;p46">
              <a:extLst>
                <a:ext uri="{FF2B5EF4-FFF2-40B4-BE49-F238E27FC236}">
                  <a16:creationId xmlns:a16="http://schemas.microsoft.com/office/drawing/2014/main" id="{D50FF122-DB68-BEEA-CFF5-1C4F2986A33C}"/>
                </a:ext>
              </a:extLst>
            </p:cNvPr>
            <p:cNvSpPr/>
            <p:nvPr/>
          </p:nvSpPr>
          <p:spPr>
            <a:xfrm>
              <a:off x="2942684"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5" name="Google Shape;25976;p46">
              <a:extLst>
                <a:ext uri="{FF2B5EF4-FFF2-40B4-BE49-F238E27FC236}">
                  <a16:creationId xmlns:a16="http://schemas.microsoft.com/office/drawing/2014/main" id="{7C6BD853-71E8-184D-F8D7-D6E11A8ADF6F}"/>
                </a:ext>
              </a:extLst>
            </p:cNvPr>
            <p:cNvSpPr/>
            <p:nvPr/>
          </p:nvSpPr>
          <p:spPr>
            <a:xfrm>
              <a:off x="3062192"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6" name="Google Shape;25977;p46">
              <a:extLst>
                <a:ext uri="{FF2B5EF4-FFF2-40B4-BE49-F238E27FC236}">
                  <a16:creationId xmlns:a16="http://schemas.microsoft.com/office/drawing/2014/main" id="{B0DC7317-1669-4653-B8FA-E93A84CF83B0}"/>
                </a:ext>
              </a:extLst>
            </p:cNvPr>
            <p:cNvSpPr/>
            <p:nvPr/>
          </p:nvSpPr>
          <p:spPr>
            <a:xfrm>
              <a:off x="3181700"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7" name="Google Shape;25978;p46">
              <a:extLst>
                <a:ext uri="{FF2B5EF4-FFF2-40B4-BE49-F238E27FC236}">
                  <a16:creationId xmlns:a16="http://schemas.microsoft.com/office/drawing/2014/main" id="{4BF2D43A-13A5-E767-0046-82BA1C0A8F60}"/>
                </a:ext>
              </a:extLst>
            </p:cNvPr>
            <p:cNvSpPr/>
            <p:nvPr/>
          </p:nvSpPr>
          <p:spPr>
            <a:xfrm>
              <a:off x="3301209"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8" name="Google Shape;25979;p46">
              <a:extLst>
                <a:ext uri="{FF2B5EF4-FFF2-40B4-BE49-F238E27FC236}">
                  <a16:creationId xmlns:a16="http://schemas.microsoft.com/office/drawing/2014/main" id="{DF925476-1511-8262-6C52-AFE78F6FE4F2}"/>
                </a:ext>
              </a:extLst>
            </p:cNvPr>
            <p:cNvSpPr/>
            <p:nvPr/>
          </p:nvSpPr>
          <p:spPr>
            <a:xfrm>
              <a:off x="3420717"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9" name="Google Shape;25980;p46">
              <a:extLst>
                <a:ext uri="{FF2B5EF4-FFF2-40B4-BE49-F238E27FC236}">
                  <a16:creationId xmlns:a16="http://schemas.microsoft.com/office/drawing/2014/main" id="{F3674E2B-B992-80E3-D108-E074323A1FAF}"/>
                </a:ext>
              </a:extLst>
            </p:cNvPr>
            <p:cNvSpPr/>
            <p:nvPr/>
          </p:nvSpPr>
          <p:spPr>
            <a:xfrm>
              <a:off x="313503"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0" name="Google Shape;25981;p46">
              <a:extLst>
                <a:ext uri="{FF2B5EF4-FFF2-40B4-BE49-F238E27FC236}">
                  <a16:creationId xmlns:a16="http://schemas.microsoft.com/office/drawing/2014/main" id="{A01C0630-CCDF-DB50-FC3E-1BCC9B9B0D09}"/>
                </a:ext>
              </a:extLst>
            </p:cNvPr>
            <p:cNvSpPr/>
            <p:nvPr/>
          </p:nvSpPr>
          <p:spPr>
            <a:xfrm>
              <a:off x="433011"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1" name="Google Shape;25982;p46">
              <a:extLst>
                <a:ext uri="{FF2B5EF4-FFF2-40B4-BE49-F238E27FC236}">
                  <a16:creationId xmlns:a16="http://schemas.microsoft.com/office/drawing/2014/main" id="{B2FE5A02-310E-5517-B0F3-D5C7001F5490}"/>
                </a:ext>
              </a:extLst>
            </p:cNvPr>
            <p:cNvSpPr/>
            <p:nvPr/>
          </p:nvSpPr>
          <p:spPr>
            <a:xfrm>
              <a:off x="552519"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2" name="Google Shape;25983;p46">
              <a:extLst>
                <a:ext uri="{FF2B5EF4-FFF2-40B4-BE49-F238E27FC236}">
                  <a16:creationId xmlns:a16="http://schemas.microsoft.com/office/drawing/2014/main" id="{358893E3-7D98-364C-1F72-D14BC5979DA0}"/>
                </a:ext>
              </a:extLst>
            </p:cNvPr>
            <p:cNvSpPr/>
            <p:nvPr/>
          </p:nvSpPr>
          <p:spPr>
            <a:xfrm>
              <a:off x="672027"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3" name="Google Shape;25984;p46">
              <a:extLst>
                <a:ext uri="{FF2B5EF4-FFF2-40B4-BE49-F238E27FC236}">
                  <a16:creationId xmlns:a16="http://schemas.microsoft.com/office/drawing/2014/main" id="{CF3442BD-3588-26D0-7760-F562950386DD}"/>
                </a:ext>
              </a:extLst>
            </p:cNvPr>
            <p:cNvSpPr/>
            <p:nvPr/>
          </p:nvSpPr>
          <p:spPr>
            <a:xfrm>
              <a:off x="791536"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4" name="Google Shape;25985;p46">
              <a:extLst>
                <a:ext uri="{FF2B5EF4-FFF2-40B4-BE49-F238E27FC236}">
                  <a16:creationId xmlns:a16="http://schemas.microsoft.com/office/drawing/2014/main" id="{940C851D-F7B4-53EF-94D9-BD86C81BC09E}"/>
                </a:ext>
              </a:extLst>
            </p:cNvPr>
            <p:cNvSpPr/>
            <p:nvPr/>
          </p:nvSpPr>
          <p:spPr>
            <a:xfrm>
              <a:off x="911044"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5" name="Google Shape;25986;p46">
              <a:extLst>
                <a:ext uri="{FF2B5EF4-FFF2-40B4-BE49-F238E27FC236}">
                  <a16:creationId xmlns:a16="http://schemas.microsoft.com/office/drawing/2014/main" id="{DE9337FB-CC14-2CD7-C332-7D60B70F0510}"/>
                </a:ext>
              </a:extLst>
            </p:cNvPr>
            <p:cNvSpPr/>
            <p:nvPr/>
          </p:nvSpPr>
          <p:spPr>
            <a:xfrm>
              <a:off x="1030552"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6" name="Google Shape;25987;p46">
              <a:extLst>
                <a:ext uri="{FF2B5EF4-FFF2-40B4-BE49-F238E27FC236}">
                  <a16:creationId xmlns:a16="http://schemas.microsoft.com/office/drawing/2014/main" id="{C55E266A-66EA-C74B-6AAB-8CD433456943}"/>
                </a:ext>
              </a:extLst>
            </p:cNvPr>
            <p:cNvSpPr/>
            <p:nvPr/>
          </p:nvSpPr>
          <p:spPr>
            <a:xfrm>
              <a:off x="1150060"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7" name="Google Shape;25988;p46">
              <a:extLst>
                <a:ext uri="{FF2B5EF4-FFF2-40B4-BE49-F238E27FC236}">
                  <a16:creationId xmlns:a16="http://schemas.microsoft.com/office/drawing/2014/main" id="{E8352292-5103-AAF3-9758-366A9E8A8B9D}"/>
                </a:ext>
              </a:extLst>
            </p:cNvPr>
            <p:cNvSpPr/>
            <p:nvPr/>
          </p:nvSpPr>
          <p:spPr>
            <a:xfrm>
              <a:off x="1269568"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8" name="Google Shape;25989;p46">
              <a:extLst>
                <a:ext uri="{FF2B5EF4-FFF2-40B4-BE49-F238E27FC236}">
                  <a16:creationId xmlns:a16="http://schemas.microsoft.com/office/drawing/2014/main" id="{8DEEEB7A-49BE-2DBC-7119-51977EE48B17}"/>
                </a:ext>
              </a:extLst>
            </p:cNvPr>
            <p:cNvSpPr/>
            <p:nvPr/>
          </p:nvSpPr>
          <p:spPr>
            <a:xfrm>
              <a:off x="1389077"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9" name="Google Shape;25990;p46">
              <a:extLst>
                <a:ext uri="{FF2B5EF4-FFF2-40B4-BE49-F238E27FC236}">
                  <a16:creationId xmlns:a16="http://schemas.microsoft.com/office/drawing/2014/main" id="{161100E3-27FB-0735-1A76-93BC94B5C5BF}"/>
                </a:ext>
              </a:extLst>
            </p:cNvPr>
            <p:cNvSpPr/>
            <p:nvPr/>
          </p:nvSpPr>
          <p:spPr>
            <a:xfrm>
              <a:off x="1508585"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0" name="Google Shape;25991;p46">
              <a:extLst>
                <a:ext uri="{FF2B5EF4-FFF2-40B4-BE49-F238E27FC236}">
                  <a16:creationId xmlns:a16="http://schemas.microsoft.com/office/drawing/2014/main" id="{4D57CB45-5BF8-5016-1E11-111461A311D8}"/>
                </a:ext>
              </a:extLst>
            </p:cNvPr>
            <p:cNvSpPr/>
            <p:nvPr/>
          </p:nvSpPr>
          <p:spPr>
            <a:xfrm>
              <a:off x="1628093"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1" name="Google Shape;25992;p46">
              <a:extLst>
                <a:ext uri="{FF2B5EF4-FFF2-40B4-BE49-F238E27FC236}">
                  <a16:creationId xmlns:a16="http://schemas.microsoft.com/office/drawing/2014/main" id="{4DC4366B-EBD3-881A-BB27-8D08040028CB}"/>
                </a:ext>
              </a:extLst>
            </p:cNvPr>
            <p:cNvSpPr/>
            <p:nvPr/>
          </p:nvSpPr>
          <p:spPr>
            <a:xfrm>
              <a:off x="1747601"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2" name="Google Shape;25993;p46">
              <a:extLst>
                <a:ext uri="{FF2B5EF4-FFF2-40B4-BE49-F238E27FC236}">
                  <a16:creationId xmlns:a16="http://schemas.microsoft.com/office/drawing/2014/main" id="{214C4DFD-8ED4-59D1-3595-00CBA4E00031}"/>
                </a:ext>
              </a:extLst>
            </p:cNvPr>
            <p:cNvSpPr/>
            <p:nvPr/>
          </p:nvSpPr>
          <p:spPr>
            <a:xfrm>
              <a:off x="1867110"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3" name="Google Shape;25994;p46">
              <a:extLst>
                <a:ext uri="{FF2B5EF4-FFF2-40B4-BE49-F238E27FC236}">
                  <a16:creationId xmlns:a16="http://schemas.microsoft.com/office/drawing/2014/main" id="{A4B52ED4-3BF9-7F83-59E6-3BC5FEBC7166}"/>
                </a:ext>
              </a:extLst>
            </p:cNvPr>
            <p:cNvSpPr/>
            <p:nvPr/>
          </p:nvSpPr>
          <p:spPr>
            <a:xfrm>
              <a:off x="1986618"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4" name="Google Shape;25995;p46">
              <a:extLst>
                <a:ext uri="{FF2B5EF4-FFF2-40B4-BE49-F238E27FC236}">
                  <a16:creationId xmlns:a16="http://schemas.microsoft.com/office/drawing/2014/main" id="{BF31F7FA-2F7A-5DBC-B4AA-423F5EAA9F03}"/>
                </a:ext>
              </a:extLst>
            </p:cNvPr>
            <p:cNvSpPr/>
            <p:nvPr/>
          </p:nvSpPr>
          <p:spPr>
            <a:xfrm>
              <a:off x="2106126"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5" name="Google Shape;25996;p46">
              <a:extLst>
                <a:ext uri="{FF2B5EF4-FFF2-40B4-BE49-F238E27FC236}">
                  <a16:creationId xmlns:a16="http://schemas.microsoft.com/office/drawing/2014/main" id="{2A6508B5-686A-305B-9F82-B751AD6EF6BB}"/>
                </a:ext>
              </a:extLst>
            </p:cNvPr>
            <p:cNvSpPr/>
            <p:nvPr/>
          </p:nvSpPr>
          <p:spPr>
            <a:xfrm>
              <a:off x="2225634"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6" name="Google Shape;25997;p46">
              <a:extLst>
                <a:ext uri="{FF2B5EF4-FFF2-40B4-BE49-F238E27FC236}">
                  <a16:creationId xmlns:a16="http://schemas.microsoft.com/office/drawing/2014/main" id="{D5C32198-24E2-05CD-F95F-7D2BA37971D1}"/>
                </a:ext>
              </a:extLst>
            </p:cNvPr>
            <p:cNvSpPr/>
            <p:nvPr/>
          </p:nvSpPr>
          <p:spPr>
            <a:xfrm>
              <a:off x="2345143"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7" name="Google Shape;25998;p46">
              <a:extLst>
                <a:ext uri="{FF2B5EF4-FFF2-40B4-BE49-F238E27FC236}">
                  <a16:creationId xmlns:a16="http://schemas.microsoft.com/office/drawing/2014/main" id="{C6DCE505-C95C-B9AC-267F-25D8EBD02D83}"/>
                </a:ext>
              </a:extLst>
            </p:cNvPr>
            <p:cNvSpPr/>
            <p:nvPr/>
          </p:nvSpPr>
          <p:spPr>
            <a:xfrm>
              <a:off x="2464651"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8" name="Google Shape;25999;p46">
              <a:extLst>
                <a:ext uri="{FF2B5EF4-FFF2-40B4-BE49-F238E27FC236}">
                  <a16:creationId xmlns:a16="http://schemas.microsoft.com/office/drawing/2014/main" id="{EBD4DA03-FC4E-3201-AA43-C8A19E55E75D}"/>
                </a:ext>
              </a:extLst>
            </p:cNvPr>
            <p:cNvSpPr/>
            <p:nvPr/>
          </p:nvSpPr>
          <p:spPr>
            <a:xfrm>
              <a:off x="2584159"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9" name="Google Shape;26000;p46">
              <a:extLst>
                <a:ext uri="{FF2B5EF4-FFF2-40B4-BE49-F238E27FC236}">
                  <a16:creationId xmlns:a16="http://schemas.microsoft.com/office/drawing/2014/main" id="{83BE0B3C-A4A6-6B44-2250-AE8604EC0088}"/>
                </a:ext>
              </a:extLst>
            </p:cNvPr>
            <p:cNvSpPr/>
            <p:nvPr/>
          </p:nvSpPr>
          <p:spPr>
            <a:xfrm>
              <a:off x="2703667"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0" name="Google Shape;26001;p46">
              <a:extLst>
                <a:ext uri="{FF2B5EF4-FFF2-40B4-BE49-F238E27FC236}">
                  <a16:creationId xmlns:a16="http://schemas.microsoft.com/office/drawing/2014/main" id="{7503C2BA-DCAD-8B70-3AC6-1E8E8F5BB343}"/>
                </a:ext>
              </a:extLst>
            </p:cNvPr>
            <p:cNvSpPr/>
            <p:nvPr/>
          </p:nvSpPr>
          <p:spPr>
            <a:xfrm>
              <a:off x="2823176"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1" name="Google Shape;26002;p46">
              <a:extLst>
                <a:ext uri="{FF2B5EF4-FFF2-40B4-BE49-F238E27FC236}">
                  <a16:creationId xmlns:a16="http://schemas.microsoft.com/office/drawing/2014/main" id="{EB2736D8-7DC8-2F58-8814-F66870434BF0}"/>
                </a:ext>
              </a:extLst>
            </p:cNvPr>
            <p:cNvSpPr/>
            <p:nvPr/>
          </p:nvSpPr>
          <p:spPr>
            <a:xfrm>
              <a:off x="2942684"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2" name="Google Shape;26003;p46">
              <a:extLst>
                <a:ext uri="{FF2B5EF4-FFF2-40B4-BE49-F238E27FC236}">
                  <a16:creationId xmlns:a16="http://schemas.microsoft.com/office/drawing/2014/main" id="{D58BBA71-46B3-9A34-2711-A4C67EB48B11}"/>
                </a:ext>
              </a:extLst>
            </p:cNvPr>
            <p:cNvSpPr/>
            <p:nvPr/>
          </p:nvSpPr>
          <p:spPr>
            <a:xfrm>
              <a:off x="3062192"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3" name="Google Shape;26004;p46">
              <a:extLst>
                <a:ext uri="{FF2B5EF4-FFF2-40B4-BE49-F238E27FC236}">
                  <a16:creationId xmlns:a16="http://schemas.microsoft.com/office/drawing/2014/main" id="{A7609895-54BA-15FA-F63D-872B06C7ED61}"/>
                </a:ext>
              </a:extLst>
            </p:cNvPr>
            <p:cNvSpPr/>
            <p:nvPr/>
          </p:nvSpPr>
          <p:spPr>
            <a:xfrm>
              <a:off x="3181700"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4" name="Google Shape;26005;p46">
              <a:extLst>
                <a:ext uri="{FF2B5EF4-FFF2-40B4-BE49-F238E27FC236}">
                  <a16:creationId xmlns:a16="http://schemas.microsoft.com/office/drawing/2014/main" id="{76DFD44A-D839-BF16-E156-1823E3040333}"/>
                </a:ext>
              </a:extLst>
            </p:cNvPr>
            <p:cNvSpPr/>
            <p:nvPr/>
          </p:nvSpPr>
          <p:spPr>
            <a:xfrm>
              <a:off x="3301209"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5" name="Google Shape;26006;p46">
              <a:extLst>
                <a:ext uri="{FF2B5EF4-FFF2-40B4-BE49-F238E27FC236}">
                  <a16:creationId xmlns:a16="http://schemas.microsoft.com/office/drawing/2014/main" id="{97F89EB9-5A42-BC96-4213-668D357503B1}"/>
                </a:ext>
              </a:extLst>
            </p:cNvPr>
            <p:cNvSpPr/>
            <p:nvPr/>
          </p:nvSpPr>
          <p:spPr>
            <a:xfrm>
              <a:off x="3420717"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6" name="Google Shape;26007;p46">
              <a:extLst>
                <a:ext uri="{FF2B5EF4-FFF2-40B4-BE49-F238E27FC236}">
                  <a16:creationId xmlns:a16="http://schemas.microsoft.com/office/drawing/2014/main" id="{F1D16FDE-2B02-13FA-A195-2C7CEFD27590}"/>
                </a:ext>
              </a:extLst>
            </p:cNvPr>
            <p:cNvSpPr/>
            <p:nvPr/>
          </p:nvSpPr>
          <p:spPr>
            <a:xfrm>
              <a:off x="313503"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7" name="Google Shape;26008;p46">
              <a:extLst>
                <a:ext uri="{FF2B5EF4-FFF2-40B4-BE49-F238E27FC236}">
                  <a16:creationId xmlns:a16="http://schemas.microsoft.com/office/drawing/2014/main" id="{A7BEB16B-E9F9-5BB9-86F2-6EC0EBE8E352}"/>
                </a:ext>
              </a:extLst>
            </p:cNvPr>
            <p:cNvSpPr/>
            <p:nvPr/>
          </p:nvSpPr>
          <p:spPr>
            <a:xfrm>
              <a:off x="433011"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8" name="Google Shape;26009;p46">
              <a:extLst>
                <a:ext uri="{FF2B5EF4-FFF2-40B4-BE49-F238E27FC236}">
                  <a16:creationId xmlns:a16="http://schemas.microsoft.com/office/drawing/2014/main" id="{5CCD99EF-1D92-5DF1-DE5B-E9D06163AE62}"/>
                </a:ext>
              </a:extLst>
            </p:cNvPr>
            <p:cNvSpPr/>
            <p:nvPr/>
          </p:nvSpPr>
          <p:spPr>
            <a:xfrm>
              <a:off x="552519"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9" name="Google Shape;26010;p46">
              <a:extLst>
                <a:ext uri="{FF2B5EF4-FFF2-40B4-BE49-F238E27FC236}">
                  <a16:creationId xmlns:a16="http://schemas.microsoft.com/office/drawing/2014/main" id="{6972804E-C400-435D-C791-E1510CD5E6AA}"/>
                </a:ext>
              </a:extLst>
            </p:cNvPr>
            <p:cNvSpPr/>
            <p:nvPr/>
          </p:nvSpPr>
          <p:spPr>
            <a:xfrm>
              <a:off x="672027"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0" name="Google Shape;26011;p46">
              <a:extLst>
                <a:ext uri="{FF2B5EF4-FFF2-40B4-BE49-F238E27FC236}">
                  <a16:creationId xmlns:a16="http://schemas.microsoft.com/office/drawing/2014/main" id="{51335346-B1BC-9567-919B-FD7FBFEBBA3A}"/>
                </a:ext>
              </a:extLst>
            </p:cNvPr>
            <p:cNvSpPr/>
            <p:nvPr/>
          </p:nvSpPr>
          <p:spPr>
            <a:xfrm>
              <a:off x="791536"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1" name="Google Shape;26012;p46">
              <a:extLst>
                <a:ext uri="{FF2B5EF4-FFF2-40B4-BE49-F238E27FC236}">
                  <a16:creationId xmlns:a16="http://schemas.microsoft.com/office/drawing/2014/main" id="{D62E45C3-8A60-B6BA-5B0E-A13D4B726D9C}"/>
                </a:ext>
              </a:extLst>
            </p:cNvPr>
            <p:cNvSpPr/>
            <p:nvPr/>
          </p:nvSpPr>
          <p:spPr>
            <a:xfrm>
              <a:off x="911044"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2" name="Google Shape;26013;p46">
              <a:extLst>
                <a:ext uri="{FF2B5EF4-FFF2-40B4-BE49-F238E27FC236}">
                  <a16:creationId xmlns:a16="http://schemas.microsoft.com/office/drawing/2014/main" id="{FD1FD2F4-10F2-AFBD-DF9D-71887F21ECE4}"/>
                </a:ext>
              </a:extLst>
            </p:cNvPr>
            <p:cNvSpPr/>
            <p:nvPr/>
          </p:nvSpPr>
          <p:spPr>
            <a:xfrm>
              <a:off x="1030552"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3" name="Google Shape;26014;p46">
              <a:extLst>
                <a:ext uri="{FF2B5EF4-FFF2-40B4-BE49-F238E27FC236}">
                  <a16:creationId xmlns:a16="http://schemas.microsoft.com/office/drawing/2014/main" id="{276DA770-B1BA-A097-F859-28AD878CDB66}"/>
                </a:ext>
              </a:extLst>
            </p:cNvPr>
            <p:cNvSpPr/>
            <p:nvPr/>
          </p:nvSpPr>
          <p:spPr>
            <a:xfrm>
              <a:off x="1150060"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4" name="Google Shape;26015;p46">
              <a:extLst>
                <a:ext uri="{FF2B5EF4-FFF2-40B4-BE49-F238E27FC236}">
                  <a16:creationId xmlns:a16="http://schemas.microsoft.com/office/drawing/2014/main" id="{9A6E34F6-DC3A-5082-FCF9-BBB4E0217CE6}"/>
                </a:ext>
              </a:extLst>
            </p:cNvPr>
            <p:cNvSpPr/>
            <p:nvPr/>
          </p:nvSpPr>
          <p:spPr>
            <a:xfrm>
              <a:off x="1269568"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5" name="Google Shape;26016;p46">
              <a:extLst>
                <a:ext uri="{FF2B5EF4-FFF2-40B4-BE49-F238E27FC236}">
                  <a16:creationId xmlns:a16="http://schemas.microsoft.com/office/drawing/2014/main" id="{1A348777-F698-CFBD-1808-0C23ED04A173}"/>
                </a:ext>
              </a:extLst>
            </p:cNvPr>
            <p:cNvSpPr/>
            <p:nvPr/>
          </p:nvSpPr>
          <p:spPr>
            <a:xfrm>
              <a:off x="1389077"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6" name="Google Shape;26017;p46">
              <a:extLst>
                <a:ext uri="{FF2B5EF4-FFF2-40B4-BE49-F238E27FC236}">
                  <a16:creationId xmlns:a16="http://schemas.microsoft.com/office/drawing/2014/main" id="{A3BD823F-3B3D-2623-49E3-46B9995A892B}"/>
                </a:ext>
              </a:extLst>
            </p:cNvPr>
            <p:cNvSpPr/>
            <p:nvPr/>
          </p:nvSpPr>
          <p:spPr>
            <a:xfrm>
              <a:off x="1508585"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7" name="Google Shape;26018;p46">
              <a:extLst>
                <a:ext uri="{FF2B5EF4-FFF2-40B4-BE49-F238E27FC236}">
                  <a16:creationId xmlns:a16="http://schemas.microsoft.com/office/drawing/2014/main" id="{C70DE2DB-1DEC-6ED8-28F7-44AF94A76891}"/>
                </a:ext>
              </a:extLst>
            </p:cNvPr>
            <p:cNvSpPr/>
            <p:nvPr/>
          </p:nvSpPr>
          <p:spPr>
            <a:xfrm>
              <a:off x="1628093"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8" name="Google Shape;26019;p46">
              <a:extLst>
                <a:ext uri="{FF2B5EF4-FFF2-40B4-BE49-F238E27FC236}">
                  <a16:creationId xmlns:a16="http://schemas.microsoft.com/office/drawing/2014/main" id="{6A2047C1-8CD6-DC75-391E-DC3941F30A43}"/>
                </a:ext>
              </a:extLst>
            </p:cNvPr>
            <p:cNvSpPr/>
            <p:nvPr/>
          </p:nvSpPr>
          <p:spPr>
            <a:xfrm>
              <a:off x="1747601"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9" name="Google Shape;26020;p46">
              <a:extLst>
                <a:ext uri="{FF2B5EF4-FFF2-40B4-BE49-F238E27FC236}">
                  <a16:creationId xmlns:a16="http://schemas.microsoft.com/office/drawing/2014/main" id="{BB25D957-3B71-E677-4B98-FC3B77CC2BF8}"/>
                </a:ext>
              </a:extLst>
            </p:cNvPr>
            <p:cNvSpPr/>
            <p:nvPr/>
          </p:nvSpPr>
          <p:spPr>
            <a:xfrm>
              <a:off x="1867110"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0" name="Google Shape;26021;p46">
              <a:extLst>
                <a:ext uri="{FF2B5EF4-FFF2-40B4-BE49-F238E27FC236}">
                  <a16:creationId xmlns:a16="http://schemas.microsoft.com/office/drawing/2014/main" id="{CD2DF9A3-F46C-2471-679D-F14DB1F58F55}"/>
                </a:ext>
              </a:extLst>
            </p:cNvPr>
            <p:cNvSpPr/>
            <p:nvPr/>
          </p:nvSpPr>
          <p:spPr>
            <a:xfrm>
              <a:off x="1986618"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1" name="Google Shape;26022;p46">
              <a:extLst>
                <a:ext uri="{FF2B5EF4-FFF2-40B4-BE49-F238E27FC236}">
                  <a16:creationId xmlns:a16="http://schemas.microsoft.com/office/drawing/2014/main" id="{AC5398A5-7EDC-F42E-361A-4FC69A7ACC5E}"/>
                </a:ext>
              </a:extLst>
            </p:cNvPr>
            <p:cNvSpPr/>
            <p:nvPr/>
          </p:nvSpPr>
          <p:spPr>
            <a:xfrm>
              <a:off x="2106126"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2" name="Google Shape;26023;p46">
              <a:extLst>
                <a:ext uri="{FF2B5EF4-FFF2-40B4-BE49-F238E27FC236}">
                  <a16:creationId xmlns:a16="http://schemas.microsoft.com/office/drawing/2014/main" id="{2173E697-61CB-0166-4CAA-B76E74851AC1}"/>
                </a:ext>
              </a:extLst>
            </p:cNvPr>
            <p:cNvSpPr/>
            <p:nvPr/>
          </p:nvSpPr>
          <p:spPr>
            <a:xfrm>
              <a:off x="2225634"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3" name="Google Shape;26024;p46">
              <a:extLst>
                <a:ext uri="{FF2B5EF4-FFF2-40B4-BE49-F238E27FC236}">
                  <a16:creationId xmlns:a16="http://schemas.microsoft.com/office/drawing/2014/main" id="{E05DE2CE-71E1-C973-4F72-B2AFB7BF9C43}"/>
                </a:ext>
              </a:extLst>
            </p:cNvPr>
            <p:cNvSpPr/>
            <p:nvPr/>
          </p:nvSpPr>
          <p:spPr>
            <a:xfrm>
              <a:off x="2345143"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4" name="Google Shape;26025;p46">
              <a:extLst>
                <a:ext uri="{FF2B5EF4-FFF2-40B4-BE49-F238E27FC236}">
                  <a16:creationId xmlns:a16="http://schemas.microsoft.com/office/drawing/2014/main" id="{10C9AF68-61CB-7005-3D5F-4824B16BF159}"/>
                </a:ext>
              </a:extLst>
            </p:cNvPr>
            <p:cNvSpPr/>
            <p:nvPr/>
          </p:nvSpPr>
          <p:spPr>
            <a:xfrm>
              <a:off x="2464651"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5" name="Google Shape;26026;p46">
              <a:extLst>
                <a:ext uri="{FF2B5EF4-FFF2-40B4-BE49-F238E27FC236}">
                  <a16:creationId xmlns:a16="http://schemas.microsoft.com/office/drawing/2014/main" id="{195A690C-10BB-57DF-AAC1-31E186178904}"/>
                </a:ext>
              </a:extLst>
            </p:cNvPr>
            <p:cNvSpPr/>
            <p:nvPr/>
          </p:nvSpPr>
          <p:spPr>
            <a:xfrm>
              <a:off x="2584159"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6" name="Google Shape;26027;p46">
              <a:extLst>
                <a:ext uri="{FF2B5EF4-FFF2-40B4-BE49-F238E27FC236}">
                  <a16:creationId xmlns:a16="http://schemas.microsoft.com/office/drawing/2014/main" id="{91F83387-D3BB-D5BC-8C6A-A98D9F84BF65}"/>
                </a:ext>
              </a:extLst>
            </p:cNvPr>
            <p:cNvSpPr/>
            <p:nvPr/>
          </p:nvSpPr>
          <p:spPr>
            <a:xfrm>
              <a:off x="2703667"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7" name="Google Shape;26028;p46">
              <a:extLst>
                <a:ext uri="{FF2B5EF4-FFF2-40B4-BE49-F238E27FC236}">
                  <a16:creationId xmlns:a16="http://schemas.microsoft.com/office/drawing/2014/main" id="{9AEAA2C6-84C5-EB39-23D6-09CAAB836396}"/>
                </a:ext>
              </a:extLst>
            </p:cNvPr>
            <p:cNvSpPr/>
            <p:nvPr/>
          </p:nvSpPr>
          <p:spPr>
            <a:xfrm>
              <a:off x="2823176"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8" name="Google Shape;26029;p46">
              <a:extLst>
                <a:ext uri="{FF2B5EF4-FFF2-40B4-BE49-F238E27FC236}">
                  <a16:creationId xmlns:a16="http://schemas.microsoft.com/office/drawing/2014/main" id="{2DBA343D-B8E3-72B8-E048-1874484DC528}"/>
                </a:ext>
              </a:extLst>
            </p:cNvPr>
            <p:cNvSpPr/>
            <p:nvPr/>
          </p:nvSpPr>
          <p:spPr>
            <a:xfrm>
              <a:off x="2942684"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9" name="Google Shape;26030;p46">
              <a:extLst>
                <a:ext uri="{FF2B5EF4-FFF2-40B4-BE49-F238E27FC236}">
                  <a16:creationId xmlns:a16="http://schemas.microsoft.com/office/drawing/2014/main" id="{357D37F7-4235-6F36-01E7-3B056A064F5E}"/>
                </a:ext>
              </a:extLst>
            </p:cNvPr>
            <p:cNvSpPr/>
            <p:nvPr/>
          </p:nvSpPr>
          <p:spPr>
            <a:xfrm>
              <a:off x="3062192"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0" name="Google Shape;26031;p46">
              <a:extLst>
                <a:ext uri="{FF2B5EF4-FFF2-40B4-BE49-F238E27FC236}">
                  <a16:creationId xmlns:a16="http://schemas.microsoft.com/office/drawing/2014/main" id="{56739F0A-8900-0E2C-CEB0-E8C17482BF67}"/>
                </a:ext>
              </a:extLst>
            </p:cNvPr>
            <p:cNvSpPr/>
            <p:nvPr/>
          </p:nvSpPr>
          <p:spPr>
            <a:xfrm>
              <a:off x="3181700"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1" name="Google Shape;26032;p46">
              <a:extLst>
                <a:ext uri="{FF2B5EF4-FFF2-40B4-BE49-F238E27FC236}">
                  <a16:creationId xmlns:a16="http://schemas.microsoft.com/office/drawing/2014/main" id="{FC83E23B-921B-0C4C-6604-64EAEC2A50FD}"/>
                </a:ext>
              </a:extLst>
            </p:cNvPr>
            <p:cNvSpPr/>
            <p:nvPr/>
          </p:nvSpPr>
          <p:spPr>
            <a:xfrm>
              <a:off x="3301209"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2" name="Google Shape;26033;p46">
              <a:extLst>
                <a:ext uri="{FF2B5EF4-FFF2-40B4-BE49-F238E27FC236}">
                  <a16:creationId xmlns:a16="http://schemas.microsoft.com/office/drawing/2014/main" id="{C59C5959-4764-6A2F-C125-62831835DDC8}"/>
                </a:ext>
              </a:extLst>
            </p:cNvPr>
            <p:cNvSpPr/>
            <p:nvPr/>
          </p:nvSpPr>
          <p:spPr>
            <a:xfrm>
              <a:off x="3420717"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3" name="Google Shape;26034;p46">
              <a:extLst>
                <a:ext uri="{FF2B5EF4-FFF2-40B4-BE49-F238E27FC236}">
                  <a16:creationId xmlns:a16="http://schemas.microsoft.com/office/drawing/2014/main" id="{8E5A1D68-53ED-B697-9ED7-01A6E0CD4800}"/>
                </a:ext>
              </a:extLst>
            </p:cNvPr>
            <p:cNvSpPr/>
            <p:nvPr/>
          </p:nvSpPr>
          <p:spPr>
            <a:xfrm>
              <a:off x="313503"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4" name="Google Shape;26035;p46">
              <a:extLst>
                <a:ext uri="{FF2B5EF4-FFF2-40B4-BE49-F238E27FC236}">
                  <a16:creationId xmlns:a16="http://schemas.microsoft.com/office/drawing/2014/main" id="{C3818EB2-DE09-F947-1DF1-633D6BD35A8F}"/>
                </a:ext>
              </a:extLst>
            </p:cNvPr>
            <p:cNvSpPr/>
            <p:nvPr/>
          </p:nvSpPr>
          <p:spPr>
            <a:xfrm>
              <a:off x="433011"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5" name="Google Shape;26036;p46">
              <a:extLst>
                <a:ext uri="{FF2B5EF4-FFF2-40B4-BE49-F238E27FC236}">
                  <a16:creationId xmlns:a16="http://schemas.microsoft.com/office/drawing/2014/main" id="{A861B0D6-EFB2-5196-CBBB-E73C24B4425A}"/>
                </a:ext>
              </a:extLst>
            </p:cNvPr>
            <p:cNvSpPr/>
            <p:nvPr/>
          </p:nvSpPr>
          <p:spPr>
            <a:xfrm>
              <a:off x="552519"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6" name="Google Shape;26037;p46">
              <a:extLst>
                <a:ext uri="{FF2B5EF4-FFF2-40B4-BE49-F238E27FC236}">
                  <a16:creationId xmlns:a16="http://schemas.microsoft.com/office/drawing/2014/main" id="{FF6BC234-12C4-31C5-1045-25F0C015B7BE}"/>
                </a:ext>
              </a:extLst>
            </p:cNvPr>
            <p:cNvSpPr/>
            <p:nvPr/>
          </p:nvSpPr>
          <p:spPr>
            <a:xfrm>
              <a:off x="672027"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7" name="Google Shape;26038;p46">
              <a:extLst>
                <a:ext uri="{FF2B5EF4-FFF2-40B4-BE49-F238E27FC236}">
                  <a16:creationId xmlns:a16="http://schemas.microsoft.com/office/drawing/2014/main" id="{0A8F6529-4705-3C13-12CC-BEBF33B3FC16}"/>
                </a:ext>
              </a:extLst>
            </p:cNvPr>
            <p:cNvSpPr/>
            <p:nvPr/>
          </p:nvSpPr>
          <p:spPr>
            <a:xfrm>
              <a:off x="791536"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8" name="Google Shape;26039;p46">
              <a:extLst>
                <a:ext uri="{FF2B5EF4-FFF2-40B4-BE49-F238E27FC236}">
                  <a16:creationId xmlns:a16="http://schemas.microsoft.com/office/drawing/2014/main" id="{B87B56F5-53E9-64F7-2475-1FADB4DB9BF7}"/>
                </a:ext>
              </a:extLst>
            </p:cNvPr>
            <p:cNvSpPr/>
            <p:nvPr/>
          </p:nvSpPr>
          <p:spPr>
            <a:xfrm>
              <a:off x="911044"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9" name="Google Shape;26040;p46">
              <a:extLst>
                <a:ext uri="{FF2B5EF4-FFF2-40B4-BE49-F238E27FC236}">
                  <a16:creationId xmlns:a16="http://schemas.microsoft.com/office/drawing/2014/main" id="{7B528AEF-17DA-7F8A-025A-6A0BD0A22674}"/>
                </a:ext>
              </a:extLst>
            </p:cNvPr>
            <p:cNvSpPr/>
            <p:nvPr/>
          </p:nvSpPr>
          <p:spPr>
            <a:xfrm>
              <a:off x="1030552"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0" name="Google Shape;26041;p46">
              <a:extLst>
                <a:ext uri="{FF2B5EF4-FFF2-40B4-BE49-F238E27FC236}">
                  <a16:creationId xmlns:a16="http://schemas.microsoft.com/office/drawing/2014/main" id="{CA5F3292-C1B5-6A4D-80F6-1D57F9250895}"/>
                </a:ext>
              </a:extLst>
            </p:cNvPr>
            <p:cNvSpPr/>
            <p:nvPr/>
          </p:nvSpPr>
          <p:spPr>
            <a:xfrm>
              <a:off x="1150060"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1" name="Google Shape;26042;p46">
              <a:extLst>
                <a:ext uri="{FF2B5EF4-FFF2-40B4-BE49-F238E27FC236}">
                  <a16:creationId xmlns:a16="http://schemas.microsoft.com/office/drawing/2014/main" id="{CEB36E20-3E77-FEFE-761F-611DC3BADB79}"/>
                </a:ext>
              </a:extLst>
            </p:cNvPr>
            <p:cNvSpPr/>
            <p:nvPr/>
          </p:nvSpPr>
          <p:spPr>
            <a:xfrm>
              <a:off x="1269568"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2" name="Google Shape;26043;p46">
              <a:extLst>
                <a:ext uri="{FF2B5EF4-FFF2-40B4-BE49-F238E27FC236}">
                  <a16:creationId xmlns:a16="http://schemas.microsoft.com/office/drawing/2014/main" id="{1A6979F3-8886-5C98-13CD-B0A05F4667BD}"/>
                </a:ext>
              </a:extLst>
            </p:cNvPr>
            <p:cNvSpPr/>
            <p:nvPr/>
          </p:nvSpPr>
          <p:spPr>
            <a:xfrm>
              <a:off x="1389077"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3" name="Google Shape;26044;p46">
              <a:extLst>
                <a:ext uri="{FF2B5EF4-FFF2-40B4-BE49-F238E27FC236}">
                  <a16:creationId xmlns:a16="http://schemas.microsoft.com/office/drawing/2014/main" id="{A593E878-FE2F-E11E-9C1E-BD24788F732C}"/>
                </a:ext>
              </a:extLst>
            </p:cNvPr>
            <p:cNvSpPr/>
            <p:nvPr/>
          </p:nvSpPr>
          <p:spPr>
            <a:xfrm>
              <a:off x="1508585"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4" name="Google Shape;26045;p46">
              <a:extLst>
                <a:ext uri="{FF2B5EF4-FFF2-40B4-BE49-F238E27FC236}">
                  <a16:creationId xmlns:a16="http://schemas.microsoft.com/office/drawing/2014/main" id="{0A986B50-9B2E-39DA-56BA-D70647D41612}"/>
                </a:ext>
              </a:extLst>
            </p:cNvPr>
            <p:cNvSpPr/>
            <p:nvPr/>
          </p:nvSpPr>
          <p:spPr>
            <a:xfrm>
              <a:off x="1628093"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5" name="Google Shape;26046;p46">
              <a:extLst>
                <a:ext uri="{FF2B5EF4-FFF2-40B4-BE49-F238E27FC236}">
                  <a16:creationId xmlns:a16="http://schemas.microsoft.com/office/drawing/2014/main" id="{91958FDE-7C7A-2A86-3468-19F1299CBDA0}"/>
                </a:ext>
              </a:extLst>
            </p:cNvPr>
            <p:cNvSpPr/>
            <p:nvPr/>
          </p:nvSpPr>
          <p:spPr>
            <a:xfrm>
              <a:off x="1747601"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6" name="Google Shape;26047;p46">
              <a:extLst>
                <a:ext uri="{FF2B5EF4-FFF2-40B4-BE49-F238E27FC236}">
                  <a16:creationId xmlns:a16="http://schemas.microsoft.com/office/drawing/2014/main" id="{B541691E-7831-E408-EE34-4AB05AED85BB}"/>
                </a:ext>
              </a:extLst>
            </p:cNvPr>
            <p:cNvSpPr/>
            <p:nvPr/>
          </p:nvSpPr>
          <p:spPr>
            <a:xfrm>
              <a:off x="1867110"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7" name="Google Shape;26048;p46">
              <a:extLst>
                <a:ext uri="{FF2B5EF4-FFF2-40B4-BE49-F238E27FC236}">
                  <a16:creationId xmlns:a16="http://schemas.microsoft.com/office/drawing/2014/main" id="{F6FF6B02-05E0-A83B-84D7-B5E39FD411DD}"/>
                </a:ext>
              </a:extLst>
            </p:cNvPr>
            <p:cNvSpPr/>
            <p:nvPr/>
          </p:nvSpPr>
          <p:spPr>
            <a:xfrm>
              <a:off x="1986618"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8" name="Google Shape;26049;p46">
              <a:extLst>
                <a:ext uri="{FF2B5EF4-FFF2-40B4-BE49-F238E27FC236}">
                  <a16:creationId xmlns:a16="http://schemas.microsoft.com/office/drawing/2014/main" id="{C2C6A219-8B80-A5B7-2DC0-CBE769BC389F}"/>
                </a:ext>
              </a:extLst>
            </p:cNvPr>
            <p:cNvSpPr/>
            <p:nvPr/>
          </p:nvSpPr>
          <p:spPr>
            <a:xfrm>
              <a:off x="2106126"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9" name="Google Shape;26050;p46">
              <a:extLst>
                <a:ext uri="{FF2B5EF4-FFF2-40B4-BE49-F238E27FC236}">
                  <a16:creationId xmlns:a16="http://schemas.microsoft.com/office/drawing/2014/main" id="{8A4863E4-F585-D59D-1502-DAED0F78C340}"/>
                </a:ext>
              </a:extLst>
            </p:cNvPr>
            <p:cNvSpPr/>
            <p:nvPr/>
          </p:nvSpPr>
          <p:spPr>
            <a:xfrm>
              <a:off x="2225634"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0" name="Google Shape;26051;p46">
              <a:extLst>
                <a:ext uri="{FF2B5EF4-FFF2-40B4-BE49-F238E27FC236}">
                  <a16:creationId xmlns:a16="http://schemas.microsoft.com/office/drawing/2014/main" id="{C7A3A8D9-B018-DFC7-6E0B-EC9D4FFCCD5E}"/>
                </a:ext>
              </a:extLst>
            </p:cNvPr>
            <p:cNvSpPr/>
            <p:nvPr/>
          </p:nvSpPr>
          <p:spPr>
            <a:xfrm>
              <a:off x="2345143"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1" name="Google Shape;26052;p46">
              <a:extLst>
                <a:ext uri="{FF2B5EF4-FFF2-40B4-BE49-F238E27FC236}">
                  <a16:creationId xmlns:a16="http://schemas.microsoft.com/office/drawing/2014/main" id="{2F308564-3B0A-F36D-D31C-54FD955EB7BF}"/>
                </a:ext>
              </a:extLst>
            </p:cNvPr>
            <p:cNvSpPr/>
            <p:nvPr/>
          </p:nvSpPr>
          <p:spPr>
            <a:xfrm>
              <a:off x="2464651"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2" name="Google Shape;26053;p46">
              <a:extLst>
                <a:ext uri="{FF2B5EF4-FFF2-40B4-BE49-F238E27FC236}">
                  <a16:creationId xmlns:a16="http://schemas.microsoft.com/office/drawing/2014/main" id="{C9E45773-FE62-58A7-368C-A6F8E70E9885}"/>
                </a:ext>
              </a:extLst>
            </p:cNvPr>
            <p:cNvSpPr/>
            <p:nvPr/>
          </p:nvSpPr>
          <p:spPr>
            <a:xfrm>
              <a:off x="2584159"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3" name="Google Shape;26054;p46">
              <a:extLst>
                <a:ext uri="{FF2B5EF4-FFF2-40B4-BE49-F238E27FC236}">
                  <a16:creationId xmlns:a16="http://schemas.microsoft.com/office/drawing/2014/main" id="{426C3237-FF52-8678-BDF2-EA862A4DB576}"/>
                </a:ext>
              </a:extLst>
            </p:cNvPr>
            <p:cNvSpPr/>
            <p:nvPr/>
          </p:nvSpPr>
          <p:spPr>
            <a:xfrm>
              <a:off x="2703667"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4" name="Google Shape;26055;p46">
              <a:extLst>
                <a:ext uri="{FF2B5EF4-FFF2-40B4-BE49-F238E27FC236}">
                  <a16:creationId xmlns:a16="http://schemas.microsoft.com/office/drawing/2014/main" id="{4FDD1FA3-1E78-D5C5-8484-647E915CB44C}"/>
                </a:ext>
              </a:extLst>
            </p:cNvPr>
            <p:cNvSpPr/>
            <p:nvPr/>
          </p:nvSpPr>
          <p:spPr>
            <a:xfrm>
              <a:off x="2823176"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5" name="Google Shape;26056;p46">
              <a:extLst>
                <a:ext uri="{FF2B5EF4-FFF2-40B4-BE49-F238E27FC236}">
                  <a16:creationId xmlns:a16="http://schemas.microsoft.com/office/drawing/2014/main" id="{7B2F76B3-777A-3B48-762C-0D8849A35009}"/>
                </a:ext>
              </a:extLst>
            </p:cNvPr>
            <p:cNvSpPr/>
            <p:nvPr/>
          </p:nvSpPr>
          <p:spPr>
            <a:xfrm>
              <a:off x="2942684"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6" name="Google Shape;26057;p46">
              <a:extLst>
                <a:ext uri="{FF2B5EF4-FFF2-40B4-BE49-F238E27FC236}">
                  <a16:creationId xmlns:a16="http://schemas.microsoft.com/office/drawing/2014/main" id="{9531CE78-AEA3-FC44-80DA-35D8D6B8A9E1}"/>
                </a:ext>
              </a:extLst>
            </p:cNvPr>
            <p:cNvSpPr/>
            <p:nvPr/>
          </p:nvSpPr>
          <p:spPr>
            <a:xfrm>
              <a:off x="3062192"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7" name="Google Shape;26058;p46">
              <a:extLst>
                <a:ext uri="{FF2B5EF4-FFF2-40B4-BE49-F238E27FC236}">
                  <a16:creationId xmlns:a16="http://schemas.microsoft.com/office/drawing/2014/main" id="{3723C3A0-9FE2-4034-8AAF-6BC9CBB1C07F}"/>
                </a:ext>
              </a:extLst>
            </p:cNvPr>
            <p:cNvSpPr/>
            <p:nvPr/>
          </p:nvSpPr>
          <p:spPr>
            <a:xfrm>
              <a:off x="3181700"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8" name="Google Shape;26059;p46">
              <a:extLst>
                <a:ext uri="{FF2B5EF4-FFF2-40B4-BE49-F238E27FC236}">
                  <a16:creationId xmlns:a16="http://schemas.microsoft.com/office/drawing/2014/main" id="{535EECC9-FBBE-067B-24A7-788298339011}"/>
                </a:ext>
              </a:extLst>
            </p:cNvPr>
            <p:cNvSpPr/>
            <p:nvPr/>
          </p:nvSpPr>
          <p:spPr>
            <a:xfrm>
              <a:off x="3301209"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9" name="Google Shape;26060;p46">
              <a:extLst>
                <a:ext uri="{FF2B5EF4-FFF2-40B4-BE49-F238E27FC236}">
                  <a16:creationId xmlns:a16="http://schemas.microsoft.com/office/drawing/2014/main" id="{E4710B37-91B4-EBC1-1ADF-A131FD5DE8F4}"/>
                </a:ext>
              </a:extLst>
            </p:cNvPr>
            <p:cNvSpPr/>
            <p:nvPr/>
          </p:nvSpPr>
          <p:spPr>
            <a:xfrm>
              <a:off x="3420717"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0" name="Google Shape;26061;p46">
              <a:extLst>
                <a:ext uri="{FF2B5EF4-FFF2-40B4-BE49-F238E27FC236}">
                  <a16:creationId xmlns:a16="http://schemas.microsoft.com/office/drawing/2014/main" id="{69977C11-A364-9FA2-0E3F-DC5E3CEED2EB}"/>
                </a:ext>
              </a:extLst>
            </p:cNvPr>
            <p:cNvSpPr/>
            <p:nvPr/>
          </p:nvSpPr>
          <p:spPr>
            <a:xfrm>
              <a:off x="313503"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1" name="Google Shape;26062;p46">
              <a:extLst>
                <a:ext uri="{FF2B5EF4-FFF2-40B4-BE49-F238E27FC236}">
                  <a16:creationId xmlns:a16="http://schemas.microsoft.com/office/drawing/2014/main" id="{86A9D8E6-23B3-D68B-2341-3508326B87E9}"/>
                </a:ext>
              </a:extLst>
            </p:cNvPr>
            <p:cNvSpPr/>
            <p:nvPr/>
          </p:nvSpPr>
          <p:spPr>
            <a:xfrm>
              <a:off x="433011"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2" name="Google Shape;26063;p46">
              <a:extLst>
                <a:ext uri="{FF2B5EF4-FFF2-40B4-BE49-F238E27FC236}">
                  <a16:creationId xmlns:a16="http://schemas.microsoft.com/office/drawing/2014/main" id="{C7F10B75-EDB7-8441-E727-5C145F932FBA}"/>
                </a:ext>
              </a:extLst>
            </p:cNvPr>
            <p:cNvSpPr/>
            <p:nvPr/>
          </p:nvSpPr>
          <p:spPr>
            <a:xfrm>
              <a:off x="552519"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3" name="Google Shape;26064;p46">
              <a:extLst>
                <a:ext uri="{FF2B5EF4-FFF2-40B4-BE49-F238E27FC236}">
                  <a16:creationId xmlns:a16="http://schemas.microsoft.com/office/drawing/2014/main" id="{18F00C42-5E98-9395-559B-F5605742AD47}"/>
                </a:ext>
              </a:extLst>
            </p:cNvPr>
            <p:cNvSpPr/>
            <p:nvPr/>
          </p:nvSpPr>
          <p:spPr>
            <a:xfrm>
              <a:off x="672027"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4" name="Google Shape;26065;p46">
              <a:extLst>
                <a:ext uri="{FF2B5EF4-FFF2-40B4-BE49-F238E27FC236}">
                  <a16:creationId xmlns:a16="http://schemas.microsoft.com/office/drawing/2014/main" id="{2793D6BD-D2DE-191B-4F8D-ADB6C29169D6}"/>
                </a:ext>
              </a:extLst>
            </p:cNvPr>
            <p:cNvSpPr/>
            <p:nvPr/>
          </p:nvSpPr>
          <p:spPr>
            <a:xfrm>
              <a:off x="791536"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5" name="Google Shape;26066;p46">
              <a:extLst>
                <a:ext uri="{FF2B5EF4-FFF2-40B4-BE49-F238E27FC236}">
                  <a16:creationId xmlns:a16="http://schemas.microsoft.com/office/drawing/2014/main" id="{1B199E09-D50A-9473-B332-13CB04D24BF2}"/>
                </a:ext>
              </a:extLst>
            </p:cNvPr>
            <p:cNvSpPr/>
            <p:nvPr/>
          </p:nvSpPr>
          <p:spPr>
            <a:xfrm>
              <a:off x="911044"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6" name="Google Shape;26067;p46">
              <a:extLst>
                <a:ext uri="{FF2B5EF4-FFF2-40B4-BE49-F238E27FC236}">
                  <a16:creationId xmlns:a16="http://schemas.microsoft.com/office/drawing/2014/main" id="{E67E25BA-E8CA-01B3-79C7-CA48D805085F}"/>
                </a:ext>
              </a:extLst>
            </p:cNvPr>
            <p:cNvSpPr/>
            <p:nvPr/>
          </p:nvSpPr>
          <p:spPr>
            <a:xfrm>
              <a:off x="1030552"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7" name="Google Shape;26068;p46">
              <a:extLst>
                <a:ext uri="{FF2B5EF4-FFF2-40B4-BE49-F238E27FC236}">
                  <a16:creationId xmlns:a16="http://schemas.microsoft.com/office/drawing/2014/main" id="{6AB84A2B-E7C7-DA8E-D0D5-6ACA3EABA030}"/>
                </a:ext>
              </a:extLst>
            </p:cNvPr>
            <p:cNvSpPr/>
            <p:nvPr/>
          </p:nvSpPr>
          <p:spPr>
            <a:xfrm>
              <a:off x="1150060"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8" name="Google Shape;26069;p46">
              <a:extLst>
                <a:ext uri="{FF2B5EF4-FFF2-40B4-BE49-F238E27FC236}">
                  <a16:creationId xmlns:a16="http://schemas.microsoft.com/office/drawing/2014/main" id="{817DA77B-663B-805F-69DA-7697B4883006}"/>
                </a:ext>
              </a:extLst>
            </p:cNvPr>
            <p:cNvSpPr/>
            <p:nvPr/>
          </p:nvSpPr>
          <p:spPr>
            <a:xfrm>
              <a:off x="1269568"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9" name="Google Shape;26070;p46">
              <a:extLst>
                <a:ext uri="{FF2B5EF4-FFF2-40B4-BE49-F238E27FC236}">
                  <a16:creationId xmlns:a16="http://schemas.microsoft.com/office/drawing/2014/main" id="{08FA7414-F246-40E2-E02D-1C1289EBA01B}"/>
                </a:ext>
              </a:extLst>
            </p:cNvPr>
            <p:cNvSpPr/>
            <p:nvPr/>
          </p:nvSpPr>
          <p:spPr>
            <a:xfrm>
              <a:off x="1389077"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0" name="Google Shape;26071;p46">
              <a:extLst>
                <a:ext uri="{FF2B5EF4-FFF2-40B4-BE49-F238E27FC236}">
                  <a16:creationId xmlns:a16="http://schemas.microsoft.com/office/drawing/2014/main" id="{640411EA-8703-6D22-4782-F09113CF6968}"/>
                </a:ext>
              </a:extLst>
            </p:cNvPr>
            <p:cNvSpPr/>
            <p:nvPr/>
          </p:nvSpPr>
          <p:spPr>
            <a:xfrm>
              <a:off x="1508585"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1" name="Google Shape;26072;p46">
              <a:extLst>
                <a:ext uri="{FF2B5EF4-FFF2-40B4-BE49-F238E27FC236}">
                  <a16:creationId xmlns:a16="http://schemas.microsoft.com/office/drawing/2014/main" id="{00603240-D2C2-F54F-1585-CCC8F833F4F3}"/>
                </a:ext>
              </a:extLst>
            </p:cNvPr>
            <p:cNvSpPr/>
            <p:nvPr/>
          </p:nvSpPr>
          <p:spPr>
            <a:xfrm>
              <a:off x="1628093"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2" name="Google Shape;26073;p46">
              <a:extLst>
                <a:ext uri="{FF2B5EF4-FFF2-40B4-BE49-F238E27FC236}">
                  <a16:creationId xmlns:a16="http://schemas.microsoft.com/office/drawing/2014/main" id="{3AFFAA1E-3AC8-4602-82A1-AD391A0ADC9C}"/>
                </a:ext>
              </a:extLst>
            </p:cNvPr>
            <p:cNvSpPr/>
            <p:nvPr/>
          </p:nvSpPr>
          <p:spPr>
            <a:xfrm>
              <a:off x="1747601"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3" name="Google Shape;26074;p46">
              <a:extLst>
                <a:ext uri="{FF2B5EF4-FFF2-40B4-BE49-F238E27FC236}">
                  <a16:creationId xmlns:a16="http://schemas.microsoft.com/office/drawing/2014/main" id="{0A007597-11CB-B968-25A4-FBCFD65DC3E5}"/>
                </a:ext>
              </a:extLst>
            </p:cNvPr>
            <p:cNvSpPr/>
            <p:nvPr/>
          </p:nvSpPr>
          <p:spPr>
            <a:xfrm>
              <a:off x="1867110"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4" name="Google Shape;26075;p46">
              <a:extLst>
                <a:ext uri="{FF2B5EF4-FFF2-40B4-BE49-F238E27FC236}">
                  <a16:creationId xmlns:a16="http://schemas.microsoft.com/office/drawing/2014/main" id="{0ED5B886-35D0-012B-6EAF-71CDE125B47C}"/>
                </a:ext>
              </a:extLst>
            </p:cNvPr>
            <p:cNvSpPr/>
            <p:nvPr/>
          </p:nvSpPr>
          <p:spPr>
            <a:xfrm>
              <a:off x="1986618"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5" name="Google Shape;26076;p46">
              <a:extLst>
                <a:ext uri="{FF2B5EF4-FFF2-40B4-BE49-F238E27FC236}">
                  <a16:creationId xmlns:a16="http://schemas.microsoft.com/office/drawing/2014/main" id="{D9EF9E58-1B88-697F-0383-CD87B9EA1110}"/>
                </a:ext>
              </a:extLst>
            </p:cNvPr>
            <p:cNvSpPr/>
            <p:nvPr/>
          </p:nvSpPr>
          <p:spPr>
            <a:xfrm>
              <a:off x="2106126"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6" name="Google Shape;26077;p46">
              <a:extLst>
                <a:ext uri="{FF2B5EF4-FFF2-40B4-BE49-F238E27FC236}">
                  <a16:creationId xmlns:a16="http://schemas.microsoft.com/office/drawing/2014/main" id="{334566BA-635E-3288-245B-C75EB2AFE508}"/>
                </a:ext>
              </a:extLst>
            </p:cNvPr>
            <p:cNvSpPr/>
            <p:nvPr/>
          </p:nvSpPr>
          <p:spPr>
            <a:xfrm>
              <a:off x="2225634"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7" name="Google Shape;26078;p46">
              <a:extLst>
                <a:ext uri="{FF2B5EF4-FFF2-40B4-BE49-F238E27FC236}">
                  <a16:creationId xmlns:a16="http://schemas.microsoft.com/office/drawing/2014/main" id="{C7CB3012-AF81-1FE8-09C5-2DEC431785F2}"/>
                </a:ext>
              </a:extLst>
            </p:cNvPr>
            <p:cNvSpPr/>
            <p:nvPr/>
          </p:nvSpPr>
          <p:spPr>
            <a:xfrm>
              <a:off x="2345143"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8" name="Google Shape;26079;p46">
              <a:extLst>
                <a:ext uri="{FF2B5EF4-FFF2-40B4-BE49-F238E27FC236}">
                  <a16:creationId xmlns:a16="http://schemas.microsoft.com/office/drawing/2014/main" id="{270925A8-CF1A-B9FD-0E7E-E07055B96E95}"/>
                </a:ext>
              </a:extLst>
            </p:cNvPr>
            <p:cNvSpPr/>
            <p:nvPr/>
          </p:nvSpPr>
          <p:spPr>
            <a:xfrm>
              <a:off x="2464651"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9" name="Google Shape;26080;p46">
              <a:extLst>
                <a:ext uri="{FF2B5EF4-FFF2-40B4-BE49-F238E27FC236}">
                  <a16:creationId xmlns:a16="http://schemas.microsoft.com/office/drawing/2014/main" id="{5425C6DD-CBF6-2892-EDCD-9CCB25B6A0D1}"/>
                </a:ext>
              </a:extLst>
            </p:cNvPr>
            <p:cNvSpPr/>
            <p:nvPr/>
          </p:nvSpPr>
          <p:spPr>
            <a:xfrm>
              <a:off x="2584159"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0" name="Google Shape;26081;p46">
              <a:extLst>
                <a:ext uri="{FF2B5EF4-FFF2-40B4-BE49-F238E27FC236}">
                  <a16:creationId xmlns:a16="http://schemas.microsoft.com/office/drawing/2014/main" id="{62BAFD46-4826-24D7-CDDF-7620C22FE057}"/>
                </a:ext>
              </a:extLst>
            </p:cNvPr>
            <p:cNvSpPr/>
            <p:nvPr/>
          </p:nvSpPr>
          <p:spPr>
            <a:xfrm>
              <a:off x="2703667"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1" name="Google Shape;26082;p46">
              <a:extLst>
                <a:ext uri="{FF2B5EF4-FFF2-40B4-BE49-F238E27FC236}">
                  <a16:creationId xmlns:a16="http://schemas.microsoft.com/office/drawing/2014/main" id="{8C58C135-E9C7-6702-5A94-8096FFCA8D41}"/>
                </a:ext>
              </a:extLst>
            </p:cNvPr>
            <p:cNvSpPr/>
            <p:nvPr/>
          </p:nvSpPr>
          <p:spPr>
            <a:xfrm>
              <a:off x="2823176"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2" name="Google Shape;26083;p46">
              <a:extLst>
                <a:ext uri="{FF2B5EF4-FFF2-40B4-BE49-F238E27FC236}">
                  <a16:creationId xmlns:a16="http://schemas.microsoft.com/office/drawing/2014/main" id="{EAD6CA3F-650D-B815-5DDE-FEFF270725FE}"/>
                </a:ext>
              </a:extLst>
            </p:cNvPr>
            <p:cNvSpPr/>
            <p:nvPr/>
          </p:nvSpPr>
          <p:spPr>
            <a:xfrm>
              <a:off x="2942684"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3" name="Google Shape;26084;p46">
              <a:extLst>
                <a:ext uri="{FF2B5EF4-FFF2-40B4-BE49-F238E27FC236}">
                  <a16:creationId xmlns:a16="http://schemas.microsoft.com/office/drawing/2014/main" id="{85E0F8B1-290B-3619-F013-C624BAD01B93}"/>
                </a:ext>
              </a:extLst>
            </p:cNvPr>
            <p:cNvSpPr/>
            <p:nvPr/>
          </p:nvSpPr>
          <p:spPr>
            <a:xfrm>
              <a:off x="3062192"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4" name="Google Shape;26085;p46">
              <a:extLst>
                <a:ext uri="{FF2B5EF4-FFF2-40B4-BE49-F238E27FC236}">
                  <a16:creationId xmlns:a16="http://schemas.microsoft.com/office/drawing/2014/main" id="{9D997C37-E932-A63D-BB39-56336A896A59}"/>
                </a:ext>
              </a:extLst>
            </p:cNvPr>
            <p:cNvSpPr/>
            <p:nvPr/>
          </p:nvSpPr>
          <p:spPr>
            <a:xfrm>
              <a:off x="3181700"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5" name="Google Shape;26086;p46">
              <a:extLst>
                <a:ext uri="{FF2B5EF4-FFF2-40B4-BE49-F238E27FC236}">
                  <a16:creationId xmlns:a16="http://schemas.microsoft.com/office/drawing/2014/main" id="{C15E9462-3C82-E6E6-21DB-575278D6A808}"/>
                </a:ext>
              </a:extLst>
            </p:cNvPr>
            <p:cNvSpPr/>
            <p:nvPr/>
          </p:nvSpPr>
          <p:spPr>
            <a:xfrm>
              <a:off x="3301209"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6" name="Google Shape;26087;p46">
              <a:extLst>
                <a:ext uri="{FF2B5EF4-FFF2-40B4-BE49-F238E27FC236}">
                  <a16:creationId xmlns:a16="http://schemas.microsoft.com/office/drawing/2014/main" id="{DDDD603A-EB44-657F-A881-2D4FE6F27BE6}"/>
                </a:ext>
              </a:extLst>
            </p:cNvPr>
            <p:cNvSpPr/>
            <p:nvPr/>
          </p:nvSpPr>
          <p:spPr>
            <a:xfrm>
              <a:off x="3420717"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7" name="Google Shape;26088;p46">
              <a:extLst>
                <a:ext uri="{FF2B5EF4-FFF2-40B4-BE49-F238E27FC236}">
                  <a16:creationId xmlns:a16="http://schemas.microsoft.com/office/drawing/2014/main" id="{370758E2-AD1E-F8D1-CF67-56DFA8A5464B}"/>
                </a:ext>
              </a:extLst>
            </p:cNvPr>
            <p:cNvSpPr/>
            <p:nvPr/>
          </p:nvSpPr>
          <p:spPr>
            <a:xfrm>
              <a:off x="313503"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8" name="Google Shape;26089;p46">
              <a:extLst>
                <a:ext uri="{FF2B5EF4-FFF2-40B4-BE49-F238E27FC236}">
                  <a16:creationId xmlns:a16="http://schemas.microsoft.com/office/drawing/2014/main" id="{563BC992-BBA6-C358-75E0-8684DD7B0DCC}"/>
                </a:ext>
              </a:extLst>
            </p:cNvPr>
            <p:cNvSpPr/>
            <p:nvPr/>
          </p:nvSpPr>
          <p:spPr>
            <a:xfrm>
              <a:off x="433011"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9" name="Google Shape;26090;p46">
              <a:extLst>
                <a:ext uri="{FF2B5EF4-FFF2-40B4-BE49-F238E27FC236}">
                  <a16:creationId xmlns:a16="http://schemas.microsoft.com/office/drawing/2014/main" id="{4223CD55-608F-C9CF-9FA4-26874DCD7B80}"/>
                </a:ext>
              </a:extLst>
            </p:cNvPr>
            <p:cNvSpPr/>
            <p:nvPr/>
          </p:nvSpPr>
          <p:spPr>
            <a:xfrm>
              <a:off x="552519"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0" name="Google Shape;26091;p46">
              <a:extLst>
                <a:ext uri="{FF2B5EF4-FFF2-40B4-BE49-F238E27FC236}">
                  <a16:creationId xmlns:a16="http://schemas.microsoft.com/office/drawing/2014/main" id="{EDD09FBA-3E23-E8B5-CB41-A71BAC15F10A}"/>
                </a:ext>
              </a:extLst>
            </p:cNvPr>
            <p:cNvSpPr/>
            <p:nvPr/>
          </p:nvSpPr>
          <p:spPr>
            <a:xfrm>
              <a:off x="672027"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1" name="Google Shape;26092;p46">
              <a:extLst>
                <a:ext uri="{FF2B5EF4-FFF2-40B4-BE49-F238E27FC236}">
                  <a16:creationId xmlns:a16="http://schemas.microsoft.com/office/drawing/2014/main" id="{C409A5E1-2D86-6A4C-8B30-F2A34C511058}"/>
                </a:ext>
              </a:extLst>
            </p:cNvPr>
            <p:cNvSpPr/>
            <p:nvPr/>
          </p:nvSpPr>
          <p:spPr>
            <a:xfrm>
              <a:off x="791536"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2" name="Google Shape;26093;p46">
              <a:extLst>
                <a:ext uri="{FF2B5EF4-FFF2-40B4-BE49-F238E27FC236}">
                  <a16:creationId xmlns:a16="http://schemas.microsoft.com/office/drawing/2014/main" id="{8F0BA4FC-76B5-3D88-176E-D0A97DCD352B}"/>
                </a:ext>
              </a:extLst>
            </p:cNvPr>
            <p:cNvSpPr/>
            <p:nvPr/>
          </p:nvSpPr>
          <p:spPr>
            <a:xfrm>
              <a:off x="911044"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3" name="Google Shape;26094;p46">
              <a:extLst>
                <a:ext uri="{FF2B5EF4-FFF2-40B4-BE49-F238E27FC236}">
                  <a16:creationId xmlns:a16="http://schemas.microsoft.com/office/drawing/2014/main" id="{077C68A2-8DCB-78D3-35BA-C2203CF1C440}"/>
                </a:ext>
              </a:extLst>
            </p:cNvPr>
            <p:cNvSpPr/>
            <p:nvPr/>
          </p:nvSpPr>
          <p:spPr>
            <a:xfrm>
              <a:off x="1030552"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4" name="Google Shape;26095;p46">
              <a:extLst>
                <a:ext uri="{FF2B5EF4-FFF2-40B4-BE49-F238E27FC236}">
                  <a16:creationId xmlns:a16="http://schemas.microsoft.com/office/drawing/2014/main" id="{51C660B6-EBAE-07C2-C682-A8911F46530A}"/>
                </a:ext>
              </a:extLst>
            </p:cNvPr>
            <p:cNvSpPr/>
            <p:nvPr/>
          </p:nvSpPr>
          <p:spPr>
            <a:xfrm>
              <a:off x="1150060"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5" name="Google Shape;26096;p46">
              <a:extLst>
                <a:ext uri="{FF2B5EF4-FFF2-40B4-BE49-F238E27FC236}">
                  <a16:creationId xmlns:a16="http://schemas.microsoft.com/office/drawing/2014/main" id="{B2ED8A98-BEAD-9D93-6DFC-5AC697BE06D8}"/>
                </a:ext>
              </a:extLst>
            </p:cNvPr>
            <p:cNvSpPr/>
            <p:nvPr/>
          </p:nvSpPr>
          <p:spPr>
            <a:xfrm>
              <a:off x="1269568"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6" name="Google Shape;26097;p46">
              <a:extLst>
                <a:ext uri="{FF2B5EF4-FFF2-40B4-BE49-F238E27FC236}">
                  <a16:creationId xmlns:a16="http://schemas.microsoft.com/office/drawing/2014/main" id="{5A29431A-6883-DCCF-133B-E345B640E6AF}"/>
                </a:ext>
              </a:extLst>
            </p:cNvPr>
            <p:cNvSpPr/>
            <p:nvPr/>
          </p:nvSpPr>
          <p:spPr>
            <a:xfrm>
              <a:off x="1389077"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7" name="Google Shape;26098;p46">
              <a:extLst>
                <a:ext uri="{FF2B5EF4-FFF2-40B4-BE49-F238E27FC236}">
                  <a16:creationId xmlns:a16="http://schemas.microsoft.com/office/drawing/2014/main" id="{4DFCBB3E-7712-6075-B21A-535781A372B0}"/>
                </a:ext>
              </a:extLst>
            </p:cNvPr>
            <p:cNvSpPr/>
            <p:nvPr/>
          </p:nvSpPr>
          <p:spPr>
            <a:xfrm>
              <a:off x="1508585"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8" name="Google Shape;26099;p46">
              <a:extLst>
                <a:ext uri="{FF2B5EF4-FFF2-40B4-BE49-F238E27FC236}">
                  <a16:creationId xmlns:a16="http://schemas.microsoft.com/office/drawing/2014/main" id="{46A2D0A4-B39B-4E97-EDF5-5EB711D10C8A}"/>
                </a:ext>
              </a:extLst>
            </p:cNvPr>
            <p:cNvSpPr/>
            <p:nvPr/>
          </p:nvSpPr>
          <p:spPr>
            <a:xfrm>
              <a:off x="1628093"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9" name="Google Shape;26100;p46">
              <a:extLst>
                <a:ext uri="{FF2B5EF4-FFF2-40B4-BE49-F238E27FC236}">
                  <a16:creationId xmlns:a16="http://schemas.microsoft.com/office/drawing/2014/main" id="{0D2245E0-0E63-4D58-2188-53FFCFD06EC8}"/>
                </a:ext>
              </a:extLst>
            </p:cNvPr>
            <p:cNvSpPr/>
            <p:nvPr/>
          </p:nvSpPr>
          <p:spPr>
            <a:xfrm>
              <a:off x="1747601"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0" name="Google Shape;26101;p46">
              <a:extLst>
                <a:ext uri="{FF2B5EF4-FFF2-40B4-BE49-F238E27FC236}">
                  <a16:creationId xmlns:a16="http://schemas.microsoft.com/office/drawing/2014/main" id="{20B6F61A-5099-B48C-1441-3162DED15A86}"/>
                </a:ext>
              </a:extLst>
            </p:cNvPr>
            <p:cNvSpPr/>
            <p:nvPr/>
          </p:nvSpPr>
          <p:spPr>
            <a:xfrm>
              <a:off x="1867110"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1" name="Google Shape;26102;p46">
              <a:extLst>
                <a:ext uri="{FF2B5EF4-FFF2-40B4-BE49-F238E27FC236}">
                  <a16:creationId xmlns:a16="http://schemas.microsoft.com/office/drawing/2014/main" id="{8AB8CF4F-FE00-F519-810B-0D83F36CE5DC}"/>
                </a:ext>
              </a:extLst>
            </p:cNvPr>
            <p:cNvSpPr/>
            <p:nvPr/>
          </p:nvSpPr>
          <p:spPr>
            <a:xfrm>
              <a:off x="1986618"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2" name="Google Shape;26103;p46">
              <a:extLst>
                <a:ext uri="{FF2B5EF4-FFF2-40B4-BE49-F238E27FC236}">
                  <a16:creationId xmlns:a16="http://schemas.microsoft.com/office/drawing/2014/main" id="{1CFA9852-9C8F-0655-66C2-F3CBB8378B8F}"/>
                </a:ext>
              </a:extLst>
            </p:cNvPr>
            <p:cNvSpPr/>
            <p:nvPr/>
          </p:nvSpPr>
          <p:spPr>
            <a:xfrm>
              <a:off x="2106126"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3" name="Google Shape;26104;p46">
              <a:extLst>
                <a:ext uri="{FF2B5EF4-FFF2-40B4-BE49-F238E27FC236}">
                  <a16:creationId xmlns:a16="http://schemas.microsoft.com/office/drawing/2014/main" id="{22BBCC4D-5A52-50ED-B5DF-BA0D4C34736F}"/>
                </a:ext>
              </a:extLst>
            </p:cNvPr>
            <p:cNvSpPr/>
            <p:nvPr/>
          </p:nvSpPr>
          <p:spPr>
            <a:xfrm>
              <a:off x="2225634"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4" name="Google Shape;26105;p46">
              <a:extLst>
                <a:ext uri="{FF2B5EF4-FFF2-40B4-BE49-F238E27FC236}">
                  <a16:creationId xmlns:a16="http://schemas.microsoft.com/office/drawing/2014/main" id="{0DBB1E08-685A-7271-0BFA-527A02F58F68}"/>
                </a:ext>
              </a:extLst>
            </p:cNvPr>
            <p:cNvSpPr/>
            <p:nvPr/>
          </p:nvSpPr>
          <p:spPr>
            <a:xfrm>
              <a:off x="2345143"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5" name="Google Shape;26106;p46">
              <a:extLst>
                <a:ext uri="{FF2B5EF4-FFF2-40B4-BE49-F238E27FC236}">
                  <a16:creationId xmlns:a16="http://schemas.microsoft.com/office/drawing/2014/main" id="{06C6BC3F-4059-A950-D14B-420A7DFDBB1C}"/>
                </a:ext>
              </a:extLst>
            </p:cNvPr>
            <p:cNvSpPr/>
            <p:nvPr/>
          </p:nvSpPr>
          <p:spPr>
            <a:xfrm>
              <a:off x="2464651"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6" name="Google Shape;26107;p46">
              <a:extLst>
                <a:ext uri="{FF2B5EF4-FFF2-40B4-BE49-F238E27FC236}">
                  <a16:creationId xmlns:a16="http://schemas.microsoft.com/office/drawing/2014/main" id="{5C98DE43-126B-40DA-94DF-BFD1ECC10988}"/>
                </a:ext>
              </a:extLst>
            </p:cNvPr>
            <p:cNvSpPr/>
            <p:nvPr/>
          </p:nvSpPr>
          <p:spPr>
            <a:xfrm>
              <a:off x="2584159"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7" name="Google Shape;26108;p46">
              <a:extLst>
                <a:ext uri="{FF2B5EF4-FFF2-40B4-BE49-F238E27FC236}">
                  <a16:creationId xmlns:a16="http://schemas.microsoft.com/office/drawing/2014/main" id="{F7EAD801-2D03-C682-C0DF-55E832ABF82B}"/>
                </a:ext>
              </a:extLst>
            </p:cNvPr>
            <p:cNvSpPr/>
            <p:nvPr/>
          </p:nvSpPr>
          <p:spPr>
            <a:xfrm>
              <a:off x="2703667"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8" name="Google Shape;26109;p46">
              <a:extLst>
                <a:ext uri="{FF2B5EF4-FFF2-40B4-BE49-F238E27FC236}">
                  <a16:creationId xmlns:a16="http://schemas.microsoft.com/office/drawing/2014/main" id="{3D3D0E88-FB8D-AFD9-0168-2AC0DFD74A94}"/>
                </a:ext>
              </a:extLst>
            </p:cNvPr>
            <p:cNvSpPr/>
            <p:nvPr/>
          </p:nvSpPr>
          <p:spPr>
            <a:xfrm>
              <a:off x="2823176"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9" name="Google Shape;26110;p46">
              <a:extLst>
                <a:ext uri="{FF2B5EF4-FFF2-40B4-BE49-F238E27FC236}">
                  <a16:creationId xmlns:a16="http://schemas.microsoft.com/office/drawing/2014/main" id="{DF65CDA5-E262-5B9A-2141-E0FD04FE4D4A}"/>
                </a:ext>
              </a:extLst>
            </p:cNvPr>
            <p:cNvSpPr/>
            <p:nvPr/>
          </p:nvSpPr>
          <p:spPr>
            <a:xfrm>
              <a:off x="2942684"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0" name="Google Shape;26111;p46">
              <a:extLst>
                <a:ext uri="{FF2B5EF4-FFF2-40B4-BE49-F238E27FC236}">
                  <a16:creationId xmlns:a16="http://schemas.microsoft.com/office/drawing/2014/main" id="{AFFE2446-D7D3-93B2-6C8E-484C9137DF9B}"/>
                </a:ext>
              </a:extLst>
            </p:cNvPr>
            <p:cNvSpPr/>
            <p:nvPr/>
          </p:nvSpPr>
          <p:spPr>
            <a:xfrm>
              <a:off x="3062192"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1" name="Google Shape;26112;p46">
              <a:extLst>
                <a:ext uri="{FF2B5EF4-FFF2-40B4-BE49-F238E27FC236}">
                  <a16:creationId xmlns:a16="http://schemas.microsoft.com/office/drawing/2014/main" id="{63E9934D-2FA2-FDF1-2E30-BB5A79E0246A}"/>
                </a:ext>
              </a:extLst>
            </p:cNvPr>
            <p:cNvSpPr/>
            <p:nvPr/>
          </p:nvSpPr>
          <p:spPr>
            <a:xfrm>
              <a:off x="3181700"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2" name="Google Shape;26113;p46">
              <a:extLst>
                <a:ext uri="{FF2B5EF4-FFF2-40B4-BE49-F238E27FC236}">
                  <a16:creationId xmlns:a16="http://schemas.microsoft.com/office/drawing/2014/main" id="{20C95428-265F-760F-5487-90F9357F393A}"/>
                </a:ext>
              </a:extLst>
            </p:cNvPr>
            <p:cNvSpPr/>
            <p:nvPr/>
          </p:nvSpPr>
          <p:spPr>
            <a:xfrm>
              <a:off x="3301209"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3" name="Google Shape;26114;p46">
              <a:extLst>
                <a:ext uri="{FF2B5EF4-FFF2-40B4-BE49-F238E27FC236}">
                  <a16:creationId xmlns:a16="http://schemas.microsoft.com/office/drawing/2014/main" id="{1F7A14A1-1F22-2BEC-1CB5-7C8E76C9BA57}"/>
                </a:ext>
              </a:extLst>
            </p:cNvPr>
            <p:cNvSpPr/>
            <p:nvPr/>
          </p:nvSpPr>
          <p:spPr>
            <a:xfrm>
              <a:off x="3420717"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4" name="Google Shape;26115;p46">
              <a:extLst>
                <a:ext uri="{FF2B5EF4-FFF2-40B4-BE49-F238E27FC236}">
                  <a16:creationId xmlns:a16="http://schemas.microsoft.com/office/drawing/2014/main" id="{6EA78BA2-63A2-513C-E7A5-722270562C5C}"/>
                </a:ext>
              </a:extLst>
            </p:cNvPr>
            <p:cNvSpPr/>
            <p:nvPr/>
          </p:nvSpPr>
          <p:spPr>
            <a:xfrm>
              <a:off x="313503"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5" name="Google Shape;26116;p46">
              <a:extLst>
                <a:ext uri="{FF2B5EF4-FFF2-40B4-BE49-F238E27FC236}">
                  <a16:creationId xmlns:a16="http://schemas.microsoft.com/office/drawing/2014/main" id="{25DB8909-B3F0-4615-5D3B-D23ADF11EF69}"/>
                </a:ext>
              </a:extLst>
            </p:cNvPr>
            <p:cNvSpPr/>
            <p:nvPr/>
          </p:nvSpPr>
          <p:spPr>
            <a:xfrm>
              <a:off x="433011"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6" name="Google Shape;26117;p46">
              <a:extLst>
                <a:ext uri="{FF2B5EF4-FFF2-40B4-BE49-F238E27FC236}">
                  <a16:creationId xmlns:a16="http://schemas.microsoft.com/office/drawing/2014/main" id="{38B4D856-7DDA-55C6-4EE5-C408A959E2C1}"/>
                </a:ext>
              </a:extLst>
            </p:cNvPr>
            <p:cNvSpPr/>
            <p:nvPr/>
          </p:nvSpPr>
          <p:spPr>
            <a:xfrm>
              <a:off x="552519"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7" name="Google Shape;26118;p46">
              <a:extLst>
                <a:ext uri="{FF2B5EF4-FFF2-40B4-BE49-F238E27FC236}">
                  <a16:creationId xmlns:a16="http://schemas.microsoft.com/office/drawing/2014/main" id="{BC39AB69-E1D0-2790-B786-3BD69061433A}"/>
                </a:ext>
              </a:extLst>
            </p:cNvPr>
            <p:cNvSpPr/>
            <p:nvPr/>
          </p:nvSpPr>
          <p:spPr>
            <a:xfrm>
              <a:off x="672027"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8" name="Google Shape;26119;p46">
              <a:extLst>
                <a:ext uri="{FF2B5EF4-FFF2-40B4-BE49-F238E27FC236}">
                  <a16:creationId xmlns:a16="http://schemas.microsoft.com/office/drawing/2014/main" id="{BFC8810B-8C6E-A9E0-5155-13B93695A96E}"/>
                </a:ext>
              </a:extLst>
            </p:cNvPr>
            <p:cNvSpPr/>
            <p:nvPr/>
          </p:nvSpPr>
          <p:spPr>
            <a:xfrm>
              <a:off x="791536"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9" name="Google Shape;26120;p46">
              <a:extLst>
                <a:ext uri="{FF2B5EF4-FFF2-40B4-BE49-F238E27FC236}">
                  <a16:creationId xmlns:a16="http://schemas.microsoft.com/office/drawing/2014/main" id="{424FC441-DDB5-06F8-32F1-68D92291ED72}"/>
                </a:ext>
              </a:extLst>
            </p:cNvPr>
            <p:cNvSpPr/>
            <p:nvPr/>
          </p:nvSpPr>
          <p:spPr>
            <a:xfrm>
              <a:off x="911044"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0" name="Google Shape;26121;p46">
              <a:extLst>
                <a:ext uri="{FF2B5EF4-FFF2-40B4-BE49-F238E27FC236}">
                  <a16:creationId xmlns:a16="http://schemas.microsoft.com/office/drawing/2014/main" id="{55B5A03D-E7D5-342E-5D58-F5FC0D4BC8E3}"/>
                </a:ext>
              </a:extLst>
            </p:cNvPr>
            <p:cNvSpPr/>
            <p:nvPr/>
          </p:nvSpPr>
          <p:spPr>
            <a:xfrm>
              <a:off x="1030552"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1" name="Google Shape;26122;p46">
              <a:extLst>
                <a:ext uri="{FF2B5EF4-FFF2-40B4-BE49-F238E27FC236}">
                  <a16:creationId xmlns:a16="http://schemas.microsoft.com/office/drawing/2014/main" id="{3B4484DD-9A54-95A9-0688-B48231925914}"/>
                </a:ext>
              </a:extLst>
            </p:cNvPr>
            <p:cNvSpPr/>
            <p:nvPr/>
          </p:nvSpPr>
          <p:spPr>
            <a:xfrm>
              <a:off x="1150060"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2" name="Google Shape;26123;p46">
              <a:extLst>
                <a:ext uri="{FF2B5EF4-FFF2-40B4-BE49-F238E27FC236}">
                  <a16:creationId xmlns:a16="http://schemas.microsoft.com/office/drawing/2014/main" id="{BB95B105-2635-F3A3-FB3C-DF64A745FD55}"/>
                </a:ext>
              </a:extLst>
            </p:cNvPr>
            <p:cNvSpPr/>
            <p:nvPr/>
          </p:nvSpPr>
          <p:spPr>
            <a:xfrm>
              <a:off x="1269568"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3" name="Google Shape;26124;p46">
              <a:extLst>
                <a:ext uri="{FF2B5EF4-FFF2-40B4-BE49-F238E27FC236}">
                  <a16:creationId xmlns:a16="http://schemas.microsoft.com/office/drawing/2014/main" id="{18FA3F97-45F6-3008-4C49-09AA9EA4CC12}"/>
                </a:ext>
              </a:extLst>
            </p:cNvPr>
            <p:cNvSpPr/>
            <p:nvPr/>
          </p:nvSpPr>
          <p:spPr>
            <a:xfrm>
              <a:off x="1389077"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4" name="Google Shape;26125;p46">
              <a:extLst>
                <a:ext uri="{FF2B5EF4-FFF2-40B4-BE49-F238E27FC236}">
                  <a16:creationId xmlns:a16="http://schemas.microsoft.com/office/drawing/2014/main" id="{4E4F3F6A-AB2E-FEAC-A010-4E21C5C47D8F}"/>
                </a:ext>
              </a:extLst>
            </p:cNvPr>
            <p:cNvSpPr/>
            <p:nvPr/>
          </p:nvSpPr>
          <p:spPr>
            <a:xfrm>
              <a:off x="1508585"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5" name="Google Shape;26126;p46">
              <a:extLst>
                <a:ext uri="{FF2B5EF4-FFF2-40B4-BE49-F238E27FC236}">
                  <a16:creationId xmlns:a16="http://schemas.microsoft.com/office/drawing/2014/main" id="{8B1F6D16-0719-2AF9-4B4D-7CAD616F7A12}"/>
                </a:ext>
              </a:extLst>
            </p:cNvPr>
            <p:cNvSpPr/>
            <p:nvPr/>
          </p:nvSpPr>
          <p:spPr>
            <a:xfrm>
              <a:off x="1628093"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6" name="Google Shape;26127;p46">
              <a:extLst>
                <a:ext uri="{FF2B5EF4-FFF2-40B4-BE49-F238E27FC236}">
                  <a16:creationId xmlns:a16="http://schemas.microsoft.com/office/drawing/2014/main" id="{DD92A7C0-D290-5BE9-70D0-C34DD3D5249A}"/>
                </a:ext>
              </a:extLst>
            </p:cNvPr>
            <p:cNvSpPr/>
            <p:nvPr/>
          </p:nvSpPr>
          <p:spPr>
            <a:xfrm>
              <a:off x="1747601"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7" name="Google Shape;26128;p46">
              <a:extLst>
                <a:ext uri="{FF2B5EF4-FFF2-40B4-BE49-F238E27FC236}">
                  <a16:creationId xmlns:a16="http://schemas.microsoft.com/office/drawing/2014/main" id="{68E3321A-A417-BED4-88B8-AB985543A9B3}"/>
                </a:ext>
              </a:extLst>
            </p:cNvPr>
            <p:cNvSpPr/>
            <p:nvPr/>
          </p:nvSpPr>
          <p:spPr>
            <a:xfrm>
              <a:off x="1867110"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8" name="Google Shape;26129;p46">
              <a:extLst>
                <a:ext uri="{FF2B5EF4-FFF2-40B4-BE49-F238E27FC236}">
                  <a16:creationId xmlns:a16="http://schemas.microsoft.com/office/drawing/2014/main" id="{705FBE57-EFB0-1F54-6A7B-AEB70764792E}"/>
                </a:ext>
              </a:extLst>
            </p:cNvPr>
            <p:cNvSpPr/>
            <p:nvPr/>
          </p:nvSpPr>
          <p:spPr>
            <a:xfrm>
              <a:off x="1986618"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9" name="Google Shape;26130;p46">
              <a:extLst>
                <a:ext uri="{FF2B5EF4-FFF2-40B4-BE49-F238E27FC236}">
                  <a16:creationId xmlns:a16="http://schemas.microsoft.com/office/drawing/2014/main" id="{30CA9843-CAB4-5D64-DF67-41F7476FC0BE}"/>
                </a:ext>
              </a:extLst>
            </p:cNvPr>
            <p:cNvSpPr/>
            <p:nvPr/>
          </p:nvSpPr>
          <p:spPr>
            <a:xfrm>
              <a:off x="2106126"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0" name="Google Shape;26131;p46">
              <a:extLst>
                <a:ext uri="{FF2B5EF4-FFF2-40B4-BE49-F238E27FC236}">
                  <a16:creationId xmlns:a16="http://schemas.microsoft.com/office/drawing/2014/main" id="{55677FB7-976E-51E1-327E-9D27712C47DB}"/>
                </a:ext>
              </a:extLst>
            </p:cNvPr>
            <p:cNvSpPr/>
            <p:nvPr/>
          </p:nvSpPr>
          <p:spPr>
            <a:xfrm>
              <a:off x="2225634"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1" name="Google Shape;26132;p46">
              <a:extLst>
                <a:ext uri="{FF2B5EF4-FFF2-40B4-BE49-F238E27FC236}">
                  <a16:creationId xmlns:a16="http://schemas.microsoft.com/office/drawing/2014/main" id="{88F13F5D-0B0A-F78C-970C-787DD262A90F}"/>
                </a:ext>
              </a:extLst>
            </p:cNvPr>
            <p:cNvSpPr/>
            <p:nvPr/>
          </p:nvSpPr>
          <p:spPr>
            <a:xfrm>
              <a:off x="2345143"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2" name="Google Shape;26133;p46">
              <a:extLst>
                <a:ext uri="{FF2B5EF4-FFF2-40B4-BE49-F238E27FC236}">
                  <a16:creationId xmlns:a16="http://schemas.microsoft.com/office/drawing/2014/main" id="{2BF0F97F-BAFA-646A-6DC7-C673225C8A67}"/>
                </a:ext>
              </a:extLst>
            </p:cNvPr>
            <p:cNvSpPr/>
            <p:nvPr/>
          </p:nvSpPr>
          <p:spPr>
            <a:xfrm>
              <a:off x="2464651"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3" name="Google Shape;26134;p46">
              <a:extLst>
                <a:ext uri="{FF2B5EF4-FFF2-40B4-BE49-F238E27FC236}">
                  <a16:creationId xmlns:a16="http://schemas.microsoft.com/office/drawing/2014/main" id="{710B0FD9-BCC0-3E54-3726-74C9042DC317}"/>
                </a:ext>
              </a:extLst>
            </p:cNvPr>
            <p:cNvSpPr/>
            <p:nvPr/>
          </p:nvSpPr>
          <p:spPr>
            <a:xfrm>
              <a:off x="2584159"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4" name="Google Shape;26135;p46">
              <a:extLst>
                <a:ext uri="{FF2B5EF4-FFF2-40B4-BE49-F238E27FC236}">
                  <a16:creationId xmlns:a16="http://schemas.microsoft.com/office/drawing/2014/main" id="{E6403375-83FB-1A50-649F-97E0B8A82045}"/>
                </a:ext>
              </a:extLst>
            </p:cNvPr>
            <p:cNvSpPr/>
            <p:nvPr/>
          </p:nvSpPr>
          <p:spPr>
            <a:xfrm>
              <a:off x="2703667"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5" name="Google Shape;26136;p46">
              <a:extLst>
                <a:ext uri="{FF2B5EF4-FFF2-40B4-BE49-F238E27FC236}">
                  <a16:creationId xmlns:a16="http://schemas.microsoft.com/office/drawing/2014/main" id="{0BAAB0CF-F8F5-C797-A2A8-D7C766698FBA}"/>
                </a:ext>
              </a:extLst>
            </p:cNvPr>
            <p:cNvSpPr/>
            <p:nvPr/>
          </p:nvSpPr>
          <p:spPr>
            <a:xfrm>
              <a:off x="2823176"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6" name="Google Shape;26137;p46">
              <a:extLst>
                <a:ext uri="{FF2B5EF4-FFF2-40B4-BE49-F238E27FC236}">
                  <a16:creationId xmlns:a16="http://schemas.microsoft.com/office/drawing/2014/main" id="{9B8BF4A5-4A8F-DECA-E8A2-723B062BFDB6}"/>
                </a:ext>
              </a:extLst>
            </p:cNvPr>
            <p:cNvSpPr/>
            <p:nvPr/>
          </p:nvSpPr>
          <p:spPr>
            <a:xfrm>
              <a:off x="2942684"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7" name="Google Shape;26138;p46">
              <a:extLst>
                <a:ext uri="{FF2B5EF4-FFF2-40B4-BE49-F238E27FC236}">
                  <a16:creationId xmlns:a16="http://schemas.microsoft.com/office/drawing/2014/main" id="{17380FC1-0920-1FBE-8D51-57410D2E8F25}"/>
                </a:ext>
              </a:extLst>
            </p:cNvPr>
            <p:cNvSpPr/>
            <p:nvPr/>
          </p:nvSpPr>
          <p:spPr>
            <a:xfrm>
              <a:off x="3062192"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8" name="Google Shape;26139;p46">
              <a:extLst>
                <a:ext uri="{FF2B5EF4-FFF2-40B4-BE49-F238E27FC236}">
                  <a16:creationId xmlns:a16="http://schemas.microsoft.com/office/drawing/2014/main" id="{0B387775-7DA6-BD7F-2B9C-B7659A06B48F}"/>
                </a:ext>
              </a:extLst>
            </p:cNvPr>
            <p:cNvSpPr/>
            <p:nvPr/>
          </p:nvSpPr>
          <p:spPr>
            <a:xfrm>
              <a:off x="3181700"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9" name="Google Shape;26140;p46">
              <a:extLst>
                <a:ext uri="{FF2B5EF4-FFF2-40B4-BE49-F238E27FC236}">
                  <a16:creationId xmlns:a16="http://schemas.microsoft.com/office/drawing/2014/main" id="{ED6F1959-6DA7-4586-BC7A-F3065CE9431E}"/>
                </a:ext>
              </a:extLst>
            </p:cNvPr>
            <p:cNvSpPr/>
            <p:nvPr/>
          </p:nvSpPr>
          <p:spPr>
            <a:xfrm>
              <a:off x="3301209"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0" name="Google Shape;26141;p46">
              <a:extLst>
                <a:ext uri="{FF2B5EF4-FFF2-40B4-BE49-F238E27FC236}">
                  <a16:creationId xmlns:a16="http://schemas.microsoft.com/office/drawing/2014/main" id="{0E092FF3-B4FF-DE72-6F5E-9FBB99926A07}"/>
                </a:ext>
              </a:extLst>
            </p:cNvPr>
            <p:cNvSpPr/>
            <p:nvPr/>
          </p:nvSpPr>
          <p:spPr>
            <a:xfrm>
              <a:off x="3420717"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1" name="Google Shape;26142;p46">
              <a:extLst>
                <a:ext uri="{FF2B5EF4-FFF2-40B4-BE49-F238E27FC236}">
                  <a16:creationId xmlns:a16="http://schemas.microsoft.com/office/drawing/2014/main" id="{691FA7F3-DF56-30D0-088E-267CE4D55B59}"/>
                </a:ext>
              </a:extLst>
            </p:cNvPr>
            <p:cNvSpPr/>
            <p:nvPr/>
          </p:nvSpPr>
          <p:spPr>
            <a:xfrm>
              <a:off x="313503"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2" name="Google Shape;26143;p46">
              <a:extLst>
                <a:ext uri="{FF2B5EF4-FFF2-40B4-BE49-F238E27FC236}">
                  <a16:creationId xmlns:a16="http://schemas.microsoft.com/office/drawing/2014/main" id="{923981EC-5A74-8C0A-809C-E2944FC81C5B}"/>
                </a:ext>
              </a:extLst>
            </p:cNvPr>
            <p:cNvSpPr/>
            <p:nvPr/>
          </p:nvSpPr>
          <p:spPr>
            <a:xfrm>
              <a:off x="433011"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3" name="Google Shape;26144;p46">
              <a:extLst>
                <a:ext uri="{FF2B5EF4-FFF2-40B4-BE49-F238E27FC236}">
                  <a16:creationId xmlns:a16="http://schemas.microsoft.com/office/drawing/2014/main" id="{371CE518-5D61-2124-7B47-3BBDA0B41B18}"/>
                </a:ext>
              </a:extLst>
            </p:cNvPr>
            <p:cNvSpPr/>
            <p:nvPr/>
          </p:nvSpPr>
          <p:spPr>
            <a:xfrm>
              <a:off x="552519"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4" name="Google Shape;26145;p46">
              <a:extLst>
                <a:ext uri="{FF2B5EF4-FFF2-40B4-BE49-F238E27FC236}">
                  <a16:creationId xmlns:a16="http://schemas.microsoft.com/office/drawing/2014/main" id="{74ED1EA8-F606-12F7-A506-17AA7C41EFCF}"/>
                </a:ext>
              </a:extLst>
            </p:cNvPr>
            <p:cNvSpPr/>
            <p:nvPr/>
          </p:nvSpPr>
          <p:spPr>
            <a:xfrm>
              <a:off x="672027"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5" name="Google Shape;26146;p46">
              <a:extLst>
                <a:ext uri="{FF2B5EF4-FFF2-40B4-BE49-F238E27FC236}">
                  <a16:creationId xmlns:a16="http://schemas.microsoft.com/office/drawing/2014/main" id="{94E92DA9-C7D0-99A0-799A-0373E137F259}"/>
                </a:ext>
              </a:extLst>
            </p:cNvPr>
            <p:cNvSpPr/>
            <p:nvPr/>
          </p:nvSpPr>
          <p:spPr>
            <a:xfrm>
              <a:off x="791536"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6" name="Google Shape;26147;p46">
              <a:extLst>
                <a:ext uri="{FF2B5EF4-FFF2-40B4-BE49-F238E27FC236}">
                  <a16:creationId xmlns:a16="http://schemas.microsoft.com/office/drawing/2014/main" id="{DC90402D-BBB3-8225-3E70-D73F183E12CC}"/>
                </a:ext>
              </a:extLst>
            </p:cNvPr>
            <p:cNvSpPr/>
            <p:nvPr/>
          </p:nvSpPr>
          <p:spPr>
            <a:xfrm>
              <a:off x="911044"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7" name="Google Shape;26148;p46">
              <a:extLst>
                <a:ext uri="{FF2B5EF4-FFF2-40B4-BE49-F238E27FC236}">
                  <a16:creationId xmlns:a16="http://schemas.microsoft.com/office/drawing/2014/main" id="{C446382D-59BC-C9CC-3F1F-2ACE186D60AD}"/>
                </a:ext>
              </a:extLst>
            </p:cNvPr>
            <p:cNvSpPr/>
            <p:nvPr/>
          </p:nvSpPr>
          <p:spPr>
            <a:xfrm>
              <a:off x="1030552"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8" name="Google Shape;26149;p46">
              <a:extLst>
                <a:ext uri="{FF2B5EF4-FFF2-40B4-BE49-F238E27FC236}">
                  <a16:creationId xmlns:a16="http://schemas.microsoft.com/office/drawing/2014/main" id="{A429C692-7316-64C3-1D52-04150C51BDA1}"/>
                </a:ext>
              </a:extLst>
            </p:cNvPr>
            <p:cNvSpPr/>
            <p:nvPr/>
          </p:nvSpPr>
          <p:spPr>
            <a:xfrm>
              <a:off x="1150060"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9" name="Google Shape;26150;p46">
              <a:extLst>
                <a:ext uri="{FF2B5EF4-FFF2-40B4-BE49-F238E27FC236}">
                  <a16:creationId xmlns:a16="http://schemas.microsoft.com/office/drawing/2014/main" id="{7BA3E909-4B13-A4D0-047F-F6273B1BED71}"/>
                </a:ext>
              </a:extLst>
            </p:cNvPr>
            <p:cNvSpPr/>
            <p:nvPr/>
          </p:nvSpPr>
          <p:spPr>
            <a:xfrm>
              <a:off x="1269568"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0" name="Google Shape;26151;p46">
              <a:extLst>
                <a:ext uri="{FF2B5EF4-FFF2-40B4-BE49-F238E27FC236}">
                  <a16:creationId xmlns:a16="http://schemas.microsoft.com/office/drawing/2014/main" id="{39AF0692-B90A-4DDE-62B8-90B0667AF7B9}"/>
                </a:ext>
              </a:extLst>
            </p:cNvPr>
            <p:cNvSpPr/>
            <p:nvPr/>
          </p:nvSpPr>
          <p:spPr>
            <a:xfrm>
              <a:off x="1389077"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1" name="Google Shape;26152;p46">
              <a:extLst>
                <a:ext uri="{FF2B5EF4-FFF2-40B4-BE49-F238E27FC236}">
                  <a16:creationId xmlns:a16="http://schemas.microsoft.com/office/drawing/2014/main" id="{E32C5790-E54C-7004-6AD0-5600525EC0C1}"/>
                </a:ext>
              </a:extLst>
            </p:cNvPr>
            <p:cNvSpPr/>
            <p:nvPr/>
          </p:nvSpPr>
          <p:spPr>
            <a:xfrm>
              <a:off x="1508585"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2" name="Google Shape;26153;p46">
              <a:extLst>
                <a:ext uri="{FF2B5EF4-FFF2-40B4-BE49-F238E27FC236}">
                  <a16:creationId xmlns:a16="http://schemas.microsoft.com/office/drawing/2014/main" id="{C4609838-A078-4116-5131-967F94E330E1}"/>
                </a:ext>
              </a:extLst>
            </p:cNvPr>
            <p:cNvSpPr/>
            <p:nvPr/>
          </p:nvSpPr>
          <p:spPr>
            <a:xfrm>
              <a:off x="1628093"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3" name="Google Shape;26154;p46">
              <a:extLst>
                <a:ext uri="{FF2B5EF4-FFF2-40B4-BE49-F238E27FC236}">
                  <a16:creationId xmlns:a16="http://schemas.microsoft.com/office/drawing/2014/main" id="{95ED376D-558F-EE0F-807F-E6C9FF0F13FA}"/>
                </a:ext>
              </a:extLst>
            </p:cNvPr>
            <p:cNvSpPr/>
            <p:nvPr/>
          </p:nvSpPr>
          <p:spPr>
            <a:xfrm>
              <a:off x="1747601"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4" name="Google Shape;26155;p46">
              <a:extLst>
                <a:ext uri="{FF2B5EF4-FFF2-40B4-BE49-F238E27FC236}">
                  <a16:creationId xmlns:a16="http://schemas.microsoft.com/office/drawing/2014/main" id="{EFBF2B60-2E4D-070A-5508-856C8930C981}"/>
                </a:ext>
              </a:extLst>
            </p:cNvPr>
            <p:cNvSpPr/>
            <p:nvPr/>
          </p:nvSpPr>
          <p:spPr>
            <a:xfrm>
              <a:off x="1867110"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5" name="Google Shape;26156;p46">
              <a:extLst>
                <a:ext uri="{FF2B5EF4-FFF2-40B4-BE49-F238E27FC236}">
                  <a16:creationId xmlns:a16="http://schemas.microsoft.com/office/drawing/2014/main" id="{BF58E35E-43DA-BC30-0AD1-A9A777AC6B2F}"/>
                </a:ext>
              </a:extLst>
            </p:cNvPr>
            <p:cNvSpPr/>
            <p:nvPr/>
          </p:nvSpPr>
          <p:spPr>
            <a:xfrm>
              <a:off x="1986618"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6" name="Google Shape;26157;p46">
              <a:extLst>
                <a:ext uri="{FF2B5EF4-FFF2-40B4-BE49-F238E27FC236}">
                  <a16:creationId xmlns:a16="http://schemas.microsoft.com/office/drawing/2014/main" id="{C9F71470-0040-2F41-8B4B-4704D480288F}"/>
                </a:ext>
              </a:extLst>
            </p:cNvPr>
            <p:cNvSpPr/>
            <p:nvPr/>
          </p:nvSpPr>
          <p:spPr>
            <a:xfrm>
              <a:off x="2106126"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7" name="Google Shape;26158;p46">
              <a:extLst>
                <a:ext uri="{FF2B5EF4-FFF2-40B4-BE49-F238E27FC236}">
                  <a16:creationId xmlns:a16="http://schemas.microsoft.com/office/drawing/2014/main" id="{5B662E43-A003-A4EE-FAA6-3D09892E0411}"/>
                </a:ext>
              </a:extLst>
            </p:cNvPr>
            <p:cNvSpPr/>
            <p:nvPr/>
          </p:nvSpPr>
          <p:spPr>
            <a:xfrm>
              <a:off x="2225634"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8" name="Google Shape;26159;p46">
              <a:extLst>
                <a:ext uri="{FF2B5EF4-FFF2-40B4-BE49-F238E27FC236}">
                  <a16:creationId xmlns:a16="http://schemas.microsoft.com/office/drawing/2014/main" id="{6D6EDFDB-5145-3309-372D-E6D2E1840106}"/>
                </a:ext>
              </a:extLst>
            </p:cNvPr>
            <p:cNvSpPr/>
            <p:nvPr/>
          </p:nvSpPr>
          <p:spPr>
            <a:xfrm>
              <a:off x="2345143"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9" name="Google Shape;26160;p46">
              <a:extLst>
                <a:ext uri="{FF2B5EF4-FFF2-40B4-BE49-F238E27FC236}">
                  <a16:creationId xmlns:a16="http://schemas.microsoft.com/office/drawing/2014/main" id="{EBCC84AB-9354-A83D-8E0E-23D254F7F1F1}"/>
                </a:ext>
              </a:extLst>
            </p:cNvPr>
            <p:cNvSpPr/>
            <p:nvPr/>
          </p:nvSpPr>
          <p:spPr>
            <a:xfrm>
              <a:off x="2464651"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0" name="Google Shape;26161;p46">
              <a:extLst>
                <a:ext uri="{FF2B5EF4-FFF2-40B4-BE49-F238E27FC236}">
                  <a16:creationId xmlns:a16="http://schemas.microsoft.com/office/drawing/2014/main" id="{9B04E1F5-47B6-5238-7A88-BB753F607084}"/>
                </a:ext>
              </a:extLst>
            </p:cNvPr>
            <p:cNvSpPr/>
            <p:nvPr/>
          </p:nvSpPr>
          <p:spPr>
            <a:xfrm>
              <a:off x="2584159"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1" name="Google Shape;26162;p46">
              <a:extLst>
                <a:ext uri="{FF2B5EF4-FFF2-40B4-BE49-F238E27FC236}">
                  <a16:creationId xmlns:a16="http://schemas.microsoft.com/office/drawing/2014/main" id="{93503163-C47E-9536-1842-142EAF7BAFC2}"/>
                </a:ext>
              </a:extLst>
            </p:cNvPr>
            <p:cNvSpPr/>
            <p:nvPr/>
          </p:nvSpPr>
          <p:spPr>
            <a:xfrm>
              <a:off x="2703667"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2" name="Google Shape;26163;p46">
              <a:extLst>
                <a:ext uri="{FF2B5EF4-FFF2-40B4-BE49-F238E27FC236}">
                  <a16:creationId xmlns:a16="http://schemas.microsoft.com/office/drawing/2014/main" id="{29DC8933-D0D7-934D-DAF8-FFD4ED179FB3}"/>
                </a:ext>
              </a:extLst>
            </p:cNvPr>
            <p:cNvSpPr/>
            <p:nvPr/>
          </p:nvSpPr>
          <p:spPr>
            <a:xfrm>
              <a:off x="2823176"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3" name="Google Shape;26164;p46">
              <a:extLst>
                <a:ext uri="{FF2B5EF4-FFF2-40B4-BE49-F238E27FC236}">
                  <a16:creationId xmlns:a16="http://schemas.microsoft.com/office/drawing/2014/main" id="{C92EB127-B21E-D013-1A65-5EF7967A8630}"/>
                </a:ext>
              </a:extLst>
            </p:cNvPr>
            <p:cNvSpPr/>
            <p:nvPr/>
          </p:nvSpPr>
          <p:spPr>
            <a:xfrm>
              <a:off x="2942684"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4" name="Google Shape;26165;p46">
              <a:extLst>
                <a:ext uri="{FF2B5EF4-FFF2-40B4-BE49-F238E27FC236}">
                  <a16:creationId xmlns:a16="http://schemas.microsoft.com/office/drawing/2014/main" id="{BFE60A43-D61F-2CA1-01B0-13A753296F43}"/>
                </a:ext>
              </a:extLst>
            </p:cNvPr>
            <p:cNvSpPr/>
            <p:nvPr/>
          </p:nvSpPr>
          <p:spPr>
            <a:xfrm>
              <a:off x="3062192"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5" name="Google Shape;26166;p46">
              <a:extLst>
                <a:ext uri="{FF2B5EF4-FFF2-40B4-BE49-F238E27FC236}">
                  <a16:creationId xmlns:a16="http://schemas.microsoft.com/office/drawing/2014/main" id="{B88A6EB5-D9FD-411F-00A5-DB3A9C8831BD}"/>
                </a:ext>
              </a:extLst>
            </p:cNvPr>
            <p:cNvSpPr/>
            <p:nvPr/>
          </p:nvSpPr>
          <p:spPr>
            <a:xfrm>
              <a:off x="3181700"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6" name="Google Shape;26167;p46">
              <a:extLst>
                <a:ext uri="{FF2B5EF4-FFF2-40B4-BE49-F238E27FC236}">
                  <a16:creationId xmlns:a16="http://schemas.microsoft.com/office/drawing/2014/main" id="{17A361D3-F0FB-DE31-3AD3-F4C51B266036}"/>
                </a:ext>
              </a:extLst>
            </p:cNvPr>
            <p:cNvSpPr/>
            <p:nvPr/>
          </p:nvSpPr>
          <p:spPr>
            <a:xfrm>
              <a:off x="3301209"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7" name="Google Shape;26168;p46">
              <a:extLst>
                <a:ext uri="{FF2B5EF4-FFF2-40B4-BE49-F238E27FC236}">
                  <a16:creationId xmlns:a16="http://schemas.microsoft.com/office/drawing/2014/main" id="{03236202-0F10-1375-7B08-87E7C89CDF87}"/>
                </a:ext>
              </a:extLst>
            </p:cNvPr>
            <p:cNvSpPr/>
            <p:nvPr/>
          </p:nvSpPr>
          <p:spPr>
            <a:xfrm>
              <a:off x="3420717"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8" name="Google Shape;26169;p46">
              <a:extLst>
                <a:ext uri="{FF2B5EF4-FFF2-40B4-BE49-F238E27FC236}">
                  <a16:creationId xmlns:a16="http://schemas.microsoft.com/office/drawing/2014/main" id="{2F692054-BB71-90E2-03C6-97A4837BB215}"/>
                </a:ext>
              </a:extLst>
            </p:cNvPr>
            <p:cNvSpPr/>
            <p:nvPr/>
          </p:nvSpPr>
          <p:spPr>
            <a:xfrm>
              <a:off x="313503"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9" name="Google Shape;26170;p46">
              <a:extLst>
                <a:ext uri="{FF2B5EF4-FFF2-40B4-BE49-F238E27FC236}">
                  <a16:creationId xmlns:a16="http://schemas.microsoft.com/office/drawing/2014/main" id="{F109E541-DB09-5F6D-3925-B77C8DA4E2DD}"/>
                </a:ext>
              </a:extLst>
            </p:cNvPr>
            <p:cNvSpPr/>
            <p:nvPr/>
          </p:nvSpPr>
          <p:spPr>
            <a:xfrm>
              <a:off x="433011"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0" name="Google Shape;26171;p46">
              <a:extLst>
                <a:ext uri="{FF2B5EF4-FFF2-40B4-BE49-F238E27FC236}">
                  <a16:creationId xmlns:a16="http://schemas.microsoft.com/office/drawing/2014/main" id="{6E190C4E-0324-F1BE-2C36-5DA40F377F80}"/>
                </a:ext>
              </a:extLst>
            </p:cNvPr>
            <p:cNvSpPr/>
            <p:nvPr/>
          </p:nvSpPr>
          <p:spPr>
            <a:xfrm>
              <a:off x="552519"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1" name="Google Shape;26172;p46">
              <a:extLst>
                <a:ext uri="{FF2B5EF4-FFF2-40B4-BE49-F238E27FC236}">
                  <a16:creationId xmlns:a16="http://schemas.microsoft.com/office/drawing/2014/main" id="{47BB80C3-4C71-7602-B87F-3B5850D7CD94}"/>
                </a:ext>
              </a:extLst>
            </p:cNvPr>
            <p:cNvSpPr/>
            <p:nvPr/>
          </p:nvSpPr>
          <p:spPr>
            <a:xfrm>
              <a:off x="672027"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2" name="Google Shape;26173;p46">
              <a:extLst>
                <a:ext uri="{FF2B5EF4-FFF2-40B4-BE49-F238E27FC236}">
                  <a16:creationId xmlns:a16="http://schemas.microsoft.com/office/drawing/2014/main" id="{2C5B723B-365C-F5B3-326D-D5BF9AAB1B25}"/>
                </a:ext>
              </a:extLst>
            </p:cNvPr>
            <p:cNvSpPr/>
            <p:nvPr/>
          </p:nvSpPr>
          <p:spPr>
            <a:xfrm>
              <a:off x="791536"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3" name="Google Shape;26174;p46">
              <a:extLst>
                <a:ext uri="{FF2B5EF4-FFF2-40B4-BE49-F238E27FC236}">
                  <a16:creationId xmlns:a16="http://schemas.microsoft.com/office/drawing/2014/main" id="{27DE06B2-E6B7-251F-5AF5-BE61D7452C33}"/>
                </a:ext>
              </a:extLst>
            </p:cNvPr>
            <p:cNvSpPr/>
            <p:nvPr/>
          </p:nvSpPr>
          <p:spPr>
            <a:xfrm>
              <a:off x="911044"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4" name="Google Shape;26175;p46">
              <a:extLst>
                <a:ext uri="{FF2B5EF4-FFF2-40B4-BE49-F238E27FC236}">
                  <a16:creationId xmlns:a16="http://schemas.microsoft.com/office/drawing/2014/main" id="{98A5E51B-9AD3-E394-2AC2-2FE05A78649B}"/>
                </a:ext>
              </a:extLst>
            </p:cNvPr>
            <p:cNvSpPr/>
            <p:nvPr/>
          </p:nvSpPr>
          <p:spPr>
            <a:xfrm>
              <a:off x="1030552"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5" name="Google Shape;26176;p46">
              <a:extLst>
                <a:ext uri="{FF2B5EF4-FFF2-40B4-BE49-F238E27FC236}">
                  <a16:creationId xmlns:a16="http://schemas.microsoft.com/office/drawing/2014/main" id="{2998987C-D2EA-DEFD-BF27-2159003FDB66}"/>
                </a:ext>
              </a:extLst>
            </p:cNvPr>
            <p:cNvSpPr/>
            <p:nvPr/>
          </p:nvSpPr>
          <p:spPr>
            <a:xfrm>
              <a:off x="1150060"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6" name="Google Shape;26177;p46">
              <a:extLst>
                <a:ext uri="{FF2B5EF4-FFF2-40B4-BE49-F238E27FC236}">
                  <a16:creationId xmlns:a16="http://schemas.microsoft.com/office/drawing/2014/main" id="{D45E5674-96BD-1FA1-1470-D4077FD8DC0D}"/>
                </a:ext>
              </a:extLst>
            </p:cNvPr>
            <p:cNvSpPr/>
            <p:nvPr/>
          </p:nvSpPr>
          <p:spPr>
            <a:xfrm>
              <a:off x="1269568"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7" name="Google Shape;26178;p46">
              <a:extLst>
                <a:ext uri="{FF2B5EF4-FFF2-40B4-BE49-F238E27FC236}">
                  <a16:creationId xmlns:a16="http://schemas.microsoft.com/office/drawing/2014/main" id="{D0004405-1A32-5A7B-4502-EF6194B3F935}"/>
                </a:ext>
              </a:extLst>
            </p:cNvPr>
            <p:cNvSpPr/>
            <p:nvPr/>
          </p:nvSpPr>
          <p:spPr>
            <a:xfrm>
              <a:off x="1389077"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8" name="Google Shape;26179;p46">
              <a:extLst>
                <a:ext uri="{FF2B5EF4-FFF2-40B4-BE49-F238E27FC236}">
                  <a16:creationId xmlns:a16="http://schemas.microsoft.com/office/drawing/2014/main" id="{E51D0CDD-A9B5-70AD-5C90-93F0F0396B74}"/>
                </a:ext>
              </a:extLst>
            </p:cNvPr>
            <p:cNvSpPr/>
            <p:nvPr/>
          </p:nvSpPr>
          <p:spPr>
            <a:xfrm>
              <a:off x="1508585"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9" name="Google Shape;26180;p46">
              <a:extLst>
                <a:ext uri="{FF2B5EF4-FFF2-40B4-BE49-F238E27FC236}">
                  <a16:creationId xmlns:a16="http://schemas.microsoft.com/office/drawing/2014/main" id="{9013B3EF-EE36-3690-6A88-EB353EFC6FCB}"/>
                </a:ext>
              </a:extLst>
            </p:cNvPr>
            <p:cNvSpPr/>
            <p:nvPr/>
          </p:nvSpPr>
          <p:spPr>
            <a:xfrm>
              <a:off x="1628093"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0" name="Google Shape;26181;p46">
              <a:extLst>
                <a:ext uri="{FF2B5EF4-FFF2-40B4-BE49-F238E27FC236}">
                  <a16:creationId xmlns:a16="http://schemas.microsoft.com/office/drawing/2014/main" id="{E156E427-769B-29C4-F927-3BAB0AADF84C}"/>
                </a:ext>
              </a:extLst>
            </p:cNvPr>
            <p:cNvSpPr/>
            <p:nvPr/>
          </p:nvSpPr>
          <p:spPr>
            <a:xfrm>
              <a:off x="1747601"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1" name="Google Shape;26182;p46">
              <a:extLst>
                <a:ext uri="{FF2B5EF4-FFF2-40B4-BE49-F238E27FC236}">
                  <a16:creationId xmlns:a16="http://schemas.microsoft.com/office/drawing/2014/main" id="{D26D359F-6E11-C8B9-BBFE-563E99DCFFA1}"/>
                </a:ext>
              </a:extLst>
            </p:cNvPr>
            <p:cNvSpPr/>
            <p:nvPr/>
          </p:nvSpPr>
          <p:spPr>
            <a:xfrm>
              <a:off x="1867110"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2" name="Google Shape;26183;p46">
              <a:extLst>
                <a:ext uri="{FF2B5EF4-FFF2-40B4-BE49-F238E27FC236}">
                  <a16:creationId xmlns:a16="http://schemas.microsoft.com/office/drawing/2014/main" id="{B2EACDB6-F8B8-9230-D08D-64CF381DCA25}"/>
                </a:ext>
              </a:extLst>
            </p:cNvPr>
            <p:cNvSpPr/>
            <p:nvPr/>
          </p:nvSpPr>
          <p:spPr>
            <a:xfrm>
              <a:off x="1986618"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3" name="Google Shape;26184;p46">
              <a:extLst>
                <a:ext uri="{FF2B5EF4-FFF2-40B4-BE49-F238E27FC236}">
                  <a16:creationId xmlns:a16="http://schemas.microsoft.com/office/drawing/2014/main" id="{92D3B640-3B17-6F0A-B422-778AFE0D54C8}"/>
                </a:ext>
              </a:extLst>
            </p:cNvPr>
            <p:cNvSpPr/>
            <p:nvPr/>
          </p:nvSpPr>
          <p:spPr>
            <a:xfrm>
              <a:off x="2106126"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4" name="Google Shape;26185;p46">
              <a:extLst>
                <a:ext uri="{FF2B5EF4-FFF2-40B4-BE49-F238E27FC236}">
                  <a16:creationId xmlns:a16="http://schemas.microsoft.com/office/drawing/2014/main" id="{CB20A8F2-49A3-6F3E-9453-E6670CC1211A}"/>
                </a:ext>
              </a:extLst>
            </p:cNvPr>
            <p:cNvSpPr/>
            <p:nvPr/>
          </p:nvSpPr>
          <p:spPr>
            <a:xfrm>
              <a:off x="2225634"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5" name="Google Shape;26186;p46">
              <a:extLst>
                <a:ext uri="{FF2B5EF4-FFF2-40B4-BE49-F238E27FC236}">
                  <a16:creationId xmlns:a16="http://schemas.microsoft.com/office/drawing/2014/main" id="{63154C00-BFA4-7A25-14B1-12A45A5FF8BC}"/>
                </a:ext>
              </a:extLst>
            </p:cNvPr>
            <p:cNvSpPr/>
            <p:nvPr/>
          </p:nvSpPr>
          <p:spPr>
            <a:xfrm>
              <a:off x="2345143"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6" name="Google Shape;26187;p46">
              <a:extLst>
                <a:ext uri="{FF2B5EF4-FFF2-40B4-BE49-F238E27FC236}">
                  <a16:creationId xmlns:a16="http://schemas.microsoft.com/office/drawing/2014/main" id="{B1542F14-40A4-19BA-373F-806020302F67}"/>
                </a:ext>
              </a:extLst>
            </p:cNvPr>
            <p:cNvSpPr/>
            <p:nvPr/>
          </p:nvSpPr>
          <p:spPr>
            <a:xfrm>
              <a:off x="2464651"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7" name="Google Shape;26188;p46">
              <a:extLst>
                <a:ext uri="{FF2B5EF4-FFF2-40B4-BE49-F238E27FC236}">
                  <a16:creationId xmlns:a16="http://schemas.microsoft.com/office/drawing/2014/main" id="{C62EE36A-9B7E-BDC3-45AB-64E9C90D4764}"/>
                </a:ext>
              </a:extLst>
            </p:cNvPr>
            <p:cNvSpPr/>
            <p:nvPr/>
          </p:nvSpPr>
          <p:spPr>
            <a:xfrm>
              <a:off x="2584159"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8" name="Google Shape;26189;p46">
              <a:extLst>
                <a:ext uri="{FF2B5EF4-FFF2-40B4-BE49-F238E27FC236}">
                  <a16:creationId xmlns:a16="http://schemas.microsoft.com/office/drawing/2014/main" id="{ADCF3989-41BE-809B-32FF-11AFCC05CF9B}"/>
                </a:ext>
              </a:extLst>
            </p:cNvPr>
            <p:cNvSpPr/>
            <p:nvPr/>
          </p:nvSpPr>
          <p:spPr>
            <a:xfrm>
              <a:off x="2703667"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9" name="Google Shape;26190;p46">
              <a:extLst>
                <a:ext uri="{FF2B5EF4-FFF2-40B4-BE49-F238E27FC236}">
                  <a16:creationId xmlns:a16="http://schemas.microsoft.com/office/drawing/2014/main" id="{C0F74000-6A34-7DE9-2F67-B6E7B959A68F}"/>
                </a:ext>
              </a:extLst>
            </p:cNvPr>
            <p:cNvSpPr/>
            <p:nvPr/>
          </p:nvSpPr>
          <p:spPr>
            <a:xfrm>
              <a:off x="2823176"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0" name="Google Shape;26191;p46">
              <a:extLst>
                <a:ext uri="{FF2B5EF4-FFF2-40B4-BE49-F238E27FC236}">
                  <a16:creationId xmlns:a16="http://schemas.microsoft.com/office/drawing/2014/main" id="{A6D2BAFC-EA22-1B11-2F44-7870D68239A6}"/>
                </a:ext>
              </a:extLst>
            </p:cNvPr>
            <p:cNvSpPr/>
            <p:nvPr/>
          </p:nvSpPr>
          <p:spPr>
            <a:xfrm>
              <a:off x="2942684"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1" name="Google Shape;26192;p46">
              <a:extLst>
                <a:ext uri="{FF2B5EF4-FFF2-40B4-BE49-F238E27FC236}">
                  <a16:creationId xmlns:a16="http://schemas.microsoft.com/office/drawing/2014/main" id="{CF2D1A74-082A-E9CE-F1D4-6D5D365C8605}"/>
                </a:ext>
              </a:extLst>
            </p:cNvPr>
            <p:cNvSpPr/>
            <p:nvPr/>
          </p:nvSpPr>
          <p:spPr>
            <a:xfrm>
              <a:off x="3062192"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2" name="Google Shape;26193;p46">
              <a:extLst>
                <a:ext uri="{FF2B5EF4-FFF2-40B4-BE49-F238E27FC236}">
                  <a16:creationId xmlns:a16="http://schemas.microsoft.com/office/drawing/2014/main" id="{7CBEB151-A35B-666A-A1EF-8212D14A9A99}"/>
                </a:ext>
              </a:extLst>
            </p:cNvPr>
            <p:cNvSpPr/>
            <p:nvPr/>
          </p:nvSpPr>
          <p:spPr>
            <a:xfrm>
              <a:off x="3181700"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3" name="Google Shape;26194;p46">
              <a:extLst>
                <a:ext uri="{FF2B5EF4-FFF2-40B4-BE49-F238E27FC236}">
                  <a16:creationId xmlns:a16="http://schemas.microsoft.com/office/drawing/2014/main" id="{D3E3EA58-C6FE-7D23-CF59-18F4E63B25C9}"/>
                </a:ext>
              </a:extLst>
            </p:cNvPr>
            <p:cNvSpPr/>
            <p:nvPr/>
          </p:nvSpPr>
          <p:spPr>
            <a:xfrm>
              <a:off x="3301209"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4" name="Google Shape;26195;p46">
              <a:extLst>
                <a:ext uri="{FF2B5EF4-FFF2-40B4-BE49-F238E27FC236}">
                  <a16:creationId xmlns:a16="http://schemas.microsoft.com/office/drawing/2014/main" id="{357AF233-3844-E191-87C9-F3F7199D69FC}"/>
                </a:ext>
              </a:extLst>
            </p:cNvPr>
            <p:cNvSpPr/>
            <p:nvPr/>
          </p:nvSpPr>
          <p:spPr>
            <a:xfrm>
              <a:off x="3420717"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5" name="Google Shape;26196;p46">
              <a:extLst>
                <a:ext uri="{FF2B5EF4-FFF2-40B4-BE49-F238E27FC236}">
                  <a16:creationId xmlns:a16="http://schemas.microsoft.com/office/drawing/2014/main" id="{A72D0EB6-2CE7-C206-6645-383B32EE1767}"/>
                </a:ext>
              </a:extLst>
            </p:cNvPr>
            <p:cNvSpPr/>
            <p:nvPr/>
          </p:nvSpPr>
          <p:spPr>
            <a:xfrm>
              <a:off x="313503"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6" name="Google Shape;26197;p46">
              <a:extLst>
                <a:ext uri="{FF2B5EF4-FFF2-40B4-BE49-F238E27FC236}">
                  <a16:creationId xmlns:a16="http://schemas.microsoft.com/office/drawing/2014/main" id="{5A79E820-026C-28C0-95F0-6FC91DE27DD3}"/>
                </a:ext>
              </a:extLst>
            </p:cNvPr>
            <p:cNvSpPr/>
            <p:nvPr/>
          </p:nvSpPr>
          <p:spPr>
            <a:xfrm>
              <a:off x="433011"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7" name="Google Shape;26198;p46">
              <a:extLst>
                <a:ext uri="{FF2B5EF4-FFF2-40B4-BE49-F238E27FC236}">
                  <a16:creationId xmlns:a16="http://schemas.microsoft.com/office/drawing/2014/main" id="{BB0939A0-EE2D-3677-AC1A-A21CF373F7BF}"/>
                </a:ext>
              </a:extLst>
            </p:cNvPr>
            <p:cNvSpPr/>
            <p:nvPr/>
          </p:nvSpPr>
          <p:spPr>
            <a:xfrm>
              <a:off x="552519"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8" name="Google Shape;26199;p46">
              <a:extLst>
                <a:ext uri="{FF2B5EF4-FFF2-40B4-BE49-F238E27FC236}">
                  <a16:creationId xmlns:a16="http://schemas.microsoft.com/office/drawing/2014/main" id="{E74A9D35-D6DA-D249-9F27-59BF52E0DEFC}"/>
                </a:ext>
              </a:extLst>
            </p:cNvPr>
            <p:cNvSpPr/>
            <p:nvPr/>
          </p:nvSpPr>
          <p:spPr>
            <a:xfrm>
              <a:off x="672027"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9" name="Google Shape;26200;p46">
              <a:extLst>
                <a:ext uri="{FF2B5EF4-FFF2-40B4-BE49-F238E27FC236}">
                  <a16:creationId xmlns:a16="http://schemas.microsoft.com/office/drawing/2014/main" id="{8EBE530F-6F3C-9C8E-FE2A-88DE3182CF7E}"/>
                </a:ext>
              </a:extLst>
            </p:cNvPr>
            <p:cNvSpPr/>
            <p:nvPr/>
          </p:nvSpPr>
          <p:spPr>
            <a:xfrm>
              <a:off x="791536"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0" name="Google Shape;26201;p46">
              <a:extLst>
                <a:ext uri="{FF2B5EF4-FFF2-40B4-BE49-F238E27FC236}">
                  <a16:creationId xmlns:a16="http://schemas.microsoft.com/office/drawing/2014/main" id="{77E0757C-24B5-C27D-701C-F90FF2DBE6C4}"/>
                </a:ext>
              </a:extLst>
            </p:cNvPr>
            <p:cNvSpPr/>
            <p:nvPr/>
          </p:nvSpPr>
          <p:spPr>
            <a:xfrm>
              <a:off x="911044"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1" name="Google Shape;26202;p46">
              <a:extLst>
                <a:ext uri="{FF2B5EF4-FFF2-40B4-BE49-F238E27FC236}">
                  <a16:creationId xmlns:a16="http://schemas.microsoft.com/office/drawing/2014/main" id="{C89C8EAB-407A-20E3-DDED-F474140D80C5}"/>
                </a:ext>
              </a:extLst>
            </p:cNvPr>
            <p:cNvSpPr/>
            <p:nvPr/>
          </p:nvSpPr>
          <p:spPr>
            <a:xfrm>
              <a:off x="1030552"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2" name="Google Shape;26203;p46">
              <a:extLst>
                <a:ext uri="{FF2B5EF4-FFF2-40B4-BE49-F238E27FC236}">
                  <a16:creationId xmlns:a16="http://schemas.microsoft.com/office/drawing/2014/main" id="{608445C6-E5F0-3504-603E-708FADA087D7}"/>
                </a:ext>
              </a:extLst>
            </p:cNvPr>
            <p:cNvSpPr/>
            <p:nvPr/>
          </p:nvSpPr>
          <p:spPr>
            <a:xfrm>
              <a:off x="1150060"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3" name="Google Shape;26204;p46">
              <a:extLst>
                <a:ext uri="{FF2B5EF4-FFF2-40B4-BE49-F238E27FC236}">
                  <a16:creationId xmlns:a16="http://schemas.microsoft.com/office/drawing/2014/main" id="{C73A5F1C-721A-06C2-7E14-186C48037DD3}"/>
                </a:ext>
              </a:extLst>
            </p:cNvPr>
            <p:cNvSpPr/>
            <p:nvPr/>
          </p:nvSpPr>
          <p:spPr>
            <a:xfrm>
              <a:off x="1269568"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4" name="Google Shape;26205;p46">
              <a:extLst>
                <a:ext uri="{FF2B5EF4-FFF2-40B4-BE49-F238E27FC236}">
                  <a16:creationId xmlns:a16="http://schemas.microsoft.com/office/drawing/2014/main" id="{6C2334C0-7128-018E-C7AA-6FBE05701CF7}"/>
                </a:ext>
              </a:extLst>
            </p:cNvPr>
            <p:cNvSpPr/>
            <p:nvPr/>
          </p:nvSpPr>
          <p:spPr>
            <a:xfrm>
              <a:off x="1389077"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5" name="Google Shape;26206;p46">
              <a:extLst>
                <a:ext uri="{FF2B5EF4-FFF2-40B4-BE49-F238E27FC236}">
                  <a16:creationId xmlns:a16="http://schemas.microsoft.com/office/drawing/2014/main" id="{B72C14B4-3F17-4570-D267-7CE2741AC8CE}"/>
                </a:ext>
              </a:extLst>
            </p:cNvPr>
            <p:cNvSpPr/>
            <p:nvPr/>
          </p:nvSpPr>
          <p:spPr>
            <a:xfrm>
              <a:off x="1508585"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6" name="Google Shape;26207;p46">
              <a:extLst>
                <a:ext uri="{FF2B5EF4-FFF2-40B4-BE49-F238E27FC236}">
                  <a16:creationId xmlns:a16="http://schemas.microsoft.com/office/drawing/2014/main" id="{F4C7B9D5-869F-D62E-79EB-3B86EA2604DF}"/>
                </a:ext>
              </a:extLst>
            </p:cNvPr>
            <p:cNvSpPr/>
            <p:nvPr/>
          </p:nvSpPr>
          <p:spPr>
            <a:xfrm>
              <a:off x="1628093"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7" name="Google Shape;26208;p46">
              <a:extLst>
                <a:ext uri="{FF2B5EF4-FFF2-40B4-BE49-F238E27FC236}">
                  <a16:creationId xmlns:a16="http://schemas.microsoft.com/office/drawing/2014/main" id="{701224CE-43FA-FE66-D811-83B0D80A0031}"/>
                </a:ext>
              </a:extLst>
            </p:cNvPr>
            <p:cNvSpPr/>
            <p:nvPr/>
          </p:nvSpPr>
          <p:spPr>
            <a:xfrm>
              <a:off x="1747601"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8" name="Google Shape;26209;p46">
              <a:extLst>
                <a:ext uri="{FF2B5EF4-FFF2-40B4-BE49-F238E27FC236}">
                  <a16:creationId xmlns:a16="http://schemas.microsoft.com/office/drawing/2014/main" id="{C569A085-74AF-A476-5C91-8D5F37D703C0}"/>
                </a:ext>
              </a:extLst>
            </p:cNvPr>
            <p:cNvSpPr/>
            <p:nvPr/>
          </p:nvSpPr>
          <p:spPr>
            <a:xfrm>
              <a:off x="1867110"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9" name="Google Shape;26210;p46">
              <a:extLst>
                <a:ext uri="{FF2B5EF4-FFF2-40B4-BE49-F238E27FC236}">
                  <a16:creationId xmlns:a16="http://schemas.microsoft.com/office/drawing/2014/main" id="{DEB9C8DF-F3B6-E87C-A027-6F8A0D0A7373}"/>
                </a:ext>
              </a:extLst>
            </p:cNvPr>
            <p:cNvSpPr/>
            <p:nvPr/>
          </p:nvSpPr>
          <p:spPr>
            <a:xfrm>
              <a:off x="1986618"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0" name="Google Shape;26211;p46">
              <a:extLst>
                <a:ext uri="{FF2B5EF4-FFF2-40B4-BE49-F238E27FC236}">
                  <a16:creationId xmlns:a16="http://schemas.microsoft.com/office/drawing/2014/main" id="{0435AEDF-42D1-4320-2906-920981A2B226}"/>
                </a:ext>
              </a:extLst>
            </p:cNvPr>
            <p:cNvSpPr/>
            <p:nvPr/>
          </p:nvSpPr>
          <p:spPr>
            <a:xfrm>
              <a:off x="2106126"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1" name="Google Shape;26212;p46">
              <a:extLst>
                <a:ext uri="{FF2B5EF4-FFF2-40B4-BE49-F238E27FC236}">
                  <a16:creationId xmlns:a16="http://schemas.microsoft.com/office/drawing/2014/main" id="{FDEB413F-EDF7-890C-6A06-8BFD89D1DFFD}"/>
                </a:ext>
              </a:extLst>
            </p:cNvPr>
            <p:cNvSpPr/>
            <p:nvPr/>
          </p:nvSpPr>
          <p:spPr>
            <a:xfrm>
              <a:off x="2225634"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2" name="Google Shape;26213;p46">
              <a:extLst>
                <a:ext uri="{FF2B5EF4-FFF2-40B4-BE49-F238E27FC236}">
                  <a16:creationId xmlns:a16="http://schemas.microsoft.com/office/drawing/2014/main" id="{59FD8B69-1606-1354-801F-5608B0971407}"/>
                </a:ext>
              </a:extLst>
            </p:cNvPr>
            <p:cNvSpPr/>
            <p:nvPr/>
          </p:nvSpPr>
          <p:spPr>
            <a:xfrm>
              <a:off x="2345143"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3" name="Google Shape;26214;p46">
              <a:extLst>
                <a:ext uri="{FF2B5EF4-FFF2-40B4-BE49-F238E27FC236}">
                  <a16:creationId xmlns:a16="http://schemas.microsoft.com/office/drawing/2014/main" id="{335493AA-27A6-894F-D4D7-4A2B337C8F3A}"/>
                </a:ext>
              </a:extLst>
            </p:cNvPr>
            <p:cNvSpPr/>
            <p:nvPr/>
          </p:nvSpPr>
          <p:spPr>
            <a:xfrm>
              <a:off x="2464651"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4" name="Google Shape;26215;p46">
              <a:extLst>
                <a:ext uri="{FF2B5EF4-FFF2-40B4-BE49-F238E27FC236}">
                  <a16:creationId xmlns:a16="http://schemas.microsoft.com/office/drawing/2014/main" id="{90BC148C-DA75-7B28-8297-0FCAF7B09DC2}"/>
                </a:ext>
              </a:extLst>
            </p:cNvPr>
            <p:cNvSpPr/>
            <p:nvPr/>
          </p:nvSpPr>
          <p:spPr>
            <a:xfrm>
              <a:off x="2584159"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5" name="Google Shape;26216;p46">
              <a:extLst>
                <a:ext uri="{FF2B5EF4-FFF2-40B4-BE49-F238E27FC236}">
                  <a16:creationId xmlns:a16="http://schemas.microsoft.com/office/drawing/2014/main" id="{8CE184D5-A3D7-D7D3-F1DA-432AC99A12C2}"/>
                </a:ext>
              </a:extLst>
            </p:cNvPr>
            <p:cNvSpPr/>
            <p:nvPr/>
          </p:nvSpPr>
          <p:spPr>
            <a:xfrm>
              <a:off x="2703667"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6" name="Google Shape;26217;p46">
              <a:extLst>
                <a:ext uri="{FF2B5EF4-FFF2-40B4-BE49-F238E27FC236}">
                  <a16:creationId xmlns:a16="http://schemas.microsoft.com/office/drawing/2014/main" id="{838E6669-501E-07FA-3301-A40AD22F7743}"/>
                </a:ext>
              </a:extLst>
            </p:cNvPr>
            <p:cNvSpPr/>
            <p:nvPr/>
          </p:nvSpPr>
          <p:spPr>
            <a:xfrm>
              <a:off x="2823176"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7" name="Google Shape;26218;p46">
              <a:extLst>
                <a:ext uri="{FF2B5EF4-FFF2-40B4-BE49-F238E27FC236}">
                  <a16:creationId xmlns:a16="http://schemas.microsoft.com/office/drawing/2014/main" id="{3F599DF4-7066-16A4-2B6B-5D820341FA71}"/>
                </a:ext>
              </a:extLst>
            </p:cNvPr>
            <p:cNvSpPr/>
            <p:nvPr/>
          </p:nvSpPr>
          <p:spPr>
            <a:xfrm>
              <a:off x="2942684"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8" name="Google Shape;26219;p46">
              <a:extLst>
                <a:ext uri="{FF2B5EF4-FFF2-40B4-BE49-F238E27FC236}">
                  <a16:creationId xmlns:a16="http://schemas.microsoft.com/office/drawing/2014/main" id="{FEB050F7-C07B-D42A-189F-05971FEB42F9}"/>
                </a:ext>
              </a:extLst>
            </p:cNvPr>
            <p:cNvSpPr/>
            <p:nvPr/>
          </p:nvSpPr>
          <p:spPr>
            <a:xfrm>
              <a:off x="3062192"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9" name="Google Shape;26220;p46">
              <a:extLst>
                <a:ext uri="{FF2B5EF4-FFF2-40B4-BE49-F238E27FC236}">
                  <a16:creationId xmlns:a16="http://schemas.microsoft.com/office/drawing/2014/main" id="{C00B87CF-7B50-668B-0953-FCE171536019}"/>
                </a:ext>
              </a:extLst>
            </p:cNvPr>
            <p:cNvSpPr/>
            <p:nvPr/>
          </p:nvSpPr>
          <p:spPr>
            <a:xfrm>
              <a:off x="3181700"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0" name="Google Shape;26221;p46">
              <a:extLst>
                <a:ext uri="{FF2B5EF4-FFF2-40B4-BE49-F238E27FC236}">
                  <a16:creationId xmlns:a16="http://schemas.microsoft.com/office/drawing/2014/main" id="{09027797-3372-2786-632B-E9E9B961259F}"/>
                </a:ext>
              </a:extLst>
            </p:cNvPr>
            <p:cNvSpPr/>
            <p:nvPr/>
          </p:nvSpPr>
          <p:spPr>
            <a:xfrm>
              <a:off x="3301209"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1" name="Google Shape;26222;p46">
              <a:extLst>
                <a:ext uri="{FF2B5EF4-FFF2-40B4-BE49-F238E27FC236}">
                  <a16:creationId xmlns:a16="http://schemas.microsoft.com/office/drawing/2014/main" id="{03140E4F-F2FC-BB66-6736-54817F0E6CBE}"/>
                </a:ext>
              </a:extLst>
            </p:cNvPr>
            <p:cNvSpPr/>
            <p:nvPr/>
          </p:nvSpPr>
          <p:spPr>
            <a:xfrm>
              <a:off x="3420717"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2" name="Google Shape;26223;p46">
              <a:extLst>
                <a:ext uri="{FF2B5EF4-FFF2-40B4-BE49-F238E27FC236}">
                  <a16:creationId xmlns:a16="http://schemas.microsoft.com/office/drawing/2014/main" id="{2C080D12-2868-D1EB-E275-79D85EC35E61}"/>
                </a:ext>
              </a:extLst>
            </p:cNvPr>
            <p:cNvSpPr/>
            <p:nvPr/>
          </p:nvSpPr>
          <p:spPr>
            <a:xfrm>
              <a:off x="313503"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3" name="Google Shape;26224;p46">
              <a:extLst>
                <a:ext uri="{FF2B5EF4-FFF2-40B4-BE49-F238E27FC236}">
                  <a16:creationId xmlns:a16="http://schemas.microsoft.com/office/drawing/2014/main" id="{32ABDCB8-D079-3651-FCBC-DF72FDA8CCC1}"/>
                </a:ext>
              </a:extLst>
            </p:cNvPr>
            <p:cNvSpPr/>
            <p:nvPr/>
          </p:nvSpPr>
          <p:spPr>
            <a:xfrm>
              <a:off x="433011"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4" name="Google Shape;26225;p46">
              <a:extLst>
                <a:ext uri="{FF2B5EF4-FFF2-40B4-BE49-F238E27FC236}">
                  <a16:creationId xmlns:a16="http://schemas.microsoft.com/office/drawing/2014/main" id="{4411CF61-410B-F472-03E3-BAAB99329565}"/>
                </a:ext>
              </a:extLst>
            </p:cNvPr>
            <p:cNvSpPr/>
            <p:nvPr/>
          </p:nvSpPr>
          <p:spPr>
            <a:xfrm>
              <a:off x="552519"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5" name="Google Shape;26226;p46">
              <a:extLst>
                <a:ext uri="{FF2B5EF4-FFF2-40B4-BE49-F238E27FC236}">
                  <a16:creationId xmlns:a16="http://schemas.microsoft.com/office/drawing/2014/main" id="{ADCC3253-1B81-E468-E562-5CBABC4FD97F}"/>
                </a:ext>
              </a:extLst>
            </p:cNvPr>
            <p:cNvSpPr/>
            <p:nvPr/>
          </p:nvSpPr>
          <p:spPr>
            <a:xfrm>
              <a:off x="672027"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6" name="Google Shape;26227;p46">
              <a:extLst>
                <a:ext uri="{FF2B5EF4-FFF2-40B4-BE49-F238E27FC236}">
                  <a16:creationId xmlns:a16="http://schemas.microsoft.com/office/drawing/2014/main" id="{4E14835B-86BE-4D66-E8EC-4D760062B02A}"/>
                </a:ext>
              </a:extLst>
            </p:cNvPr>
            <p:cNvSpPr/>
            <p:nvPr/>
          </p:nvSpPr>
          <p:spPr>
            <a:xfrm>
              <a:off x="791536"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7" name="Google Shape;26228;p46">
              <a:extLst>
                <a:ext uri="{FF2B5EF4-FFF2-40B4-BE49-F238E27FC236}">
                  <a16:creationId xmlns:a16="http://schemas.microsoft.com/office/drawing/2014/main" id="{BE48173D-4B6A-00C6-C7B2-B940CB592FCE}"/>
                </a:ext>
              </a:extLst>
            </p:cNvPr>
            <p:cNvSpPr/>
            <p:nvPr/>
          </p:nvSpPr>
          <p:spPr>
            <a:xfrm>
              <a:off x="911044"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8" name="Google Shape;26229;p46">
              <a:extLst>
                <a:ext uri="{FF2B5EF4-FFF2-40B4-BE49-F238E27FC236}">
                  <a16:creationId xmlns:a16="http://schemas.microsoft.com/office/drawing/2014/main" id="{E0506B6C-6B47-94D7-27DB-3EB61E72EE6E}"/>
                </a:ext>
              </a:extLst>
            </p:cNvPr>
            <p:cNvSpPr/>
            <p:nvPr/>
          </p:nvSpPr>
          <p:spPr>
            <a:xfrm>
              <a:off x="1030552"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9" name="Google Shape;26230;p46">
              <a:extLst>
                <a:ext uri="{FF2B5EF4-FFF2-40B4-BE49-F238E27FC236}">
                  <a16:creationId xmlns:a16="http://schemas.microsoft.com/office/drawing/2014/main" id="{72D5BF74-F64C-63D6-97E2-B218801E7B68}"/>
                </a:ext>
              </a:extLst>
            </p:cNvPr>
            <p:cNvSpPr/>
            <p:nvPr/>
          </p:nvSpPr>
          <p:spPr>
            <a:xfrm>
              <a:off x="1150060"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0" name="Google Shape;26231;p46">
              <a:extLst>
                <a:ext uri="{FF2B5EF4-FFF2-40B4-BE49-F238E27FC236}">
                  <a16:creationId xmlns:a16="http://schemas.microsoft.com/office/drawing/2014/main" id="{D3115722-ADC2-73F0-BC51-3F356D5282FF}"/>
                </a:ext>
              </a:extLst>
            </p:cNvPr>
            <p:cNvSpPr/>
            <p:nvPr/>
          </p:nvSpPr>
          <p:spPr>
            <a:xfrm>
              <a:off x="1269568"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1" name="Google Shape;26232;p46">
              <a:extLst>
                <a:ext uri="{FF2B5EF4-FFF2-40B4-BE49-F238E27FC236}">
                  <a16:creationId xmlns:a16="http://schemas.microsoft.com/office/drawing/2014/main" id="{B3B9AE22-12E8-B8F7-AB61-ED4CE5631A2A}"/>
                </a:ext>
              </a:extLst>
            </p:cNvPr>
            <p:cNvSpPr/>
            <p:nvPr/>
          </p:nvSpPr>
          <p:spPr>
            <a:xfrm>
              <a:off x="1389077"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2" name="Google Shape;26233;p46">
              <a:extLst>
                <a:ext uri="{FF2B5EF4-FFF2-40B4-BE49-F238E27FC236}">
                  <a16:creationId xmlns:a16="http://schemas.microsoft.com/office/drawing/2014/main" id="{A1256C58-C98A-91B0-2248-5207347D47FD}"/>
                </a:ext>
              </a:extLst>
            </p:cNvPr>
            <p:cNvSpPr/>
            <p:nvPr/>
          </p:nvSpPr>
          <p:spPr>
            <a:xfrm>
              <a:off x="1508585"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3" name="Google Shape;26234;p46">
              <a:extLst>
                <a:ext uri="{FF2B5EF4-FFF2-40B4-BE49-F238E27FC236}">
                  <a16:creationId xmlns:a16="http://schemas.microsoft.com/office/drawing/2014/main" id="{B8FC81BF-25F7-4D77-2775-07E1BDA64B42}"/>
                </a:ext>
              </a:extLst>
            </p:cNvPr>
            <p:cNvSpPr/>
            <p:nvPr/>
          </p:nvSpPr>
          <p:spPr>
            <a:xfrm>
              <a:off x="1628093"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4" name="Google Shape;26235;p46">
              <a:extLst>
                <a:ext uri="{FF2B5EF4-FFF2-40B4-BE49-F238E27FC236}">
                  <a16:creationId xmlns:a16="http://schemas.microsoft.com/office/drawing/2014/main" id="{E3739A19-B439-7C02-71F2-797B92741815}"/>
                </a:ext>
              </a:extLst>
            </p:cNvPr>
            <p:cNvSpPr/>
            <p:nvPr/>
          </p:nvSpPr>
          <p:spPr>
            <a:xfrm>
              <a:off x="1747601"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5" name="Google Shape;26236;p46">
              <a:extLst>
                <a:ext uri="{FF2B5EF4-FFF2-40B4-BE49-F238E27FC236}">
                  <a16:creationId xmlns:a16="http://schemas.microsoft.com/office/drawing/2014/main" id="{E10D3AD8-3608-6279-4740-E715CB17FFBB}"/>
                </a:ext>
              </a:extLst>
            </p:cNvPr>
            <p:cNvSpPr/>
            <p:nvPr/>
          </p:nvSpPr>
          <p:spPr>
            <a:xfrm>
              <a:off x="1867110"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6" name="Google Shape;26237;p46">
              <a:extLst>
                <a:ext uri="{FF2B5EF4-FFF2-40B4-BE49-F238E27FC236}">
                  <a16:creationId xmlns:a16="http://schemas.microsoft.com/office/drawing/2014/main" id="{551471BD-71E2-F36E-3460-72EFAB68A1D1}"/>
                </a:ext>
              </a:extLst>
            </p:cNvPr>
            <p:cNvSpPr/>
            <p:nvPr/>
          </p:nvSpPr>
          <p:spPr>
            <a:xfrm>
              <a:off x="1986618"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7" name="Google Shape;26238;p46">
              <a:extLst>
                <a:ext uri="{FF2B5EF4-FFF2-40B4-BE49-F238E27FC236}">
                  <a16:creationId xmlns:a16="http://schemas.microsoft.com/office/drawing/2014/main" id="{9B8559AA-3FE2-FE14-2230-6899100141CE}"/>
                </a:ext>
              </a:extLst>
            </p:cNvPr>
            <p:cNvSpPr/>
            <p:nvPr/>
          </p:nvSpPr>
          <p:spPr>
            <a:xfrm>
              <a:off x="2106126"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8" name="Google Shape;26239;p46">
              <a:extLst>
                <a:ext uri="{FF2B5EF4-FFF2-40B4-BE49-F238E27FC236}">
                  <a16:creationId xmlns:a16="http://schemas.microsoft.com/office/drawing/2014/main" id="{2CABD496-85D0-50CA-D1BD-D53D2975A361}"/>
                </a:ext>
              </a:extLst>
            </p:cNvPr>
            <p:cNvSpPr/>
            <p:nvPr/>
          </p:nvSpPr>
          <p:spPr>
            <a:xfrm>
              <a:off x="2225634"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9" name="Google Shape;26240;p46">
              <a:extLst>
                <a:ext uri="{FF2B5EF4-FFF2-40B4-BE49-F238E27FC236}">
                  <a16:creationId xmlns:a16="http://schemas.microsoft.com/office/drawing/2014/main" id="{A00219BD-939A-0C60-6129-750FFCCE0CBC}"/>
                </a:ext>
              </a:extLst>
            </p:cNvPr>
            <p:cNvSpPr/>
            <p:nvPr/>
          </p:nvSpPr>
          <p:spPr>
            <a:xfrm>
              <a:off x="2345143"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0" name="Google Shape;26241;p46">
              <a:extLst>
                <a:ext uri="{FF2B5EF4-FFF2-40B4-BE49-F238E27FC236}">
                  <a16:creationId xmlns:a16="http://schemas.microsoft.com/office/drawing/2014/main" id="{87250CF7-B6CD-9FCE-1C33-EF6DC6C55B1E}"/>
                </a:ext>
              </a:extLst>
            </p:cNvPr>
            <p:cNvSpPr/>
            <p:nvPr/>
          </p:nvSpPr>
          <p:spPr>
            <a:xfrm>
              <a:off x="2464651"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1" name="Google Shape;26242;p46">
              <a:extLst>
                <a:ext uri="{FF2B5EF4-FFF2-40B4-BE49-F238E27FC236}">
                  <a16:creationId xmlns:a16="http://schemas.microsoft.com/office/drawing/2014/main" id="{87D3B8C7-7614-6D32-5F01-488C9D41835B}"/>
                </a:ext>
              </a:extLst>
            </p:cNvPr>
            <p:cNvSpPr/>
            <p:nvPr/>
          </p:nvSpPr>
          <p:spPr>
            <a:xfrm>
              <a:off x="2584159"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2" name="Google Shape;26243;p46">
              <a:extLst>
                <a:ext uri="{FF2B5EF4-FFF2-40B4-BE49-F238E27FC236}">
                  <a16:creationId xmlns:a16="http://schemas.microsoft.com/office/drawing/2014/main" id="{6CA67830-69A2-14A9-B608-F06AEC3B11BD}"/>
                </a:ext>
              </a:extLst>
            </p:cNvPr>
            <p:cNvSpPr/>
            <p:nvPr/>
          </p:nvSpPr>
          <p:spPr>
            <a:xfrm>
              <a:off x="2703667"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3" name="Google Shape;26244;p46">
              <a:extLst>
                <a:ext uri="{FF2B5EF4-FFF2-40B4-BE49-F238E27FC236}">
                  <a16:creationId xmlns:a16="http://schemas.microsoft.com/office/drawing/2014/main" id="{ACE333B6-4157-D412-712E-3CEB21652571}"/>
                </a:ext>
              </a:extLst>
            </p:cNvPr>
            <p:cNvSpPr/>
            <p:nvPr/>
          </p:nvSpPr>
          <p:spPr>
            <a:xfrm>
              <a:off x="2823176"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4" name="Google Shape;26245;p46">
              <a:extLst>
                <a:ext uri="{FF2B5EF4-FFF2-40B4-BE49-F238E27FC236}">
                  <a16:creationId xmlns:a16="http://schemas.microsoft.com/office/drawing/2014/main" id="{358D3711-8E7F-E45E-0788-4955A40E9F73}"/>
                </a:ext>
              </a:extLst>
            </p:cNvPr>
            <p:cNvSpPr/>
            <p:nvPr/>
          </p:nvSpPr>
          <p:spPr>
            <a:xfrm>
              <a:off x="2942684"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5" name="Google Shape;26246;p46">
              <a:extLst>
                <a:ext uri="{FF2B5EF4-FFF2-40B4-BE49-F238E27FC236}">
                  <a16:creationId xmlns:a16="http://schemas.microsoft.com/office/drawing/2014/main" id="{34D6C9AB-4C4E-3F84-5DFF-C188CDE91227}"/>
                </a:ext>
              </a:extLst>
            </p:cNvPr>
            <p:cNvSpPr/>
            <p:nvPr/>
          </p:nvSpPr>
          <p:spPr>
            <a:xfrm>
              <a:off x="3062192"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6" name="Google Shape;26247;p46">
              <a:extLst>
                <a:ext uri="{FF2B5EF4-FFF2-40B4-BE49-F238E27FC236}">
                  <a16:creationId xmlns:a16="http://schemas.microsoft.com/office/drawing/2014/main" id="{B69664AB-A132-1AA3-25E2-98ACF787D66E}"/>
                </a:ext>
              </a:extLst>
            </p:cNvPr>
            <p:cNvSpPr/>
            <p:nvPr/>
          </p:nvSpPr>
          <p:spPr>
            <a:xfrm>
              <a:off x="3181700"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7" name="Google Shape;26248;p46">
              <a:extLst>
                <a:ext uri="{FF2B5EF4-FFF2-40B4-BE49-F238E27FC236}">
                  <a16:creationId xmlns:a16="http://schemas.microsoft.com/office/drawing/2014/main" id="{003538E8-6655-B096-311B-D2DEDA5342C6}"/>
                </a:ext>
              </a:extLst>
            </p:cNvPr>
            <p:cNvSpPr/>
            <p:nvPr/>
          </p:nvSpPr>
          <p:spPr>
            <a:xfrm>
              <a:off x="3301209"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8" name="Google Shape;26249;p46">
              <a:extLst>
                <a:ext uri="{FF2B5EF4-FFF2-40B4-BE49-F238E27FC236}">
                  <a16:creationId xmlns:a16="http://schemas.microsoft.com/office/drawing/2014/main" id="{2E92FD99-59A2-BA53-0AD1-729F9167EE80}"/>
                </a:ext>
              </a:extLst>
            </p:cNvPr>
            <p:cNvSpPr/>
            <p:nvPr/>
          </p:nvSpPr>
          <p:spPr>
            <a:xfrm>
              <a:off x="3420717"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9" name="Google Shape;26250;p46">
              <a:extLst>
                <a:ext uri="{FF2B5EF4-FFF2-40B4-BE49-F238E27FC236}">
                  <a16:creationId xmlns:a16="http://schemas.microsoft.com/office/drawing/2014/main" id="{3DC2F425-2660-2799-AC4B-FD121A2AB9E0}"/>
                </a:ext>
              </a:extLst>
            </p:cNvPr>
            <p:cNvSpPr/>
            <p:nvPr/>
          </p:nvSpPr>
          <p:spPr>
            <a:xfrm>
              <a:off x="313503"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0" name="Google Shape;26251;p46">
              <a:extLst>
                <a:ext uri="{FF2B5EF4-FFF2-40B4-BE49-F238E27FC236}">
                  <a16:creationId xmlns:a16="http://schemas.microsoft.com/office/drawing/2014/main" id="{B02F6698-D2B0-216C-1B26-165755854820}"/>
                </a:ext>
              </a:extLst>
            </p:cNvPr>
            <p:cNvSpPr/>
            <p:nvPr/>
          </p:nvSpPr>
          <p:spPr>
            <a:xfrm>
              <a:off x="433011"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1" name="Google Shape;26252;p46">
              <a:extLst>
                <a:ext uri="{FF2B5EF4-FFF2-40B4-BE49-F238E27FC236}">
                  <a16:creationId xmlns:a16="http://schemas.microsoft.com/office/drawing/2014/main" id="{7B2F459B-1E5D-76A5-93A3-E33E1F36943E}"/>
                </a:ext>
              </a:extLst>
            </p:cNvPr>
            <p:cNvSpPr/>
            <p:nvPr/>
          </p:nvSpPr>
          <p:spPr>
            <a:xfrm>
              <a:off x="552519"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2" name="Google Shape;26253;p46">
              <a:extLst>
                <a:ext uri="{FF2B5EF4-FFF2-40B4-BE49-F238E27FC236}">
                  <a16:creationId xmlns:a16="http://schemas.microsoft.com/office/drawing/2014/main" id="{AFD3F29D-75AB-C9A4-F687-44EDB004A5B4}"/>
                </a:ext>
              </a:extLst>
            </p:cNvPr>
            <p:cNvSpPr/>
            <p:nvPr/>
          </p:nvSpPr>
          <p:spPr>
            <a:xfrm>
              <a:off x="672027"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3" name="Google Shape;26254;p46">
              <a:extLst>
                <a:ext uri="{FF2B5EF4-FFF2-40B4-BE49-F238E27FC236}">
                  <a16:creationId xmlns:a16="http://schemas.microsoft.com/office/drawing/2014/main" id="{F69127B9-F192-A4A6-5A7D-5DE80914C1A1}"/>
                </a:ext>
              </a:extLst>
            </p:cNvPr>
            <p:cNvSpPr/>
            <p:nvPr/>
          </p:nvSpPr>
          <p:spPr>
            <a:xfrm>
              <a:off x="791536"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4" name="Google Shape;26255;p46">
              <a:extLst>
                <a:ext uri="{FF2B5EF4-FFF2-40B4-BE49-F238E27FC236}">
                  <a16:creationId xmlns:a16="http://schemas.microsoft.com/office/drawing/2014/main" id="{E7F14756-7973-D2EA-9488-0C34D1F1E8AB}"/>
                </a:ext>
              </a:extLst>
            </p:cNvPr>
            <p:cNvSpPr/>
            <p:nvPr/>
          </p:nvSpPr>
          <p:spPr>
            <a:xfrm>
              <a:off x="911044"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5" name="Google Shape;26256;p46">
              <a:extLst>
                <a:ext uri="{FF2B5EF4-FFF2-40B4-BE49-F238E27FC236}">
                  <a16:creationId xmlns:a16="http://schemas.microsoft.com/office/drawing/2014/main" id="{88CA9135-528A-BD47-0A86-07E6DF431694}"/>
                </a:ext>
              </a:extLst>
            </p:cNvPr>
            <p:cNvSpPr/>
            <p:nvPr/>
          </p:nvSpPr>
          <p:spPr>
            <a:xfrm>
              <a:off x="1030552"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6" name="Google Shape;26257;p46">
              <a:extLst>
                <a:ext uri="{FF2B5EF4-FFF2-40B4-BE49-F238E27FC236}">
                  <a16:creationId xmlns:a16="http://schemas.microsoft.com/office/drawing/2014/main" id="{6A16830B-9CE9-F570-7D60-E9742B138F9D}"/>
                </a:ext>
              </a:extLst>
            </p:cNvPr>
            <p:cNvSpPr/>
            <p:nvPr/>
          </p:nvSpPr>
          <p:spPr>
            <a:xfrm>
              <a:off x="1150060"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7" name="Google Shape;26258;p46">
              <a:extLst>
                <a:ext uri="{FF2B5EF4-FFF2-40B4-BE49-F238E27FC236}">
                  <a16:creationId xmlns:a16="http://schemas.microsoft.com/office/drawing/2014/main" id="{09DBA6DB-EFEF-89F9-3B66-83DE24AE22EE}"/>
                </a:ext>
              </a:extLst>
            </p:cNvPr>
            <p:cNvSpPr/>
            <p:nvPr/>
          </p:nvSpPr>
          <p:spPr>
            <a:xfrm>
              <a:off x="1269568"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8" name="Google Shape;26259;p46">
              <a:extLst>
                <a:ext uri="{FF2B5EF4-FFF2-40B4-BE49-F238E27FC236}">
                  <a16:creationId xmlns:a16="http://schemas.microsoft.com/office/drawing/2014/main" id="{727E470F-7F5D-D28B-3E15-742E9C3C1C06}"/>
                </a:ext>
              </a:extLst>
            </p:cNvPr>
            <p:cNvSpPr/>
            <p:nvPr/>
          </p:nvSpPr>
          <p:spPr>
            <a:xfrm>
              <a:off x="1389077"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9" name="Google Shape;26260;p46">
              <a:extLst>
                <a:ext uri="{FF2B5EF4-FFF2-40B4-BE49-F238E27FC236}">
                  <a16:creationId xmlns:a16="http://schemas.microsoft.com/office/drawing/2014/main" id="{4D2C403E-3159-1217-2C5E-D0072BFCB632}"/>
                </a:ext>
              </a:extLst>
            </p:cNvPr>
            <p:cNvSpPr/>
            <p:nvPr/>
          </p:nvSpPr>
          <p:spPr>
            <a:xfrm>
              <a:off x="1508585"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0" name="Google Shape;26261;p46">
              <a:extLst>
                <a:ext uri="{FF2B5EF4-FFF2-40B4-BE49-F238E27FC236}">
                  <a16:creationId xmlns:a16="http://schemas.microsoft.com/office/drawing/2014/main" id="{571CCE33-17BC-75A6-DBF7-06B7E6DD3FA3}"/>
                </a:ext>
              </a:extLst>
            </p:cNvPr>
            <p:cNvSpPr/>
            <p:nvPr/>
          </p:nvSpPr>
          <p:spPr>
            <a:xfrm>
              <a:off x="1628093"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1" name="Google Shape;26262;p46">
              <a:extLst>
                <a:ext uri="{FF2B5EF4-FFF2-40B4-BE49-F238E27FC236}">
                  <a16:creationId xmlns:a16="http://schemas.microsoft.com/office/drawing/2014/main" id="{F6A69CDA-1E2A-D8CA-0FF3-EED41EBAF8F3}"/>
                </a:ext>
              </a:extLst>
            </p:cNvPr>
            <p:cNvSpPr/>
            <p:nvPr/>
          </p:nvSpPr>
          <p:spPr>
            <a:xfrm>
              <a:off x="1747601"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2" name="Google Shape;26263;p46">
              <a:extLst>
                <a:ext uri="{FF2B5EF4-FFF2-40B4-BE49-F238E27FC236}">
                  <a16:creationId xmlns:a16="http://schemas.microsoft.com/office/drawing/2014/main" id="{A2455033-4766-0488-9B6D-578174693AE5}"/>
                </a:ext>
              </a:extLst>
            </p:cNvPr>
            <p:cNvSpPr/>
            <p:nvPr/>
          </p:nvSpPr>
          <p:spPr>
            <a:xfrm>
              <a:off x="1867110"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3" name="Google Shape;26264;p46">
              <a:extLst>
                <a:ext uri="{FF2B5EF4-FFF2-40B4-BE49-F238E27FC236}">
                  <a16:creationId xmlns:a16="http://schemas.microsoft.com/office/drawing/2014/main" id="{CF37B6F7-388D-89A2-8324-E0BC095D17C9}"/>
                </a:ext>
              </a:extLst>
            </p:cNvPr>
            <p:cNvSpPr/>
            <p:nvPr/>
          </p:nvSpPr>
          <p:spPr>
            <a:xfrm>
              <a:off x="1986618"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4" name="Google Shape;26265;p46">
              <a:extLst>
                <a:ext uri="{FF2B5EF4-FFF2-40B4-BE49-F238E27FC236}">
                  <a16:creationId xmlns:a16="http://schemas.microsoft.com/office/drawing/2014/main" id="{F1CF648E-99F1-91FD-3F9B-148666C83DF3}"/>
                </a:ext>
              </a:extLst>
            </p:cNvPr>
            <p:cNvSpPr/>
            <p:nvPr/>
          </p:nvSpPr>
          <p:spPr>
            <a:xfrm>
              <a:off x="2106126"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5" name="Google Shape;26266;p46">
              <a:extLst>
                <a:ext uri="{FF2B5EF4-FFF2-40B4-BE49-F238E27FC236}">
                  <a16:creationId xmlns:a16="http://schemas.microsoft.com/office/drawing/2014/main" id="{FAA077B4-D1BD-99F2-2948-10957CE3389B}"/>
                </a:ext>
              </a:extLst>
            </p:cNvPr>
            <p:cNvSpPr/>
            <p:nvPr/>
          </p:nvSpPr>
          <p:spPr>
            <a:xfrm>
              <a:off x="2225634"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6" name="Google Shape;26267;p46">
              <a:extLst>
                <a:ext uri="{FF2B5EF4-FFF2-40B4-BE49-F238E27FC236}">
                  <a16:creationId xmlns:a16="http://schemas.microsoft.com/office/drawing/2014/main" id="{4E50A2BD-F2CF-ECAD-AA72-BB68FB9E807F}"/>
                </a:ext>
              </a:extLst>
            </p:cNvPr>
            <p:cNvSpPr/>
            <p:nvPr/>
          </p:nvSpPr>
          <p:spPr>
            <a:xfrm>
              <a:off x="2345143"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7" name="Google Shape;26268;p46">
              <a:extLst>
                <a:ext uri="{FF2B5EF4-FFF2-40B4-BE49-F238E27FC236}">
                  <a16:creationId xmlns:a16="http://schemas.microsoft.com/office/drawing/2014/main" id="{23759091-61C1-9C49-5AEF-AD17D8A1185B}"/>
                </a:ext>
              </a:extLst>
            </p:cNvPr>
            <p:cNvSpPr/>
            <p:nvPr/>
          </p:nvSpPr>
          <p:spPr>
            <a:xfrm>
              <a:off x="2464651"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8" name="Google Shape;26269;p46">
              <a:extLst>
                <a:ext uri="{FF2B5EF4-FFF2-40B4-BE49-F238E27FC236}">
                  <a16:creationId xmlns:a16="http://schemas.microsoft.com/office/drawing/2014/main" id="{EF472428-5C4B-7CD2-78BD-DE4D14FC1D1F}"/>
                </a:ext>
              </a:extLst>
            </p:cNvPr>
            <p:cNvSpPr/>
            <p:nvPr/>
          </p:nvSpPr>
          <p:spPr>
            <a:xfrm>
              <a:off x="2584159"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9" name="Google Shape;26270;p46">
              <a:extLst>
                <a:ext uri="{FF2B5EF4-FFF2-40B4-BE49-F238E27FC236}">
                  <a16:creationId xmlns:a16="http://schemas.microsoft.com/office/drawing/2014/main" id="{28407748-BDBC-2AF2-EF94-F6512E633033}"/>
                </a:ext>
              </a:extLst>
            </p:cNvPr>
            <p:cNvSpPr/>
            <p:nvPr/>
          </p:nvSpPr>
          <p:spPr>
            <a:xfrm>
              <a:off x="2703667"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90" name="Google Shape;26271;p46">
              <a:extLst>
                <a:ext uri="{FF2B5EF4-FFF2-40B4-BE49-F238E27FC236}">
                  <a16:creationId xmlns:a16="http://schemas.microsoft.com/office/drawing/2014/main" id="{80A6925F-1E72-1CDA-B8EF-BB3D81290514}"/>
                </a:ext>
              </a:extLst>
            </p:cNvPr>
            <p:cNvSpPr/>
            <p:nvPr/>
          </p:nvSpPr>
          <p:spPr>
            <a:xfrm>
              <a:off x="2823176"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91" name="Google Shape;26272;p46">
              <a:extLst>
                <a:ext uri="{FF2B5EF4-FFF2-40B4-BE49-F238E27FC236}">
                  <a16:creationId xmlns:a16="http://schemas.microsoft.com/office/drawing/2014/main" id="{7CA59C3D-7204-D078-A954-85D3EED2CEB0}"/>
                </a:ext>
              </a:extLst>
            </p:cNvPr>
            <p:cNvSpPr/>
            <p:nvPr/>
          </p:nvSpPr>
          <p:spPr>
            <a:xfrm>
              <a:off x="2942684"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92" name="Google Shape;26273;p46">
              <a:extLst>
                <a:ext uri="{FF2B5EF4-FFF2-40B4-BE49-F238E27FC236}">
                  <a16:creationId xmlns:a16="http://schemas.microsoft.com/office/drawing/2014/main" id="{762195CF-26EE-7FA7-BC37-E4365796EE2F}"/>
                </a:ext>
              </a:extLst>
            </p:cNvPr>
            <p:cNvSpPr/>
            <p:nvPr/>
          </p:nvSpPr>
          <p:spPr>
            <a:xfrm>
              <a:off x="3062192"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93" name="Google Shape;26274;p46">
              <a:extLst>
                <a:ext uri="{FF2B5EF4-FFF2-40B4-BE49-F238E27FC236}">
                  <a16:creationId xmlns:a16="http://schemas.microsoft.com/office/drawing/2014/main" id="{43C3AD86-2654-F451-BFBE-FDBA0300845A}"/>
                </a:ext>
              </a:extLst>
            </p:cNvPr>
            <p:cNvSpPr/>
            <p:nvPr/>
          </p:nvSpPr>
          <p:spPr>
            <a:xfrm>
              <a:off x="3181700"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94" name="Google Shape;26275;p46">
              <a:extLst>
                <a:ext uri="{FF2B5EF4-FFF2-40B4-BE49-F238E27FC236}">
                  <a16:creationId xmlns:a16="http://schemas.microsoft.com/office/drawing/2014/main" id="{1C58EBC3-BF8B-5F6B-12C9-2E7EDA49163B}"/>
                </a:ext>
              </a:extLst>
            </p:cNvPr>
            <p:cNvSpPr/>
            <p:nvPr/>
          </p:nvSpPr>
          <p:spPr>
            <a:xfrm>
              <a:off x="3301209"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95" name="Google Shape;26276;p46">
              <a:extLst>
                <a:ext uri="{FF2B5EF4-FFF2-40B4-BE49-F238E27FC236}">
                  <a16:creationId xmlns:a16="http://schemas.microsoft.com/office/drawing/2014/main" id="{DCBA5DE8-C392-058C-1FA0-C27690835017}"/>
                </a:ext>
              </a:extLst>
            </p:cNvPr>
            <p:cNvSpPr/>
            <p:nvPr/>
          </p:nvSpPr>
          <p:spPr>
            <a:xfrm>
              <a:off x="3420717"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96" name="Google Shape;26277;p46">
              <a:extLst>
                <a:ext uri="{FF2B5EF4-FFF2-40B4-BE49-F238E27FC236}">
                  <a16:creationId xmlns:a16="http://schemas.microsoft.com/office/drawing/2014/main" id="{74325BE3-75A2-5A55-736E-F5F5C6C7E0F0}"/>
                </a:ext>
              </a:extLst>
            </p:cNvPr>
            <p:cNvSpPr/>
            <p:nvPr/>
          </p:nvSpPr>
          <p:spPr>
            <a:xfrm>
              <a:off x="313503"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97" name="Google Shape;26278;p46">
              <a:extLst>
                <a:ext uri="{FF2B5EF4-FFF2-40B4-BE49-F238E27FC236}">
                  <a16:creationId xmlns:a16="http://schemas.microsoft.com/office/drawing/2014/main" id="{9D740909-8DAB-25FC-DF04-D0DC478A2A99}"/>
                </a:ext>
              </a:extLst>
            </p:cNvPr>
            <p:cNvSpPr/>
            <p:nvPr/>
          </p:nvSpPr>
          <p:spPr>
            <a:xfrm>
              <a:off x="433011"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98" name="Google Shape;26279;p46">
              <a:extLst>
                <a:ext uri="{FF2B5EF4-FFF2-40B4-BE49-F238E27FC236}">
                  <a16:creationId xmlns:a16="http://schemas.microsoft.com/office/drawing/2014/main" id="{6740CF61-5F25-AA3B-AEA0-C10C21B8587A}"/>
                </a:ext>
              </a:extLst>
            </p:cNvPr>
            <p:cNvSpPr/>
            <p:nvPr/>
          </p:nvSpPr>
          <p:spPr>
            <a:xfrm>
              <a:off x="552519"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99" name="Google Shape;26280;p46">
              <a:extLst>
                <a:ext uri="{FF2B5EF4-FFF2-40B4-BE49-F238E27FC236}">
                  <a16:creationId xmlns:a16="http://schemas.microsoft.com/office/drawing/2014/main" id="{5C42B137-01A2-DB31-D813-6F98FC297B6C}"/>
                </a:ext>
              </a:extLst>
            </p:cNvPr>
            <p:cNvSpPr/>
            <p:nvPr/>
          </p:nvSpPr>
          <p:spPr>
            <a:xfrm>
              <a:off x="672027"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00" name="Google Shape;26281;p46">
              <a:extLst>
                <a:ext uri="{FF2B5EF4-FFF2-40B4-BE49-F238E27FC236}">
                  <a16:creationId xmlns:a16="http://schemas.microsoft.com/office/drawing/2014/main" id="{3BE00FB9-7311-BBB0-7711-5687B57466D1}"/>
                </a:ext>
              </a:extLst>
            </p:cNvPr>
            <p:cNvSpPr/>
            <p:nvPr/>
          </p:nvSpPr>
          <p:spPr>
            <a:xfrm>
              <a:off x="791536"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01" name="Google Shape;26282;p46">
              <a:extLst>
                <a:ext uri="{FF2B5EF4-FFF2-40B4-BE49-F238E27FC236}">
                  <a16:creationId xmlns:a16="http://schemas.microsoft.com/office/drawing/2014/main" id="{85454E6A-420A-20C1-A785-8ED778D7EA69}"/>
                </a:ext>
              </a:extLst>
            </p:cNvPr>
            <p:cNvSpPr/>
            <p:nvPr/>
          </p:nvSpPr>
          <p:spPr>
            <a:xfrm>
              <a:off x="911044"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02" name="Google Shape;26283;p46">
              <a:extLst>
                <a:ext uri="{FF2B5EF4-FFF2-40B4-BE49-F238E27FC236}">
                  <a16:creationId xmlns:a16="http://schemas.microsoft.com/office/drawing/2014/main" id="{79696F99-4956-FACB-94DC-69276BDEDF63}"/>
                </a:ext>
              </a:extLst>
            </p:cNvPr>
            <p:cNvSpPr/>
            <p:nvPr/>
          </p:nvSpPr>
          <p:spPr>
            <a:xfrm>
              <a:off x="1030552"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03" name="Google Shape;26284;p46">
              <a:extLst>
                <a:ext uri="{FF2B5EF4-FFF2-40B4-BE49-F238E27FC236}">
                  <a16:creationId xmlns:a16="http://schemas.microsoft.com/office/drawing/2014/main" id="{A7E6C82E-B805-BDD2-48B7-45B2CD3AAC81}"/>
                </a:ext>
              </a:extLst>
            </p:cNvPr>
            <p:cNvSpPr/>
            <p:nvPr/>
          </p:nvSpPr>
          <p:spPr>
            <a:xfrm>
              <a:off x="1150060"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04" name="Google Shape;26285;p46">
              <a:extLst>
                <a:ext uri="{FF2B5EF4-FFF2-40B4-BE49-F238E27FC236}">
                  <a16:creationId xmlns:a16="http://schemas.microsoft.com/office/drawing/2014/main" id="{E9892846-3E99-8FB1-CB3C-DC7684CEB3A0}"/>
                </a:ext>
              </a:extLst>
            </p:cNvPr>
            <p:cNvSpPr/>
            <p:nvPr/>
          </p:nvSpPr>
          <p:spPr>
            <a:xfrm>
              <a:off x="1269568"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05" name="Google Shape;26286;p46">
              <a:extLst>
                <a:ext uri="{FF2B5EF4-FFF2-40B4-BE49-F238E27FC236}">
                  <a16:creationId xmlns:a16="http://schemas.microsoft.com/office/drawing/2014/main" id="{74BEA9B1-9AFF-0DD7-42C9-21701C2C2146}"/>
                </a:ext>
              </a:extLst>
            </p:cNvPr>
            <p:cNvSpPr/>
            <p:nvPr/>
          </p:nvSpPr>
          <p:spPr>
            <a:xfrm>
              <a:off x="1389077"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06" name="Google Shape;26287;p46">
              <a:extLst>
                <a:ext uri="{FF2B5EF4-FFF2-40B4-BE49-F238E27FC236}">
                  <a16:creationId xmlns:a16="http://schemas.microsoft.com/office/drawing/2014/main" id="{22BF6149-880D-2D85-5B0F-704C77967CEF}"/>
                </a:ext>
              </a:extLst>
            </p:cNvPr>
            <p:cNvSpPr/>
            <p:nvPr/>
          </p:nvSpPr>
          <p:spPr>
            <a:xfrm>
              <a:off x="1508585"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07" name="Google Shape;26288;p46">
              <a:extLst>
                <a:ext uri="{FF2B5EF4-FFF2-40B4-BE49-F238E27FC236}">
                  <a16:creationId xmlns:a16="http://schemas.microsoft.com/office/drawing/2014/main" id="{5896A8EA-66E9-C7A2-2397-6C3BF24A7363}"/>
                </a:ext>
              </a:extLst>
            </p:cNvPr>
            <p:cNvSpPr/>
            <p:nvPr/>
          </p:nvSpPr>
          <p:spPr>
            <a:xfrm>
              <a:off x="1628093"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08" name="Google Shape;26289;p46">
              <a:extLst>
                <a:ext uri="{FF2B5EF4-FFF2-40B4-BE49-F238E27FC236}">
                  <a16:creationId xmlns:a16="http://schemas.microsoft.com/office/drawing/2014/main" id="{DE668520-6903-5C3F-E3C2-62C7ED35555E}"/>
                </a:ext>
              </a:extLst>
            </p:cNvPr>
            <p:cNvSpPr/>
            <p:nvPr/>
          </p:nvSpPr>
          <p:spPr>
            <a:xfrm>
              <a:off x="1747601"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09" name="Google Shape;26290;p46">
              <a:extLst>
                <a:ext uri="{FF2B5EF4-FFF2-40B4-BE49-F238E27FC236}">
                  <a16:creationId xmlns:a16="http://schemas.microsoft.com/office/drawing/2014/main" id="{417AAA99-F914-41A5-5558-C65A284EFB65}"/>
                </a:ext>
              </a:extLst>
            </p:cNvPr>
            <p:cNvSpPr/>
            <p:nvPr/>
          </p:nvSpPr>
          <p:spPr>
            <a:xfrm>
              <a:off x="1867110"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10" name="Google Shape;26291;p46">
              <a:extLst>
                <a:ext uri="{FF2B5EF4-FFF2-40B4-BE49-F238E27FC236}">
                  <a16:creationId xmlns:a16="http://schemas.microsoft.com/office/drawing/2014/main" id="{061B4DF6-C905-F6AA-00ED-D923379CB394}"/>
                </a:ext>
              </a:extLst>
            </p:cNvPr>
            <p:cNvSpPr/>
            <p:nvPr/>
          </p:nvSpPr>
          <p:spPr>
            <a:xfrm>
              <a:off x="1986618"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11" name="Google Shape;26292;p46">
              <a:extLst>
                <a:ext uri="{FF2B5EF4-FFF2-40B4-BE49-F238E27FC236}">
                  <a16:creationId xmlns:a16="http://schemas.microsoft.com/office/drawing/2014/main" id="{A149D38C-3BA8-8623-FE82-406088AE99E8}"/>
                </a:ext>
              </a:extLst>
            </p:cNvPr>
            <p:cNvSpPr/>
            <p:nvPr/>
          </p:nvSpPr>
          <p:spPr>
            <a:xfrm>
              <a:off x="2106126"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12" name="Google Shape;26293;p46">
              <a:extLst>
                <a:ext uri="{FF2B5EF4-FFF2-40B4-BE49-F238E27FC236}">
                  <a16:creationId xmlns:a16="http://schemas.microsoft.com/office/drawing/2014/main" id="{94851E5F-4071-4C94-AB09-3D741E50A1C4}"/>
                </a:ext>
              </a:extLst>
            </p:cNvPr>
            <p:cNvSpPr/>
            <p:nvPr/>
          </p:nvSpPr>
          <p:spPr>
            <a:xfrm>
              <a:off x="2225634"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13" name="Google Shape;26294;p46">
              <a:extLst>
                <a:ext uri="{FF2B5EF4-FFF2-40B4-BE49-F238E27FC236}">
                  <a16:creationId xmlns:a16="http://schemas.microsoft.com/office/drawing/2014/main" id="{7686B489-2EC7-6E02-0D8C-99F14A289FA2}"/>
                </a:ext>
              </a:extLst>
            </p:cNvPr>
            <p:cNvSpPr/>
            <p:nvPr/>
          </p:nvSpPr>
          <p:spPr>
            <a:xfrm>
              <a:off x="2345143"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14" name="Google Shape;26295;p46">
              <a:extLst>
                <a:ext uri="{FF2B5EF4-FFF2-40B4-BE49-F238E27FC236}">
                  <a16:creationId xmlns:a16="http://schemas.microsoft.com/office/drawing/2014/main" id="{DAB2A647-985F-568D-41B0-BAAB78E8C85C}"/>
                </a:ext>
              </a:extLst>
            </p:cNvPr>
            <p:cNvSpPr/>
            <p:nvPr/>
          </p:nvSpPr>
          <p:spPr>
            <a:xfrm>
              <a:off x="2464651"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15" name="Google Shape;26296;p46">
              <a:extLst>
                <a:ext uri="{FF2B5EF4-FFF2-40B4-BE49-F238E27FC236}">
                  <a16:creationId xmlns:a16="http://schemas.microsoft.com/office/drawing/2014/main" id="{52DF74D4-5CA2-F037-3323-090D768EC754}"/>
                </a:ext>
              </a:extLst>
            </p:cNvPr>
            <p:cNvSpPr/>
            <p:nvPr/>
          </p:nvSpPr>
          <p:spPr>
            <a:xfrm>
              <a:off x="2584159"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16" name="Google Shape;26297;p46">
              <a:extLst>
                <a:ext uri="{FF2B5EF4-FFF2-40B4-BE49-F238E27FC236}">
                  <a16:creationId xmlns:a16="http://schemas.microsoft.com/office/drawing/2014/main" id="{F8D6256D-59C4-5956-492E-540E4DDC1422}"/>
                </a:ext>
              </a:extLst>
            </p:cNvPr>
            <p:cNvSpPr/>
            <p:nvPr/>
          </p:nvSpPr>
          <p:spPr>
            <a:xfrm>
              <a:off x="2703667"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17" name="Google Shape;26298;p46">
              <a:extLst>
                <a:ext uri="{FF2B5EF4-FFF2-40B4-BE49-F238E27FC236}">
                  <a16:creationId xmlns:a16="http://schemas.microsoft.com/office/drawing/2014/main" id="{E8526A22-2E06-083D-ED6B-2F1AF9567D17}"/>
                </a:ext>
              </a:extLst>
            </p:cNvPr>
            <p:cNvSpPr/>
            <p:nvPr/>
          </p:nvSpPr>
          <p:spPr>
            <a:xfrm>
              <a:off x="2823176"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18" name="Google Shape;26299;p46">
              <a:extLst>
                <a:ext uri="{FF2B5EF4-FFF2-40B4-BE49-F238E27FC236}">
                  <a16:creationId xmlns:a16="http://schemas.microsoft.com/office/drawing/2014/main" id="{5134C355-4E97-A229-45B7-1E2C7AC29FE7}"/>
                </a:ext>
              </a:extLst>
            </p:cNvPr>
            <p:cNvSpPr/>
            <p:nvPr/>
          </p:nvSpPr>
          <p:spPr>
            <a:xfrm>
              <a:off x="2942684"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19" name="Google Shape;26300;p46">
              <a:extLst>
                <a:ext uri="{FF2B5EF4-FFF2-40B4-BE49-F238E27FC236}">
                  <a16:creationId xmlns:a16="http://schemas.microsoft.com/office/drawing/2014/main" id="{430BC9BF-E24C-E1C6-7B93-8A25D963CEFC}"/>
                </a:ext>
              </a:extLst>
            </p:cNvPr>
            <p:cNvSpPr/>
            <p:nvPr/>
          </p:nvSpPr>
          <p:spPr>
            <a:xfrm>
              <a:off x="3062192"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20" name="Google Shape;26301;p46">
              <a:extLst>
                <a:ext uri="{FF2B5EF4-FFF2-40B4-BE49-F238E27FC236}">
                  <a16:creationId xmlns:a16="http://schemas.microsoft.com/office/drawing/2014/main" id="{328767A2-52DA-306B-4A00-C4F6EB81A2D6}"/>
                </a:ext>
              </a:extLst>
            </p:cNvPr>
            <p:cNvSpPr/>
            <p:nvPr/>
          </p:nvSpPr>
          <p:spPr>
            <a:xfrm>
              <a:off x="3181700"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21" name="Google Shape;26302;p46">
              <a:extLst>
                <a:ext uri="{FF2B5EF4-FFF2-40B4-BE49-F238E27FC236}">
                  <a16:creationId xmlns:a16="http://schemas.microsoft.com/office/drawing/2014/main" id="{48F8B639-6FBE-C0CE-F375-A90DAEC17627}"/>
                </a:ext>
              </a:extLst>
            </p:cNvPr>
            <p:cNvSpPr/>
            <p:nvPr/>
          </p:nvSpPr>
          <p:spPr>
            <a:xfrm>
              <a:off x="3301209"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22" name="Google Shape;26303;p46">
              <a:extLst>
                <a:ext uri="{FF2B5EF4-FFF2-40B4-BE49-F238E27FC236}">
                  <a16:creationId xmlns:a16="http://schemas.microsoft.com/office/drawing/2014/main" id="{AAF0020A-22AD-D50C-689B-DD7D4C646796}"/>
                </a:ext>
              </a:extLst>
            </p:cNvPr>
            <p:cNvSpPr/>
            <p:nvPr/>
          </p:nvSpPr>
          <p:spPr>
            <a:xfrm>
              <a:off x="3420717"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23" name="Google Shape;26304;p46">
              <a:extLst>
                <a:ext uri="{FF2B5EF4-FFF2-40B4-BE49-F238E27FC236}">
                  <a16:creationId xmlns:a16="http://schemas.microsoft.com/office/drawing/2014/main" id="{6B7F6A0C-C980-7739-7F10-676BF926E22D}"/>
                </a:ext>
              </a:extLst>
            </p:cNvPr>
            <p:cNvSpPr/>
            <p:nvPr/>
          </p:nvSpPr>
          <p:spPr>
            <a:xfrm>
              <a:off x="313503"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24" name="Google Shape;26305;p46">
              <a:extLst>
                <a:ext uri="{FF2B5EF4-FFF2-40B4-BE49-F238E27FC236}">
                  <a16:creationId xmlns:a16="http://schemas.microsoft.com/office/drawing/2014/main" id="{C608812F-BCB9-F677-7CCA-36397F281EDC}"/>
                </a:ext>
              </a:extLst>
            </p:cNvPr>
            <p:cNvSpPr/>
            <p:nvPr/>
          </p:nvSpPr>
          <p:spPr>
            <a:xfrm>
              <a:off x="433011"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25" name="Google Shape;26306;p46">
              <a:extLst>
                <a:ext uri="{FF2B5EF4-FFF2-40B4-BE49-F238E27FC236}">
                  <a16:creationId xmlns:a16="http://schemas.microsoft.com/office/drawing/2014/main" id="{9E8FC370-6C48-C68F-F770-6D9B814050D0}"/>
                </a:ext>
              </a:extLst>
            </p:cNvPr>
            <p:cNvSpPr/>
            <p:nvPr/>
          </p:nvSpPr>
          <p:spPr>
            <a:xfrm>
              <a:off x="552519"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26" name="Google Shape;26307;p46">
              <a:extLst>
                <a:ext uri="{FF2B5EF4-FFF2-40B4-BE49-F238E27FC236}">
                  <a16:creationId xmlns:a16="http://schemas.microsoft.com/office/drawing/2014/main" id="{D21EE43F-F4CA-29EB-39EB-CD16EC33EEA4}"/>
                </a:ext>
              </a:extLst>
            </p:cNvPr>
            <p:cNvSpPr/>
            <p:nvPr/>
          </p:nvSpPr>
          <p:spPr>
            <a:xfrm>
              <a:off x="672027"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27" name="Google Shape;26308;p46">
              <a:extLst>
                <a:ext uri="{FF2B5EF4-FFF2-40B4-BE49-F238E27FC236}">
                  <a16:creationId xmlns:a16="http://schemas.microsoft.com/office/drawing/2014/main" id="{1DD6C0DF-6AC0-3B86-8EF4-1A0B24EF8577}"/>
                </a:ext>
              </a:extLst>
            </p:cNvPr>
            <p:cNvSpPr/>
            <p:nvPr/>
          </p:nvSpPr>
          <p:spPr>
            <a:xfrm>
              <a:off x="791536"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28" name="Google Shape;26309;p46">
              <a:extLst>
                <a:ext uri="{FF2B5EF4-FFF2-40B4-BE49-F238E27FC236}">
                  <a16:creationId xmlns:a16="http://schemas.microsoft.com/office/drawing/2014/main" id="{482983CE-F8EF-89BF-5B02-59C1F016EC38}"/>
                </a:ext>
              </a:extLst>
            </p:cNvPr>
            <p:cNvSpPr/>
            <p:nvPr/>
          </p:nvSpPr>
          <p:spPr>
            <a:xfrm>
              <a:off x="911044"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29" name="Google Shape;26310;p46">
              <a:extLst>
                <a:ext uri="{FF2B5EF4-FFF2-40B4-BE49-F238E27FC236}">
                  <a16:creationId xmlns:a16="http://schemas.microsoft.com/office/drawing/2014/main" id="{3304E11F-A6E7-5A76-933F-F8E590CA5570}"/>
                </a:ext>
              </a:extLst>
            </p:cNvPr>
            <p:cNvSpPr/>
            <p:nvPr/>
          </p:nvSpPr>
          <p:spPr>
            <a:xfrm>
              <a:off x="1030552"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30" name="Google Shape;26311;p46">
              <a:extLst>
                <a:ext uri="{FF2B5EF4-FFF2-40B4-BE49-F238E27FC236}">
                  <a16:creationId xmlns:a16="http://schemas.microsoft.com/office/drawing/2014/main" id="{4DCA10B4-D9B1-CAF9-69D2-3F6E218CEB51}"/>
                </a:ext>
              </a:extLst>
            </p:cNvPr>
            <p:cNvSpPr/>
            <p:nvPr/>
          </p:nvSpPr>
          <p:spPr>
            <a:xfrm>
              <a:off x="1150060"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31" name="Google Shape;26312;p46">
              <a:extLst>
                <a:ext uri="{FF2B5EF4-FFF2-40B4-BE49-F238E27FC236}">
                  <a16:creationId xmlns:a16="http://schemas.microsoft.com/office/drawing/2014/main" id="{DACF2E7A-3E7D-B9EA-11E6-6FAB19179E64}"/>
                </a:ext>
              </a:extLst>
            </p:cNvPr>
            <p:cNvSpPr/>
            <p:nvPr/>
          </p:nvSpPr>
          <p:spPr>
            <a:xfrm>
              <a:off x="1269568"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32" name="Google Shape;26313;p46">
              <a:extLst>
                <a:ext uri="{FF2B5EF4-FFF2-40B4-BE49-F238E27FC236}">
                  <a16:creationId xmlns:a16="http://schemas.microsoft.com/office/drawing/2014/main" id="{D464299D-700B-D541-1BE2-D707184DFB49}"/>
                </a:ext>
              </a:extLst>
            </p:cNvPr>
            <p:cNvSpPr/>
            <p:nvPr/>
          </p:nvSpPr>
          <p:spPr>
            <a:xfrm>
              <a:off x="1389077"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33" name="Google Shape;26314;p46">
              <a:extLst>
                <a:ext uri="{FF2B5EF4-FFF2-40B4-BE49-F238E27FC236}">
                  <a16:creationId xmlns:a16="http://schemas.microsoft.com/office/drawing/2014/main" id="{239F7A5C-55E0-3134-ED00-3A2AC9DC9528}"/>
                </a:ext>
              </a:extLst>
            </p:cNvPr>
            <p:cNvSpPr/>
            <p:nvPr/>
          </p:nvSpPr>
          <p:spPr>
            <a:xfrm>
              <a:off x="1508585"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34" name="Google Shape;26315;p46">
              <a:extLst>
                <a:ext uri="{FF2B5EF4-FFF2-40B4-BE49-F238E27FC236}">
                  <a16:creationId xmlns:a16="http://schemas.microsoft.com/office/drawing/2014/main" id="{20943EA2-2349-69BF-18ED-3C3EF831BFC2}"/>
                </a:ext>
              </a:extLst>
            </p:cNvPr>
            <p:cNvSpPr/>
            <p:nvPr/>
          </p:nvSpPr>
          <p:spPr>
            <a:xfrm>
              <a:off x="1628093"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35" name="Google Shape;26316;p46">
              <a:extLst>
                <a:ext uri="{FF2B5EF4-FFF2-40B4-BE49-F238E27FC236}">
                  <a16:creationId xmlns:a16="http://schemas.microsoft.com/office/drawing/2014/main" id="{92418359-CCED-D283-0485-9D41965687A1}"/>
                </a:ext>
              </a:extLst>
            </p:cNvPr>
            <p:cNvSpPr/>
            <p:nvPr/>
          </p:nvSpPr>
          <p:spPr>
            <a:xfrm>
              <a:off x="1747601"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36" name="Google Shape;26317;p46">
              <a:extLst>
                <a:ext uri="{FF2B5EF4-FFF2-40B4-BE49-F238E27FC236}">
                  <a16:creationId xmlns:a16="http://schemas.microsoft.com/office/drawing/2014/main" id="{A89481C3-78E4-6D66-3024-9C508B3E5134}"/>
                </a:ext>
              </a:extLst>
            </p:cNvPr>
            <p:cNvSpPr/>
            <p:nvPr/>
          </p:nvSpPr>
          <p:spPr>
            <a:xfrm>
              <a:off x="1867110"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37" name="Google Shape;26318;p46">
              <a:extLst>
                <a:ext uri="{FF2B5EF4-FFF2-40B4-BE49-F238E27FC236}">
                  <a16:creationId xmlns:a16="http://schemas.microsoft.com/office/drawing/2014/main" id="{1B03ECAB-D1DB-E0BB-6011-2C056A8BD9EA}"/>
                </a:ext>
              </a:extLst>
            </p:cNvPr>
            <p:cNvSpPr/>
            <p:nvPr/>
          </p:nvSpPr>
          <p:spPr>
            <a:xfrm>
              <a:off x="1986618"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38" name="Google Shape;26319;p46">
              <a:extLst>
                <a:ext uri="{FF2B5EF4-FFF2-40B4-BE49-F238E27FC236}">
                  <a16:creationId xmlns:a16="http://schemas.microsoft.com/office/drawing/2014/main" id="{888F4BFE-FD13-0310-A8FD-67EE78F3CC1A}"/>
                </a:ext>
              </a:extLst>
            </p:cNvPr>
            <p:cNvSpPr/>
            <p:nvPr/>
          </p:nvSpPr>
          <p:spPr>
            <a:xfrm>
              <a:off x="2106126"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39" name="Google Shape;26320;p46">
              <a:extLst>
                <a:ext uri="{FF2B5EF4-FFF2-40B4-BE49-F238E27FC236}">
                  <a16:creationId xmlns:a16="http://schemas.microsoft.com/office/drawing/2014/main" id="{7E1A99EA-194E-B3B5-A59C-D28A9575530A}"/>
                </a:ext>
              </a:extLst>
            </p:cNvPr>
            <p:cNvSpPr/>
            <p:nvPr/>
          </p:nvSpPr>
          <p:spPr>
            <a:xfrm>
              <a:off x="2225634"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40" name="Google Shape;26321;p46">
              <a:extLst>
                <a:ext uri="{FF2B5EF4-FFF2-40B4-BE49-F238E27FC236}">
                  <a16:creationId xmlns:a16="http://schemas.microsoft.com/office/drawing/2014/main" id="{8DC00C69-5AEB-4FEA-CEB5-6B9C02D83028}"/>
                </a:ext>
              </a:extLst>
            </p:cNvPr>
            <p:cNvSpPr/>
            <p:nvPr/>
          </p:nvSpPr>
          <p:spPr>
            <a:xfrm>
              <a:off x="2345143"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41" name="Google Shape;26322;p46">
              <a:extLst>
                <a:ext uri="{FF2B5EF4-FFF2-40B4-BE49-F238E27FC236}">
                  <a16:creationId xmlns:a16="http://schemas.microsoft.com/office/drawing/2014/main" id="{B020C7C8-B841-A0C7-4ABB-AB1FB41F3B73}"/>
                </a:ext>
              </a:extLst>
            </p:cNvPr>
            <p:cNvSpPr/>
            <p:nvPr/>
          </p:nvSpPr>
          <p:spPr>
            <a:xfrm>
              <a:off x="2464651"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42" name="Google Shape;26323;p46">
              <a:extLst>
                <a:ext uri="{FF2B5EF4-FFF2-40B4-BE49-F238E27FC236}">
                  <a16:creationId xmlns:a16="http://schemas.microsoft.com/office/drawing/2014/main" id="{B0F095AC-33DE-BA45-46A4-0C09D3D8B6C3}"/>
                </a:ext>
              </a:extLst>
            </p:cNvPr>
            <p:cNvSpPr/>
            <p:nvPr/>
          </p:nvSpPr>
          <p:spPr>
            <a:xfrm>
              <a:off x="2584159"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43" name="Google Shape;26324;p46">
              <a:extLst>
                <a:ext uri="{FF2B5EF4-FFF2-40B4-BE49-F238E27FC236}">
                  <a16:creationId xmlns:a16="http://schemas.microsoft.com/office/drawing/2014/main" id="{E463639E-1F13-8D83-FF99-BC7CB38B6EE3}"/>
                </a:ext>
              </a:extLst>
            </p:cNvPr>
            <p:cNvSpPr/>
            <p:nvPr/>
          </p:nvSpPr>
          <p:spPr>
            <a:xfrm>
              <a:off x="2703667"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44" name="Google Shape;26325;p46">
              <a:extLst>
                <a:ext uri="{FF2B5EF4-FFF2-40B4-BE49-F238E27FC236}">
                  <a16:creationId xmlns:a16="http://schemas.microsoft.com/office/drawing/2014/main" id="{2D0E2071-8710-FDB1-460D-4C48ACDCC520}"/>
                </a:ext>
              </a:extLst>
            </p:cNvPr>
            <p:cNvSpPr/>
            <p:nvPr/>
          </p:nvSpPr>
          <p:spPr>
            <a:xfrm>
              <a:off x="2823176"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45" name="Google Shape;26326;p46">
              <a:extLst>
                <a:ext uri="{FF2B5EF4-FFF2-40B4-BE49-F238E27FC236}">
                  <a16:creationId xmlns:a16="http://schemas.microsoft.com/office/drawing/2014/main" id="{49BC6F0B-4D41-4803-7560-28F19AC10304}"/>
                </a:ext>
              </a:extLst>
            </p:cNvPr>
            <p:cNvSpPr/>
            <p:nvPr/>
          </p:nvSpPr>
          <p:spPr>
            <a:xfrm>
              <a:off x="2942684"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46" name="Google Shape;26327;p46">
              <a:extLst>
                <a:ext uri="{FF2B5EF4-FFF2-40B4-BE49-F238E27FC236}">
                  <a16:creationId xmlns:a16="http://schemas.microsoft.com/office/drawing/2014/main" id="{376DEA0B-BEAE-B0B7-2A09-D69C0DDEDC98}"/>
                </a:ext>
              </a:extLst>
            </p:cNvPr>
            <p:cNvSpPr/>
            <p:nvPr/>
          </p:nvSpPr>
          <p:spPr>
            <a:xfrm>
              <a:off x="3062192"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47" name="Google Shape;26328;p46">
              <a:extLst>
                <a:ext uri="{FF2B5EF4-FFF2-40B4-BE49-F238E27FC236}">
                  <a16:creationId xmlns:a16="http://schemas.microsoft.com/office/drawing/2014/main" id="{8D9F654D-0730-D591-F628-1F3859D3291F}"/>
                </a:ext>
              </a:extLst>
            </p:cNvPr>
            <p:cNvSpPr/>
            <p:nvPr/>
          </p:nvSpPr>
          <p:spPr>
            <a:xfrm>
              <a:off x="3181700"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48" name="Google Shape;26329;p46">
              <a:extLst>
                <a:ext uri="{FF2B5EF4-FFF2-40B4-BE49-F238E27FC236}">
                  <a16:creationId xmlns:a16="http://schemas.microsoft.com/office/drawing/2014/main" id="{B5AAA34F-D7B4-4689-A92D-F4B381EACE94}"/>
                </a:ext>
              </a:extLst>
            </p:cNvPr>
            <p:cNvSpPr/>
            <p:nvPr/>
          </p:nvSpPr>
          <p:spPr>
            <a:xfrm>
              <a:off x="3301209"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49" name="Google Shape;26330;p46">
              <a:extLst>
                <a:ext uri="{FF2B5EF4-FFF2-40B4-BE49-F238E27FC236}">
                  <a16:creationId xmlns:a16="http://schemas.microsoft.com/office/drawing/2014/main" id="{ECE5FAFA-1816-9B8F-BFFC-1800BF228A65}"/>
                </a:ext>
              </a:extLst>
            </p:cNvPr>
            <p:cNvSpPr/>
            <p:nvPr/>
          </p:nvSpPr>
          <p:spPr>
            <a:xfrm>
              <a:off x="3420717"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50" name="Google Shape;26331;p46">
              <a:extLst>
                <a:ext uri="{FF2B5EF4-FFF2-40B4-BE49-F238E27FC236}">
                  <a16:creationId xmlns:a16="http://schemas.microsoft.com/office/drawing/2014/main" id="{EE04852F-A291-B78B-C7AB-D26BCFC64723}"/>
                </a:ext>
              </a:extLst>
            </p:cNvPr>
            <p:cNvSpPr/>
            <p:nvPr/>
          </p:nvSpPr>
          <p:spPr>
            <a:xfrm>
              <a:off x="313503"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51" name="Google Shape;26332;p46">
              <a:extLst>
                <a:ext uri="{FF2B5EF4-FFF2-40B4-BE49-F238E27FC236}">
                  <a16:creationId xmlns:a16="http://schemas.microsoft.com/office/drawing/2014/main" id="{D776AD36-903E-A766-3969-4CF2F8D7910A}"/>
                </a:ext>
              </a:extLst>
            </p:cNvPr>
            <p:cNvSpPr/>
            <p:nvPr/>
          </p:nvSpPr>
          <p:spPr>
            <a:xfrm>
              <a:off x="433011"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52" name="Google Shape;26333;p46">
              <a:extLst>
                <a:ext uri="{FF2B5EF4-FFF2-40B4-BE49-F238E27FC236}">
                  <a16:creationId xmlns:a16="http://schemas.microsoft.com/office/drawing/2014/main" id="{219E763E-2C10-B65E-D2F8-A098D2ECCD7D}"/>
                </a:ext>
              </a:extLst>
            </p:cNvPr>
            <p:cNvSpPr/>
            <p:nvPr/>
          </p:nvSpPr>
          <p:spPr>
            <a:xfrm>
              <a:off x="552519"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53" name="Google Shape;26334;p46">
              <a:extLst>
                <a:ext uri="{FF2B5EF4-FFF2-40B4-BE49-F238E27FC236}">
                  <a16:creationId xmlns:a16="http://schemas.microsoft.com/office/drawing/2014/main" id="{54B8A3F9-97A3-BBD9-B36F-0CE30BC19A68}"/>
                </a:ext>
              </a:extLst>
            </p:cNvPr>
            <p:cNvSpPr/>
            <p:nvPr/>
          </p:nvSpPr>
          <p:spPr>
            <a:xfrm>
              <a:off x="672027"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54" name="Google Shape;26335;p46">
              <a:extLst>
                <a:ext uri="{FF2B5EF4-FFF2-40B4-BE49-F238E27FC236}">
                  <a16:creationId xmlns:a16="http://schemas.microsoft.com/office/drawing/2014/main" id="{7A82A54E-E113-124C-A46D-CE6B94CD8F62}"/>
                </a:ext>
              </a:extLst>
            </p:cNvPr>
            <p:cNvSpPr/>
            <p:nvPr/>
          </p:nvSpPr>
          <p:spPr>
            <a:xfrm>
              <a:off x="791536"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55" name="Google Shape;26336;p46">
              <a:extLst>
                <a:ext uri="{FF2B5EF4-FFF2-40B4-BE49-F238E27FC236}">
                  <a16:creationId xmlns:a16="http://schemas.microsoft.com/office/drawing/2014/main" id="{8BAB8862-60FB-4130-89BD-5A94104EB8AC}"/>
                </a:ext>
              </a:extLst>
            </p:cNvPr>
            <p:cNvSpPr/>
            <p:nvPr/>
          </p:nvSpPr>
          <p:spPr>
            <a:xfrm>
              <a:off x="911044"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56" name="Google Shape;26337;p46">
              <a:extLst>
                <a:ext uri="{FF2B5EF4-FFF2-40B4-BE49-F238E27FC236}">
                  <a16:creationId xmlns:a16="http://schemas.microsoft.com/office/drawing/2014/main" id="{403D42A2-6611-E408-F5C2-04A095756FA6}"/>
                </a:ext>
              </a:extLst>
            </p:cNvPr>
            <p:cNvSpPr/>
            <p:nvPr/>
          </p:nvSpPr>
          <p:spPr>
            <a:xfrm>
              <a:off x="1030552"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57" name="Google Shape;26338;p46">
              <a:extLst>
                <a:ext uri="{FF2B5EF4-FFF2-40B4-BE49-F238E27FC236}">
                  <a16:creationId xmlns:a16="http://schemas.microsoft.com/office/drawing/2014/main" id="{72B286AD-8266-669A-0816-10E6AF19C1B8}"/>
                </a:ext>
              </a:extLst>
            </p:cNvPr>
            <p:cNvSpPr/>
            <p:nvPr/>
          </p:nvSpPr>
          <p:spPr>
            <a:xfrm>
              <a:off x="1150060"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58" name="Google Shape;26339;p46">
              <a:extLst>
                <a:ext uri="{FF2B5EF4-FFF2-40B4-BE49-F238E27FC236}">
                  <a16:creationId xmlns:a16="http://schemas.microsoft.com/office/drawing/2014/main" id="{6F8A1D50-02A9-1D8F-BCC2-A1C94F16A38B}"/>
                </a:ext>
              </a:extLst>
            </p:cNvPr>
            <p:cNvSpPr/>
            <p:nvPr/>
          </p:nvSpPr>
          <p:spPr>
            <a:xfrm>
              <a:off x="1269568"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59" name="Google Shape;26340;p46">
              <a:extLst>
                <a:ext uri="{FF2B5EF4-FFF2-40B4-BE49-F238E27FC236}">
                  <a16:creationId xmlns:a16="http://schemas.microsoft.com/office/drawing/2014/main" id="{7991775C-B45F-B38D-EFEB-4C6A99541631}"/>
                </a:ext>
              </a:extLst>
            </p:cNvPr>
            <p:cNvSpPr/>
            <p:nvPr/>
          </p:nvSpPr>
          <p:spPr>
            <a:xfrm>
              <a:off x="1389077"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60" name="Google Shape;26341;p46">
              <a:extLst>
                <a:ext uri="{FF2B5EF4-FFF2-40B4-BE49-F238E27FC236}">
                  <a16:creationId xmlns:a16="http://schemas.microsoft.com/office/drawing/2014/main" id="{1E3132C6-F895-D665-EFC5-9627D575CDF2}"/>
                </a:ext>
              </a:extLst>
            </p:cNvPr>
            <p:cNvSpPr/>
            <p:nvPr/>
          </p:nvSpPr>
          <p:spPr>
            <a:xfrm>
              <a:off x="1508585"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61" name="Google Shape;26342;p46">
              <a:extLst>
                <a:ext uri="{FF2B5EF4-FFF2-40B4-BE49-F238E27FC236}">
                  <a16:creationId xmlns:a16="http://schemas.microsoft.com/office/drawing/2014/main" id="{C18C9F10-BADC-5767-D241-CF76F462B9B9}"/>
                </a:ext>
              </a:extLst>
            </p:cNvPr>
            <p:cNvSpPr/>
            <p:nvPr/>
          </p:nvSpPr>
          <p:spPr>
            <a:xfrm>
              <a:off x="1628093"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62" name="Google Shape;26343;p46">
              <a:extLst>
                <a:ext uri="{FF2B5EF4-FFF2-40B4-BE49-F238E27FC236}">
                  <a16:creationId xmlns:a16="http://schemas.microsoft.com/office/drawing/2014/main" id="{0AD2AC0D-7140-69C6-6B62-E97FA68386E2}"/>
                </a:ext>
              </a:extLst>
            </p:cNvPr>
            <p:cNvSpPr/>
            <p:nvPr/>
          </p:nvSpPr>
          <p:spPr>
            <a:xfrm>
              <a:off x="1747601"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63" name="Google Shape;26344;p46">
              <a:extLst>
                <a:ext uri="{FF2B5EF4-FFF2-40B4-BE49-F238E27FC236}">
                  <a16:creationId xmlns:a16="http://schemas.microsoft.com/office/drawing/2014/main" id="{9ABD590C-FDBD-7E27-48E4-12EFD0C90083}"/>
                </a:ext>
              </a:extLst>
            </p:cNvPr>
            <p:cNvSpPr/>
            <p:nvPr/>
          </p:nvSpPr>
          <p:spPr>
            <a:xfrm>
              <a:off x="1867110"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64" name="Google Shape;26345;p46">
              <a:extLst>
                <a:ext uri="{FF2B5EF4-FFF2-40B4-BE49-F238E27FC236}">
                  <a16:creationId xmlns:a16="http://schemas.microsoft.com/office/drawing/2014/main" id="{D0C2A4FA-CB5A-E1A0-8DD2-1BC3A879C36F}"/>
                </a:ext>
              </a:extLst>
            </p:cNvPr>
            <p:cNvSpPr/>
            <p:nvPr/>
          </p:nvSpPr>
          <p:spPr>
            <a:xfrm>
              <a:off x="1986618"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65" name="Google Shape;26346;p46">
              <a:extLst>
                <a:ext uri="{FF2B5EF4-FFF2-40B4-BE49-F238E27FC236}">
                  <a16:creationId xmlns:a16="http://schemas.microsoft.com/office/drawing/2014/main" id="{366D952D-F610-C07A-63F0-7AC75812970E}"/>
                </a:ext>
              </a:extLst>
            </p:cNvPr>
            <p:cNvSpPr/>
            <p:nvPr/>
          </p:nvSpPr>
          <p:spPr>
            <a:xfrm>
              <a:off x="2106126"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66" name="Google Shape;26347;p46">
              <a:extLst>
                <a:ext uri="{FF2B5EF4-FFF2-40B4-BE49-F238E27FC236}">
                  <a16:creationId xmlns:a16="http://schemas.microsoft.com/office/drawing/2014/main" id="{748F6870-9A56-EBC8-A999-B7CD1252260A}"/>
                </a:ext>
              </a:extLst>
            </p:cNvPr>
            <p:cNvSpPr/>
            <p:nvPr/>
          </p:nvSpPr>
          <p:spPr>
            <a:xfrm>
              <a:off x="2225634"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67" name="Google Shape;26348;p46">
              <a:extLst>
                <a:ext uri="{FF2B5EF4-FFF2-40B4-BE49-F238E27FC236}">
                  <a16:creationId xmlns:a16="http://schemas.microsoft.com/office/drawing/2014/main" id="{3058D06D-4E95-B532-794B-2806DBF25050}"/>
                </a:ext>
              </a:extLst>
            </p:cNvPr>
            <p:cNvSpPr/>
            <p:nvPr/>
          </p:nvSpPr>
          <p:spPr>
            <a:xfrm>
              <a:off x="2345143"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68" name="Google Shape;26349;p46">
              <a:extLst>
                <a:ext uri="{FF2B5EF4-FFF2-40B4-BE49-F238E27FC236}">
                  <a16:creationId xmlns:a16="http://schemas.microsoft.com/office/drawing/2014/main" id="{C98E99FE-1DB3-3BE6-033A-BB248A2F13D9}"/>
                </a:ext>
              </a:extLst>
            </p:cNvPr>
            <p:cNvSpPr/>
            <p:nvPr/>
          </p:nvSpPr>
          <p:spPr>
            <a:xfrm>
              <a:off x="2464651"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69" name="Google Shape;26350;p46">
              <a:extLst>
                <a:ext uri="{FF2B5EF4-FFF2-40B4-BE49-F238E27FC236}">
                  <a16:creationId xmlns:a16="http://schemas.microsoft.com/office/drawing/2014/main" id="{8E6E1F78-BC53-9311-0633-16B445BC5DD7}"/>
                </a:ext>
              </a:extLst>
            </p:cNvPr>
            <p:cNvSpPr/>
            <p:nvPr/>
          </p:nvSpPr>
          <p:spPr>
            <a:xfrm>
              <a:off x="2584159"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70" name="Google Shape;26351;p46">
              <a:extLst>
                <a:ext uri="{FF2B5EF4-FFF2-40B4-BE49-F238E27FC236}">
                  <a16:creationId xmlns:a16="http://schemas.microsoft.com/office/drawing/2014/main" id="{BCD734F6-9B38-3A18-5536-492EDEDA1D3D}"/>
                </a:ext>
              </a:extLst>
            </p:cNvPr>
            <p:cNvSpPr/>
            <p:nvPr/>
          </p:nvSpPr>
          <p:spPr>
            <a:xfrm>
              <a:off x="2703667"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71" name="Google Shape;26352;p46">
              <a:extLst>
                <a:ext uri="{FF2B5EF4-FFF2-40B4-BE49-F238E27FC236}">
                  <a16:creationId xmlns:a16="http://schemas.microsoft.com/office/drawing/2014/main" id="{967E5FF7-C836-9FBA-19EB-419CFF0DFDC2}"/>
                </a:ext>
              </a:extLst>
            </p:cNvPr>
            <p:cNvSpPr/>
            <p:nvPr/>
          </p:nvSpPr>
          <p:spPr>
            <a:xfrm>
              <a:off x="2823176"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72" name="Google Shape;26353;p46">
              <a:extLst>
                <a:ext uri="{FF2B5EF4-FFF2-40B4-BE49-F238E27FC236}">
                  <a16:creationId xmlns:a16="http://schemas.microsoft.com/office/drawing/2014/main" id="{B6A2E532-3125-393C-6B0D-301F1CBCA8EF}"/>
                </a:ext>
              </a:extLst>
            </p:cNvPr>
            <p:cNvSpPr/>
            <p:nvPr/>
          </p:nvSpPr>
          <p:spPr>
            <a:xfrm>
              <a:off x="2942684"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73" name="Google Shape;26354;p46">
              <a:extLst>
                <a:ext uri="{FF2B5EF4-FFF2-40B4-BE49-F238E27FC236}">
                  <a16:creationId xmlns:a16="http://schemas.microsoft.com/office/drawing/2014/main" id="{23A2B73E-70CE-7674-2848-85CE145DA027}"/>
                </a:ext>
              </a:extLst>
            </p:cNvPr>
            <p:cNvSpPr/>
            <p:nvPr/>
          </p:nvSpPr>
          <p:spPr>
            <a:xfrm>
              <a:off x="3062192"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74" name="Google Shape;26355;p46">
              <a:extLst>
                <a:ext uri="{FF2B5EF4-FFF2-40B4-BE49-F238E27FC236}">
                  <a16:creationId xmlns:a16="http://schemas.microsoft.com/office/drawing/2014/main" id="{4085AD47-D070-8D00-D903-7CFB3471EA3F}"/>
                </a:ext>
              </a:extLst>
            </p:cNvPr>
            <p:cNvSpPr/>
            <p:nvPr/>
          </p:nvSpPr>
          <p:spPr>
            <a:xfrm>
              <a:off x="3181700"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75" name="Google Shape;26356;p46">
              <a:extLst>
                <a:ext uri="{FF2B5EF4-FFF2-40B4-BE49-F238E27FC236}">
                  <a16:creationId xmlns:a16="http://schemas.microsoft.com/office/drawing/2014/main" id="{6F3322B9-8F88-630B-5A15-39BB5AA9EE1F}"/>
                </a:ext>
              </a:extLst>
            </p:cNvPr>
            <p:cNvSpPr/>
            <p:nvPr/>
          </p:nvSpPr>
          <p:spPr>
            <a:xfrm>
              <a:off x="3301209"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76" name="Google Shape;26357;p46">
              <a:extLst>
                <a:ext uri="{FF2B5EF4-FFF2-40B4-BE49-F238E27FC236}">
                  <a16:creationId xmlns:a16="http://schemas.microsoft.com/office/drawing/2014/main" id="{56804C94-B565-7499-AFF7-C92C8129E1F3}"/>
                </a:ext>
              </a:extLst>
            </p:cNvPr>
            <p:cNvSpPr/>
            <p:nvPr/>
          </p:nvSpPr>
          <p:spPr>
            <a:xfrm>
              <a:off x="3420717"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77" name="Google Shape;26358;p46">
              <a:extLst>
                <a:ext uri="{FF2B5EF4-FFF2-40B4-BE49-F238E27FC236}">
                  <a16:creationId xmlns:a16="http://schemas.microsoft.com/office/drawing/2014/main" id="{FD7C5816-7F56-6EC5-030B-D7FD8E10D17C}"/>
                </a:ext>
              </a:extLst>
            </p:cNvPr>
            <p:cNvSpPr/>
            <p:nvPr/>
          </p:nvSpPr>
          <p:spPr>
            <a:xfrm>
              <a:off x="313503"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78" name="Google Shape;26359;p46">
              <a:extLst>
                <a:ext uri="{FF2B5EF4-FFF2-40B4-BE49-F238E27FC236}">
                  <a16:creationId xmlns:a16="http://schemas.microsoft.com/office/drawing/2014/main" id="{AEBDBC40-3882-0488-D381-27686B21C4E4}"/>
                </a:ext>
              </a:extLst>
            </p:cNvPr>
            <p:cNvSpPr/>
            <p:nvPr/>
          </p:nvSpPr>
          <p:spPr>
            <a:xfrm>
              <a:off x="433011"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79" name="Google Shape;26360;p46">
              <a:extLst>
                <a:ext uri="{FF2B5EF4-FFF2-40B4-BE49-F238E27FC236}">
                  <a16:creationId xmlns:a16="http://schemas.microsoft.com/office/drawing/2014/main" id="{F853FCAA-1B4E-1D60-EAD9-82D112832FE0}"/>
                </a:ext>
              </a:extLst>
            </p:cNvPr>
            <p:cNvSpPr/>
            <p:nvPr/>
          </p:nvSpPr>
          <p:spPr>
            <a:xfrm>
              <a:off x="552519"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80" name="Google Shape;26361;p46">
              <a:extLst>
                <a:ext uri="{FF2B5EF4-FFF2-40B4-BE49-F238E27FC236}">
                  <a16:creationId xmlns:a16="http://schemas.microsoft.com/office/drawing/2014/main" id="{14DFC8CE-9227-24D2-0BBA-6213D21C7E91}"/>
                </a:ext>
              </a:extLst>
            </p:cNvPr>
            <p:cNvSpPr/>
            <p:nvPr/>
          </p:nvSpPr>
          <p:spPr>
            <a:xfrm>
              <a:off x="672027"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81" name="Google Shape;26362;p46">
              <a:extLst>
                <a:ext uri="{FF2B5EF4-FFF2-40B4-BE49-F238E27FC236}">
                  <a16:creationId xmlns:a16="http://schemas.microsoft.com/office/drawing/2014/main" id="{A8C246D4-4AFA-2A61-ADDC-9F24ACF3A49E}"/>
                </a:ext>
              </a:extLst>
            </p:cNvPr>
            <p:cNvSpPr/>
            <p:nvPr/>
          </p:nvSpPr>
          <p:spPr>
            <a:xfrm>
              <a:off x="791536"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82" name="Google Shape;26363;p46">
              <a:extLst>
                <a:ext uri="{FF2B5EF4-FFF2-40B4-BE49-F238E27FC236}">
                  <a16:creationId xmlns:a16="http://schemas.microsoft.com/office/drawing/2014/main" id="{8470E63D-7FCE-7174-D3B7-05F471DA003E}"/>
                </a:ext>
              </a:extLst>
            </p:cNvPr>
            <p:cNvSpPr/>
            <p:nvPr/>
          </p:nvSpPr>
          <p:spPr>
            <a:xfrm>
              <a:off x="911044"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83" name="Google Shape;26364;p46">
              <a:extLst>
                <a:ext uri="{FF2B5EF4-FFF2-40B4-BE49-F238E27FC236}">
                  <a16:creationId xmlns:a16="http://schemas.microsoft.com/office/drawing/2014/main" id="{19C0AF82-5AFB-BF4B-D20B-7426B25EF8DD}"/>
                </a:ext>
              </a:extLst>
            </p:cNvPr>
            <p:cNvSpPr/>
            <p:nvPr/>
          </p:nvSpPr>
          <p:spPr>
            <a:xfrm>
              <a:off x="1030552"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84" name="Google Shape;26365;p46">
              <a:extLst>
                <a:ext uri="{FF2B5EF4-FFF2-40B4-BE49-F238E27FC236}">
                  <a16:creationId xmlns:a16="http://schemas.microsoft.com/office/drawing/2014/main" id="{26521EBC-95FE-3372-2812-E7460B1C339D}"/>
                </a:ext>
              </a:extLst>
            </p:cNvPr>
            <p:cNvSpPr/>
            <p:nvPr/>
          </p:nvSpPr>
          <p:spPr>
            <a:xfrm>
              <a:off x="1150060"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85" name="Google Shape;26366;p46">
              <a:extLst>
                <a:ext uri="{FF2B5EF4-FFF2-40B4-BE49-F238E27FC236}">
                  <a16:creationId xmlns:a16="http://schemas.microsoft.com/office/drawing/2014/main" id="{C4E9F288-45A7-7F59-EC6E-2C3285689217}"/>
                </a:ext>
              </a:extLst>
            </p:cNvPr>
            <p:cNvSpPr/>
            <p:nvPr/>
          </p:nvSpPr>
          <p:spPr>
            <a:xfrm>
              <a:off x="1269568"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86" name="Google Shape;26367;p46">
              <a:extLst>
                <a:ext uri="{FF2B5EF4-FFF2-40B4-BE49-F238E27FC236}">
                  <a16:creationId xmlns:a16="http://schemas.microsoft.com/office/drawing/2014/main" id="{B3F7C39D-5194-89E5-7A18-62D872199320}"/>
                </a:ext>
              </a:extLst>
            </p:cNvPr>
            <p:cNvSpPr/>
            <p:nvPr/>
          </p:nvSpPr>
          <p:spPr>
            <a:xfrm>
              <a:off x="1389077"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87" name="Google Shape;26368;p46">
              <a:extLst>
                <a:ext uri="{FF2B5EF4-FFF2-40B4-BE49-F238E27FC236}">
                  <a16:creationId xmlns:a16="http://schemas.microsoft.com/office/drawing/2014/main" id="{178CA7B2-FB6C-E88A-CA2C-B0139B77E124}"/>
                </a:ext>
              </a:extLst>
            </p:cNvPr>
            <p:cNvSpPr/>
            <p:nvPr/>
          </p:nvSpPr>
          <p:spPr>
            <a:xfrm>
              <a:off x="1508585"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88" name="Google Shape;26369;p46">
              <a:extLst>
                <a:ext uri="{FF2B5EF4-FFF2-40B4-BE49-F238E27FC236}">
                  <a16:creationId xmlns:a16="http://schemas.microsoft.com/office/drawing/2014/main" id="{6D1CBBD2-FDD8-F683-6B63-8084E6259F2C}"/>
                </a:ext>
              </a:extLst>
            </p:cNvPr>
            <p:cNvSpPr/>
            <p:nvPr/>
          </p:nvSpPr>
          <p:spPr>
            <a:xfrm>
              <a:off x="1628093"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89" name="Google Shape;26370;p46">
              <a:extLst>
                <a:ext uri="{FF2B5EF4-FFF2-40B4-BE49-F238E27FC236}">
                  <a16:creationId xmlns:a16="http://schemas.microsoft.com/office/drawing/2014/main" id="{45A15BC3-9A36-BF8C-41F4-17B20F9CEE04}"/>
                </a:ext>
              </a:extLst>
            </p:cNvPr>
            <p:cNvSpPr/>
            <p:nvPr/>
          </p:nvSpPr>
          <p:spPr>
            <a:xfrm>
              <a:off x="1747601"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90" name="Google Shape;26371;p46">
              <a:extLst>
                <a:ext uri="{FF2B5EF4-FFF2-40B4-BE49-F238E27FC236}">
                  <a16:creationId xmlns:a16="http://schemas.microsoft.com/office/drawing/2014/main" id="{6DBD7E61-A38C-AEBB-41AA-4BA8CAA36302}"/>
                </a:ext>
              </a:extLst>
            </p:cNvPr>
            <p:cNvSpPr/>
            <p:nvPr/>
          </p:nvSpPr>
          <p:spPr>
            <a:xfrm>
              <a:off x="1867110"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91" name="Google Shape;26372;p46">
              <a:extLst>
                <a:ext uri="{FF2B5EF4-FFF2-40B4-BE49-F238E27FC236}">
                  <a16:creationId xmlns:a16="http://schemas.microsoft.com/office/drawing/2014/main" id="{C356E6F9-66B7-E92A-6CD3-BD0B7ED96772}"/>
                </a:ext>
              </a:extLst>
            </p:cNvPr>
            <p:cNvSpPr/>
            <p:nvPr/>
          </p:nvSpPr>
          <p:spPr>
            <a:xfrm>
              <a:off x="1986618"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92" name="Google Shape;26373;p46">
              <a:extLst>
                <a:ext uri="{FF2B5EF4-FFF2-40B4-BE49-F238E27FC236}">
                  <a16:creationId xmlns:a16="http://schemas.microsoft.com/office/drawing/2014/main" id="{6D82B502-3C81-B384-0D45-F9860BA680FE}"/>
                </a:ext>
              </a:extLst>
            </p:cNvPr>
            <p:cNvSpPr/>
            <p:nvPr/>
          </p:nvSpPr>
          <p:spPr>
            <a:xfrm>
              <a:off x="2106126"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93" name="Google Shape;26374;p46">
              <a:extLst>
                <a:ext uri="{FF2B5EF4-FFF2-40B4-BE49-F238E27FC236}">
                  <a16:creationId xmlns:a16="http://schemas.microsoft.com/office/drawing/2014/main" id="{A1643518-5EAC-7DC9-A590-91A9D2BC4D96}"/>
                </a:ext>
              </a:extLst>
            </p:cNvPr>
            <p:cNvSpPr/>
            <p:nvPr/>
          </p:nvSpPr>
          <p:spPr>
            <a:xfrm>
              <a:off x="2225634"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94" name="Google Shape;26375;p46">
              <a:extLst>
                <a:ext uri="{FF2B5EF4-FFF2-40B4-BE49-F238E27FC236}">
                  <a16:creationId xmlns:a16="http://schemas.microsoft.com/office/drawing/2014/main" id="{DFC91945-48B6-7C4C-0D31-69B099F97F03}"/>
                </a:ext>
              </a:extLst>
            </p:cNvPr>
            <p:cNvSpPr/>
            <p:nvPr/>
          </p:nvSpPr>
          <p:spPr>
            <a:xfrm>
              <a:off x="2345143"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95" name="Google Shape;26376;p46">
              <a:extLst>
                <a:ext uri="{FF2B5EF4-FFF2-40B4-BE49-F238E27FC236}">
                  <a16:creationId xmlns:a16="http://schemas.microsoft.com/office/drawing/2014/main" id="{826B1F45-88AB-5462-D0A0-705EB141A1C0}"/>
                </a:ext>
              </a:extLst>
            </p:cNvPr>
            <p:cNvSpPr/>
            <p:nvPr/>
          </p:nvSpPr>
          <p:spPr>
            <a:xfrm>
              <a:off x="2464651"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96" name="Google Shape;26377;p46">
              <a:extLst>
                <a:ext uri="{FF2B5EF4-FFF2-40B4-BE49-F238E27FC236}">
                  <a16:creationId xmlns:a16="http://schemas.microsoft.com/office/drawing/2014/main" id="{33601E96-C879-9CDF-B363-599446D24624}"/>
                </a:ext>
              </a:extLst>
            </p:cNvPr>
            <p:cNvSpPr/>
            <p:nvPr/>
          </p:nvSpPr>
          <p:spPr>
            <a:xfrm>
              <a:off x="2584159"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97" name="Google Shape;26378;p46">
              <a:extLst>
                <a:ext uri="{FF2B5EF4-FFF2-40B4-BE49-F238E27FC236}">
                  <a16:creationId xmlns:a16="http://schemas.microsoft.com/office/drawing/2014/main" id="{2A2648B3-EDB3-D16D-C67F-0DB88C5189D2}"/>
                </a:ext>
              </a:extLst>
            </p:cNvPr>
            <p:cNvSpPr/>
            <p:nvPr/>
          </p:nvSpPr>
          <p:spPr>
            <a:xfrm>
              <a:off x="2703667"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98" name="Google Shape;26379;p46">
              <a:extLst>
                <a:ext uri="{FF2B5EF4-FFF2-40B4-BE49-F238E27FC236}">
                  <a16:creationId xmlns:a16="http://schemas.microsoft.com/office/drawing/2014/main" id="{249B4A3B-03D6-B77D-F354-E74F1D84262A}"/>
                </a:ext>
              </a:extLst>
            </p:cNvPr>
            <p:cNvSpPr/>
            <p:nvPr/>
          </p:nvSpPr>
          <p:spPr>
            <a:xfrm>
              <a:off x="2823176"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99" name="Google Shape;26380;p46">
              <a:extLst>
                <a:ext uri="{FF2B5EF4-FFF2-40B4-BE49-F238E27FC236}">
                  <a16:creationId xmlns:a16="http://schemas.microsoft.com/office/drawing/2014/main" id="{CBB4EC79-691B-5E20-B2CF-FA692AA53325}"/>
                </a:ext>
              </a:extLst>
            </p:cNvPr>
            <p:cNvSpPr/>
            <p:nvPr/>
          </p:nvSpPr>
          <p:spPr>
            <a:xfrm>
              <a:off x="2942684"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00" name="Google Shape;26381;p46">
              <a:extLst>
                <a:ext uri="{FF2B5EF4-FFF2-40B4-BE49-F238E27FC236}">
                  <a16:creationId xmlns:a16="http://schemas.microsoft.com/office/drawing/2014/main" id="{433B4A60-627C-116C-5C96-738F900F6724}"/>
                </a:ext>
              </a:extLst>
            </p:cNvPr>
            <p:cNvSpPr/>
            <p:nvPr/>
          </p:nvSpPr>
          <p:spPr>
            <a:xfrm>
              <a:off x="3062192"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01" name="Google Shape;26382;p46">
              <a:extLst>
                <a:ext uri="{FF2B5EF4-FFF2-40B4-BE49-F238E27FC236}">
                  <a16:creationId xmlns:a16="http://schemas.microsoft.com/office/drawing/2014/main" id="{33C23859-356F-CBF1-FBCD-1F219B88E13C}"/>
                </a:ext>
              </a:extLst>
            </p:cNvPr>
            <p:cNvSpPr/>
            <p:nvPr/>
          </p:nvSpPr>
          <p:spPr>
            <a:xfrm>
              <a:off x="3181700"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02" name="Google Shape;26383;p46">
              <a:extLst>
                <a:ext uri="{FF2B5EF4-FFF2-40B4-BE49-F238E27FC236}">
                  <a16:creationId xmlns:a16="http://schemas.microsoft.com/office/drawing/2014/main" id="{0F42D8EC-2564-3740-2FDC-EC48F0FCDCD6}"/>
                </a:ext>
              </a:extLst>
            </p:cNvPr>
            <p:cNvSpPr/>
            <p:nvPr/>
          </p:nvSpPr>
          <p:spPr>
            <a:xfrm>
              <a:off x="3301209"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03" name="Google Shape;26384;p46">
              <a:extLst>
                <a:ext uri="{FF2B5EF4-FFF2-40B4-BE49-F238E27FC236}">
                  <a16:creationId xmlns:a16="http://schemas.microsoft.com/office/drawing/2014/main" id="{3BC6288C-754D-1B0E-739D-551CFD4512DF}"/>
                </a:ext>
              </a:extLst>
            </p:cNvPr>
            <p:cNvSpPr/>
            <p:nvPr/>
          </p:nvSpPr>
          <p:spPr>
            <a:xfrm>
              <a:off x="3420717"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04" name="Google Shape;26385;p46">
              <a:extLst>
                <a:ext uri="{FF2B5EF4-FFF2-40B4-BE49-F238E27FC236}">
                  <a16:creationId xmlns:a16="http://schemas.microsoft.com/office/drawing/2014/main" id="{EB326803-17BD-C944-D2B3-CDE0021FC0CD}"/>
                </a:ext>
              </a:extLst>
            </p:cNvPr>
            <p:cNvSpPr/>
            <p:nvPr/>
          </p:nvSpPr>
          <p:spPr>
            <a:xfrm>
              <a:off x="313503"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05" name="Google Shape;26386;p46">
              <a:extLst>
                <a:ext uri="{FF2B5EF4-FFF2-40B4-BE49-F238E27FC236}">
                  <a16:creationId xmlns:a16="http://schemas.microsoft.com/office/drawing/2014/main" id="{ECE20F1D-D843-F9BA-36B1-2BA21ACF6C2D}"/>
                </a:ext>
              </a:extLst>
            </p:cNvPr>
            <p:cNvSpPr/>
            <p:nvPr/>
          </p:nvSpPr>
          <p:spPr>
            <a:xfrm>
              <a:off x="433011"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06" name="Google Shape;26387;p46">
              <a:extLst>
                <a:ext uri="{FF2B5EF4-FFF2-40B4-BE49-F238E27FC236}">
                  <a16:creationId xmlns:a16="http://schemas.microsoft.com/office/drawing/2014/main" id="{0B0F34D8-7B57-9D0A-EC24-DBDDD5CA8C4E}"/>
                </a:ext>
              </a:extLst>
            </p:cNvPr>
            <p:cNvSpPr/>
            <p:nvPr/>
          </p:nvSpPr>
          <p:spPr>
            <a:xfrm>
              <a:off x="552519"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07" name="Google Shape;26388;p46">
              <a:extLst>
                <a:ext uri="{FF2B5EF4-FFF2-40B4-BE49-F238E27FC236}">
                  <a16:creationId xmlns:a16="http://schemas.microsoft.com/office/drawing/2014/main" id="{11B5C20E-B5E2-D2B9-7100-A2CB3817B4DC}"/>
                </a:ext>
              </a:extLst>
            </p:cNvPr>
            <p:cNvSpPr/>
            <p:nvPr/>
          </p:nvSpPr>
          <p:spPr>
            <a:xfrm>
              <a:off x="672027"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08" name="Google Shape;26389;p46">
              <a:extLst>
                <a:ext uri="{FF2B5EF4-FFF2-40B4-BE49-F238E27FC236}">
                  <a16:creationId xmlns:a16="http://schemas.microsoft.com/office/drawing/2014/main" id="{78255B97-7AFC-DC24-1FF9-DA9640DDB2AC}"/>
                </a:ext>
              </a:extLst>
            </p:cNvPr>
            <p:cNvSpPr/>
            <p:nvPr/>
          </p:nvSpPr>
          <p:spPr>
            <a:xfrm>
              <a:off x="791536"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09" name="Google Shape;26390;p46">
              <a:extLst>
                <a:ext uri="{FF2B5EF4-FFF2-40B4-BE49-F238E27FC236}">
                  <a16:creationId xmlns:a16="http://schemas.microsoft.com/office/drawing/2014/main" id="{54F7A851-D3AE-7619-D4DA-176EC55F5F8E}"/>
                </a:ext>
              </a:extLst>
            </p:cNvPr>
            <p:cNvSpPr/>
            <p:nvPr/>
          </p:nvSpPr>
          <p:spPr>
            <a:xfrm>
              <a:off x="911044"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10" name="Google Shape;26391;p46">
              <a:extLst>
                <a:ext uri="{FF2B5EF4-FFF2-40B4-BE49-F238E27FC236}">
                  <a16:creationId xmlns:a16="http://schemas.microsoft.com/office/drawing/2014/main" id="{5DF76AB7-1B78-C4E6-9785-C35CA443F225}"/>
                </a:ext>
              </a:extLst>
            </p:cNvPr>
            <p:cNvSpPr/>
            <p:nvPr/>
          </p:nvSpPr>
          <p:spPr>
            <a:xfrm>
              <a:off x="1030552"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11" name="Google Shape;26392;p46">
              <a:extLst>
                <a:ext uri="{FF2B5EF4-FFF2-40B4-BE49-F238E27FC236}">
                  <a16:creationId xmlns:a16="http://schemas.microsoft.com/office/drawing/2014/main" id="{2F707DB0-24F6-B7B0-2E69-DFE8ACD46E70}"/>
                </a:ext>
              </a:extLst>
            </p:cNvPr>
            <p:cNvSpPr/>
            <p:nvPr/>
          </p:nvSpPr>
          <p:spPr>
            <a:xfrm>
              <a:off x="1150060"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12" name="Google Shape;26393;p46">
              <a:extLst>
                <a:ext uri="{FF2B5EF4-FFF2-40B4-BE49-F238E27FC236}">
                  <a16:creationId xmlns:a16="http://schemas.microsoft.com/office/drawing/2014/main" id="{8B99901B-4818-21FE-B8F7-918443A94425}"/>
                </a:ext>
              </a:extLst>
            </p:cNvPr>
            <p:cNvSpPr/>
            <p:nvPr/>
          </p:nvSpPr>
          <p:spPr>
            <a:xfrm>
              <a:off x="1269568"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13" name="Google Shape;26394;p46">
              <a:extLst>
                <a:ext uri="{FF2B5EF4-FFF2-40B4-BE49-F238E27FC236}">
                  <a16:creationId xmlns:a16="http://schemas.microsoft.com/office/drawing/2014/main" id="{800E83C2-79C1-35B6-FAAC-9F45165CEF0A}"/>
                </a:ext>
              </a:extLst>
            </p:cNvPr>
            <p:cNvSpPr/>
            <p:nvPr/>
          </p:nvSpPr>
          <p:spPr>
            <a:xfrm>
              <a:off x="1389077"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14" name="Google Shape;26395;p46">
              <a:extLst>
                <a:ext uri="{FF2B5EF4-FFF2-40B4-BE49-F238E27FC236}">
                  <a16:creationId xmlns:a16="http://schemas.microsoft.com/office/drawing/2014/main" id="{6E38BB11-36B7-8C5B-F93D-14B8B6C6091D}"/>
                </a:ext>
              </a:extLst>
            </p:cNvPr>
            <p:cNvSpPr/>
            <p:nvPr/>
          </p:nvSpPr>
          <p:spPr>
            <a:xfrm>
              <a:off x="1508585"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15" name="Google Shape;26396;p46">
              <a:extLst>
                <a:ext uri="{FF2B5EF4-FFF2-40B4-BE49-F238E27FC236}">
                  <a16:creationId xmlns:a16="http://schemas.microsoft.com/office/drawing/2014/main" id="{1704AF42-EB9B-721E-DF14-39429121E220}"/>
                </a:ext>
              </a:extLst>
            </p:cNvPr>
            <p:cNvSpPr/>
            <p:nvPr/>
          </p:nvSpPr>
          <p:spPr>
            <a:xfrm>
              <a:off x="1628093"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16" name="Google Shape;26397;p46">
              <a:extLst>
                <a:ext uri="{FF2B5EF4-FFF2-40B4-BE49-F238E27FC236}">
                  <a16:creationId xmlns:a16="http://schemas.microsoft.com/office/drawing/2014/main" id="{94ADBB0F-F2A2-DDB5-3850-ED0374670D42}"/>
                </a:ext>
              </a:extLst>
            </p:cNvPr>
            <p:cNvSpPr/>
            <p:nvPr/>
          </p:nvSpPr>
          <p:spPr>
            <a:xfrm>
              <a:off x="1747601"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17" name="Google Shape;26398;p46">
              <a:extLst>
                <a:ext uri="{FF2B5EF4-FFF2-40B4-BE49-F238E27FC236}">
                  <a16:creationId xmlns:a16="http://schemas.microsoft.com/office/drawing/2014/main" id="{A92D6D04-8A2D-BC10-F12D-EFECF218EFBC}"/>
                </a:ext>
              </a:extLst>
            </p:cNvPr>
            <p:cNvSpPr/>
            <p:nvPr/>
          </p:nvSpPr>
          <p:spPr>
            <a:xfrm>
              <a:off x="1867110"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18" name="Google Shape;26399;p46">
              <a:extLst>
                <a:ext uri="{FF2B5EF4-FFF2-40B4-BE49-F238E27FC236}">
                  <a16:creationId xmlns:a16="http://schemas.microsoft.com/office/drawing/2014/main" id="{D622CCD0-4E13-646B-459E-A5113201C87C}"/>
                </a:ext>
              </a:extLst>
            </p:cNvPr>
            <p:cNvSpPr/>
            <p:nvPr/>
          </p:nvSpPr>
          <p:spPr>
            <a:xfrm>
              <a:off x="1986618"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19" name="Google Shape;26400;p46">
              <a:extLst>
                <a:ext uri="{FF2B5EF4-FFF2-40B4-BE49-F238E27FC236}">
                  <a16:creationId xmlns:a16="http://schemas.microsoft.com/office/drawing/2014/main" id="{FED71A79-1D61-6A84-F040-2F2D991BDAF6}"/>
                </a:ext>
              </a:extLst>
            </p:cNvPr>
            <p:cNvSpPr/>
            <p:nvPr/>
          </p:nvSpPr>
          <p:spPr>
            <a:xfrm>
              <a:off x="2106126"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20" name="Google Shape;26401;p46">
              <a:extLst>
                <a:ext uri="{FF2B5EF4-FFF2-40B4-BE49-F238E27FC236}">
                  <a16:creationId xmlns:a16="http://schemas.microsoft.com/office/drawing/2014/main" id="{6B152811-2462-C804-58D9-E20DD78C80FC}"/>
                </a:ext>
              </a:extLst>
            </p:cNvPr>
            <p:cNvSpPr/>
            <p:nvPr/>
          </p:nvSpPr>
          <p:spPr>
            <a:xfrm>
              <a:off x="2225634"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21" name="Google Shape;26402;p46">
              <a:extLst>
                <a:ext uri="{FF2B5EF4-FFF2-40B4-BE49-F238E27FC236}">
                  <a16:creationId xmlns:a16="http://schemas.microsoft.com/office/drawing/2014/main" id="{907AFA34-12BE-37AF-9CF2-A8B9A8CD4431}"/>
                </a:ext>
              </a:extLst>
            </p:cNvPr>
            <p:cNvSpPr/>
            <p:nvPr/>
          </p:nvSpPr>
          <p:spPr>
            <a:xfrm>
              <a:off x="2345143"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22" name="Google Shape;26403;p46">
              <a:extLst>
                <a:ext uri="{FF2B5EF4-FFF2-40B4-BE49-F238E27FC236}">
                  <a16:creationId xmlns:a16="http://schemas.microsoft.com/office/drawing/2014/main" id="{A962A139-5EC9-5467-D37F-BAE1017B7DD0}"/>
                </a:ext>
              </a:extLst>
            </p:cNvPr>
            <p:cNvSpPr/>
            <p:nvPr/>
          </p:nvSpPr>
          <p:spPr>
            <a:xfrm>
              <a:off x="2464651"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23" name="Google Shape;26404;p46">
              <a:extLst>
                <a:ext uri="{FF2B5EF4-FFF2-40B4-BE49-F238E27FC236}">
                  <a16:creationId xmlns:a16="http://schemas.microsoft.com/office/drawing/2014/main" id="{FE64A534-7955-CDD6-95F4-3B996F65388E}"/>
                </a:ext>
              </a:extLst>
            </p:cNvPr>
            <p:cNvSpPr/>
            <p:nvPr/>
          </p:nvSpPr>
          <p:spPr>
            <a:xfrm>
              <a:off x="2584159"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24" name="Google Shape;26405;p46">
              <a:extLst>
                <a:ext uri="{FF2B5EF4-FFF2-40B4-BE49-F238E27FC236}">
                  <a16:creationId xmlns:a16="http://schemas.microsoft.com/office/drawing/2014/main" id="{71F2E646-F973-2A51-C233-C8999CAD46F1}"/>
                </a:ext>
              </a:extLst>
            </p:cNvPr>
            <p:cNvSpPr/>
            <p:nvPr/>
          </p:nvSpPr>
          <p:spPr>
            <a:xfrm>
              <a:off x="2703667"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25" name="Google Shape;26406;p46">
              <a:extLst>
                <a:ext uri="{FF2B5EF4-FFF2-40B4-BE49-F238E27FC236}">
                  <a16:creationId xmlns:a16="http://schemas.microsoft.com/office/drawing/2014/main" id="{60AF99FA-7E41-4CE3-0092-724E117C2F17}"/>
                </a:ext>
              </a:extLst>
            </p:cNvPr>
            <p:cNvSpPr/>
            <p:nvPr/>
          </p:nvSpPr>
          <p:spPr>
            <a:xfrm>
              <a:off x="2823176"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26" name="Google Shape;26407;p46">
              <a:extLst>
                <a:ext uri="{FF2B5EF4-FFF2-40B4-BE49-F238E27FC236}">
                  <a16:creationId xmlns:a16="http://schemas.microsoft.com/office/drawing/2014/main" id="{B260BE4E-755E-C31F-FE99-C6E13DDEF166}"/>
                </a:ext>
              </a:extLst>
            </p:cNvPr>
            <p:cNvSpPr/>
            <p:nvPr/>
          </p:nvSpPr>
          <p:spPr>
            <a:xfrm>
              <a:off x="2942684"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27" name="Google Shape;26408;p46">
              <a:extLst>
                <a:ext uri="{FF2B5EF4-FFF2-40B4-BE49-F238E27FC236}">
                  <a16:creationId xmlns:a16="http://schemas.microsoft.com/office/drawing/2014/main" id="{2108FA56-9451-867B-8AC0-58CB69254458}"/>
                </a:ext>
              </a:extLst>
            </p:cNvPr>
            <p:cNvSpPr/>
            <p:nvPr/>
          </p:nvSpPr>
          <p:spPr>
            <a:xfrm>
              <a:off x="3062192"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28" name="Google Shape;26409;p46">
              <a:extLst>
                <a:ext uri="{FF2B5EF4-FFF2-40B4-BE49-F238E27FC236}">
                  <a16:creationId xmlns:a16="http://schemas.microsoft.com/office/drawing/2014/main" id="{99B57287-809C-AC2F-CBAE-64D5FDD8ACE9}"/>
                </a:ext>
              </a:extLst>
            </p:cNvPr>
            <p:cNvSpPr/>
            <p:nvPr/>
          </p:nvSpPr>
          <p:spPr>
            <a:xfrm>
              <a:off x="3181700"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29" name="Google Shape;26410;p46">
              <a:extLst>
                <a:ext uri="{FF2B5EF4-FFF2-40B4-BE49-F238E27FC236}">
                  <a16:creationId xmlns:a16="http://schemas.microsoft.com/office/drawing/2014/main" id="{F5D073A2-C9B5-1118-9EF5-7BB3562B9F69}"/>
                </a:ext>
              </a:extLst>
            </p:cNvPr>
            <p:cNvSpPr/>
            <p:nvPr/>
          </p:nvSpPr>
          <p:spPr>
            <a:xfrm>
              <a:off x="3301209"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30" name="Google Shape;26411;p46">
              <a:extLst>
                <a:ext uri="{FF2B5EF4-FFF2-40B4-BE49-F238E27FC236}">
                  <a16:creationId xmlns:a16="http://schemas.microsoft.com/office/drawing/2014/main" id="{592A7369-93F3-1C9E-77EB-96773BE3D84C}"/>
                </a:ext>
              </a:extLst>
            </p:cNvPr>
            <p:cNvSpPr/>
            <p:nvPr/>
          </p:nvSpPr>
          <p:spPr>
            <a:xfrm>
              <a:off x="3420717"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31" name="Google Shape;26412;p46">
              <a:extLst>
                <a:ext uri="{FF2B5EF4-FFF2-40B4-BE49-F238E27FC236}">
                  <a16:creationId xmlns:a16="http://schemas.microsoft.com/office/drawing/2014/main" id="{59351707-23FF-BECC-0885-E107C6E09585}"/>
                </a:ext>
              </a:extLst>
            </p:cNvPr>
            <p:cNvSpPr/>
            <p:nvPr/>
          </p:nvSpPr>
          <p:spPr>
            <a:xfrm>
              <a:off x="313503"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32" name="Google Shape;26413;p46">
              <a:extLst>
                <a:ext uri="{FF2B5EF4-FFF2-40B4-BE49-F238E27FC236}">
                  <a16:creationId xmlns:a16="http://schemas.microsoft.com/office/drawing/2014/main" id="{F704C3AC-417D-6B63-5072-8C892A42AB0F}"/>
                </a:ext>
              </a:extLst>
            </p:cNvPr>
            <p:cNvSpPr/>
            <p:nvPr/>
          </p:nvSpPr>
          <p:spPr>
            <a:xfrm>
              <a:off x="433011"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33" name="Google Shape;26414;p46">
              <a:extLst>
                <a:ext uri="{FF2B5EF4-FFF2-40B4-BE49-F238E27FC236}">
                  <a16:creationId xmlns:a16="http://schemas.microsoft.com/office/drawing/2014/main" id="{8C9A51D1-875A-4A54-24E9-00AD5988B7F7}"/>
                </a:ext>
              </a:extLst>
            </p:cNvPr>
            <p:cNvSpPr/>
            <p:nvPr/>
          </p:nvSpPr>
          <p:spPr>
            <a:xfrm>
              <a:off x="552519"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34" name="Google Shape;26415;p46">
              <a:extLst>
                <a:ext uri="{FF2B5EF4-FFF2-40B4-BE49-F238E27FC236}">
                  <a16:creationId xmlns:a16="http://schemas.microsoft.com/office/drawing/2014/main" id="{3BC0374B-0940-DFA2-D0E3-9E230C296737}"/>
                </a:ext>
              </a:extLst>
            </p:cNvPr>
            <p:cNvSpPr/>
            <p:nvPr/>
          </p:nvSpPr>
          <p:spPr>
            <a:xfrm>
              <a:off x="672027"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35" name="Google Shape;26416;p46">
              <a:extLst>
                <a:ext uri="{FF2B5EF4-FFF2-40B4-BE49-F238E27FC236}">
                  <a16:creationId xmlns:a16="http://schemas.microsoft.com/office/drawing/2014/main" id="{A07C449C-B41D-008C-CDFE-F6DBB25F7678}"/>
                </a:ext>
              </a:extLst>
            </p:cNvPr>
            <p:cNvSpPr/>
            <p:nvPr/>
          </p:nvSpPr>
          <p:spPr>
            <a:xfrm>
              <a:off x="791536"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36" name="Google Shape;26417;p46">
              <a:extLst>
                <a:ext uri="{FF2B5EF4-FFF2-40B4-BE49-F238E27FC236}">
                  <a16:creationId xmlns:a16="http://schemas.microsoft.com/office/drawing/2014/main" id="{DD02E5D4-C43F-CECD-0381-63E5E115AD9D}"/>
                </a:ext>
              </a:extLst>
            </p:cNvPr>
            <p:cNvSpPr/>
            <p:nvPr/>
          </p:nvSpPr>
          <p:spPr>
            <a:xfrm>
              <a:off x="911044"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37" name="Google Shape;26418;p46">
              <a:extLst>
                <a:ext uri="{FF2B5EF4-FFF2-40B4-BE49-F238E27FC236}">
                  <a16:creationId xmlns:a16="http://schemas.microsoft.com/office/drawing/2014/main" id="{63B41F23-8AAA-C3D2-04C2-013D3F969022}"/>
                </a:ext>
              </a:extLst>
            </p:cNvPr>
            <p:cNvSpPr/>
            <p:nvPr/>
          </p:nvSpPr>
          <p:spPr>
            <a:xfrm>
              <a:off x="1030552"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38" name="Google Shape;26419;p46">
              <a:extLst>
                <a:ext uri="{FF2B5EF4-FFF2-40B4-BE49-F238E27FC236}">
                  <a16:creationId xmlns:a16="http://schemas.microsoft.com/office/drawing/2014/main" id="{1D06E5B5-9771-C12C-3660-6779266685A1}"/>
                </a:ext>
              </a:extLst>
            </p:cNvPr>
            <p:cNvSpPr/>
            <p:nvPr/>
          </p:nvSpPr>
          <p:spPr>
            <a:xfrm>
              <a:off x="1150060"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39" name="Google Shape;26420;p46">
              <a:extLst>
                <a:ext uri="{FF2B5EF4-FFF2-40B4-BE49-F238E27FC236}">
                  <a16:creationId xmlns:a16="http://schemas.microsoft.com/office/drawing/2014/main" id="{8869C048-AA14-90DD-EC0A-29A5958F2E07}"/>
                </a:ext>
              </a:extLst>
            </p:cNvPr>
            <p:cNvSpPr/>
            <p:nvPr/>
          </p:nvSpPr>
          <p:spPr>
            <a:xfrm>
              <a:off x="1269568"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40" name="Google Shape;26421;p46">
              <a:extLst>
                <a:ext uri="{FF2B5EF4-FFF2-40B4-BE49-F238E27FC236}">
                  <a16:creationId xmlns:a16="http://schemas.microsoft.com/office/drawing/2014/main" id="{45591EDC-8783-57F3-8075-51520BD128C2}"/>
                </a:ext>
              </a:extLst>
            </p:cNvPr>
            <p:cNvSpPr/>
            <p:nvPr/>
          </p:nvSpPr>
          <p:spPr>
            <a:xfrm>
              <a:off x="1389077"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41" name="Google Shape;26422;p46">
              <a:extLst>
                <a:ext uri="{FF2B5EF4-FFF2-40B4-BE49-F238E27FC236}">
                  <a16:creationId xmlns:a16="http://schemas.microsoft.com/office/drawing/2014/main" id="{38BEB65E-CECD-3C9D-C875-607323797F0A}"/>
                </a:ext>
              </a:extLst>
            </p:cNvPr>
            <p:cNvSpPr/>
            <p:nvPr/>
          </p:nvSpPr>
          <p:spPr>
            <a:xfrm>
              <a:off x="1508585"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42" name="Google Shape;26423;p46">
              <a:extLst>
                <a:ext uri="{FF2B5EF4-FFF2-40B4-BE49-F238E27FC236}">
                  <a16:creationId xmlns:a16="http://schemas.microsoft.com/office/drawing/2014/main" id="{C18AE27E-36FC-3AEA-D22F-DE2D9B69BADC}"/>
                </a:ext>
              </a:extLst>
            </p:cNvPr>
            <p:cNvSpPr/>
            <p:nvPr/>
          </p:nvSpPr>
          <p:spPr>
            <a:xfrm>
              <a:off x="1628093"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43" name="Google Shape;26424;p46">
              <a:extLst>
                <a:ext uri="{FF2B5EF4-FFF2-40B4-BE49-F238E27FC236}">
                  <a16:creationId xmlns:a16="http://schemas.microsoft.com/office/drawing/2014/main" id="{43C6D25B-8724-D970-C5A2-935222E3A6A5}"/>
                </a:ext>
              </a:extLst>
            </p:cNvPr>
            <p:cNvSpPr/>
            <p:nvPr/>
          </p:nvSpPr>
          <p:spPr>
            <a:xfrm>
              <a:off x="1747601"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44" name="Google Shape;26425;p46">
              <a:extLst>
                <a:ext uri="{FF2B5EF4-FFF2-40B4-BE49-F238E27FC236}">
                  <a16:creationId xmlns:a16="http://schemas.microsoft.com/office/drawing/2014/main" id="{F556C49F-B559-96D2-B491-A8EB0FB77C92}"/>
                </a:ext>
              </a:extLst>
            </p:cNvPr>
            <p:cNvSpPr/>
            <p:nvPr/>
          </p:nvSpPr>
          <p:spPr>
            <a:xfrm>
              <a:off x="1867110"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45" name="Google Shape;26426;p46">
              <a:extLst>
                <a:ext uri="{FF2B5EF4-FFF2-40B4-BE49-F238E27FC236}">
                  <a16:creationId xmlns:a16="http://schemas.microsoft.com/office/drawing/2014/main" id="{58F1AEF4-14FF-672C-5C9D-0D303656A341}"/>
                </a:ext>
              </a:extLst>
            </p:cNvPr>
            <p:cNvSpPr/>
            <p:nvPr/>
          </p:nvSpPr>
          <p:spPr>
            <a:xfrm>
              <a:off x="1986618"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46" name="Google Shape;26427;p46">
              <a:extLst>
                <a:ext uri="{FF2B5EF4-FFF2-40B4-BE49-F238E27FC236}">
                  <a16:creationId xmlns:a16="http://schemas.microsoft.com/office/drawing/2014/main" id="{F7B098A7-14AF-4BD0-FBDE-E2C61BE4633E}"/>
                </a:ext>
              </a:extLst>
            </p:cNvPr>
            <p:cNvSpPr/>
            <p:nvPr/>
          </p:nvSpPr>
          <p:spPr>
            <a:xfrm>
              <a:off x="2106126"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47" name="Google Shape;26428;p46">
              <a:extLst>
                <a:ext uri="{FF2B5EF4-FFF2-40B4-BE49-F238E27FC236}">
                  <a16:creationId xmlns:a16="http://schemas.microsoft.com/office/drawing/2014/main" id="{37CD3236-335D-0689-5B70-AAEC7DF217BF}"/>
                </a:ext>
              </a:extLst>
            </p:cNvPr>
            <p:cNvSpPr/>
            <p:nvPr/>
          </p:nvSpPr>
          <p:spPr>
            <a:xfrm>
              <a:off x="2225634"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48" name="Google Shape;26429;p46">
              <a:extLst>
                <a:ext uri="{FF2B5EF4-FFF2-40B4-BE49-F238E27FC236}">
                  <a16:creationId xmlns:a16="http://schemas.microsoft.com/office/drawing/2014/main" id="{664493F6-430D-6B95-6FEC-B4E686BCB4FE}"/>
                </a:ext>
              </a:extLst>
            </p:cNvPr>
            <p:cNvSpPr/>
            <p:nvPr/>
          </p:nvSpPr>
          <p:spPr>
            <a:xfrm>
              <a:off x="2345143"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49" name="Google Shape;26430;p46">
              <a:extLst>
                <a:ext uri="{FF2B5EF4-FFF2-40B4-BE49-F238E27FC236}">
                  <a16:creationId xmlns:a16="http://schemas.microsoft.com/office/drawing/2014/main" id="{14452371-D41A-3E31-E6A3-D6095705A6B6}"/>
                </a:ext>
              </a:extLst>
            </p:cNvPr>
            <p:cNvSpPr/>
            <p:nvPr/>
          </p:nvSpPr>
          <p:spPr>
            <a:xfrm>
              <a:off x="2464651"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50" name="Google Shape;26431;p46">
              <a:extLst>
                <a:ext uri="{FF2B5EF4-FFF2-40B4-BE49-F238E27FC236}">
                  <a16:creationId xmlns:a16="http://schemas.microsoft.com/office/drawing/2014/main" id="{0767E382-B133-3FC4-7E37-B634B2538266}"/>
                </a:ext>
              </a:extLst>
            </p:cNvPr>
            <p:cNvSpPr/>
            <p:nvPr/>
          </p:nvSpPr>
          <p:spPr>
            <a:xfrm>
              <a:off x="2584159"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51" name="Google Shape;26432;p46">
              <a:extLst>
                <a:ext uri="{FF2B5EF4-FFF2-40B4-BE49-F238E27FC236}">
                  <a16:creationId xmlns:a16="http://schemas.microsoft.com/office/drawing/2014/main" id="{5508EA68-5B8C-BD37-5DF7-CD28DB0C864F}"/>
                </a:ext>
              </a:extLst>
            </p:cNvPr>
            <p:cNvSpPr/>
            <p:nvPr/>
          </p:nvSpPr>
          <p:spPr>
            <a:xfrm>
              <a:off x="2703667"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52" name="Google Shape;26433;p46">
              <a:extLst>
                <a:ext uri="{FF2B5EF4-FFF2-40B4-BE49-F238E27FC236}">
                  <a16:creationId xmlns:a16="http://schemas.microsoft.com/office/drawing/2014/main" id="{16FA0C20-96E6-3117-F8B7-137C862724B9}"/>
                </a:ext>
              </a:extLst>
            </p:cNvPr>
            <p:cNvSpPr/>
            <p:nvPr/>
          </p:nvSpPr>
          <p:spPr>
            <a:xfrm>
              <a:off x="2823176"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53" name="Google Shape;26434;p46">
              <a:extLst>
                <a:ext uri="{FF2B5EF4-FFF2-40B4-BE49-F238E27FC236}">
                  <a16:creationId xmlns:a16="http://schemas.microsoft.com/office/drawing/2014/main" id="{F6C68981-8EBD-7AD9-1FC0-0FFEFE5019F7}"/>
                </a:ext>
              </a:extLst>
            </p:cNvPr>
            <p:cNvSpPr/>
            <p:nvPr/>
          </p:nvSpPr>
          <p:spPr>
            <a:xfrm>
              <a:off x="2942684"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54" name="Google Shape;26435;p46">
              <a:extLst>
                <a:ext uri="{FF2B5EF4-FFF2-40B4-BE49-F238E27FC236}">
                  <a16:creationId xmlns:a16="http://schemas.microsoft.com/office/drawing/2014/main" id="{6CF30E6B-201C-87E7-3E5A-F5AEACC1DBA8}"/>
                </a:ext>
              </a:extLst>
            </p:cNvPr>
            <p:cNvSpPr/>
            <p:nvPr/>
          </p:nvSpPr>
          <p:spPr>
            <a:xfrm>
              <a:off x="3062192"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55" name="Google Shape;26436;p46">
              <a:extLst>
                <a:ext uri="{FF2B5EF4-FFF2-40B4-BE49-F238E27FC236}">
                  <a16:creationId xmlns:a16="http://schemas.microsoft.com/office/drawing/2014/main" id="{25808FD9-4E00-C50A-CE98-ECB2AA8DDB03}"/>
                </a:ext>
              </a:extLst>
            </p:cNvPr>
            <p:cNvSpPr/>
            <p:nvPr/>
          </p:nvSpPr>
          <p:spPr>
            <a:xfrm>
              <a:off x="3181700"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56" name="Google Shape;26437;p46">
              <a:extLst>
                <a:ext uri="{FF2B5EF4-FFF2-40B4-BE49-F238E27FC236}">
                  <a16:creationId xmlns:a16="http://schemas.microsoft.com/office/drawing/2014/main" id="{6159E4CA-1DC0-B8D6-6F98-522DB64DC1F5}"/>
                </a:ext>
              </a:extLst>
            </p:cNvPr>
            <p:cNvSpPr/>
            <p:nvPr/>
          </p:nvSpPr>
          <p:spPr>
            <a:xfrm>
              <a:off x="3301209"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57" name="Google Shape;26438;p46">
              <a:extLst>
                <a:ext uri="{FF2B5EF4-FFF2-40B4-BE49-F238E27FC236}">
                  <a16:creationId xmlns:a16="http://schemas.microsoft.com/office/drawing/2014/main" id="{D8F9E0C3-0716-7FF3-FA1C-F2F846983D9A}"/>
                </a:ext>
              </a:extLst>
            </p:cNvPr>
            <p:cNvSpPr/>
            <p:nvPr/>
          </p:nvSpPr>
          <p:spPr>
            <a:xfrm>
              <a:off x="3420717"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pic>
        <p:nvPicPr>
          <p:cNvPr id="2" name="Picture 1" descr="Graphical user interface, text, application&#10;&#10;Description automatically generated">
            <a:extLst>
              <a:ext uri="{FF2B5EF4-FFF2-40B4-BE49-F238E27FC236}">
                <a16:creationId xmlns:a16="http://schemas.microsoft.com/office/drawing/2014/main" id="{0354B484-3BE8-3DEE-9405-B3804831A7D6}"/>
              </a:ext>
            </a:extLst>
          </p:cNvPr>
          <p:cNvPicPr>
            <a:picLocks noChangeAspect="1"/>
          </p:cNvPicPr>
          <p:nvPr/>
        </p:nvPicPr>
        <p:blipFill>
          <a:blip r:embed="rId2"/>
          <a:stretch>
            <a:fillRect/>
          </a:stretch>
        </p:blipFill>
        <p:spPr>
          <a:xfrm>
            <a:off x="8433652" y="38530"/>
            <a:ext cx="1462310" cy="497930"/>
          </a:xfrm>
          <a:prstGeom prst="rect">
            <a:avLst/>
          </a:prstGeom>
        </p:spPr>
      </p:pic>
      <p:grpSp>
        <p:nvGrpSpPr>
          <p:cNvPr id="1058" name="Google Shape;26961;p50">
            <a:extLst>
              <a:ext uri="{FF2B5EF4-FFF2-40B4-BE49-F238E27FC236}">
                <a16:creationId xmlns:a16="http://schemas.microsoft.com/office/drawing/2014/main" id="{20C66DD2-336A-729E-D43D-B9D9A43813EE}"/>
              </a:ext>
            </a:extLst>
          </p:cNvPr>
          <p:cNvGrpSpPr/>
          <p:nvPr/>
        </p:nvGrpSpPr>
        <p:grpSpPr>
          <a:xfrm>
            <a:off x="8842714" y="6500606"/>
            <a:ext cx="552644" cy="104645"/>
            <a:chOff x="3521300" y="154525"/>
            <a:chExt cx="1256175" cy="193500"/>
          </a:xfrm>
        </p:grpSpPr>
        <p:sp>
          <p:nvSpPr>
            <p:cNvPr id="1059" name="Google Shape;26962;p50">
              <a:extLst>
                <a:ext uri="{FF2B5EF4-FFF2-40B4-BE49-F238E27FC236}">
                  <a16:creationId xmlns:a16="http://schemas.microsoft.com/office/drawing/2014/main" id="{3EC802D3-3126-562C-FD81-5DF558C398A6}"/>
                </a:ext>
              </a:extLst>
            </p:cNvPr>
            <p:cNvSpPr/>
            <p:nvPr/>
          </p:nvSpPr>
          <p:spPr>
            <a:xfrm>
              <a:off x="3521300" y="154525"/>
              <a:ext cx="193500" cy="193500"/>
            </a:xfrm>
            <a:prstGeom prst="ellipse">
              <a:avLst/>
            </a:prstGeom>
            <a:solidFill>
              <a:srgbClr val="FDCE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60" name="Google Shape;26963;p50">
              <a:extLst>
                <a:ext uri="{FF2B5EF4-FFF2-40B4-BE49-F238E27FC236}">
                  <a16:creationId xmlns:a16="http://schemas.microsoft.com/office/drawing/2014/main" id="{90E3529F-EAB3-A616-DD5E-AD3DE265828A}"/>
                </a:ext>
              </a:extLst>
            </p:cNvPr>
            <p:cNvSpPr/>
            <p:nvPr/>
          </p:nvSpPr>
          <p:spPr>
            <a:xfrm>
              <a:off x="3875525" y="154525"/>
              <a:ext cx="193500" cy="193500"/>
            </a:xfrm>
            <a:prstGeom prst="ellipse">
              <a:avLst/>
            </a:prstGeom>
            <a:solidFill>
              <a:srgbClr val="D88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61" name="Google Shape;26964;p50">
              <a:extLst>
                <a:ext uri="{FF2B5EF4-FFF2-40B4-BE49-F238E27FC236}">
                  <a16:creationId xmlns:a16="http://schemas.microsoft.com/office/drawing/2014/main" id="{7A0B2CA2-6720-3920-820B-4A24D5D55621}"/>
                </a:ext>
              </a:extLst>
            </p:cNvPr>
            <p:cNvSpPr/>
            <p:nvPr/>
          </p:nvSpPr>
          <p:spPr>
            <a:xfrm>
              <a:off x="4229750" y="154525"/>
              <a:ext cx="193500" cy="193500"/>
            </a:xfrm>
            <a:prstGeom prst="ellipse">
              <a:avLst/>
            </a:prstGeom>
            <a:solidFill>
              <a:srgbClr val="7897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62" name="Google Shape;26965;p50">
              <a:extLst>
                <a:ext uri="{FF2B5EF4-FFF2-40B4-BE49-F238E27FC236}">
                  <a16:creationId xmlns:a16="http://schemas.microsoft.com/office/drawing/2014/main" id="{63680BC9-9595-D6D4-7B68-50C287DB0A15}"/>
                </a:ext>
              </a:extLst>
            </p:cNvPr>
            <p:cNvSpPr/>
            <p:nvPr/>
          </p:nvSpPr>
          <p:spPr>
            <a:xfrm>
              <a:off x="4583975" y="154525"/>
              <a:ext cx="193500" cy="193500"/>
            </a:xfrm>
            <a:prstGeom prst="ellipse">
              <a:avLst/>
            </a:prstGeom>
            <a:solidFill>
              <a:srgbClr val="655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spTree>
    <p:extLst>
      <p:ext uri="{BB962C8B-B14F-4D97-AF65-F5344CB8AC3E}">
        <p14:creationId xmlns:p14="http://schemas.microsoft.com/office/powerpoint/2010/main" val="2037018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98E80CA-64F2-82E7-BDB7-E57FB1D523D0}"/>
              </a:ext>
            </a:extLst>
          </p:cNvPr>
          <p:cNvSpPr>
            <a:spLocks noGrp="1"/>
          </p:cNvSpPr>
          <p:nvPr>
            <p:ph type="sldNum" sz="quarter" idx="10"/>
          </p:nvPr>
        </p:nvSpPr>
        <p:spPr>
          <a:xfrm>
            <a:off x="7562173" y="6402801"/>
            <a:ext cx="2228850" cy="366183"/>
          </a:xfrm>
          <a:prstGeom prst="rect">
            <a:avLst/>
          </a:prstGeom>
        </p:spPr>
        <p:txBody>
          <a:bodyPr/>
          <a:lstStyle/>
          <a:p>
            <a:pPr>
              <a:defRPr/>
            </a:pPr>
            <a:fld id="{16AB8E35-4FEE-4645-8491-CA028CB2F532}" type="slidenum">
              <a:rPr lang="en-GB" altLang="en-US" smtClean="0"/>
              <a:pPr>
                <a:defRPr/>
              </a:pPr>
              <a:t>‹#›</a:t>
            </a:fld>
            <a:endParaRPr lang="en-GB" altLang="en-US"/>
          </a:p>
        </p:txBody>
      </p:sp>
      <p:grpSp>
        <p:nvGrpSpPr>
          <p:cNvPr id="4" name="Google Shape;24876;p45">
            <a:extLst>
              <a:ext uri="{FF2B5EF4-FFF2-40B4-BE49-F238E27FC236}">
                <a16:creationId xmlns:a16="http://schemas.microsoft.com/office/drawing/2014/main" id="{B4249035-8D79-2D06-5925-92C30C5C0B7A}"/>
              </a:ext>
            </a:extLst>
          </p:cNvPr>
          <p:cNvGrpSpPr/>
          <p:nvPr/>
        </p:nvGrpSpPr>
        <p:grpSpPr>
          <a:xfrm>
            <a:off x="339630" y="720003"/>
            <a:ext cx="9226554" cy="5418091"/>
            <a:chOff x="313503" y="540001"/>
            <a:chExt cx="8516819" cy="4063568"/>
          </a:xfrm>
          <a:solidFill>
            <a:srgbClr val="9D9D9D"/>
          </a:solidFill>
        </p:grpSpPr>
        <p:sp>
          <p:nvSpPr>
            <p:cNvPr id="5" name="Google Shape;24877;p45">
              <a:extLst>
                <a:ext uri="{FF2B5EF4-FFF2-40B4-BE49-F238E27FC236}">
                  <a16:creationId xmlns:a16="http://schemas.microsoft.com/office/drawing/2014/main" id="{9DAA85FF-F004-15D3-9D65-B9DE7F59103B}"/>
                </a:ext>
              </a:extLst>
            </p:cNvPr>
            <p:cNvSpPr/>
            <p:nvPr/>
          </p:nvSpPr>
          <p:spPr>
            <a:xfrm>
              <a:off x="313503"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 name="Google Shape;24878;p45">
              <a:extLst>
                <a:ext uri="{FF2B5EF4-FFF2-40B4-BE49-F238E27FC236}">
                  <a16:creationId xmlns:a16="http://schemas.microsoft.com/office/drawing/2014/main" id="{B2476F10-9380-9CC2-A4A4-E02A311B0E5A}"/>
                </a:ext>
              </a:extLst>
            </p:cNvPr>
            <p:cNvSpPr/>
            <p:nvPr/>
          </p:nvSpPr>
          <p:spPr>
            <a:xfrm>
              <a:off x="433011"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 name="Google Shape;24879;p45">
              <a:extLst>
                <a:ext uri="{FF2B5EF4-FFF2-40B4-BE49-F238E27FC236}">
                  <a16:creationId xmlns:a16="http://schemas.microsoft.com/office/drawing/2014/main" id="{A0862AAD-2561-7AE7-8B9D-5D2FC65ADA16}"/>
                </a:ext>
              </a:extLst>
            </p:cNvPr>
            <p:cNvSpPr/>
            <p:nvPr/>
          </p:nvSpPr>
          <p:spPr>
            <a:xfrm>
              <a:off x="552519"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 name="Google Shape;24880;p45">
              <a:extLst>
                <a:ext uri="{FF2B5EF4-FFF2-40B4-BE49-F238E27FC236}">
                  <a16:creationId xmlns:a16="http://schemas.microsoft.com/office/drawing/2014/main" id="{44C43BFE-7E59-3B6B-01D3-8E8A0AD5C4AC}"/>
                </a:ext>
              </a:extLst>
            </p:cNvPr>
            <p:cNvSpPr/>
            <p:nvPr/>
          </p:nvSpPr>
          <p:spPr>
            <a:xfrm>
              <a:off x="672027"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 name="Google Shape;24881;p45">
              <a:extLst>
                <a:ext uri="{FF2B5EF4-FFF2-40B4-BE49-F238E27FC236}">
                  <a16:creationId xmlns:a16="http://schemas.microsoft.com/office/drawing/2014/main" id="{25D9D910-D356-BCC5-CF70-44A613F46779}"/>
                </a:ext>
              </a:extLst>
            </p:cNvPr>
            <p:cNvSpPr/>
            <p:nvPr/>
          </p:nvSpPr>
          <p:spPr>
            <a:xfrm>
              <a:off x="791536"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 name="Google Shape;24882;p45">
              <a:extLst>
                <a:ext uri="{FF2B5EF4-FFF2-40B4-BE49-F238E27FC236}">
                  <a16:creationId xmlns:a16="http://schemas.microsoft.com/office/drawing/2014/main" id="{6E978147-57FB-168D-1AFD-C95480D805BD}"/>
                </a:ext>
              </a:extLst>
            </p:cNvPr>
            <p:cNvSpPr/>
            <p:nvPr/>
          </p:nvSpPr>
          <p:spPr>
            <a:xfrm>
              <a:off x="911044"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 name="Google Shape;24883;p45">
              <a:extLst>
                <a:ext uri="{FF2B5EF4-FFF2-40B4-BE49-F238E27FC236}">
                  <a16:creationId xmlns:a16="http://schemas.microsoft.com/office/drawing/2014/main" id="{BC70957C-5ED1-848F-0B68-DCF1FE471965}"/>
                </a:ext>
              </a:extLst>
            </p:cNvPr>
            <p:cNvSpPr/>
            <p:nvPr/>
          </p:nvSpPr>
          <p:spPr>
            <a:xfrm>
              <a:off x="1030552"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 name="Google Shape;24884;p45">
              <a:extLst>
                <a:ext uri="{FF2B5EF4-FFF2-40B4-BE49-F238E27FC236}">
                  <a16:creationId xmlns:a16="http://schemas.microsoft.com/office/drawing/2014/main" id="{317B3A7C-5A3D-DA90-60B9-B2211BCB4291}"/>
                </a:ext>
              </a:extLst>
            </p:cNvPr>
            <p:cNvSpPr/>
            <p:nvPr/>
          </p:nvSpPr>
          <p:spPr>
            <a:xfrm>
              <a:off x="8201254"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 name="Google Shape;24885;p45">
              <a:extLst>
                <a:ext uri="{FF2B5EF4-FFF2-40B4-BE49-F238E27FC236}">
                  <a16:creationId xmlns:a16="http://schemas.microsoft.com/office/drawing/2014/main" id="{D4120A78-C455-3AA4-0AEC-469E1B36FB3A}"/>
                </a:ext>
              </a:extLst>
            </p:cNvPr>
            <p:cNvSpPr/>
            <p:nvPr/>
          </p:nvSpPr>
          <p:spPr>
            <a:xfrm>
              <a:off x="8320767"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 name="Google Shape;24886;p45">
              <a:extLst>
                <a:ext uri="{FF2B5EF4-FFF2-40B4-BE49-F238E27FC236}">
                  <a16:creationId xmlns:a16="http://schemas.microsoft.com/office/drawing/2014/main" id="{5AF1FD2A-9B27-956F-370A-78B423129AC7}"/>
                </a:ext>
              </a:extLst>
            </p:cNvPr>
            <p:cNvSpPr/>
            <p:nvPr/>
          </p:nvSpPr>
          <p:spPr>
            <a:xfrm>
              <a:off x="8440281"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 name="Google Shape;24887;p45">
              <a:extLst>
                <a:ext uri="{FF2B5EF4-FFF2-40B4-BE49-F238E27FC236}">
                  <a16:creationId xmlns:a16="http://schemas.microsoft.com/office/drawing/2014/main" id="{3139689B-505D-7283-3058-BB843F9390AD}"/>
                </a:ext>
              </a:extLst>
            </p:cNvPr>
            <p:cNvSpPr/>
            <p:nvPr/>
          </p:nvSpPr>
          <p:spPr>
            <a:xfrm>
              <a:off x="8559794"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 name="Google Shape;24888;p45">
              <a:extLst>
                <a:ext uri="{FF2B5EF4-FFF2-40B4-BE49-F238E27FC236}">
                  <a16:creationId xmlns:a16="http://schemas.microsoft.com/office/drawing/2014/main" id="{1E3EA6C0-84AE-4F7B-25E1-32DA31DB1CB6}"/>
                </a:ext>
              </a:extLst>
            </p:cNvPr>
            <p:cNvSpPr/>
            <p:nvPr/>
          </p:nvSpPr>
          <p:spPr>
            <a:xfrm>
              <a:off x="8679308"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 name="Google Shape;24889;p45">
              <a:extLst>
                <a:ext uri="{FF2B5EF4-FFF2-40B4-BE49-F238E27FC236}">
                  <a16:creationId xmlns:a16="http://schemas.microsoft.com/office/drawing/2014/main" id="{0FAFF025-812E-449A-A174-EC91CC2CF4A1}"/>
                </a:ext>
              </a:extLst>
            </p:cNvPr>
            <p:cNvSpPr/>
            <p:nvPr/>
          </p:nvSpPr>
          <p:spPr>
            <a:xfrm>
              <a:off x="8798821"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 name="Google Shape;24890;p45">
              <a:extLst>
                <a:ext uri="{FF2B5EF4-FFF2-40B4-BE49-F238E27FC236}">
                  <a16:creationId xmlns:a16="http://schemas.microsoft.com/office/drawing/2014/main" id="{50270DCE-F82C-BB8A-FDC0-7F785937C39D}"/>
                </a:ext>
              </a:extLst>
            </p:cNvPr>
            <p:cNvSpPr/>
            <p:nvPr/>
          </p:nvSpPr>
          <p:spPr>
            <a:xfrm>
              <a:off x="313503"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 name="Google Shape;24891;p45">
              <a:extLst>
                <a:ext uri="{FF2B5EF4-FFF2-40B4-BE49-F238E27FC236}">
                  <a16:creationId xmlns:a16="http://schemas.microsoft.com/office/drawing/2014/main" id="{63B16259-7A27-12B1-0079-A25BE52447E0}"/>
                </a:ext>
              </a:extLst>
            </p:cNvPr>
            <p:cNvSpPr/>
            <p:nvPr/>
          </p:nvSpPr>
          <p:spPr>
            <a:xfrm>
              <a:off x="433011"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 name="Google Shape;24892;p45">
              <a:extLst>
                <a:ext uri="{FF2B5EF4-FFF2-40B4-BE49-F238E27FC236}">
                  <a16:creationId xmlns:a16="http://schemas.microsoft.com/office/drawing/2014/main" id="{BD58E54A-A67E-657E-8155-A45AB5CE7947}"/>
                </a:ext>
              </a:extLst>
            </p:cNvPr>
            <p:cNvSpPr/>
            <p:nvPr/>
          </p:nvSpPr>
          <p:spPr>
            <a:xfrm>
              <a:off x="552519"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 name="Google Shape;24893;p45">
              <a:extLst>
                <a:ext uri="{FF2B5EF4-FFF2-40B4-BE49-F238E27FC236}">
                  <a16:creationId xmlns:a16="http://schemas.microsoft.com/office/drawing/2014/main" id="{ACFD70CA-D8A4-9FC6-5A8A-BE46ECAC47EF}"/>
                </a:ext>
              </a:extLst>
            </p:cNvPr>
            <p:cNvSpPr/>
            <p:nvPr/>
          </p:nvSpPr>
          <p:spPr>
            <a:xfrm>
              <a:off x="672027"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 name="Google Shape;24894;p45">
              <a:extLst>
                <a:ext uri="{FF2B5EF4-FFF2-40B4-BE49-F238E27FC236}">
                  <a16:creationId xmlns:a16="http://schemas.microsoft.com/office/drawing/2014/main" id="{AC3F86EA-7370-248A-8E19-98D217C738AE}"/>
                </a:ext>
              </a:extLst>
            </p:cNvPr>
            <p:cNvSpPr/>
            <p:nvPr/>
          </p:nvSpPr>
          <p:spPr>
            <a:xfrm>
              <a:off x="791536"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 name="Google Shape;24895;p45">
              <a:extLst>
                <a:ext uri="{FF2B5EF4-FFF2-40B4-BE49-F238E27FC236}">
                  <a16:creationId xmlns:a16="http://schemas.microsoft.com/office/drawing/2014/main" id="{2E86B778-CE47-E892-A838-44B1C8278513}"/>
                </a:ext>
              </a:extLst>
            </p:cNvPr>
            <p:cNvSpPr/>
            <p:nvPr/>
          </p:nvSpPr>
          <p:spPr>
            <a:xfrm>
              <a:off x="911044"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 name="Google Shape;24896;p45">
              <a:extLst>
                <a:ext uri="{FF2B5EF4-FFF2-40B4-BE49-F238E27FC236}">
                  <a16:creationId xmlns:a16="http://schemas.microsoft.com/office/drawing/2014/main" id="{DB66E6B6-B288-5603-2AED-A8687371E792}"/>
                </a:ext>
              </a:extLst>
            </p:cNvPr>
            <p:cNvSpPr/>
            <p:nvPr/>
          </p:nvSpPr>
          <p:spPr>
            <a:xfrm>
              <a:off x="1030552"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 name="Google Shape;24897;p45">
              <a:extLst>
                <a:ext uri="{FF2B5EF4-FFF2-40B4-BE49-F238E27FC236}">
                  <a16:creationId xmlns:a16="http://schemas.microsoft.com/office/drawing/2014/main" id="{3291B077-F9BD-7E0C-8BA1-FD4F06554982}"/>
                </a:ext>
              </a:extLst>
            </p:cNvPr>
            <p:cNvSpPr/>
            <p:nvPr/>
          </p:nvSpPr>
          <p:spPr>
            <a:xfrm>
              <a:off x="8201254"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 name="Google Shape;24898;p45">
              <a:extLst>
                <a:ext uri="{FF2B5EF4-FFF2-40B4-BE49-F238E27FC236}">
                  <a16:creationId xmlns:a16="http://schemas.microsoft.com/office/drawing/2014/main" id="{D23B381E-CE9B-0669-D301-7E2D62007246}"/>
                </a:ext>
              </a:extLst>
            </p:cNvPr>
            <p:cNvSpPr/>
            <p:nvPr/>
          </p:nvSpPr>
          <p:spPr>
            <a:xfrm>
              <a:off x="8320767"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 name="Google Shape;24899;p45">
              <a:extLst>
                <a:ext uri="{FF2B5EF4-FFF2-40B4-BE49-F238E27FC236}">
                  <a16:creationId xmlns:a16="http://schemas.microsoft.com/office/drawing/2014/main" id="{C72A1620-058E-4779-D72A-E1C16B9705C5}"/>
                </a:ext>
              </a:extLst>
            </p:cNvPr>
            <p:cNvSpPr/>
            <p:nvPr/>
          </p:nvSpPr>
          <p:spPr>
            <a:xfrm>
              <a:off x="8440281"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 name="Google Shape;24900;p45">
              <a:extLst>
                <a:ext uri="{FF2B5EF4-FFF2-40B4-BE49-F238E27FC236}">
                  <a16:creationId xmlns:a16="http://schemas.microsoft.com/office/drawing/2014/main" id="{9B2782D4-EF62-26CB-FA81-0387EA724415}"/>
                </a:ext>
              </a:extLst>
            </p:cNvPr>
            <p:cNvSpPr/>
            <p:nvPr/>
          </p:nvSpPr>
          <p:spPr>
            <a:xfrm>
              <a:off x="8559794"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 name="Google Shape;24901;p45">
              <a:extLst>
                <a:ext uri="{FF2B5EF4-FFF2-40B4-BE49-F238E27FC236}">
                  <a16:creationId xmlns:a16="http://schemas.microsoft.com/office/drawing/2014/main" id="{5498A1B3-5348-6A97-7AD1-D13D73980DF6}"/>
                </a:ext>
              </a:extLst>
            </p:cNvPr>
            <p:cNvSpPr/>
            <p:nvPr/>
          </p:nvSpPr>
          <p:spPr>
            <a:xfrm>
              <a:off x="8679308"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 name="Google Shape;24902;p45">
              <a:extLst>
                <a:ext uri="{FF2B5EF4-FFF2-40B4-BE49-F238E27FC236}">
                  <a16:creationId xmlns:a16="http://schemas.microsoft.com/office/drawing/2014/main" id="{5936BB2B-D4E4-0D13-E6C8-DAD1048CE5AC}"/>
                </a:ext>
              </a:extLst>
            </p:cNvPr>
            <p:cNvSpPr/>
            <p:nvPr/>
          </p:nvSpPr>
          <p:spPr>
            <a:xfrm>
              <a:off x="8798821"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 name="Google Shape;24903;p45">
              <a:extLst>
                <a:ext uri="{FF2B5EF4-FFF2-40B4-BE49-F238E27FC236}">
                  <a16:creationId xmlns:a16="http://schemas.microsoft.com/office/drawing/2014/main" id="{6D8DE702-57AE-FCE1-07C2-3B488DE2F253}"/>
                </a:ext>
              </a:extLst>
            </p:cNvPr>
            <p:cNvSpPr/>
            <p:nvPr/>
          </p:nvSpPr>
          <p:spPr>
            <a:xfrm>
              <a:off x="313503"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 name="Google Shape;24904;p45">
              <a:extLst>
                <a:ext uri="{FF2B5EF4-FFF2-40B4-BE49-F238E27FC236}">
                  <a16:creationId xmlns:a16="http://schemas.microsoft.com/office/drawing/2014/main" id="{149C6344-E4E0-634E-6644-AF08592895AE}"/>
                </a:ext>
              </a:extLst>
            </p:cNvPr>
            <p:cNvSpPr/>
            <p:nvPr/>
          </p:nvSpPr>
          <p:spPr>
            <a:xfrm>
              <a:off x="433011"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 name="Google Shape;24905;p45">
              <a:extLst>
                <a:ext uri="{FF2B5EF4-FFF2-40B4-BE49-F238E27FC236}">
                  <a16:creationId xmlns:a16="http://schemas.microsoft.com/office/drawing/2014/main" id="{8ED35A18-1641-A3A3-D5F4-FFF3817683DE}"/>
                </a:ext>
              </a:extLst>
            </p:cNvPr>
            <p:cNvSpPr/>
            <p:nvPr/>
          </p:nvSpPr>
          <p:spPr>
            <a:xfrm>
              <a:off x="552519"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 name="Google Shape;24906;p45">
              <a:extLst>
                <a:ext uri="{FF2B5EF4-FFF2-40B4-BE49-F238E27FC236}">
                  <a16:creationId xmlns:a16="http://schemas.microsoft.com/office/drawing/2014/main" id="{3BEE8FBE-CE58-3087-6F69-CAFAE33A82FD}"/>
                </a:ext>
              </a:extLst>
            </p:cNvPr>
            <p:cNvSpPr/>
            <p:nvPr/>
          </p:nvSpPr>
          <p:spPr>
            <a:xfrm>
              <a:off x="672027"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 name="Google Shape;24907;p45">
              <a:extLst>
                <a:ext uri="{FF2B5EF4-FFF2-40B4-BE49-F238E27FC236}">
                  <a16:creationId xmlns:a16="http://schemas.microsoft.com/office/drawing/2014/main" id="{4509E93C-9C66-CC9F-BA9C-D96B0BD4D5A6}"/>
                </a:ext>
              </a:extLst>
            </p:cNvPr>
            <p:cNvSpPr/>
            <p:nvPr/>
          </p:nvSpPr>
          <p:spPr>
            <a:xfrm>
              <a:off x="791536"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 name="Google Shape;24908;p45">
              <a:extLst>
                <a:ext uri="{FF2B5EF4-FFF2-40B4-BE49-F238E27FC236}">
                  <a16:creationId xmlns:a16="http://schemas.microsoft.com/office/drawing/2014/main" id="{CBC20901-6827-D22F-891C-2F367C8B5AC8}"/>
                </a:ext>
              </a:extLst>
            </p:cNvPr>
            <p:cNvSpPr/>
            <p:nvPr/>
          </p:nvSpPr>
          <p:spPr>
            <a:xfrm>
              <a:off x="911044"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 name="Google Shape;24909;p45">
              <a:extLst>
                <a:ext uri="{FF2B5EF4-FFF2-40B4-BE49-F238E27FC236}">
                  <a16:creationId xmlns:a16="http://schemas.microsoft.com/office/drawing/2014/main" id="{5116C535-8A57-6062-A500-0CB0EAAA3DF2}"/>
                </a:ext>
              </a:extLst>
            </p:cNvPr>
            <p:cNvSpPr/>
            <p:nvPr/>
          </p:nvSpPr>
          <p:spPr>
            <a:xfrm>
              <a:off x="1030552"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 name="Google Shape;24910;p45">
              <a:extLst>
                <a:ext uri="{FF2B5EF4-FFF2-40B4-BE49-F238E27FC236}">
                  <a16:creationId xmlns:a16="http://schemas.microsoft.com/office/drawing/2014/main" id="{D0793421-F368-281A-CFDA-628B47D024BB}"/>
                </a:ext>
              </a:extLst>
            </p:cNvPr>
            <p:cNvSpPr/>
            <p:nvPr/>
          </p:nvSpPr>
          <p:spPr>
            <a:xfrm>
              <a:off x="8201254"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 name="Google Shape;24911;p45">
              <a:extLst>
                <a:ext uri="{FF2B5EF4-FFF2-40B4-BE49-F238E27FC236}">
                  <a16:creationId xmlns:a16="http://schemas.microsoft.com/office/drawing/2014/main" id="{1240C0E4-F57A-627D-07D5-1BFC71040E02}"/>
                </a:ext>
              </a:extLst>
            </p:cNvPr>
            <p:cNvSpPr/>
            <p:nvPr/>
          </p:nvSpPr>
          <p:spPr>
            <a:xfrm>
              <a:off x="8320767"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 name="Google Shape;24912;p45">
              <a:extLst>
                <a:ext uri="{FF2B5EF4-FFF2-40B4-BE49-F238E27FC236}">
                  <a16:creationId xmlns:a16="http://schemas.microsoft.com/office/drawing/2014/main" id="{7043B5B7-F462-D503-9354-EEDF0A0BBF75}"/>
                </a:ext>
              </a:extLst>
            </p:cNvPr>
            <p:cNvSpPr/>
            <p:nvPr/>
          </p:nvSpPr>
          <p:spPr>
            <a:xfrm>
              <a:off x="8440281"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 name="Google Shape;24913;p45">
              <a:extLst>
                <a:ext uri="{FF2B5EF4-FFF2-40B4-BE49-F238E27FC236}">
                  <a16:creationId xmlns:a16="http://schemas.microsoft.com/office/drawing/2014/main" id="{0989FEA5-ED27-F382-DB18-22CE04939F29}"/>
                </a:ext>
              </a:extLst>
            </p:cNvPr>
            <p:cNvSpPr/>
            <p:nvPr/>
          </p:nvSpPr>
          <p:spPr>
            <a:xfrm>
              <a:off x="8559794"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 name="Google Shape;24914;p45">
              <a:extLst>
                <a:ext uri="{FF2B5EF4-FFF2-40B4-BE49-F238E27FC236}">
                  <a16:creationId xmlns:a16="http://schemas.microsoft.com/office/drawing/2014/main" id="{8CB1329B-C8D8-5EF5-5CBE-E45C001F1754}"/>
                </a:ext>
              </a:extLst>
            </p:cNvPr>
            <p:cNvSpPr/>
            <p:nvPr/>
          </p:nvSpPr>
          <p:spPr>
            <a:xfrm>
              <a:off x="8679308"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 name="Google Shape;24915;p45">
              <a:extLst>
                <a:ext uri="{FF2B5EF4-FFF2-40B4-BE49-F238E27FC236}">
                  <a16:creationId xmlns:a16="http://schemas.microsoft.com/office/drawing/2014/main" id="{E97FD53D-34C2-6FB2-A4C8-883D95F4A640}"/>
                </a:ext>
              </a:extLst>
            </p:cNvPr>
            <p:cNvSpPr/>
            <p:nvPr/>
          </p:nvSpPr>
          <p:spPr>
            <a:xfrm>
              <a:off x="8798821"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 name="Google Shape;24916;p45">
              <a:extLst>
                <a:ext uri="{FF2B5EF4-FFF2-40B4-BE49-F238E27FC236}">
                  <a16:creationId xmlns:a16="http://schemas.microsoft.com/office/drawing/2014/main" id="{41EE64C7-2EC3-D72F-7BFE-F4EE9D92BF02}"/>
                </a:ext>
              </a:extLst>
            </p:cNvPr>
            <p:cNvSpPr/>
            <p:nvPr/>
          </p:nvSpPr>
          <p:spPr>
            <a:xfrm>
              <a:off x="313503"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 name="Google Shape;24917;p45">
              <a:extLst>
                <a:ext uri="{FF2B5EF4-FFF2-40B4-BE49-F238E27FC236}">
                  <a16:creationId xmlns:a16="http://schemas.microsoft.com/office/drawing/2014/main" id="{729FA8CB-5704-91FF-2A6D-87D3AE3AC9DE}"/>
                </a:ext>
              </a:extLst>
            </p:cNvPr>
            <p:cNvSpPr/>
            <p:nvPr/>
          </p:nvSpPr>
          <p:spPr>
            <a:xfrm>
              <a:off x="433011"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 name="Google Shape;24918;p45">
              <a:extLst>
                <a:ext uri="{FF2B5EF4-FFF2-40B4-BE49-F238E27FC236}">
                  <a16:creationId xmlns:a16="http://schemas.microsoft.com/office/drawing/2014/main" id="{DC006B9C-872B-A0CA-3FCC-780CDAD14A47}"/>
                </a:ext>
              </a:extLst>
            </p:cNvPr>
            <p:cNvSpPr/>
            <p:nvPr/>
          </p:nvSpPr>
          <p:spPr>
            <a:xfrm>
              <a:off x="552519"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 name="Google Shape;24919;p45">
              <a:extLst>
                <a:ext uri="{FF2B5EF4-FFF2-40B4-BE49-F238E27FC236}">
                  <a16:creationId xmlns:a16="http://schemas.microsoft.com/office/drawing/2014/main" id="{53C46DEA-57AC-802D-3360-9612C5615512}"/>
                </a:ext>
              </a:extLst>
            </p:cNvPr>
            <p:cNvSpPr/>
            <p:nvPr/>
          </p:nvSpPr>
          <p:spPr>
            <a:xfrm>
              <a:off x="672027"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 name="Google Shape;24920;p45">
              <a:extLst>
                <a:ext uri="{FF2B5EF4-FFF2-40B4-BE49-F238E27FC236}">
                  <a16:creationId xmlns:a16="http://schemas.microsoft.com/office/drawing/2014/main" id="{DCEDF2FA-79D9-F751-AF95-34541D0AE974}"/>
                </a:ext>
              </a:extLst>
            </p:cNvPr>
            <p:cNvSpPr/>
            <p:nvPr/>
          </p:nvSpPr>
          <p:spPr>
            <a:xfrm>
              <a:off x="791536"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 name="Google Shape;24921;p45">
              <a:extLst>
                <a:ext uri="{FF2B5EF4-FFF2-40B4-BE49-F238E27FC236}">
                  <a16:creationId xmlns:a16="http://schemas.microsoft.com/office/drawing/2014/main" id="{BE17B65A-84FD-228F-F3FC-4AC45B98636E}"/>
                </a:ext>
              </a:extLst>
            </p:cNvPr>
            <p:cNvSpPr/>
            <p:nvPr/>
          </p:nvSpPr>
          <p:spPr>
            <a:xfrm>
              <a:off x="911044"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 name="Google Shape;24922;p45">
              <a:extLst>
                <a:ext uri="{FF2B5EF4-FFF2-40B4-BE49-F238E27FC236}">
                  <a16:creationId xmlns:a16="http://schemas.microsoft.com/office/drawing/2014/main" id="{9FBFF410-9A44-87E1-1E9A-154CE52560F8}"/>
                </a:ext>
              </a:extLst>
            </p:cNvPr>
            <p:cNvSpPr/>
            <p:nvPr/>
          </p:nvSpPr>
          <p:spPr>
            <a:xfrm>
              <a:off x="1030552"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 name="Google Shape;24923;p45">
              <a:extLst>
                <a:ext uri="{FF2B5EF4-FFF2-40B4-BE49-F238E27FC236}">
                  <a16:creationId xmlns:a16="http://schemas.microsoft.com/office/drawing/2014/main" id="{FA84D771-F2E9-A47A-7773-0671BDC2E8D5}"/>
                </a:ext>
              </a:extLst>
            </p:cNvPr>
            <p:cNvSpPr/>
            <p:nvPr/>
          </p:nvSpPr>
          <p:spPr>
            <a:xfrm>
              <a:off x="8201254"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 name="Google Shape;24924;p45">
              <a:extLst>
                <a:ext uri="{FF2B5EF4-FFF2-40B4-BE49-F238E27FC236}">
                  <a16:creationId xmlns:a16="http://schemas.microsoft.com/office/drawing/2014/main" id="{69A2AF8B-1AD8-1A01-4A77-C7E53B98E94C}"/>
                </a:ext>
              </a:extLst>
            </p:cNvPr>
            <p:cNvSpPr/>
            <p:nvPr/>
          </p:nvSpPr>
          <p:spPr>
            <a:xfrm>
              <a:off x="8320767"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 name="Google Shape;24925;p45">
              <a:extLst>
                <a:ext uri="{FF2B5EF4-FFF2-40B4-BE49-F238E27FC236}">
                  <a16:creationId xmlns:a16="http://schemas.microsoft.com/office/drawing/2014/main" id="{EBAFAB68-C2F6-CD74-5297-B4524AE7BC0F}"/>
                </a:ext>
              </a:extLst>
            </p:cNvPr>
            <p:cNvSpPr/>
            <p:nvPr/>
          </p:nvSpPr>
          <p:spPr>
            <a:xfrm>
              <a:off x="8440281"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 name="Google Shape;24926;p45">
              <a:extLst>
                <a:ext uri="{FF2B5EF4-FFF2-40B4-BE49-F238E27FC236}">
                  <a16:creationId xmlns:a16="http://schemas.microsoft.com/office/drawing/2014/main" id="{6F599CDD-DE62-5AB0-7359-8DC5FC1AF88D}"/>
                </a:ext>
              </a:extLst>
            </p:cNvPr>
            <p:cNvSpPr/>
            <p:nvPr/>
          </p:nvSpPr>
          <p:spPr>
            <a:xfrm>
              <a:off x="8559794"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 name="Google Shape;24927;p45">
              <a:extLst>
                <a:ext uri="{FF2B5EF4-FFF2-40B4-BE49-F238E27FC236}">
                  <a16:creationId xmlns:a16="http://schemas.microsoft.com/office/drawing/2014/main" id="{A6D5D8F7-E625-066B-0B3A-0E57D95431EA}"/>
                </a:ext>
              </a:extLst>
            </p:cNvPr>
            <p:cNvSpPr/>
            <p:nvPr/>
          </p:nvSpPr>
          <p:spPr>
            <a:xfrm>
              <a:off x="8679308"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 name="Google Shape;24928;p45">
              <a:extLst>
                <a:ext uri="{FF2B5EF4-FFF2-40B4-BE49-F238E27FC236}">
                  <a16:creationId xmlns:a16="http://schemas.microsoft.com/office/drawing/2014/main" id="{7DE658A9-2B55-178D-952C-BC8BC61E5D93}"/>
                </a:ext>
              </a:extLst>
            </p:cNvPr>
            <p:cNvSpPr/>
            <p:nvPr/>
          </p:nvSpPr>
          <p:spPr>
            <a:xfrm>
              <a:off x="8798821"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 name="Google Shape;24929;p45">
              <a:extLst>
                <a:ext uri="{FF2B5EF4-FFF2-40B4-BE49-F238E27FC236}">
                  <a16:creationId xmlns:a16="http://schemas.microsoft.com/office/drawing/2014/main" id="{06A2CF3B-6F96-3E7C-C18B-2E60974EECB4}"/>
                </a:ext>
              </a:extLst>
            </p:cNvPr>
            <p:cNvSpPr/>
            <p:nvPr/>
          </p:nvSpPr>
          <p:spPr>
            <a:xfrm>
              <a:off x="313503"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 name="Google Shape;24930;p45">
              <a:extLst>
                <a:ext uri="{FF2B5EF4-FFF2-40B4-BE49-F238E27FC236}">
                  <a16:creationId xmlns:a16="http://schemas.microsoft.com/office/drawing/2014/main" id="{FA9361D5-6DB8-7487-8ED9-44BE45E772D2}"/>
                </a:ext>
              </a:extLst>
            </p:cNvPr>
            <p:cNvSpPr/>
            <p:nvPr/>
          </p:nvSpPr>
          <p:spPr>
            <a:xfrm>
              <a:off x="433011"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 name="Google Shape;24931;p45">
              <a:extLst>
                <a:ext uri="{FF2B5EF4-FFF2-40B4-BE49-F238E27FC236}">
                  <a16:creationId xmlns:a16="http://schemas.microsoft.com/office/drawing/2014/main" id="{29452E5F-F6F1-6B7B-BB17-1DF1D1F0FA2C}"/>
                </a:ext>
              </a:extLst>
            </p:cNvPr>
            <p:cNvSpPr/>
            <p:nvPr/>
          </p:nvSpPr>
          <p:spPr>
            <a:xfrm>
              <a:off x="552519"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 name="Google Shape;24932;p45">
              <a:extLst>
                <a:ext uri="{FF2B5EF4-FFF2-40B4-BE49-F238E27FC236}">
                  <a16:creationId xmlns:a16="http://schemas.microsoft.com/office/drawing/2014/main" id="{419987F4-B47A-9635-9DB5-6E4358683605}"/>
                </a:ext>
              </a:extLst>
            </p:cNvPr>
            <p:cNvSpPr/>
            <p:nvPr/>
          </p:nvSpPr>
          <p:spPr>
            <a:xfrm>
              <a:off x="672027"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 name="Google Shape;24933;p45">
              <a:extLst>
                <a:ext uri="{FF2B5EF4-FFF2-40B4-BE49-F238E27FC236}">
                  <a16:creationId xmlns:a16="http://schemas.microsoft.com/office/drawing/2014/main" id="{61275F6A-EA05-A9CC-6C49-E10AED3A10AF}"/>
                </a:ext>
              </a:extLst>
            </p:cNvPr>
            <p:cNvSpPr/>
            <p:nvPr/>
          </p:nvSpPr>
          <p:spPr>
            <a:xfrm>
              <a:off x="791536"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 name="Google Shape;24934;p45">
              <a:extLst>
                <a:ext uri="{FF2B5EF4-FFF2-40B4-BE49-F238E27FC236}">
                  <a16:creationId xmlns:a16="http://schemas.microsoft.com/office/drawing/2014/main" id="{C469EE78-ACAC-CFAD-CB0C-DC639A5F1038}"/>
                </a:ext>
              </a:extLst>
            </p:cNvPr>
            <p:cNvSpPr/>
            <p:nvPr/>
          </p:nvSpPr>
          <p:spPr>
            <a:xfrm>
              <a:off x="911044"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 name="Google Shape;24935;p45">
              <a:extLst>
                <a:ext uri="{FF2B5EF4-FFF2-40B4-BE49-F238E27FC236}">
                  <a16:creationId xmlns:a16="http://schemas.microsoft.com/office/drawing/2014/main" id="{322DFA96-4DB0-2FCB-9CE7-6DA28C7D38CD}"/>
                </a:ext>
              </a:extLst>
            </p:cNvPr>
            <p:cNvSpPr/>
            <p:nvPr/>
          </p:nvSpPr>
          <p:spPr>
            <a:xfrm>
              <a:off x="1030552"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 name="Google Shape;24936;p45">
              <a:extLst>
                <a:ext uri="{FF2B5EF4-FFF2-40B4-BE49-F238E27FC236}">
                  <a16:creationId xmlns:a16="http://schemas.microsoft.com/office/drawing/2014/main" id="{6852FD10-495F-89FF-3FC8-15E5380662A0}"/>
                </a:ext>
              </a:extLst>
            </p:cNvPr>
            <p:cNvSpPr/>
            <p:nvPr/>
          </p:nvSpPr>
          <p:spPr>
            <a:xfrm>
              <a:off x="8201254"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 name="Google Shape;24937;p45">
              <a:extLst>
                <a:ext uri="{FF2B5EF4-FFF2-40B4-BE49-F238E27FC236}">
                  <a16:creationId xmlns:a16="http://schemas.microsoft.com/office/drawing/2014/main" id="{CEAA2A53-2076-9DF2-9043-A16DE830FF4B}"/>
                </a:ext>
              </a:extLst>
            </p:cNvPr>
            <p:cNvSpPr/>
            <p:nvPr/>
          </p:nvSpPr>
          <p:spPr>
            <a:xfrm>
              <a:off x="8320767"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 name="Google Shape;24938;p45">
              <a:extLst>
                <a:ext uri="{FF2B5EF4-FFF2-40B4-BE49-F238E27FC236}">
                  <a16:creationId xmlns:a16="http://schemas.microsoft.com/office/drawing/2014/main" id="{78B25A36-2FE6-D4C3-4443-A8BEF23EFBE7}"/>
                </a:ext>
              </a:extLst>
            </p:cNvPr>
            <p:cNvSpPr/>
            <p:nvPr/>
          </p:nvSpPr>
          <p:spPr>
            <a:xfrm>
              <a:off x="8440281"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 name="Google Shape;24939;p45">
              <a:extLst>
                <a:ext uri="{FF2B5EF4-FFF2-40B4-BE49-F238E27FC236}">
                  <a16:creationId xmlns:a16="http://schemas.microsoft.com/office/drawing/2014/main" id="{1CC86570-2418-3C11-3B67-2E04039CCC7F}"/>
                </a:ext>
              </a:extLst>
            </p:cNvPr>
            <p:cNvSpPr/>
            <p:nvPr/>
          </p:nvSpPr>
          <p:spPr>
            <a:xfrm>
              <a:off x="8559794"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 name="Google Shape;24940;p45">
              <a:extLst>
                <a:ext uri="{FF2B5EF4-FFF2-40B4-BE49-F238E27FC236}">
                  <a16:creationId xmlns:a16="http://schemas.microsoft.com/office/drawing/2014/main" id="{8AE5B430-8954-7024-5F25-92D6B750DCCB}"/>
                </a:ext>
              </a:extLst>
            </p:cNvPr>
            <p:cNvSpPr/>
            <p:nvPr/>
          </p:nvSpPr>
          <p:spPr>
            <a:xfrm>
              <a:off x="8679308"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 name="Google Shape;24941;p45">
              <a:extLst>
                <a:ext uri="{FF2B5EF4-FFF2-40B4-BE49-F238E27FC236}">
                  <a16:creationId xmlns:a16="http://schemas.microsoft.com/office/drawing/2014/main" id="{850548FF-8BF7-7ED8-E867-4B3A12F200F6}"/>
                </a:ext>
              </a:extLst>
            </p:cNvPr>
            <p:cNvSpPr/>
            <p:nvPr/>
          </p:nvSpPr>
          <p:spPr>
            <a:xfrm>
              <a:off x="8798821"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 name="Google Shape;24942;p45">
              <a:extLst>
                <a:ext uri="{FF2B5EF4-FFF2-40B4-BE49-F238E27FC236}">
                  <a16:creationId xmlns:a16="http://schemas.microsoft.com/office/drawing/2014/main" id="{6902ABCC-C0C1-6B3E-3D1D-7828DDE4A39F}"/>
                </a:ext>
              </a:extLst>
            </p:cNvPr>
            <p:cNvSpPr/>
            <p:nvPr/>
          </p:nvSpPr>
          <p:spPr>
            <a:xfrm>
              <a:off x="313503"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 name="Google Shape;24943;p45">
              <a:extLst>
                <a:ext uri="{FF2B5EF4-FFF2-40B4-BE49-F238E27FC236}">
                  <a16:creationId xmlns:a16="http://schemas.microsoft.com/office/drawing/2014/main" id="{74362B44-434F-6071-DEC4-9B8B30CBB697}"/>
                </a:ext>
              </a:extLst>
            </p:cNvPr>
            <p:cNvSpPr/>
            <p:nvPr/>
          </p:nvSpPr>
          <p:spPr>
            <a:xfrm>
              <a:off x="433011"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 name="Google Shape;24944;p45">
              <a:extLst>
                <a:ext uri="{FF2B5EF4-FFF2-40B4-BE49-F238E27FC236}">
                  <a16:creationId xmlns:a16="http://schemas.microsoft.com/office/drawing/2014/main" id="{FEDF3591-8D0C-221E-CCDD-225E2124976E}"/>
                </a:ext>
              </a:extLst>
            </p:cNvPr>
            <p:cNvSpPr/>
            <p:nvPr/>
          </p:nvSpPr>
          <p:spPr>
            <a:xfrm>
              <a:off x="552519"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 name="Google Shape;24945;p45">
              <a:extLst>
                <a:ext uri="{FF2B5EF4-FFF2-40B4-BE49-F238E27FC236}">
                  <a16:creationId xmlns:a16="http://schemas.microsoft.com/office/drawing/2014/main" id="{3D94051C-006F-94B1-AFFC-0B9B8EBC16F7}"/>
                </a:ext>
              </a:extLst>
            </p:cNvPr>
            <p:cNvSpPr/>
            <p:nvPr/>
          </p:nvSpPr>
          <p:spPr>
            <a:xfrm>
              <a:off x="672027"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 name="Google Shape;24946;p45">
              <a:extLst>
                <a:ext uri="{FF2B5EF4-FFF2-40B4-BE49-F238E27FC236}">
                  <a16:creationId xmlns:a16="http://schemas.microsoft.com/office/drawing/2014/main" id="{0CB34530-1876-787F-3C9D-2212F8031ED2}"/>
                </a:ext>
              </a:extLst>
            </p:cNvPr>
            <p:cNvSpPr/>
            <p:nvPr/>
          </p:nvSpPr>
          <p:spPr>
            <a:xfrm>
              <a:off x="791536"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 name="Google Shape;24947;p45">
              <a:extLst>
                <a:ext uri="{FF2B5EF4-FFF2-40B4-BE49-F238E27FC236}">
                  <a16:creationId xmlns:a16="http://schemas.microsoft.com/office/drawing/2014/main" id="{D4B2365F-9991-9767-86FA-BD0A420AD0E3}"/>
                </a:ext>
              </a:extLst>
            </p:cNvPr>
            <p:cNvSpPr/>
            <p:nvPr/>
          </p:nvSpPr>
          <p:spPr>
            <a:xfrm>
              <a:off x="911044"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 name="Google Shape;24948;p45">
              <a:extLst>
                <a:ext uri="{FF2B5EF4-FFF2-40B4-BE49-F238E27FC236}">
                  <a16:creationId xmlns:a16="http://schemas.microsoft.com/office/drawing/2014/main" id="{0DEE5A88-EDDE-CAE6-394A-E76C5F6BDA8E}"/>
                </a:ext>
              </a:extLst>
            </p:cNvPr>
            <p:cNvSpPr/>
            <p:nvPr/>
          </p:nvSpPr>
          <p:spPr>
            <a:xfrm>
              <a:off x="1030552"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 name="Google Shape;24949;p45">
              <a:extLst>
                <a:ext uri="{FF2B5EF4-FFF2-40B4-BE49-F238E27FC236}">
                  <a16:creationId xmlns:a16="http://schemas.microsoft.com/office/drawing/2014/main" id="{8D1A356D-6B90-212D-B5D7-29D32444E4CB}"/>
                </a:ext>
              </a:extLst>
            </p:cNvPr>
            <p:cNvSpPr/>
            <p:nvPr/>
          </p:nvSpPr>
          <p:spPr>
            <a:xfrm>
              <a:off x="8201254"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 name="Google Shape;24950;p45">
              <a:extLst>
                <a:ext uri="{FF2B5EF4-FFF2-40B4-BE49-F238E27FC236}">
                  <a16:creationId xmlns:a16="http://schemas.microsoft.com/office/drawing/2014/main" id="{95065A7C-A507-4BCF-898E-B11359C868AA}"/>
                </a:ext>
              </a:extLst>
            </p:cNvPr>
            <p:cNvSpPr/>
            <p:nvPr/>
          </p:nvSpPr>
          <p:spPr>
            <a:xfrm>
              <a:off x="8320767"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 name="Google Shape;24951;p45">
              <a:extLst>
                <a:ext uri="{FF2B5EF4-FFF2-40B4-BE49-F238E27FC236}">
                  <a16:creationId xmlns:a16="http://schemas.microsoft.com/office/drawing/2014/main" id="{1A01890C-FE1A-391F-61C5-1D7607A08AB1}"/>
                </a:ext>
              </a:extLst>
            </p:cNvPr>
            <p:cNvSpPr/>
            <p:nvPr/>
          </p:nvSpPr>
          <p:spPr>
            <a:xfrm>
              <a:off x="8440281"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 name="Google Shape;24952;p45">
              <a:extLst>
                <a:ext uri="{FF2B5EF4-FFF2-40B4-BE49-F238E27FC236}">
                  <a16:creationId xmlns:a16="http://schemas.microsoft.com/office/drawing/2014/main" id="{529B5CCF-057E-3BC6-9D3D-87BE24E61668}"/>
                </a:ext>
              </a:extLst>
            </p:cNvPr>
            <p:cNvSpPr/>
            <p:nvPr/>
          </p:nvSpPr>
          <p:spPr>
            <a:xfrm>
              <a:off x="8559794"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 name="Google Shape;24953;p45">
              <a:extLst>
                <a:ext uri="{FF2B5EF4-FFF2-40B4-BE49-F238E27FC236}">
                  <a16:creationId xmlns:a16="http://schemas.microsoft.com/office/drawing/2014/main" id="{90B95021-50AD-01FC-78A9-6023F4139EEB}"/>
                </a:ext>
              </a:extLst>
            </p:cNvPr>
            <p:cNvSpPr/>
            <p:nvPr/>
          </p:nvSpPr>
          <p:spPr>
            <a:xfrm>
              <a:off x="8679308"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 name="Google Shape;24954;p45">
              <a:extLst>
                <a:ext uri="{FF2B5EF4-FFF2-40B4-BE49-F238E27FC236}">
                  <a16:creationId xmlns:a16="http://schemas.microsoft.com/office/drawing/2014/main" id="{D5BB6183-5F33-631C-F954-33E108FB7101}"/>
                </a:ext>
              </a:extLst>
            </p:cNvPr>
            <p:cNvSpPr/>
            <p:nvPr/>
          </p:nvSpPr>
          <p:spPr>
            <a:xfrm>
              <a:off x="8798821"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 name="Google Shape;24955;p45">
              <a:extLst>
                <a:ext uri="{FF2B5EF4-FFF2-40B4-BE49-F238E27FC236}">
                  <a16:creationId xmlns:a16="http://schemas.microsoft.com/office/drawing/2014/main" id="{60BC16AE-B189-1BC4-B3D8-0397C824636B}"/>
                </a:ext>
              </a:extLst>
            </p:cNvPr>
            <p:cNvSpPr/>
            <p:nvPr/>
          </p:nvSpPr>
          <p:spPr>
            <a:xfrm>
              <a:off x="313503"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 name="Google Shape;24956;p45">
              <a:extLst>
                <a:ext uri="{FF2B5EF4-FFF2-40B4-BE49-F238E27FC236}">
                  <a16:creationId xmlns:a16="http://schemas.microsoft.com/office/drawing/2014/main" id="{AE0243BE-C631-2115-8BF4-1CAB5A418240}"/>
                </a:ext>
              </a:extLst>
            </p:cNvPr>
            <p:cNvSpPr/>
            <p:nvPr/>
          </p:nvSpPr>
          <p:spPr>
            <a:xfrm>
              <a:off x="433011"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 name="Google Shape;24957;p45">
              <a:extLst>
                <a:ext uri="{FF2B5EF4-FFF2-40B4-BE49-F238E27FC236}">
                  <a16:creationId xmlns:a16="http://schemas.microsoft.com/office/drawing/2014/main" id="{73A7B430-0C6D-7A66-909C-D619C8266CBF}"/>
                </a:ext>
              </a:extLst>
            </p:cNvPr>
            <p:cNvSpPr/>
            <p:nvPr/>
          </p:nvSpPr>
          <p:spPr>
            <a:xfrm>
              <a:off x="552519"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 name="Google Shape;24958;p45">
              <a:extLst>
                <a:ext uri="{FF2B5EF4-FFF2-40B4-BE49-F238E27FC236}">
                  <a16:creationId xmlns:a16="http://schemas.microsoft.com/office/drawing/2014/main" id="{B88BE622-60EA-9FE1-A57B-C645DF14153E}"/>
                </a:ext>
              </a:extLst>
            </p:cNvPr>
            <p:cNvSpPr/>
            <p:nvPr/>
          </p:nvSpPr>
          <p:spPr>
            <a:xfrm>
              <a:off x="672027"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 name="Google Shape;24959;p45">
              <a:extLst>
                <a:ext uri="{FF2B5EF4-FFF2-40B4-BE49-F238E27FC236}">
                  <a16:creationId xmlns:a16="http://schemas.microsoft.com/office/drawing/2014/main" id="{6A2F8059-24FB-2848-1116-F51DE1618D90}"/>
                </a:ext>
              </a:extLst>
            </p:cNvPr>
            <p:cNvSpPr/>
            <p:nvPr/>
          </p:nvSpPr>
          <p:spPr>
            <a:xfrm>
              <a:off x="791536"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 name="Google Shape;24960;p45">
              <a:extLst>
                <a:ext uri="{FF2B5EF4-FFF2-40B4-BE49-F238E27FC236}">
                  <a16:creationId xmlns:a16="http://schemas.microsoft.com/office/drawing/2014/main" id="{FCFB03B4-EEB0-EFCD-B3B9-F0BD3169F9C7}"/>
                </a:ext>
              </a:extLst>
            </p:cNvPr>
            <p:cNvSpPr/>
            <p:nvPr/>
          </p:nvSpPr>
          <p:spPr>
            <a:xfrm>
              <a:off x="911044"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9" name="Google Shape;24961;p45">
              <a:extLst>
                <a:ext uri="{FF2B5EF4-FFF2-40B4-BE49-F238E27FC236}">
                  <a16:creationId xmlns:a16="http://schemas.microsoft.com/office/drawing/2014/main" id="{900B3BD5-29EE-AACC-64EB-7313AA946FE1}"/>
                </a:ext>
              </a:extLst>
            </p:cNvPr>
            <p:cNvSpPr/>
            <p:nvPr/>
          </p:nvSpPr>
          <p:spPr>
            <a:xfrm>
              <a:off x="1030552"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0" name="Google Shape;24962;p45">
              <a:extLst>
                <a:ext uri="{FF2B5EF4-FFF2-40B4-BE49-F238E27FC236}">
                  <a16:creationId xmlns:a16="http://schemas.microsoft.com/office/drawing/2014/main" id="{E1E18573-762C-8724-E75F-DF2F054BA2FA}"/>
                </a:ext>
              </a:extLst>
            </p:cNvPr>
            <p:cNvSpPr/>
            <p:nvPr/>
          </p:nvSpPr>
          <p:spPr>
            <a:xfrm>
              <a:off x="8201254"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1" name="Google Shape;24963;p45">
              <a:extLst>
                <a:ext uri="{FF2B5EF4-FFF2-40B4-BE49-F238E27FC236}">
                  <a16:creationId xmlns:a16="http://schemas.microsoft.com/office/drawing/2014/main" id="{664D10F4-7781-A2C2-4385-9692D8BA464A}"/>
                </a:ext>
              </a:extLst>
            </p:cNvPr>
            <p:cNvSpPr/>
            <p:nvPr/>
          </p:nvSpPr>
          <p:spPr>
            <a:xfrm>
              <a:off x="8320767"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2" name="Google Shape;24964;p45">
              <a:extLst>
                <a:ext uri="{FF2B5EF4-FFF2-40B4-BE49-F238E27FC236}">
                  <a16:creationId xmlns:a16="http://schemas.microsoft.com/office/drawing/2014/main" id="{7F2EF887-5106-1A2C-279B-0B19241C6E7B}"/>
                </a:ext>
              </a:extLst>
            </p:cNvPr>
            <p:cNvSpPr/>
            <p:nvPr/>
          </p:nvSpPr>
          <p:spPr>
            <a:xfrm>
              <a:off x="8440281"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3" name="Google Shape;24965;p45">
              <a:extLst>
                <a:ext uri="{FF2B5EF4-FFF2-40B4-BE49-F238E27FC236}">
                  <a16:creationId xmlns:a16="http://schemas.microsoft.com/office/drawing/2014/main" id="{1E225CF2-5FBA-1418-C117-6C782302F8C5}"/>
                </a:ext>
              </a:extLst>
            </p:cNvPr>
            <p:cNvSpPr/>
            <p:nvPr/>
          </p:nvSpPr>
          <p:spPr>
            <a:xfrm>
              <a:off x="8559794"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4" name="Google Shape;24966;p45">
              <a:extLst>
                <a:ext uri="{FF2B5EF4-FFF2-40B4-BE49-F238E27FC236}">
                  <a16:creationId xmlns:a16="http://schemas.microsoft.com/office/drawing/2014/main" id="{786DAA28-93F3-041A-1249-21ED800A9320}"/>
                </a:ext>
              </a:extLst>
            </p:cNvPr>
            <p:cNvSpPr/>
            <p:nvPr/>
          </p:nvSpPr>
          <p:spPr>
            <a:xfrm>
              <a:off x="8679308"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5" name="Google Shape;24967;p45">
              <a:extLst>
                <a:ext uri="{FF2B5EF4-FFF2-40B4-BE49-F238E27FC236}">
                  <a16:creationId xmlns:a16="http://schemas.microsoft.com/office/drawing/2014/main" id="{393DF9DB-2DBA-FC1F-08D2-EF4F74BF774A}"/>
                </a:ext>
              </a:extLst>
            </p:cNvPr>
            <p:cNvSpPr/>
            <p:nvPr/>
          </p:nvSpPr>
          <p:spPr>
            <a:xfrm>
              <a:off x="8798821"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6" name="Google Shape;24968;p45">
              <a:extLst>
                <a:ext uri="{FF2B5EF4-FFF2-40B4-BE49-F238E27FC236}">
                  <a16:creationId xmlns:a16="http://schemas.microsoft.com/office/drawing/2014/main" id="{5BCABD1C-3081-B7FC-49FA-C1D6BC794DE6}"/>
                </a:ext>
              </a:extLst>
            </p:cNvPr>
            <p:cNvSpPr/>
            <p:nvPr/>
          </p:nvSpPr>
          <p:spPr>
            <a:xfrm>
              <a:off x="313503"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7" name="Google Shape;24969;p45">
              <a:extLst>
                <a:ext uri="{FF2B5EF4-FFF2-40B4-BE49-F238E27FC236}">
                  <a16:creationId xmlns:a16="http://schemas.microsoft.com/office/drawing/2014/main" id="{90253142-A03D-B0D5-AC51-B0251F1EB451}"/>
                </a:ext>
              </a:extLst>
            </p:cNvPr>
            <p:cNvSpPr/>
            <p:nvPr/>
          </p:nvSpPr>
          <p:spPr>
            <a:xfrm>
              <a:off x="433011"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8" name="Google Shape;24970;p45">
              <a:extLst>
                <a:ext uri="{FF2B5EF4-FFF2-40B4-BE49-F238E27FC236}">
                  <a16:creationId xmlns:a16="http://schemas.microsoft.com/office/drawing/2014/main" id="{6F86B084-8152-0B9B-3791-FBF614C36466}"/>
                </a:ext>
              </a:extLst>
            </p:cNvPr>
            <p:cNvSpPr/>
            <p:nvPr/>
          </p:nvSpPr>
          <p:spPr>
            <a:xfrm>
              <a:off x="552519"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9" name="Google Shape;24971;p45">
              <a:extLst>
                <a:ext uri="{FF2B5EF4-FFF2-40B4-BE49-F238E27FC236}">
                  <a16:creationId xmlns:a16="http://schemas.microsoft.com/office/drawing/2014/main" id="{87980D47-16D6-5F87-D904-E2CDA1AA53E4}"/>
                </a:ext>
              </a:extLst>
            </p:cNvPr>
            <p:cNvSpPr/>
            <p:nvPr/>
          </p:nvSpPr>
          <p:spPr>
            <a:xfrm>
              <a:off x="672027"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0" name="Google Shape;24972;p45">
              <a:extLst>
                <a:ext uri="{FF2B5EF4-FFF2-40B4-BE49-F238E27FC236}">
                  <a16:creationId xmlns:a16="http://schemas.microsoft.com/office/drawing/2014/main" id="{DE348EDF-9EA7-0457-B387-536D2FB88F41}"/>
                </a:ext>
              </a:extLst>
            </p:cNvPr>
            <p:cNvSpPr/>
            <p:nvPr/>
          </p:nvSpPr>
          <p:spPr>
            <a:xfrm>
              <a:off x="791536"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1" name="Google Shape;24973;p45">
              <a:extLst>
                <a:ext uri="{FF2B5EF4-FFF2-40B4-BE49-F238E27FC236}">
                  <a16:creationId xmlns:a16="http://schemas.microsoft.com/office/drawing/2014/main" id="{F7A92EAB-192F-1982-EC41-E7FB335A3C0A}"/>
                </a:ext>
              </a:extLst>
            </p:cNvPr>
            <p:cNvSpPr/>
            <p:nvPr/>
          </p:nvSpPr>
          <p:spPr>
            <a:xfrm>
              <a:off x="911044"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2" name="Google Shape;24974;p45">
              <a:extLst>
                <a:ext uri="{FF2B5EF4-FFF2-40B4-BE49-F238E27FC236}">
                  <a16:creationId xmlns:a16="http://schemas.microsoft.com/office/drawing/2014/main" id="{6CB5692A-A784-A41A-A61F-760412882A36}"/>
                </a:ext>
              </a:extLst>
            </p:cNvPr>
            <p:cNvSpPr/>
            <p:nvPr/>
          </p:nvSpPr>
          <p:spPr>
            <a:xfrm>
              <a:off x="1030552"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3" name="Google Shape;24975;p45">
              <a:extLst>
                <a:ext uri="{FF2B5EF4-FFF2-40B4-BE49-F238E27FC236}">
                  <a16:creationId xmlns:a16="http://schemas.microsoft.com/office/drawing/2014/main" id="{D66383C0-7816-00E2-CCDA-9786ACA35636}"/>
                </a:ext>
              </a:extLst>
            </p:cNvPr>
            <p:cNvSpPr/>
            <p:nvPr/>
          </p:nvSpPr>
          <p:spPr>
            <a:xfrm>
              <a:off x="8201254"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4" name="Google Shape;24976;p45">
              <a:extLst>
                <a:ext uri="{FF2B5EF4-FFF2-40B4-BE49-F238E27FC236}">
                  <a16:creationId xmlns:a16="http://schemas.microsoft.com/office/drawing/2014/main" id="{8585B539-C129-931D-DEAC-5533A9218901}"/>
                </a:ext>
              </a:extLst>
            </p:cNvPr>
            <p:cNvSpPr/>
            <p:nvPr/>
          </p:nvSpPr>
          <p:spPr>
            <a:xfrm>
              <a:off x="8320767"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5" name="Google Shape;24977;p45">
              <a:extLst>
                <a:ext uri="{FF2B5EF4-FFF2-40B4-BE49-F238E27FC236}">
                  <a16:creationId xmlns:a16="http://schemas.microsoft.com/office/drawing/2014/main" id="{055E4EA6-72C7-1D0A-4DBA-1514DCF65F7B}"/>
                </a:ext>
              </a:extLst>
            </p:cNvPr>
            <p:cNvSpPr/>
            <p:nvPr/>
          </p:nvSpPr>
          <p:spPr>
            <a:xfrm>
              <a:off x="8440281"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6" name="Google Shape;24978;p45">
              <a:extLst>
                <a:ext uri="{FF2B5EF4-FFF2-40B4-BE49-F238E27FC236}">
                  <a16:creationId xmlns:a16="http://schemas.microsoft.com/office/drawing/2014/main" id="{69E8A25A-0D4D-36A3-607E-415FADE7F46C}"/>
                </a:ext>
              </a:extLst>
            </p:cNvPr>
            <p:cNvSpPr/>
            <p:nvPr/>
          </p:nvSpPr>
          <p:spPr>
            <a:xfrm>
              <a:off x="8559794"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7" name="Google Shape;24979;p45">
              <a:extLst>
                <a:ext uri="{FF2B5EF4-FFF2-40B4-BE49-F238E27FC236}">
                  <a16:creationId xmlns:a16="http://schemas.microsoft.com/office/drawing/2014/main" id="{E3A43C74-F95E-2F39-FDBD-16E27DE865DF}"/>
                </a:ext>
              </a:extLst>
            </p:cNvPr>
            <p:cNvSpPr/>
            <p:nvPr/>
          </p:nvSpPr>
          <p:spPr>
            <a:xfrm>
              <a:off x="8679308"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8" name="Google Shape;24980;p45">
              <a:extLst>
                <a:ext uri="{FF2B5EF4-FFF2-40B4-BE49-F238E27FC236}">
                  <a16:creationId xmlns:a16="http://schemas.microsoft.com/office/drawing/2014/main" id="{F7529580-1DDF-3CE0-38CD-ED60DEB41773}"/>
                </a:ext>
              </a:extLst>
            </p:cNvPr>
            <p:cNvSpPr/>
            <p:nvPr/>
          </p:nvSpPr>
          <p:spPr>
            <a:xfrm>
              <a:off x="8798821"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9" name="Google Shape;24981;p45">
              <a:extLst>
                <a:ext uri="{FF2B5EF4-FFF2-40B4-BE49-F238E27FC236}">
                  <a16:creationId xmlns:a16="http://schemas.microsoft.com/office/drawing/2014/main" id="{ADE6BAAD-7232-8F7C-5E40-EC4484B9511A}"/>
                </a:ext>
              </a:extLst>
            </p:cNvPr>
            <p:cNvSpPr/>
            <p:nvPr/>
          </p:nvSpPr>
          <p:spPr>
            <a:xfrm>
              <a:off x="313503"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0" name="Google Shape;24982;p45">
              <a:extLst>
                <a:ext uri="{FF2B5EF4-FFF2-40B4-BE49-F238E27FC236}">
                  <a16:creationId xmlns:a16="http://schemas.microsoft.com/office/drawing/2014/main" id="{E88F9431-CDD4-DE64-AD0F-72715C96DE30}"/>
                </a:ext>
              </a:extLst>
            </p:cNvPr>
            <p:cNvSpPr/>
            <p:nvPr/>
          </p:nvSpPr>
          <p:spPr>
            <a:xfrm>
              <a:off x="433011"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1" name="Google Shape;24983;p45">
              <a:extLst>
                <a:ext uri="{FF2B5EF4-FFF2-40B4-BE49-F238E27FC236}">
                  <a16:creationId xmlns:a16="http://schemas.microsoft.com/office/drawing/2014/main" id="{42A939AF-3250-F469-E397-4AAEEA1C3BE8}"/>
                </a:ext>
              </a:extLst>
            </p:cNvPr>
            <p:cNvSpPr/>
            <p:nvPr/>
          </p:nvSpPr>
          <p:spPr>
            <a:xfrm>
              <a:off x="552519"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2" name="Google Shape;24984;p45">
              <a:extLst>
                <a:ext uri="{FF2B5EF4-FFF2-40B4-BE49-F238E27FC236}">
                  <a16:creationId xmlns:a16="http://schemas.microsoft.com/office/drawing/2014/main" id="{A8D99985-ECA5-FFCB-0A4D-B323C465C41D}"/>
                </a:ext>
              </a:extLst>
            </p:cNvPr>
            <p:cNvSpPr/>
            <p:nvPr/>
          </p:nvSpPr>
          <p:spPr>
            <a:xfrm>
              <a:off x="672027"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3" name="Google Shape;24985;p45">
              <a:extLst>
                <a:ext uri="{FF2B5EF4-FFF2-40B4-BE49-F238E27FC236}">
                  <a16:creationId xmlns:a16="http://schemas.microsoft.com/office/drawing/2014/main" id="{9A719552-552A-544B-4848-C91CA315DA9D}"/>
                </a:ext>
              </a:extLst>
            </p:cNvPr>
            <p:cNvSpPr/>
            <p:nvPr/>
          </p:nvSpPr>
          <p:spPr>
            <a:xfrm>
              <a:off x="791536"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4" name="Google Shape;24986;p45">
              <a:extLst>
                <a:ext uri="{FF2B5EF4-FFF2-40B4-BE49-F238E27FC236}">
                  <a16:creationId xmlns:a16="http://schemas.microsoft.com/office/drawing/2014/main" id="{F219AB8E-5065-6B09-EF3C-63A43C075319}"/>
                </a:ext>
              </a:extLst>
            </p:cNvPr>
            <p:cNvSpPr/>
            <p:nvPr/>
          </p:nvSpPr>
          <p:spPr>
            <a:xfrm>
              <a:off x="911044"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5" name="Google Shape;24987;p45">
              <a:extLst>
                <a:ext uri="{FF2B5EF4-FFF2-40B4-BE49-F238E27FC236}">
                  <a16:creationId xmlns:a16="http://schemas.microsoft.com/office/drawing/2014/main" id="{2C1724A2-737C-A1DA-78D4-C934923C3A15}"/>
                </a:ext>
              </a:extLst>
            </p:cNvPr>
            <p:cNvSpPr/>
            <p:nvPr/>
          </p:nvSpPr>
          <p:spPr>
            <a:xfrm>
              <a:off x="1030552"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6" name="Google Shape;24988;p45">
              <a:extLst>
                <a:ext uri="{FF2B5EF4-FFF2-40B4-BE49-F238E27FC236}">
                  <a16:creationId xmlns:a16="http://schemas.microsoft.com/office/drawing/2014/main" id="{886D5ABF-D490-A6A4-5C9F-9304C2811416}"/>
                </a:ext>
              </a:extLst>
            </p:cNvPr>
            <p:cNvSpPr/>
            <p:nvPr/>
          </p:nvSpPr>
          <p:spPr>
            <a:xfrm>
              <a:off x="8201254"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7" name="Google Shape;24989;p45">
              <a:extLst>
                <a:ext uri="{FF2B5EF4-FFF2-40B4-BE49-F238E27FC236}">
                  <a16:creationId xmlns:a16="http://schemas.microsoft.com/office/drawing/2014/main" id="{F6C820C0-89B8-E105-4789-D548512B1C3E}"/>
                </a:ext>
              </a:extLst>
            </p:cNvPr>
            <p:cNvSpPr/>
            <p:nvPr/>
          </p:nvSpPr>
          <p:spPr>
            <a:xfrm>
              <a:off x="8320767"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8" name="Google Shape;24990;p45">
              <a:extLst>
                <a:ext uri="{FF2B5EF4-FFF2-40B4-BE49-F238E27FC236}">
                  <a16:creationId xmlns:a16="http://schemas.microsoft.com/office/drawing/2014/main" id="{CF382920-624D-E229-EFA7-B8808CAB87BA}"/>
                </a:ext>
              </a:extLst>
            </p:cNvPr>
            <p:cNvSpPr/>
            <p:nvPr/>
          </p:nvSpPr>
          <p:spPr>
            <a:xfrm>
              <a:off x="8440281"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9" name="Google Shape;24991;p45">
              <a:extLst>
                <a:ext uri="{FF2B5EF4-FFF2-40B4-BE49-F238E27FC236}">
                  <a16:creationId xmlns:a16="http://schemas.microsoft.com/office/drawing/2014/main" id="{C9101C62-ACF0-7BCB-3717-07998BF9C990}"/>
                </a:ext>
              </a:extLst>
            </p:cNvPr>
            <p:cNvSpPr/>
            <p:nvPr/>
          </p:nvSpPr>
          <p:spPr>
            <a:xfrm>
              <a:off x="8559794"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0" name="Google Shape;24992;p45">
              <a:extLst>
                <a:ext uri="{FF2B5EF4-FFF2-40B4-BE49-F238E27FC236}">
                  <a16:creationId xmlns:a16="http://schemas.microsoft.com/office/drawing/2014/main" id="{18362564-E77C-36FA-4AD2-DBB23A94C685}"/>
                </a:ext>
              </a:extLst>
            </p:cNvPr>
            <p:cNvSpPr/>
            <p:nvPr/>
          </p:nvSpPr>
          <p:spPr>
            <a:xfrm>
              <a:off x="8679308"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1" name="Google Shape;24993;p45">
              <a:extLst>
                <a:ext uri="{FF2B5EF4-FFF2-40B4-BE49-F238E27FC236}">
                  <a16:creationId xmlns:a16="http://schemas.microsoft.com/office/drawing/2014/main" id="{A529C96E-55D3-2A84-92E4-ADBF6161CB8D}"/>
                </a:ext>
              </a:extLst>
            </p:cNvPr>
            <p:cNvSpPr/>
            <p:nvPr/>
          </p:nvSpPr>
          <p:spPr>
            <a:xfrm>
              <a:off x="8798821"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2" name="Google Shape;24994;p45">
              <a:extLst>
                <a:ext uri="{FF2B5EF4-FFF2-40B4-BE49-F238E27FC236}">
                  <a16:creationId xmlns:a16="http://schemas.microsoft.com/office/drawing/2014/main" id="{5179F109-1384-363C-F8E4-18F1D55ABAD3}"/>
                </a:ext>
              </a:extLst>
            </p:cNvPr>
            <p:cNvSpPr/>
            <p:nvPr/>
          </p:nvSpPr>
          <p:spPr>
            <a:xfrm>
              <a:off x="313503"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3" name="Google Shape;24995;p45">
              <a:extLst>
                <a:ext uri="{FF2B5EF4-FFF2-40B4-BE49-F238E27FC236}">
                  <a16:creationId xmlns:a16="http://schemas.microsoft.com/office/drawing/2014/main" id="{16383EBA-F8B9-261C-20DD-D37442AFB128}"/>
                </a:ext>
              </a:extLst>
            </p:cNvPr>
            <p:cNvSpPr/>
            <p:nvPr/>
          </p:nvSpPr>
          <p:spPr>
            <a:xfrm>
              <a:off x="433011"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4" name="Google Shape;24996;p45">
              <a:extLst>
                <a:ext uri="{FF2B5EF4-FFF2-40B4-BE49-F238E27FC236}">
                  <a16:creationId xmlns:a16="http://schemas.microsoft.com/office/drawing/2014/main" id="{A11B4E74-9401-06B9-C633-C98899260200}"/>
                </a:ext>
              </a:extLst>
            </p:cNvPr>
            <p:cNvSpPr/>
            <p:nvPr/>
          </p:nvSpPr>
          <p:spPr>
            <a:xfrm>
              <a:off x="552519"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5" name="Google Shape;24997;p45">
              <a:extLst>
                <a:ext uri="{FF2B5EF4-FFF2-40B4-BE49-F238E27FC236}">
                  <a16:creationId xmlns:a16="http://schemas.microsoft.com/office/drawing/2014/main" id="{1CB323FA-4BC1-88D7-C772-6C89CDF9FD04}"/>
                </a:ext>
              </a:extLst>
            </p:cNvPr>
            <p:cNvSpPr/>
            <p:nvPr/>
          </p:nvSpPr>
          <p:spPr>
            <a:xfrm>
              <a:off x="672027"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6" name="Google Shape;24998;p45">
              <a:extLst>
                <a:ext uri="{FF2B5EF4-FFF2-40B4-BE49-F238E27FC236}">
                  <a16:creationId xmlns:a16="http://schemas.microsoft.com/office/drawing/2014/main" id="{16375374-854A-A955-2920-B5C4AEF0790D}"/>
                </a:ext>
              </a:extLst>
            </p:cNvPr>
            <p:cNvSpPr/>
            <p:nvPr/>
          </p:nvSpPr>
          <p:spPr>
            <a:xfrm>
              <a:off x="791536"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7" name="Google Shape;24999;p45">
              <a:extLst>
                <a:ext uri="{FF2B5EF4-FFF2-40B4-BE49-F238E27FC236}">
                  <a16:creationId xmlns:a16="http://schemas.microsoft.com/office/drawing/2014/main" id="{668BC1F2-B45F-1453-52D6-3B743E2E5B4B}"/>
                </a:ext>
              </a:extLst>
            </p:cNvPr>
            <p:cNvSpPr/>
            <p:nvPr/>
          </p:nvSpPr>
          <p:spPr>
            <a:xfrm>
              <a:off x="911044"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8" name="Google Shape;25000;p45">
              <a:extLst>
                <a:ext uri="{FF2B5EF4-FFF2-40B4-BE49-F238E27FC236}">
                  <a16:creationId xmlns:a16="http://schemas.microsoft.com/office/drawing/2014/main" id="{B1571186-4C30-B29C-8976-01AA838BFD81}"/>
                </a:ext>
              </a:extLst>
            </p:cNvPr>
            <p:cNvSpPr/>
            <p:nvPr/>
          </p:nvSpPr>
          <p:spPr>
            <a:xfrm>
              <a:off x="1030552"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9" name="Google Shape;25001;p45">
              <a:extLst>
                <a:ext uri="{FF2B5EF4-FFF2-40B4-BE49-F238E27FC236}">
                  <a16:creationId xmlns:a16="http://schemas.microsoft.com/office/drawing/2014/main" id="{3A49B794-93F6-A954-93EA-3836C2A8C5A6}"/>
                </a:ext>
              </a:extLst>
            </p:cNvPr>
            <p:cNvSpPr/>
            <p:nvPr/>
          </p:nvSpPr>
          <p:spPr>
            <a:xfrm>
              <a:off x="8201254"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0" name="Google Shape;25002;p45">
              <a:extLst>
                <a:ext uri="{FF2B5EF4-FFF2-40B4-BE49-F238E27FC236}">
                  <a16:creationId xmlns:a16="http://schemas.microsoft.com/office/drawing/2014/main" id="{8DF1CA7C-ACDA-F5D8-27A5-F01DF67DCBE5}"/>
                </a:ext>
              </a:extLst>
            </p:cNvPr>
            <p:cNvSpPr/>
            <p:nvPr/>
          </p:nvSpPr>
          <p:spPr>
            <a:xfrm>
              <a:off x="8320767"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1" name="Google Shape;25003;p45">
              <a:extLst>
                <a:ext uri="{FF2B5EF4-FFF2-40B4-BE49-F238E27FC236}">
                  <a16:creationId xmlns:a16="http://schemas.microsoft.com/office/drawing/2014/main" id="{1FEEC31A-F9B7-A04F-D749-279D73ED0A06}"/>
                </a:ext>
              </a:extLst>
            </p:cNvPr>
            <p:cNvSpPr/>
            <p:nvPr/>
          </p:nvSpPr>
          <p:spPr>
            <a:xfrm>
              <a:off x="8440281"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2" name="Google Shape;25004;p45">
              <a:extLst>
                <a:ext uri="{FF2B5EF4-FFF2-40B4-BE49-F238E27FC236}">
                  <a16:creationId xmlns:a16="http://schemas.microsoft.com/office/drawing/2014/main" id="{55715E31-7969-667E-DC20-54891F396FA0}"/>
                </a:ext>
              </a:extLst>
            </p:cNvPr>
            <p:cNvSpPr/>
            <p:nvPr/>
          </p:nvSpPr>
          <p:spPr>
            <a:xfrm>
              <a:off x="8559794"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3" name="Google Shape;25005;p45">
              <a:extLst>
                <a:ext uri="{FF2B5EF4-FFF2-40B4-BE49-F238E27FC236}">
                  <a16:creationId xmlns:a16="http://schemas.microsoft.com/office/drawing/2014/main" id="{9D4D4484-2411-1E3F-9F55-5B5BFB4E7A89}"/>
                </a:ext>
              </a:extLst>
            </p:cNvPr>
            <p:cNvSpPr/>
            <p:nvPr/>
          </p:nvSpPr>
          <p:spPr>
            <a:xfrm>
              <a:off x="8679308"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4" name="Google Shape;25006;p45">
              <a:extLst>
                <a:ext uri="{FF2B5EF4-FFF2-40B4-BE49-F238E27FC236}">
                  <a16:creationId xmlns:a16="http://schemas.microsoft.com/office/drawing/2014/main" id="{9C5D98BC-CDB2-16F7-6CF2-33EE96F53E40}"/>
                </a:ext>
              </a:extLst>
            </p:cNvPr>
            <p:cNvSpPr/>
            <p:nvPr/>
          </p:nvSpPr>
          <p:spPr>
            <a:xfrm>
              <a:off x="8798821"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5" name="Google Shape;25007;p45">
              <a:extLst>
                <a:ext uri="{FF2B5EF4-FFF2-40B4-BE49-F238E27FC236}">
                  <a16:creationId xmlns:a16="http://schemas.microsoft.com/office/drawing/2014/main" id="{8037DAA2-5D50-F8EC-61D9-82359338EF69}"/>
                </a:ext>
              </a:extLst>
            </p:cNvPr>
            <p:cNvSpPr/>
            <p:nvPr/>
          </p:nvSpPr>
          <p:spPr>
            <a:xfrm>
              <a:off x="313503"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6" name="Google Shape;25008;p45">
              <a:extLst>
                <a:ext uri="{FF2B5EF4-FFF2-40B4-BE49-F238E27FC236}">
                  <a16:creationId xmlns:a16="http://schemas.microsoft.com/office/drawing/2014/main" id="{D0D22FB3-4E36-E6B9-F08A-C6A07F13E34D}"/>
                </a:ext>
              </a:extLst>
            </p:cNvPr>
            <p:cNvSpPr/>
            <p:nvPr/>
          </p:nvSpPr>
          <p:spPr>
            <a:xfrm>
              <a:off x="433011"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7" name="Google Shape;25009;p45">
              <a:extLst>
                <a:ext uri="{FF2B5EF4-FFF2-40B4-BE49-F238E27FC236}">
                  <a16:creationId xmlns:a16="http://schemas.microsoft.com/office/drawing/2014/main" id="{34F3EFA8-7412-4989-4FAE-9CB334A96D01}"/>
                </a:ext>
              </a:extLst>
            </p:cNvPr>
            <p:cNvSpPr/>
            <p:nvPr/>
          </p:nvSpPr>
          <p:spPr>
            <a:xfrm>
              <a:off x="552519"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8" name="Google Shape;25010;p45">
              <a:extLst>
                <a:ext uri="{FF2B5EF4-FFF2-40B4-BE49-F238E27FC236}">
                  <a16:creationId xmlns:a16="http://schemas.microsoft.com/office/drawing/2014/main" id="{612FD483-0ADA-9DDD-6208-6C0CE9525018}"/>
                </a:ext>
              </a:extLst>
            </p:cNvPr>
            <p:cNvSpPr/>
            <p:nvPr/>
          </p:nvSpPr>
          <p:spPr>
            <a:xfrm>
              <a:off x="672027"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9" name="Google Shape;25011;p45">
              <a:extLst>
                <a:ext uri="{FF2B5EF4-FFF2-40B4-BE49-F238E27FC236}">
                  <a16:creationId xmlns:a16="http://schemas.microsoft.com/office/drawing/2014/main" id="{413606AC-4A05-CFFE-D892-FE4C45D14E76}"/>
                </a:ext>
              </a:extLst>
            </p:cNvPr>
            <p:cNvSpPr/>
            <p:nvPr/>
          </p:nvSpPr>
          <p:spPr>
            <a:xfrm>
              <a:off x="791536"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0" name="Google Shape;25012;p45">
              <a:extLst>
                <a:ext uri="{FF2B5EF4-FFF2-40B4-BE49-F238E27FC236}">
                  <a16:creationId xmlns:a16="http://schemas.microsoft.com/office/drawing/2014/main" id="{F71E3AEE-03D0-9C0A-9D38-3CFC728F897F}"/>
                </a:ext>
              </a:extLst>
            </p:cNvPr>
            <p:cNvSpPr/>
            <p:nvPr/>
          </p:nvSpPr>
          <p:spPr>
            <a:xfrm>
              <a:off x="911044"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1" name="Google Shape;25013;p45">
              <a:extLst>
                <a:ext uri="{FF2B5EF4-FFF2-40B4-BE49-F238E27FC236}">
                  <a16:creationId xmlns:a16="http://schemas.microsoft.com/office/drawing/2014/main" id="{71248685-7287-8C64-E6CD-584934C11C34}"/>
                </a:ext>
              </a:extLst>
            </p:cNvPr>
            <p:cNvSpPr/>
            <p:nvPr/>
          </p:nvSpPr>
          <p:spPr>
            <a:xfrm>
              <a:off x="1030552"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2" name="Google Shape;25014;p45">
              <a:extLst>
                <a:ext uri="{FF2B5EF4-FFF2-40B4-BE49-F238E27FC236}">
                  <a16:creationId xmlns:a16="http://schemas.microsoft.com/office/drawing/2014/main" id="{2432AA0A-C207-E15E-03CD-68BCDA4A6A70}"/>
                </a:ext>
              </a:extLst>
            </p:cNvPr>
            <p:cNvSpPr/>
            <p:nvPr/>
          </p:nvSpPr>
          <p:spPr>
            <a:xfrm>
              <a:off x="8201254"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3" name="Google Shape;25015;p45">
              <a:extLst>
                <a:ext uri="{FF2B5EF4-FFF2-40B4-BE49-F238E27FC236}">
                  <a16:creationId xmlns:a16="http://schemas.microsoft.com/office/drawing/2014/main" id="{8C678209-7160-639C-89A0-29A5FCE7A5B8}"/>
                </a:ext>
              </a:extLst>
            </p:cNvPr>
            <p:cNvSpPr/>
            <p:nvPr/>
          </p:nvSpPr>
          <p:spPr>
            <a:xfrm>
              <a:off x="8320767"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4" name="Google Shape;25016;p45">
              <a:extLst>
                <a:ext uri="{FF2B5EF4-FFF2-40B4-BE49-F238E27FC236}">
                  <a16:creationId xmlns:a16="http://schemas.microsoft.com/office/drawing/2014/main" id="{F196C4C7-297D-3032-69FB-40D37C8856B0}"/>
                </a:ext>
              </a:extLst>
            </p:cNvPr>
            <p:cNvSpPr/>
            <p:nvPr/>
          </p:nvSpPr>
          <p:spPr>
            <a:xfrm>
              <a:off x="8440281"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5" name="Google Shape;25017;p45">
              <a:extLst>
                <a:ext uri="{FF2B5EF4-FFF2-40B4-BE49-F238E27FC236}">
                  <a16:creationId xmlns:a16="http://schemas.microsoft.com/office/drawing/2014/main" id="{A6833F85-E90B-AB87-06BF-A4B1A34D0ED9}"/>
                </a:ext>
              </a:extLst>
            </p:cNvPr>
            <p:cNvSpPr/>
            <p:nvPr/>
          </p:nvSpPr>
          <p:spPr>
            <a:xfrm>
              <a:off x="8559794"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6" name="Google Shape;25018;p45">
              <a:extLst>
                <a:ext uri="{FF2B5EF4-FFF2-40B4-BE49-F238E27FC236}">
                  <a16:creationId xmlns:a16="http://schemas.microsoft.com/office/drawing/2014/main" id="{9979D605-D283-AD98-AE69-2942FFAAF15D}"/>
                </a:ext>
              </a:extLst>
            </p:cNvPr>
            <p:cNvSpPr/>
            <p:nvPr/>
          </p:nvSpPr>
          <p:spPr>
            <a:xfrm>
              <a:off x="8679308"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7" name="Google Shape;25019;p45">
              <a:extLst>
                <a:ext uri="{FF2B5EF4-FFF2-40B4-BE49-F238E27FC236}">
                  <a16:creationId xmlns:a16="http://schemas.microsoft.com/office/drawing/2014/main" id="{A6F89DE0-26BE-6673-2C53-511C24AD4ED0}"/>
                </a:ext>
              </a:extLst>
            </p:cNvPr>
            <p:cNvSpPr/>
            <p:nvPr/>
          </p:nvSpPr>
          <p:spPr>
            <a:xfrm>
              <a:off x="8798821"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8" name="Google Shape;25020;p45">
              <a:extLst>
                <a:ext uri="{FF2B5EF4-FFF2-40B4-BE49-F238E27FC236}">
                  <a16:creationId xmlns:a16="http://schemas.microsoft.com/office/drawing/2014/main" id="{4BCD0DFE-148A-7C3B-EA35-4B9B1ECCF85C}"/>
                </a:ext>
              </a:extLst>
            </p:cNvPr>
            <p:cNvSpPr/>
            <p:nvPr/>
          </p:nvSpPr>
          <p:spPr>
            <a:xfrm>
              <a:off x="313503"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9" name="Google Shape;25021;p45">
              <a:extLst>
                <a:ext uri="{FF2B5EF4-FFF2-40B4-BE49-F238E27FC236}">
                  <a16:creationId xmlns:a16="http://schemas.microsoft.com/office/drawing/2014/main" id="{193CBF44-A4BE-8F97-DA96-CFD310D516B1}"/>
                </a:ext>
              </a:extLst>
            </p:cNvPr>
            <p:cNvSpPr/>
            <p:nvPr/>
          </p:nvSpPr>
          <p:spPr>
            <a:xfrm>
              <a:off x="433011"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0" name="Google Shape;25022;p45">
              <a:extLst>
                <a:ext uri="{FF2B5EF4-FFF2-40B4-BE49-F238E27FC236}">
                  <a16:creationId xmlns:a16="http://schemas.microsoft.com/office/drawing/2014/main" id="{38E57498-453D-B711-340D-31D9AF8F2114}"/>
                </a:ext>
              </a:extLst>
            </p:cNvPr>
            <p:cNvSpPr/>
            <p:nvPr/>
          </p:nvSpPr>
          <p:spPr>
            <a:xfrm>
              <a:off x="552519"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1" name="Google Shape;25023;p45">
              <a:extLst>
                <a:ext uri="{FF2B5EF4-FFF2-40B4-BE49-F238E27FC236}">
                  <a16:creationId xmlns:a16="http://schemas.microsoft.com/office/drawing/2014/main" id="{3DFBE242-6799-372D-55AA-05BF7EAFC09D}"/>
                </a:ext>
              </a:extLst>
            </p:cNvPr>
            <p:cNvSpPr/>
            <p:nvPr/>
          </p:nvSpPr>
          <p:spPr>
            <a:xfrm>
              <a:off x="672027"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2" name="Google Shape;25024;p45">
              <a:extLst>
                <a:ext uri="{FF2B5EF4-FFF2-40B4-BE49-F238E27FC236}">
                  <a16:creationId xmlns:a16="http://schemas.microsoft.com/office/drawing/2014/main" id="{C1130E44-9B41-6E6C-08AE-82DB6061D2A8}"/>
                </a:ext>
              </a:extLst>
            </p:cNvPr>
            <p:cNvSpPr/>
            <p:nvPr/>
          </p:nvSpPr>
          <p:spPr>
            <a:xfrm>
              <a:off x="791536"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3" name="Google Shape;25025;p45">
              <a:extLst>
                <a:ext uri="{FF2B5EF4-FFF2-40B4-BE49-F238E27FC236}">
                  <a16:creationId xmlns:a16="http://schemas.microsoft.com/office/drawing/2014/main" id="{7A0CAE46-D7B2-45D6-0599-05DCB03EB763}"/>
                </a:ext>
              </a:extLst>
            </p:cNvPr>
            <p:cNvSpPr/>
            <p:nvPr/>
          </p:nvSpPr>
          <p:spPr>
            <a:xfrm>
              <a:off x="911044"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4" name="Google Shape;25026;p45">
              <a:extLst>
                <a:ext uri="{FF2B5EF4-FFF2-40B4-BE49-F238E27FC236}">
                  <a16:creationId xmlns:a16="http://schemas.microsoft.com/office/drawing/2014/main" id="{A680BBB1-03DE-469E-9AB3-C02544D767FC}"/>
                </a:ext>
              </a:extLst>
            </p:cNvPr>
            <p:cNvSpPr/>
            <p:nvPr/>
          </p:nvSpPr>
          <p:spPr>
            <a:xfrm>
              <a:off x="1030552"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5" name="Google Shape;25027;p45">
              <a:extLst>
                <a:ext uri="{FF2B5EF4-FFF2-40B4-BE49-F238E27FC236}">
                  <a16:creationId xmlns:a16="http://schemas.microsoft.com/office/drawing/2014/main" id="{20272F3E-A430-B250-1015-2936C13C9EE9}"/>
                </a:ext>
              </a:extLst>
            </p:cNvPr>
            <p:cNvSpPr/>
            <p:nvPr/>
          </p:nvSpPr>
          <p:spPr>
            <a:xfrm>
              <a:off x="8201254"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6" name="Google Shape;25028;p45">
              <a:extLst>
                <a:ext uri="{FF2B5EF4-FFF2-40B4-BE49-F238E27FC236}">
                  <a16:creationId xmlns:a16="http://schemas.microsoft.com/office/drawing/2014/main" id="{5524C585-3720-90FD-EABC-7F7D4C2701B1}"/>
                </a:ext>
              </a:extLst>
            </p:cNvPr>
            <p:cNvSpPr/>
            <p:nvPr/>
          </p:nvSpPr>
          <p:spPr>
            <a:xfrm>
              <a:off x="8320767"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7" name="Google Shape;25029;p45">
              <a:extLst>
                <a:ext uri="{FF2B5EF4-FFF2-40B4-BE49-F238E27FC236}">
                  <a16:creationId xmlns:a16="http://schemas.microsoft.com/office/drawing/2014/main" id="{2EB47DBE-7C58-5C30-AF60-8A0C73B3E8BA}"/>
                </a:ext>
              </a:extLst>
            </p:cNvPr>
            <p:cNvSpPr/>
            <p:nvPr/>
          </p:nvSpPr>
          <p:spPr>
            <a:xfrm>
              <a:off x="8440281"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8" name="Google Shape;25030;p45">
              <a:extLst>
                <a:ext uri="{FF2B5EF4-FFF2-40B4-BE49-F238E27FC236}">
                  <a16:creationId xmlns:a16="http://schemas.microsoft.com/office/drawing/2014/main" id="{73AE1BC4-4C46-96E2-2302-2CEEBCEFA3C6}"/>
                </a:ext>
              </a:extLst>
            </p:cNvPr>
            <p:cNvSpPr/>
            <p:nvPr/>
          </p:nvSpPr>
          <p:spPr>
            <a:xfrm>
              <a:off x="8559794"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9" name="Google Shape;25031;p45">
              <a:extLst>
                <a:ext uri="{FF2B5EF4-FFF2-40B4-BE49-F238E27FC236}">
                  <a16:creationId xmlns:a16="http://schemas.microsoft.com/office/drawing/2014/main" id="{F14210BA-5A28-E945-DC6B-AB1C1DC633CF}"/>
                </a:ext>
              </a:extLst>
            </p:cNvPr>
            <p:cNvSpPr/>
            <p:nvPr/>
          </p:nvSpPr>
          <p:spPr>
            <a:xfrm>
              <a:off x="8679308"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0" name="Google Shape;25032;p45">
              <a:extLst>
                <a:ext uri="{FF2B5EF4-FFF2-40B4-BE49-F238E27FC236}">
                  <a16:creationId xmlns:a16="http://schemas.microsoft.com/office/drawing/2014/main" id="{19A3EF05-9E85-8C0D-208E-52B0B7B33EB1}"/>
                </a:ext>
              </a:extLst>
            </p:cNvPr>
            <p:cNvSpPr/>
            <p:nvPr/>
          </p:nvSpPr>
          <p:spPr>
            <a:xfrm>
              <a:off x="8798821"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1" name="Google Shape;25033;p45">
              <a:extLst>
                <a:ext uri="{FF2B5EF4-FFF2-40B4-BE49-F238E27FC236}">
                  <a16:creationId xmlns:a16="http://schemas.microsoft.com/office/drawing/2014/main" id="{5613B024-180E-C3C7-00A3-29EBCA915135}"/>
                </a:ext>
              </a:extLst>
            </p:cNvPr>
            <p:cNvSpPr/>
            <p:nvPr/>
          </p:nvSpPr>
          <p:spPr>
            <a:xfrm>
              <a:off x="313503"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2" name="Google Shape;25034;p45">
              <a:extLst>
                <a:ext uri="{FF2B5EF4-FFF2-40B4-BE49-F238E27FC236}">
                  <a16:creationId xmlns:a16="http://schemas.microsoft.com/office/drawing/2014/main" id="{30AA83D7-086C-AA9F-0E9C-F374F045E263}"/>
                </a:ext>
              </a:extLst>
            </p:cNvPr>
            <p:cNvSpPr/>
            <p:nvPr/>
          </p:nvSpPr>
          <p:spPr>
            <a:xfrm>
              <a:off x="433011"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3" name="Google Shape;25035;p45">
              <a:extLst>
                <a:ext uri="{FF2B5EF4-FFF2-40B4-BE49-F238E27FC236}">
                  <a16:creationId xmlns:a16="http://schemas.microsoft.com/office/drawing/2014/main" id="{CD5278C8-5B7F-FEE3-40D1-3FF3D429C9F8}"/>
                </a:ext>
              </a:extLst>
            </p:cNvPr>
            <p:cNvSpPr/>
            <p:nvPr/>
          </p:nvSpPr>
          <p:spPr>
            <a:xfrm>
              <a:off x="552519"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4" name="Google Shape;25036;p45">
              <a:extLst>
                <a:ext uri="{FF2B5EF4-FFF2-40B4-BE49-F238E27FC236}">
                  <a16:creationId xmlns:a16="http://schemas.microsoft.com/office/drawing/2014/main" id="{848E8877-A630-C22D-B332-29B8C0C04137}"/>
                </a:ext>
              </a:extLst>
            </p:cNvPr>
            <p:cNvSpPr/>
            <p:nvPr/>
          </p:nvSpPr>
          <p:spPr>
            <a:xfrm>
              <a:off x="672027"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5" name="Google Shape;25037;p45">
              <a:extLst>
                <a:ext uri="{FF2B5EF4-FFF2-40B4-BE49-F238E27FC236}">
                  <a16:creationId xmlns:a16="http://schemas.microsoft.com/office/drawing/2014/main" id="{0E4247F5-3C26-FDDD-EB1B-081FBB91AB29}"/>
                </a:ext>
              </a:extLst>
            </p:cNvPr>
            <p:cNvSpPr/>
            <p:nvPr/>
          </p:nvSpPr>
          <p:spPr>
            <a:xfrm>
              <a:off x="791536"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6" name="Google Shape;25038;p45">
              <a:extLst>
                <a:ext uri="{FF2B5EF4-FFF2-40B4-BE49-F238E27FC236}">
                  <a16:creationId xmlns:a16="http://schemas.microsoft.com/office/drawing/2014/main" id="{409A787E-962C-7812-8F21-D96F4DF77765}"/>
                </a:ext>
              </a:extLst>
            </p:cNvPr>
            <p:cNvSpPr/>
            <p:nvPr/>
          </p:nvSpPr>
          <p:spPr>
            <a:xfrm>
              <a:off x="911044"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7" name="Google Shape;25039;p45">
              <a:extLst>
                <a:ext uri="{FF2B5EF4-FFF2-40B4-BE49-F238E27FC236}">
                  <a16:creationId xmlns:a16="http://schemas.microsoft.com/office/drawing/2014/main" id="{B6E6B55F-7B64-E046-5FF7-F37FB4571008}"/>
                </a:ext>
              </a:extLst>
            </p:cNvPr>
            <p:cNvSpPr/>
            <p:nvPr/>
          </p:nvSpPr>
          <p:spPr>
            <a:xfrm>
              <a:off x="1030552"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8" name="Google Shape;25040;p45">
              <a:extLst>
                <a:ext uri="{FF2B5EF4-FFF2-40B4-BE49-F238E27FC236}">
                  <a16:creationId xmlns:a16="http://schemas.microsoft.com/office/drawing/2014/main" id="{E286CA28-493C-5634-15B5-6A67D6B86684}"/>
                </a:ext>
              </a:extLst>
            </p:cNvPr>
            <p:cNvSpPr/>
            <p:nvPr/>
          </p:nvSpPr>
          <p:spPr>
            <a:xfrm>
              <a:off x="8201254"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9" name="Google Shape;25041;p45">
              <a:extLst>
                <a:ext uri="{FF2B5EF4-FFF2-40B4-BE49-F238E27FC236}">
                  <a16:creationId xmlns:a16="http://schemas.microsoft.com/office/drawing/2014/main" id="{E737ABB7-D4D0-327F-8C85-067B1B05A97F}"/>
                </a:ext>
              </a:extLst>
            </p:cNvPr>
            <p:cNvSpPr/>
            <p:nvPr/>
          </p:nvSpPr>
          <p:spPr>
            <a:xfrm>
              <a:off x="8320767"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0" name="Google Shape;25042;p45">
              <a:extLst>
                <a:ext uri="{FF2B5EF4-FFF2-40B4-BE49-F238E27FC236}">
                  <a16:creationId xmlns:a16="http://schemas.microsoft.com/office/drawing/2014/main" id="{C0BBCE41-AE50-1037-8AC4-43D96E29D220}"/>
                </a:ext>
              </a:extLst>
            </p:cNvPr>
            <p:cNvSpPr/>
            <p:nvPr/>
          </p:nvSpPr>
          <p:spPr>
            <a:xfrm>
              <a:off x="8440281"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1" name="Google Shape;25043;p45">
              <a:extLst>
                <a:ext uri="{FF2B5EF4-FFF2-40B4-BE49-F238E27FC236}">
                  <a16:creationId xmlns:a16="http://schemas.microsoft.com/office/drawing/2014/main" id="{D389CDDC-5D45-265C-12F5-BED4186F358A}"/>
                </a:ext>
              </a:extLst>
            </p:cNvPr>
            <p:cNvSpPr/>
            <p:nvPr/>
          </p:nvSpPr>
          <p:spPr>
            <a:xfrm>
              <a:off x="8559794"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2" name="Google Shape;25044;p45">
              <a:extLst>
                <a:ext uri="{FF2B5EF4-FFF2-40B4-BE49-F238E27FC236}">
                  <a16:creationId xmlns:a16="http://schemas.microsoft.com/office/drawing/2014/main" id="{E48BEC10-0C22-5762-B573-642EC4E13521}"/>
                </a:ext>
              </a:extLst>
            </p:cNvPr>
            <p:cNvSpPr/>
            <p:nvPr/>
          </p:nvSpPr>
          <p:spPr>
            <a:xfrm>
              <a:off x="8679308"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3" name="Google Shape;25045;p45">
              <a:extLst>
                <a:ext uri="{FF2B5EF4-FFF2-40B4-BE49-F238E27FC236}">
                  <a16:creationId xmlns:a16="http://schemas.microsoft.com/office/drawing/2014/main" id="{1F212041-371D-0406-F263-EF963AE8F359}"/>
                </a:ext>
              </a:extLst>
            </p:cNvPr>
            <p:cNvSpPr/>
            <p:nvPr/>
          </p:nvSpPr>
          <p:spPr>
            <a:xfrm>
              <a:off x="8798821"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4" name="Google Shape;25046;p45">
              <a:extLst>
                <a:ext uri="{FF2B5EF4-FFF2-40B4-BE49-F238E27FC236}">
                  <a16:creationId xmlns:a16="http://schemas.microsoft.com/office/drawing/2014/main" id="{417D3966-6E95-C737-AE2F-BF4C3C1A5F9F}"/>
                </a:ext>
              </a:extLst>
            </p:cNvPr>
            <p:cNvSpPr/>
            <p:nvPr/>
          </p:nvSpPr>
          <p:spPr>
            <a:xfrm>
              <a:off x="313503"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5" name="Google Shape;25047;p45">
              <a:extLst>
                <a:ext uri="{FF2B5EF4-FFF2-40B4-BE49-F238E27FC236}">
                  <a16:creationId xmlns:a16="http://schemas.microsoft.com/office/drawing/2014/main" id="{5EDF5E0F-09CB-6098-0289-A96FDAB42017}"/>
                </a:ext>
              </a:extLst>
            </p:cNvPr>
            <p:cNvSpPr/>
            <p:nvPr/>
          </p:nvSpPr>
          <p:spPr>
            <a:xfrm>
              <a:off x="433011"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6" name="Google Shape;25048;p45">
              <a:extLst>
                <a:ext uri="{FF2B5EF4-FFF2-40B4-BE49-F238E27FC236}">
                  <a16:creationId xmlns:a16="http://schemas.microsoft.com/office/drawing/2014/main" id="{E25E0DF6-32B2-C488-E185-AB227BC3F7D3}"/>
                </a:ext>
              </a:extLst>
            </p:cNvPr>
            <p:cNvSpPr/>
            <p:nvPr/>
          </p:nvSpPr>
          <p:spPr>
            <a:xfrm>
              <a:off x="552519"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7" name="Google Shape;25049;p45">
              <a:extLst>
                <a:ext uri="{FF2B5EF4-FFF2-40B4-BE49-F238E27FC236}">
                  <a16:creationId xmlns:a16="http://schemas.microsoft.com/office/drawing/2014/main" id="{FC47BCBB-207B-D335-9814-CB3F0324E4A3}"/>
                </a:ext>
              </a:extLst>
            </p:cNvPr>
            <p:cNvSpPr/>
            <p:nvPr/>
          </p:nvSpPr>
          <p:spPr>
            <a:xfrm>
              <a:off x="672027"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8" name="Google Shape;25050;p45">
              <a:extLst>
                <a:ext uri="{FF2B5EF4-FFF2-40B4-BE49-F238E27FC236}">
                  <a16:creationId xmlns:a16="http://schemas.microsoft.com/office/drawing/2014/main" id="{A65884F8-E25E-498A-2270-8CE999003184}"/>
                </a:ext>
              </a:extLst>
            </p:cNvPr>
            <p:cNvSpPr/>
            <p:nvPr/>
          </p:nvSpPr>
          <p:spPr>
            <a:xfrm>
              <a:off x="791536"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9" name="Google Shape;25051;p45">
              <a:extLst>
                <a:ext uri="{FF2B5EF4-FFF2-40B4-BE49-F238E27FC236}">
                  <a16:creationId xmlns:a16="http://schemas.microsoft.com/office/drawing/2014/main" id="{1F92E345-6DA1-43A4-4642-300893785F6B}"/>
                </a:ext>
              </a:extLst>
            </p:cNvPr>
            <p:cNvSpPr/>
            <p:nvPr/>
          </p:nvSpPr>
          <p:spPr>
            <a:xfrm>
              <a:off x="911044"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0" name="Google Shape;25052;p45">
              <a:extLst>
                <a:ext uri="{FF2B5EF4-FFF2-40B4-BE49-F238E27FC236}">
                  <a16:creationId xmlns:a16="http://schemas.microsoft.com/office/drawing/2014/main" id="{A09DAA84-365A-90EC-994E-0828EA15A868}"/>
                </a:ext>
              </a:extLst>
            </p:cNvPr>
            <p:cNvSpPr/>
            <p:nvPr/>
          </p:nvSpPr>
          <p:spPr>
            <a:xfrm>
              <a:off x="1030552"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1" name="Google Shape;25053;p45">
              <a:extLst>
                <a:ext uri="{FF2B5EF4-FFF2-40B4-BE49-F238E27FC236}">
                  <a16:creationId xmlns:a16="http://schemas.microsoft.com/office/drawing/2014/main" id="{BC77BD80-5F50-463C-D61A-1FEF8E9C5857}"/>
                </a:ext>
              </a:extLst>
            </p:cNvPr>
            <p:cNvSpPr/>
            <p:nvPr/>
          </p:nvSpPr>
          <p:spPr>
            <a:xfrm>
              <a:off x="8201254"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2" name="Google Shape;25054;p45">
              <a:extLst>
                <a:ext uri="{FF2B5EF4-FFF2-40B4-BE49-F238E27FC236}">
                  <a16:creationId xmlns:a16="http://schemas.microsoft.com/office/drawing/2014/main" id="{DF4B4031-E21E-1DB6-A873-5ED3614C20AC}"/>
                </a:ext>
              </a:extLst>
            </p:cNvPr>
            <p:cNvSpPr/>
            <p:nvPr/>
          </p:nvSpPr>
          <p:spPr>
            <a:xfrm>
              <a:off x="8320767"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3" name="Google Shape;25055;p45">
              <a:extLst>
                <a:ext uri="{FF2B5EF4-FFF2-40B4-BE49-F238E27FC236}">
                  <a16:creationId xmlns:a16="http://schemas.microsoft.com/office/drawing/2014/main" id="{9BD72127-AFC4-9FE8-2366-FCD6B3805A0B}"/>
                </a:ext>
              </a:extLst>
            </p:cNvPr>
            <p:cNvSpPr/>
            <p:nvPr/>
          </p:nvSpPr>
          <p:spPr>
            <a:xfrm>
              <a:off x="8440281"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4" name="Google Shape;25056;p45">
              <a:extLst>
                <a:ext uri="{FF2B5EF4-FFF2-40B4-BE49-F238E27FC236}">
                  <a16:creationId xmlns:a16="http://schemas.microsoft.com/office/drawing/2014/main" id="{6062C1BC-A2B6-210C-7619-2B712B2F139C}"/>
                </a:ext>
              </a:extLst>
            </p:cNvPr>
            <p:cNvSpPr/>
            <p:nvPr/>
          </p:nvSpPr>
          <p:spPr>
            <a:xfrm>
              <a:off x="8559794"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5" name="Google Shape;25057;p45">
              <a:extLst>
                <a:ext uri="{FF2B5EF4-FFF2-40B4-BE49-F238E27FC236}">
                  <a16:creationId xmlns:a16="http://schemas.microsoft.com/office/drawing/2014/main" id="{B376F938-CC4B-76BF-1697-FE6792ED8E5E}"/>
                </a:ext>
              </a:extLst>
            </p:cNvPr>
            <p:cNvSpPr/>
            <p:nvPr/>
          </p:nvSpPr>
          <p:spPr>
            <a:xfrm>
              <a:off x="8679308"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6" name="Google Shape;25058;p45">
              <a:extLst>
                <a:ext uri="{FF2B5EF4-FFF2-40B4-BE49-F238E27FC236}">
                  <a16:creationId xmlns:a16="http://schemas.microsoft.com/office/drawing/2014/main" id="{F4BA002B-E3BB-E488-FB06-10B59708E3AD}"/>
                </a:ext>
              </a:extLst>
            </p:cNvPr>
            <p:cNvSpPr/>
            <p:nvPr/>
          </p:nvSpPr>
          <p:spPr>
            <a:xfrm>
              <a:off x="8798821"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7" name="Google Shape;25059;p45">
              <a:extLst>
                <a:ext uri="{FF2B5EF4-FFF2-40B4-BE49-F238E27FC236}">
                  <a16:creationId xmlns:a16="http://schemas.microsoft.com/office/drawing/2014/main" id="{6AA005F5-285A-D52D-27DA-D5114A9FFF98}"/>
                </a:ext>
              </a:extLst>
            </p:cNvPr>
            <p:cNvSpPr/>
            <p:nvPr/>
          </p:nvSpPr>
          <p:spPr>
            <a:xfrm>
              <a:off x="313503"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8" name="Google Shape;25060;p45">
              <a:extLst>
                <a:ext uri="{FF2B5EF4-FFF2-40B4-BE49-F238E27FC236}">
                  <a16:creationId xmlns:a16="http://schemas.microsoft.com/office/drawing/2014/main" id="{8B200008-0B76-EB53-0F09-8DCE7282208F}"/>
                </a:ext>
              </a:extLst>
            </p:cNvPr>
            <p:cNvSpPr/>
            <p:nvPr/>
          </p:nvSpPr>
          <p:spPr>
            <a:xfrm>
              <a:off x="433011"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9" name="Google Shape;25061;p45">
              <a:extLst>
                <a:ext uri="{FF2B5EF4-FFF2-40B4-BE49-F238E27FC236}">
                  <a16:creationId xmlns:a16="http://schemas.microsoft.com/office/drawing/2014/main" id="{A904133F-08F2-E6C6-4575-00AFD4746816}"/>
                </a:ext>
              </a:extLst>
            </p:cNvPr>
            <p:cNvSpPr/>
            <p:nvPr/>
          </p:nvSpPr>
          <p:spPr>
            <a:xfrm>
              <a:off x="552519"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0" name="Google Shape;25062;p45">
              <a:extLst>
                <a:ext uri="{FF2B5EF4-FFF2-40B4-BE49-F238E27FC236}">
                  <a16:creationId xmlns:a16="http://schemas.microsoft.com/office/drawing/2014/main" id="{4BD97F83-A7B9-B2B2-C23E-28DC8C4B1932}"/>
                </a:ext>
              </a:extLst>
            </p:cNvPr>
            <p:cNvSpPr/>
            <p:nvPr/>
          </p:nvSpPr>
          <p:spPr>
            <a:xfrm>
              <a:off x="672027"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1" name="Google Shape;25063;p45">
              <a:extLst>
                <a:ext uri="{FF2B5EF4-FFF2-40B4-BE49-F238E27FC236}">
                  <a16:creationId xmlns:a16="http://schemas.microsoft.com/office/drawing/2014/main" id="{40B19E56-CCB2-568C-C8FC-B860A3D8B662}"/>
                </a:ext>
              </a:extLst>
            </p:cNvPr>
            <p:cNvSpPr/>
            <p:nvPr/>
          </p:nvSpPr>
          <p:spPr>
            <a:xfrm>
              <a:off x="791536"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2" name="Google Shape;25064;p45">
              <a:extLst>
                <a:ext uri="{FF2B5EF4-FFF2-40B4-BE49-F238E27FC236}">
                  <a16:creationId xmlns:a16="http://schemas.microsoft.com/office/drawing/2014/main" id="{24E6A126-465C-E80D-A405-464522C11878}"/>
                </a:ext>
              </a:extLst>
            </p:cNvPr>
            <p:cNvSpPr/>
            <p:nvPr/>
          </p:nvSpPr>
          <p:spPr>
            <a:xfrm>
              <a:off x="911044"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3" name="Google Shape;25065;p45">
              <a:extLst>
                <a:ext uri="{FF2B5EF4-FFF2-40B4-BE49-F238E27FC236}">
                  <a16:creationId xmlns:a16="http://schemas.microsoft.com/office/drawing/2014/main" id="{2D9CB412-74FB-5F63-6140-77C8CB8F7249}"/>
                </a:ext>
              </a:extLst>
            </p:cNvPr>
            <p:cNvSpPr/>
            <p:nvPr/>
          </p:nvSpPr>
          <p:spPr>
            <a:xfrm>
              <a:off x="1030552"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4" name="Google Shape;25066;p45">
              <a:extLst>
                <a:ext uri="{FF2B5EF4-FFF2-40B4-BE49-F238E27FC236}">
                  <a16:creationId xmlns:a16="http://schemas.microsoft.com/office/drawing/2014/main" id="{A05AB6F3-9C27-A06F-22DF-31AC9516D055}"/>
                </a:ext>
              </a:extLst>
            </p:cNvPr>
            <p:cNvSpPr/>
            <p:nvPr/>
          </p:nvSpPr>
          <p:spPr>
            <a:xfrm>
              <a:off x="8201254"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5" name="Google Shape;25067;p45">
              <a:extLst>
                <a:ext uri="{FF2B5EF4-FFF2-40B4-BE49-F238E27FC236}">
                  <a16:creationId xmlns:a16="http://schemas.microsoft.com/office/drawing/2014/main" id="{60CB6F1C-0F14-D147-979E-8FE49FC75D63}"/>
                </a:ext>
              </a:extLst>
            </p:cNvPr>
            <p:cNvSpPr/>
            <p:nvPr/>
          </p:nvSpPr>
          <p:spPr>
            <a:xfrm>
              <a:off x="8320767"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6" name="Google Shape;25068;p45">
              <a:extLst>
                <a:ext uri="{FF2B5EF4-FFF2-40B4-BE49-F238E27FC236}">
                  <a16:creationId xmlns:a16="http://schemas.microsoft.com/office/drawing/2014/main" id="{97F0A250-6118-1B92-0222-1412C44D8F88}"/>
                </a:ext>
              </a:extLst>
            </p:cNvPr>
            <p:cNvSpPr/>
            <p:nvPr/>
          </p:nvSpPr>
          <p:spPr>
            <a:xfrm>
              <a:off x="8440281"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7" name="Google Shape;25069;p45">
              <a:extLst>
                <a:ext uri="{FF2B5EF4-FFF2-40B4-BE49-F238E27FC236}">
                  <a16:creationId xmlns:a16="http://schemas.microsoft.com/office/drawing/2014/main" id="{2AD04018-4BD1-D384-745C-9F9CD28016C0}"/>
                </a:ext>
              </a:extLst>
            </p:cNvPr>
            <p:cNvSpPr/>
            <p:nvPr/>
          </p:nvSpPr>
          <p:spPr>
            <a:xfrm>
              <a:off x="8559794"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8" name="Google Shape;25070;p45">
              <a:extLst>
                <a:ext uri="{FF2B5EF4-FFF2-40B4-BE49-F238E27FC236}">
                  <a16:creationId xmlns:a16="http://schemas.microsoft.com/office/drawing/2014/main" id="{06E0B85A-99F4-2F8B-21C4-B75CBE542BFB}"/>
                </a:ext>
              </a:extLst>
            </p:cNvPr>
            <p:cNvSpPr/>
            <p:nvPr/>
          </p:nvSpPr>
          <p:spPr>
            <a:xfrm>
              <a:off x="8679308"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9" name="Google Shape;25071;p45">
              <a:extLst>
                <a:ext uri="{FF2B5EF4-FFF2-40B4-BE49-F238E27FC236}">
                  <a16:creationId xmlns:a16="http://schemas.microsoft.com/office/drawing/2014/main" id="{065E9BAD-08F5-CBA6-0346-CC51E35C2B77}"/>
                </a:ext>
              </a:extLst>
            </p:cNvPr>
            <p:cNvSpPr/>
            <p:nvPr/>
          </p:nvSpPr>
          <p:spPr>
            <a:xfrm>
              <a:off x="8798821"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0" name="Google Shape;25072;p45">
              <a:extLst>
                <a:ext uri="{FF2B5EF4-FFF2-40B4-BE49-F238E27FC236}">
                  <a16:creationId xmlns:a16="http://schemas.microsoft.com/office/drawing/2014/main" id="{14AE027D-7C47-1B89-853C-984BDEA07C30}"/>
                </a:ext>
              </a:extLst>
            </p:cNvPr>
            <p:cNvSpPr/>
            <p:nvPr/>
          </p:nvSpPr>
          <p:spPr>
            <a:xfrm>
              <a:off x="313503"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1" name="Google Shape;25073;p45">
              <a:extLst>
                <a:ext uri="{FF2B5EF4-FFF2-40B4-BE49-F238E27FC236}">
                  <a16:creationId xmlns:a16="http://schemas.microsoft.com/office/drawing/2014/main" id="{7C2F4D68-40D6-E9A8-8E32-8F8844134237}"/>
                </a:ext>
              </a:extLst>
            </p:cNvPr>
            <p:cNvSpPr/>
            <p:nvPr/>
          </p:nvSpPr>
          <p:spPr>
            <a:xfrm>
              <a:off x="433011"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2" name="Google Shape;25074;p45">
              <a:extLst>
                <a:ext uri="{FF2B5EF4-FFF2-40B4-BE49-F238E27FC236}">
                  <a16:creationId xmlns:a16="http://schemas.microsoft.com/office/drawing/2014/main" id="{FD991059-4192-B11E-4C8E-22433E53B487}"/>
                </a:ext>
              </a:extLst>
            </p:cNvPr>
            <p:cNvSpPr/>
            <p:nvPr/>
          </p:nvSpPr>
          <p:spPr>
            <a:xfrm>
              <a:off x="552519"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3" name="Google Shape;25075;p45">
              <a:extLst>
                <a:ext uri="{FF2B5EF4-FFF2-40B4-BE49-F238E27FC236}">
                  <a16:creationId xmlns:a16="http://schemas.microsoft.com/office/drawing/2014/main" id="{0A9DA0F7-88CA-CB98-31EF-FD2D1FC8E26A}"/>
                </a:ext>
              </a:extLst>
            </p:cNvPr>
            <p:cNvSpPr/>
            <p:nvPr/>
          </p:nvSpPr>
          <p:spPr>
            <a:xfrm>
              <a:off x="672027"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4" name="Google Shape;25076;p45">
              <a:extLst>
                <a:ext uri="{FF2B5EF4-FFF2-40B4-BE49-F238E27FC236}">
                  <a16:creationId xmlns:a16="http://schemas.microsoft.com/office/drawing/2014/main" id="{EC559221-7267-21E9-2A60-FDB93F7B0B0A}"/>
                </a:ext>
              </a:extLst>
            </p:cNvPr>
            <p:cNvSpPr/>
            <p:nvPr/>
          </p:nvSpPr>
          <p:spPr>
            <a:xfrm>
              <a:off x="791536"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5" name="Google Shape;25077;p45">
              <a:extLst>
                <a:ext uri="{FF2B5EF4-FFF2-40B4-BE49-F238E27FC236}">
                  <a16:creationId xmlns:a16="http://schemas.microsoft.com/office/drawing/2014/main" id="{5F7E5158-EB9E-A96D-7D68-A1331D248078}"/>
                </a:ext>
              </a:extLst>
            </p:cNvPr>
            <p:cNvSpPr/>
            <p:nvPr/>
          </p:nvSpPr>
          <p:spPr>
            <a:xfrm>
              <a:off x="911044"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6" name="Google Shape;25078;p45">
              <a:extLst>
                <a:ext uri="{FF2B5EF4-FFF2-40B4-BE49-F238E27FC236}">
                  <a16:creationId xmlns:a16="http://schemas.microsoft.com/office/drawing/2014/main" id="{EF827C66-006D-4B60-8367-C6FE08C6088A}"/>
                </a:ext>
              </a:extLst>
            </p:cNvPr>
            <p:cNvSpPr/>
            <p:nvPr/>
          </p:nvSpPr>
          <p:spPr>
            <a:xfrm>
              <a:off x="1030552"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7" name="Google Shape;25079;p45">
              <a:extLst>
                <a:ext uri="{FF2B5EF4-FFF2-40B4-BE49-F238E27FC236}">
                  <a16:creationId xmlns:a16="http://schemas.microsoft.com/office/drawing/2014/main" id="{9F031D73-D769-547A-64F2-5C105E1C98A5}"/>
                </a:ext>
              </a:extLst>
            </p:cNvPr>
            <p:cNvSpPr/>
            <p:nvPr/>
          </p:nvSpPr>
          <p:spPr>
            <a:xfrm>
              <a:off x="8201254"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8" name="Google Shape;25080;p45">
              <a:extLst>
                <a:ext uri="{FF2B5EF4-FFF2-40B4-BE49-F238E27FC236}">
                  <a16:creationId xmlns:a16="http://schemas.microsoft.com/office/drawing/2014/main" id="{9274F860-8550-9C61-2374-BA13BDE6C0C6}"/>
                </a:ext>
              </a:extLst>
            </p:cNvPr>
            <p:cNvSpPr/>
            <p:nvPr/>
          </p:nvSpPr>
          <p:spPr>
            <a:xfrm>
              <a:off x="8320767"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9" name="Google Shape;25081;p45">
              <a:extLst>
                <a:ext uri="{FF2B5EF4-FFF2-40B4-BE49-F238E27FC236}">
                  <a16:creationId xmlns:a16="http://schemas.microsoft.com/office/drawing/2014/main" id="{FEC2798D-B487-DA58-0D3F-C15C249CF075}"/>
                </a:ext>
              </a:extLst>
            </p:cNvPr>
            <p:cNvSpPr/>
            <p:nvPr/>
          </p:nvSpPr>
          <p:spPr>
            <a:xfrm>
              <a:off x="8440281"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0" name="Google Shape;25082;p45">
              <a:extLst>
                <a:ext uri="{FF2B5EF4-FFF2-40B4-BE49-F238E27FC236}">
                  <a16:creationId xmlns:a16="http://schemas.microsoft.com/office/drawing/2014/main" id="{DB96A1B4-386A-78DB-B079-4A5E84F3AF37}"/>
                </a:ext>
              </a:extLst>
            </p:cNvPr>
            <p:cNvSpPr/>
            <p:nvPr/>
          </p:nvSpPr>
          <p:spPr>
            <a:xfrm>
              <a:off x="8559794"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1" name="Google Shape;25083;p45">
              <a:extLst>
                <a:ext uri="{FF2B5EF4-FFF2-40B4-BE49-F238E27FC236}">
                  <a16:creationId xmlns:a16="http://schemas.microsoft.com/office/drawing/2014/main" id="{8500E178-638A-AC6C-2C47-46A4FA6F1C94}"/>
                </a:ext>
              </a:extLst>
            </p:cNvPr>
            <p:cNvSpPr/>
            <p:nvPr/>
          </p:nvSpPr>
          <p:spPr>
            <a:xfrm>
              <a:off x="8679308"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2" name="Google Shape;25084;p45">
              <a:extLst>
                <a:ext uri="{FF2B5EF4-FFF2-40B4-BE49-F238E27FC236}">
                  <a16:creationId xmlns:a16="http://schemas.microsoft.com/office/drawing/2014/main" id="{90EB0409-1971-E15A-256D-8FED8022D488}"/>
                </a:ext>
              </a:extLst>
            </p:cNvPr>
            <p:cNvSpPr/>
            <p:nvPr/>
          </p:nvSpPr>
          <p:spPr>
            <a:xfrm>
              <a:off x="8798821"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3" name="Google Shape;25085;p45">
              <a:extLst>
                <a:ext uri="{FF2B5EF4-FFF2-40B4-BE49-F238E27FC236}">
                  <a16:creationId xmlns:a16="http://schemas.microsoft.com/office/drawing/2014/main" id="{3CA2C31B-5B90-0BBD-CA60-53A880213A6A}"/>
                </a:ext>
              </a:extLst>
            </p:cNvPr>
            <p:cNvSpPr/>
            <p:nvPr/>
          </p:nvSpPr>
          <p:spPr>
            <a:xfrm>
              <a:off x="313503"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4" name="Google Shape;25086;p45">
              <a:extLst>
                <a:ext uri="{FF2B5EF4-FFF2-40B4-BE49-F238E27FC236}">
                  <a16:creationId xmlns:a16="http://schemas.microsoft.com/office/drawing/2014/main" id="{EEADAEEB-1E08-4A95-D1B9-4AA743F89031}"/>
                </a:ext>
              </a:extLst>
            </p:cNvPr>
            <p:cNvSpPr/>
            <p:nvPr/>
          </p:nvSpPr>
          <p:spPr>
            <a:xfrm>
              <a:off x="433011"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5" name="Google Shape;25087;p45">
              <a:extLst>
                <a:ext uri="{FF2B5EF4-FFF2-40B4-BE49-F238E27FC236}">
                  <a16:creationId xmlns:a16="http://schemas.microsoft.com/office/drawing/2014/main" id="{09724843-A805-9F6B-17F5-30CCD8948513}"/>
                </a:ext>
              </a:extLst>
            </p:cNvPr>
            <p:cNvSpPr/>
            <p:nvPr/>
          </p:nvSpPr>
          <p:spPr>
            <a:xfrm>
              <a:off x="552519"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6" name="Google Shape;25088;p45">
              <a:extLst>
                <a:ext uri="{FF2B5EF4-FFF2-40B4-BE49-F238E27FC236}">
                  <a16:creationId xmlns:a16="http://schemas.microsoft.com/office/drawing/2014/main" id="{33E492CD-B8DC-414F-E81D-66F1F893DA24}"/>
                </a:ext>
              </a:extLst>
            </p:cNvPr>
            <p:cNvSpPr/>
            <p:nvPr/>
          </p:nvSpPr>
          <p:spPr>
            <a:xfrm>
              <a:off x="672027"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7" name="Google Shape;25089;p45">
              <a:extLst>
                <a:ext uri="{FF2B5EF4-FFF2-40B4-BE49-F238E27FC236}">
                  <a16:creationId xmlns:a16="http://schemas.microsoft.com/office/drawing/2014/main" id="{F41674CA-31E6-1124-AEA9-E427638E0254}"/>
                </a:ext>
              </a:extLst>
            </p:cNvPr>
            <p:cNvSpPr/>
            <p:nvPr/>
          </p:nvSpPr>
          <p:spPr>
            <a:xfrm>
              <a:off x="791536"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8" name="Google Shape;25090;p45">
              <a:extLst>
                <a:ext uri="{FF2B5EF4-FFF2-40B4-BE49-F238E27FC236}">
                  <a16:creationId xmlns:a16="http://schemas.microsoft.com/office/drawing/2014/main" id="{D6FA3F4B-8718-8D91-AFDB-3F4E16A64630}"/>
                </a:ext>
              </a:extLst>
            </p:cNvPr>
            <p:cNvSpPr/>
            <p:nvPr/>
          </p:nvSpPr>
          <p:spPr>
            <a:xfrm>
              <a:off x="911044"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9" name="Google Shape;25091;p45">
              <a:extLst>
                <a:ext uri="{FF2B5EF4-FFF2-40B4-BE49-F238E27FC236}">
                  <a16:creationId xmlns:a16="http://schemas.microsoft.com/office/drawing/2014/main" id="{5848CD1C-6C51-8DA6-F155-78BE26312FE0}"/>
                </a:ext>
              </a:extLst>
            </p:cNvPr>
            <p:cNvSpPr/>
            <p:nvPr/>
          </p:nvSpPr>
          <p:spPr>
            <a:xfrm>
              <a:off x="1030552"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0" name="Google Shape;25092;p45">
              <a:extLst>
                <a:ext uri="{FF2B5EF4-FFF2-40B4-BE49-F238E27FC236}">
                  <a16:creationId xmlns:a16="http://schemas.microsoft.com/office/drawing/2014/main" id="{295A7F75-F3FD-58F5-F963-6FC920A20252}"/>
                </a:ext>
              </a:extLst>
            </p:cNvPr>
            <p:cNvSpPr/>
            <p:nvPr/>
          </p:nvSpPr>
          <p:spPr>
            <a:xfrm>
              <a:off x="8201254"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1" name="Google Shape;25093;p45">
              <a:extLst>
                <a:ext uri="{FF2B5EF4-FFF2-40B4-BE49-F238E27FC236}">
                  <a16:creationId xmlns:a16="http://schemas.microsoft.com/office/drawing/2014/main" id="{38BC7933-9585-8B60-7AD8-64A11E56EB75}"/>
                </a:ext>
              </a:extLst>
            </p:cNvPr>
            <p:cNvSpPr/>
            <p:nvPr/>
          </p:nvSpPr>
          <p:spPr>
            <a:xfrm>
              <a:off x="8320767"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2" name="Google Shape;25094;p45">
              <a:extLst>
                <a:ext uri="{FF2B5EF4-FFF2-40B4-BE49-F238E27FC236}">
                  <a16:creationId xmlns:a16="http://schemas.microsoft.com/office/drawing/2014/main" id="{A979AA9F-8D61-1D17-04E9-CC93DE07E021}"/>
                </a:ext>
              </a:extLst>
            </p:cNvPr>
            <p:cNvSpPr/>
            <p:nvPr/>
          </p:nvSpPr>
          <p:spPr>
            <a:xfrm>
              <a:off x="8440281"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3" name="Google Shape;25095;p45">
              <a:extLst>
                <a:ext uri="{FF2B5EF4-FFF2-40B4-BE49-F238E27FC236}">
                  <a16:creationId xmlns:a16="http://schemas.microsoft.com/office/drawing/2014/main" id="{8461D5AB-FEB8-D80A-F71B-6C12B7A777DD}"/>
                </a:ext>
              </a:extLst>
            </p:cNvPr>
            <p:cNvSpPr/>
            <p:nvPr/>
          </p:nvSpPr>
          <p:spPr>
            <a:xfrm>
              <a:off x="8559794"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4" name="Google Shape;25096;p45">
              <a:extLst>
                <a:ext uri="{FF2B5EF4-FFF2-40B4-BE49-F238E27FC236}">
                  <a16:creationId xmlns:a16="http://schemas.microsoft.com/office/drawing/2014/main" id="{8DFDBC08-BB60-CA90-5A1D-B81FA5CC2F41}"/>
                </a:ext>
              </a:extLst>
            </p:cNvPr>
            <p:cNvSpPr/>
            <p:nvPr/>
          </p:nvSpPr>
          <p:spPr>
            <a:xfrm>
              <a:off x="8679308"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5" name="Google Shape;25097;p45">
              <a:extLst>
                <a:ext uri="{FF2B5EF4-FFF2-40B4-BE49-F238E27FC236}">
                  <a16:creationId xmlns:a16="http://schemas.microsoft.com/office/drawing/2014/main" id="{42E61A29-14BA-8637-6C3A-67ECAB6CC3CE}"/>
                </a:ext>
              </a:extLst>
            </p:cNvPr>
            <p:cNvSpPr/>
            <p:nvPr/>
          </p:nvSpPr>
          <p:spPr>
            <a:xfrm>
              <a:off x="8798821"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6" name="Google Shape;25098;p45">
              <a:extLst>
                <a:ext uri="{FF2B5EF4-FFF2-40B4-BE49-F238E27FC236}">
                  <a16:creationId xmlns:a16="http://schemas.microsoft.com/office/drawing/2014/main" id="{0A77EAC7-8A7F-6DDD-0ED5-D12B626A193A}"/>
                </a:ext>
              </a:extLst>
            </p:cNvPr>
            <p:cNvSpPr/>
            <p:nvPr/>
          </p:nvSpPr>
          <p:spPr>
            <a:xfrm>
              <a:off x="313503"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7" name="Google Shape;25099;p45">
              <a:extLst>
                <a:ext uri="{FF2B5EF4-FFF2-40B4-BE49-F238E27FC236}">
                  <a16:creationId xmlns:a16="http://schemas.microsoft.com/office/drawing/2014/main" id="{1861157D-DBE0-B64B-F639-D2FCAB78C0F6}"/>
                </a:ext>
              </a:extLst>
            </p:cNvPr>
            <p:cNvSpPr/>
            <p:nvPr/>
          </p:nvSpPr>
          <p:spPr>
            <a:xfrm>
              <a:off x="433011"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8" name="Google Shape;25100;p45">
              <a:extLst>
                <a:ext uri="{FF2B5EF4-FFF2-40B4-BE49-F238E27FC236}">
                  <a16:creationId xmlns:a16="http://schemas.microsoft.com/office/drawing/2014/main" id="{10561EFA-DD07-1032-F263-485D39AA947B}"/>
                </a:ext>
              </a:extLst>
            </p:cNvPr>
            <p:cNvSpPr/>
            <p:nvPr/>
          </p:nvSpPr>
          <p:spPr>
            <a:xfrm>
              <a:off x="552519"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9" name="Google Shape;25101;p45">
              <a:extLst>
                <a:ext uri="{FF2B5EF4-FFF2-40B4-BE49-F238E27FC236}">
                  <a16:creationId xmlns:a16="http://schemas.microsoft.com/office/drawing/2014/main" id="{342B227D-59DE-494C-DE12-FFA69FF04637}"/>
                </a:ext>
              </a:extLst>
            </p:cNvPr>
            <p:cNvSpPr/>
            <p:nvPr/>
          </p:nvSpPr>
          <p:spPr>
            <a:xfrm>
              <a:off x="672027"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0" name="Google Shape;25102;p45">
              <a:extLst>
                <a:ext uri="{FF2B5EF4-FFF2-40B4-BE49-F238E27FC236}">
                  <a16:creationId xmlns:a16="http://schemas.microsoft.com/office/drawing/2014/main" id="{5D6E38E6-9C58-4439-A727-DC3531EC0B26}"/>
                </a:ext>
              </a:extLst>
            </p:cNvPr>
            <p:cNvSpPr/>
            <p:nvPr/>
          </p:nvSpPr>
          <p:spPr>
            <a:xfrm>
              <a:off x="791536"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1" name="Google Shape;25103;p45">
              <a:extLst>
                <a:ext uri="{FF2B5EF4-FFF2-40B4-BE49-F238E27FC236}">
                  <a16:creationId xmlns:a16="http://schemas.microsoft.com/office/drawing/2014/main" id="{5ECA78CE-3248-0961-F985-2F75CEF58D99}"/>
                </a:ext>
              </a:extLst>
            </p:cNvPr>
            <p:cNvSpPr/>
            <p:nvPr/>
          </p:nvSpPr>
          <p:spPr>
            <a:xfrm>
              <a:off x="911044"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2" name="Google Shape;25104;p45">
              <a:extLst>
                <a:ext uri="{FF2B5EF4-FFF2-40B4-BE49-F238E27FC236}">
                  <a16:creationId xmlns:a16="http://schemas.microsoft.com/office/drawing/2014/main" id="{DF9F8EBA-87CC-7063-C192-56922DF20C02}"/>
                </a:ext>
              </a:extLst>
            </p:cNvPr>
            <p:cNvSpPr/>
            <p:nvPr/>
          </p:nvSpPr>
          <p:spPr>
            <a:xfrm>
              <a:off x="1030552"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3" name="Google Shape;25105;p45">
              <a:extLst>
                <a:ext uri="{FF2B5EF4-FFF2-40B4-BE49-F238E27FC236}">
                  <a16:creationId xmlns:a16="http://schemas.microsoft.com/office/drawing/2014/main" id="{84DD837D-FFC8-F6E0-35BF-37304134DEB6}"/>
                </a:ext>
              </a:extLst>
            </p:cNvPr>
            <p:cNvSpPr/>
            <p:nvPr/>
          </p:nvSpPr>
          <p:spPr>
            <a:xfrm>
              <a:off x="8201254"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4" name="Google Shape;25106;p45">
              <a:extLst>
                <a:ext uri="{FF2B5EF4-FFF2-40B4-BE49-F238E27FC236}">
                  <a16:creationId xmlns:a16="http://schemas.microsoft.com/office/drawing/2014/main" id="{21A34A14-1DF1-6321-3D62-25467098A575}"/>
                </a:ext>
              </a:extLst>
            </p:cNvPr>
            <p:cNvSpPr/>
            <p:nvPr/>
          </p:nvSpPr>
          <p:spPr>
            <a:xfrm>
              <a:off x="8320767"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5" name="Google Shape;25107;p45">
              <a:extLst>
                <a:ext uri="{FF2B5EF4-FFF2-40B4-BE49-F238E27FC236}">
                  <a16:creationId xmlns:a16="http://schemas.microsoft.com/office/drawing/2014/main" id="{0AAA0F4D-A3FE-48E8-DEBB-4126D0E5C364}"/>
                </a:ext>
              </a:extLst>
            </p:cNvPr>
            <p:cNvSpPr/>
            <p:nvPr/>
          </p:nvSpPr>
          <p:spPr>
            <a:xfrm>
              <a:off x="8440281"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6" name="Google Shape;25108;p45">
              <a:extLst>
                <a:ext uri="{FF2B5EF4-FFF2-40B4-BE49-F238E27FC236}">
                  <a16:creationId xmlns:a16="http://schemas.microsoft.com/office/drawing/2014/main" id="{9A5519D8-F596-D30E-6DC9-65FE4714870D}"/>
                </a:ext>
              </a:extLst>
            </p:cNvPr>
            <p:cNvSpPr/>
            <p:nvPr/>
          </p:nvSpPr>
          <p:spPr>
            <a:xfrm>
              <a:off x="8559794"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7" name="Google Shape;25109;p45">
              <a:extLst>
                <a:ext uri="{FF2B5EF4-FFF2-40B4-BE49-F238E27FC236}">
                  <a16:creationId xmlns:a16="http://schemas.microsoft.com/office/drawing/2014/main" id="{F86257B7-D88E-45C4-AB15-1A5DE2B7336B}"/>
                </a:ext>
              </a:extLst>
            </p:cNvPr>
            <p:cNvSpPr/>
            <p:nvPr/>
          </p:nvSpPr>
          <p:spPr>
            <a:xfrm>
              <a:off x="8679308"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8" name="Google Shape;25110;p45">
              <a:extLst>
                <a:ext uri="{FF2B5EF4-FFF2-40B4-BE49-F238E27FC236}">
                  <a16:creationId xmlns:a16="http://schemas.microsoft.com/office/drawing/2014/main" id="{88F4FC89-54A3-506E-2DF9-BB07F1068B58}"/>
                </a:ext>
              </a:extLst>
            </p:cNvPr>
            <p:cNvSpPr/>
            <p:nvPr/>
          </p:nvSpPr>
          <p:spPr>
            <a:xfrm>
              <a:off x="8798821"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9" name="Google Shape;25111;p45">
              <a:extLst>
                <a:ext uri="{FF2B5EF4-FFF2-40B4-BE49-F238E27FC236}">
                  <a16:creationId xmlns:a16="http://schemas.microsoft.com/office/drawing/2014/main" id="{635C30FF-F2F1-1937-A77A-783363B953D5}"/>
                </a:ext>
              </a:extLst>
            </p:cNvPr>
            <p:cNvSpPr/>
            <p:nvPr/>
          </p:nvSpPr>
          <p:spPr>
            <a:xfrm>
              <a:off x="313503"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0" name="Google Shape;25112;p45">
              <a:extLst>
                <a:ext uri="{FF2B5EF4-FFF2-40B4-BE49-F238E27FC236}">
                  <a16:creationId xmlns:a16="http://schemas.microsoft.com/office/drawing/2014/main" id="{7D368056-42BF-9A86-E359-9C39CF5B21D9}"/>
                </a:ext>
              </a:extLst>
            </p:cNvPr>
            <p:cNvSpPr/>
            <p:nvPr/>
          </p:nvSpPr>
          <p:spPr>
            <a:xfrm>
              <a:off x="433011"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1" name="Google Shape;25113;p45">
              <a:extLst>
                <a:ext uri="{FF2B5EF4-FFF2-40B4-BE49-F238E27FC236}">
                  <a16:creationId xmlns:a16="http://schemas.microsoft.com/office/drawing/2014/main" id="{B809C04F-BAE3-A116-7518-2A0539442F8A}"/>
                </a:ext>
              </a:extLst>
            </p:cNvPr>
            <p:cNvSpPr/>
            <p:nvPr/>
          </p:nvSpPr>
          <p:spPr>
            <a:xfrm>
              <a:off x="552519"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2" name="Google Shape;25114;p45">
              <a:extLst>
                <a:ext uri="{FF2B5EF4-FFF2-40B4-BE49-F238E27FC236}">
                  <a16:creationId xmlns:a16="http://schemas.microsoft.com/office/drawing/2014/main" id="{DA308AE2-54D7-4878-1ABF-304BB5503879}"/>
                </a:ext>
              </a:extLst>
            </p:cNvPr>
            <p:cNvSpPr/>
            <p:nvPr/>
          </p:nvSpPr>
          <p:spPr>
            <a:xfrm>
              <a:off x="672027"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3" name="Google Shape;25115;p45">
              <a:extLst>
                <a:ext uri="{FF2B5EF4-FFF2-40B4-BE49-F238E27FC236}">
                  <a16:creationId xmlns:a16="http://schemas.microsoft.com/office/drawing/2014/main" id="{54A32CEB-148F-D9F2-E96B-E88E68173BD5}"/>
                </a:ext>
              </a:extLst>
            </p:cNvPr>
            <p:cNvSpPr/>
            <p:nvPr/>
          </p:nvSpPr>
          <p:spPr>
            <a:xfrm>
              <a:off x="791536"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4" name="Google Shape;25116;p45">
              <a:extLst>
                <a:ext uri="{FF2B5EF4-FFF2-40B4-BE49-F238E27FC236}">
                  <a16:creationId xmlns:a16="http://schemas.microsoft.com/office/drawing/2014/main" id="{731CD8A1-79AF-A69A-6B08-6D52A1F12850}"/>
                </a:ext>
              </a:extLst>
            </p:cNvPr>
            <p:cNvSpPr/>
            <p:nvPr/>
          </p:nvSpPr>
          <p:spPr>
            <a:xfrm>
              <a:off x="911044"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5" name="Google Shape;25117;p45">
              <a:extLst>
                <a:ext uri="{FF2B5EF4-FFF2-40B4-BE49-F238E27FC236}">
                  <a16:creationId xmlns:a16="http://schemas.microsoft.com/office/drawing/2014/main" id="{53D66724-D414-394E-96D3-0A3C40A99A23}"/>
                </a:ext>
              </a:extLst>
            </p:cNvPr>
            <p:cNvSpPr/>
            <p:nvPr/>
          </p:nvSpPr>
          <p:spPr>
            <a:xfrm>
              <a:off x="1030552"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6" name="Google Shape;25118;p45">
              <a:extLst>
                <a:ext uri="{FF2B5EF4-FFF2-40B4-BE49-F238E27FC236}">
                  <a16:creationId xmlns:a16="http://schemas.microsoft.com/office/drawing/2014/main" id="{C345C51B-BF39-0C41-4676-DE6EE939CA13}"/>
                </a:ext>
              </a:extLst>
            </p:cNvPr>
            <p:cNvSpPr/>
            <p:nvPr/>
          </p:nvSpPr>
          <p:spPr>
            <a:xfrm>
              <a:off x="8201254"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7" name="Google Shape;25119;p45">
              <a:extLst>
                <a:ext uri="{FF2B5EF4-FFF2-40B4-BE49-F238E27FC236}">
                  <a16:creationId xmlns:a16="http://schemas.microsoft.com/office/drawing/2014/main" id="{82CAE9B6-E1F6-87B3-6A71-FC1E72CCA7C1}"/>
                </a:ext>
              </a:extLst>
            </p:cNvPr>
            <p:cNvSpPr/>
            <p:nvPr/>
          </p:nvSpPr>
          <p:spPr>
            <a:xfrm>
              <a:off x="8320767"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8" name="Google Shape;25120;p45">
              <a:extLst>
                <a:ext uri="{FF2B5EF4-FFF2-40B4-BE49-F238E27FC236}">
                  <a16:creationId xmlns:a16="http://schemas.microsoft.com/office/drawing/2014/main" id="{2135557E-945B-6D84-F55D-DBFAF6BB10D8}"/>
                </a:ext>
              </a:extLst>
            </p:cNvPr>
            <p:cNvSpPr/>
            <p:nvPr/>
          </p:nvSpPr>
          <p:spPr>
            <a:xfrm>
              <a:off x="8440281"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9" name="Google Shape;25121;p45">
              <a:extLst>
                <a:ext uri="{FF2B5EF4-FFF2-40B4-BE49-F238E27FC236}">
                  <a16:creationId xmlns:a16="http://schemas.microsoft.com/office/drawing/2014/main" id="{7B4D5BE1-E4CE-53C2-D343-CD46D477D097}"/>
                </a:ext>
              </a:extLst>
            </p:cNvPr>
            <p:cNvSpPr/>
            <p:nvPr/>
          </p:nvSpPr>
          <p:spPr>
            <a:xfrm>
              <a:off x="8559794"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0" name="Google Shape;25122;p45">
              <a:extLst>
                <a:ext uri="{FF2B5EF4-FFF2-40B4-BE49-F238E27FC236}">
                  <a16:creationId xmlns:a16="http://schemas.microsoft.com/office/drawing/2014/main" id="{F6410BD2-FF05-8AFF-1037-1E9D3288AFA5}"/>
                </a:ext>
              </a:extLst>
            </p:cNvPr>
            <p:cNvSpPr/>
            <p:nvPr/>
          </p:nvSpPr>
          <p:spPr>
            <a:xfrm>
              <a:off x="8679308"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1" name="Google Shape;25123;p45">
              <a:extLst>
                <a:ext uri="{FF2B5EF4-FFF2-40B4-BE49-F238E27FC236}">
                  <a16:creationId xmlns:a16="http://schemas.microsoft.com/office/drawing/2014/main" id="{8E881ECF-5A4A-FCFA-4374-63808671ACE3}"/>
                </a:ext>
              </a:extLst>
            </p:cNvPr>
            <p:cNvSpPr/>
            <p:nvPr/>
          </p:nvSpPr>
          <p:spPr>
            <a:xfrm>
              <a:off x="8798821"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2" name="Google Shape;25124;p45">
              <a:extLst>
                <a:ext uri="{FF2B5EF4-FFF2-40B4-BE49-F238E27FC236}">
                  <a16:creationId xmlns:a16="http://schemas.microsoft.com/office/drawing/2014/main" id="{81E25E32-3205-843F-FBDB-6F89198016AF}"/>
                </a:ext>
              </a:extLst>
            </p:cNvPr>
            <p:cNvSpPr/>
            <p:nvPr/>
          </p:nvSpPr>
          <p:spPr>
            <a:xfrm>
              <a:off x="313503"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3" name="Google Shape;25125;p45">
              <a:extLst>
                <a:ext uri="{FF2B5EF4-FFF2-40B4-BE49-F238E27FC236}">
                  <a16:creationId xmlns:a16="http://schemas.microsoft.com/office/drawing/2014/main" id="{DF9378FE-D400-B360-1801-BFDC28FBADA8}"/>
                </a:ext>
              </a:extLst>
            </p:cNvPr>
            <p:cNvSpPr/>
            <p:nvPr/>
          </p:nvSpPr>
          <p:spPr>
            <a:xfrm>
              <a:off x="433011"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4" name="Google Shape;25126;p45">
              <a:extLst>
                <a:ext uri="{FF2B5EF4-FFF2-40B4-BE49-F238E27FC236}">
                  <a16:creationId xmlns:a16="http://schemas.microsoft.com/office/drawing/2014/main" id="{870D1AB8-709B-E0CA-8C36-4962AE793611}"/>
                </a:ext>
              </a:extLst>
            </p:cNvPr>
            <p:cNvSpPr/>
            <p:nvPr/>
          </p:nvSpPr>
          <p:spPr>
            <a:xfrm>
              <a:off x="552519"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5" name="Google Shape;25127;p45">
              <a:extLst>
                <a:ext uri="{FF2B5EF4-FFF2-40B4-BE49-F238E27FC236}">
                  <a16:creationId xmlns:a16="http://schemas.microsoft.com/office/drawing/2014/main" id="{616CC042-F5B0-DE7D-02AC-D5B7B4F0F313}"/>
                </a:ext>
              </a:extLst>
            </p:cNvPr>
            <p:cNvSpPr/>
            <p:nvPr/>
          </p:nvSpPr>
          <p:spPr>
            <a:xfrm>
              <a:off x="672027"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6" name="Google Shape;25128;p45">
              <a:extLst>
                <a:ext uri="{FF2B5EF4-FFF2-40B4-BE49-F238E27FC236}">
                  <a16:creationId xmlns:a16="http://schemas.microsoft.com/office/drawing/2014/main" id="{20416FF2-8A3B-7ADA-6062-5BABBD49C275}"/>
                </a:ext>
              </a:extLst>
            </p:cNvPr>
            <p:cNvSpPr/>
            <p:nvPr/>
          </p:nvSpPr>
          <p:spPr>
            <a:xfrm>
              <a:off x="791536"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7" name="Google Shape;25129;p45">
              <a:extLst>
                <a:ext uri="{FF2B5EF4-FFF2-40B4-BE49-F238E27FC236}">
                  <a16:creationId xmlns:a16="http://schemas.microsoft.com/office/drawing/2014/main" id="{D22B9611-27BC-6D11-5618-020B0AC3415E}"/>
                </a:ext>
              </a:extLst>
            </p:cNvPr>
            <p:cNvSpPr/>
            <p:nvPr/>
          </p:nvSpPr>
          <p:spPr>
            <a:xfrm>
              <a:off x="911044"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8" name="Google Shape;25130;p45">
              <a:extLst>
                <a:ext uri="{FF2B5EF4-FFF2-40B4-BE49-F238E27FC236}">
                  <a16:creationId xmlns:a16="http://schemas.microsoft.com/office/drawing/2014/main" id="{D1DEB58F-4E3F-C5A2-9945-A85A1F675C84}"/>
                </a:ext>
              </a:extLst>
            </p:cNvPr>
            <p:cNvSpPr/>
            <p:nvPr/>
          </p:nvSpPr>
          <p:spPr>
            <a:xfrm>
              <a:off x="1030552"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9" name="Google Shape;25131;p45">
              <a:extLst>
                <a:ext uri="{FF2B5EF4-FFF2-40B4-BE49-F238E27FC236}">
                  <a16:creationId xmlns:a16="http://schemas.microsoft.com/office/drawing/2014/main" id="{FD3B406B-FB37-1480-84B7-55A442BC027D}"/>
                </a:ext>
              </a:extLst>
            </p:cNvPr>
            <p:cNvSpPr/>
            <p:nvPr/>
          </p:nvSpPr>
          <p:spPr>
            <a:xfrm>
              <a:off x="8201254"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0" name="Google Shape;25132;p45">
              <a:extLst>
                <a:ext uri="{FF2B5EF4-FFF2-40B4-BE49-F238E27FC236}">
                  <a16:creationId xmlns:a16="http://schemas.microsoft.com/office/drawing/2014/main" id="{A80ACBAA-896B-B4B6-75A4-9DB823177C84}"/>
                </a:ext>
              </a:extLst>
            </p:cNvPr>
            <p:cNvSpPr/>
            <p:nvPr/>
          </p:nvSpPr>
          <p:spPr>
            <a:xfrm>
              <a:off x="8320767"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1" name="Google Shape;25133;p45">
              <a:extLst>
                <a:ext uri="{FF2B5EF4-FFF2-40B4-BE49-F238E27FC236}">
                  <a16:creationId xmlns:a16="http://schemas.microsoft.com/office/drawing/2014/main" id="{C2F93010-B830-5B94-AEAC-8563AE37D347}"/>
                </a:ext>
              </a:extLst>
            </p:cNvPr>
            <p:cNvSpPr/>
            <p:nvPr/>
          </p:nvSpPr>
          <p:spPr>
            <a:xfrm>
              <a:off x="8440281"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2" name="Google Shape;25134;p45">
              <a:extLst>
                <a:ext uri="{FF2B5EF4-FFF2-40B4-BE49-F238E27FC236}">
                  <a16:creationId xmlns:a16="http://schemas.microsoft.com/office/drawing/2014/main" id="{7711D978-B70C-62EE-DF36-26E947B05CF5}"/>
                </a:ext>
              </a:extLst>
            </p:cNvPr>
            <p:cNvSpPr/>
            <p:nvPr/>
          </p:nvSpPr>
          <p:spPr>
            <a:xfrm>
              <a:off x="8559794"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3" name="Google Shape;25135;p45">
              <a:extLst>
                <a:ext uri="{FF2B5EF4-FFF2-40B4-BE49-F238E27FC236}">
                  <a16:creationId xmlns:a16="http://schemas.microsoft.com/office/drawing/2014/main" id="{6087BDF0-C8B7-B376-0273-316685ED8B89}"/>
                </a:ext>
              </a:extLst>
            </p:cNvPr>
            <p:cNvSpPr/>
            <p:nvPr/>
          </p:nvSpPr>
          <p:spPr>
            <a:xfrm>
              <a:off x="8679308"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4" name="Google Shape;25136;p45">
              <a:extLst>
                <a:ext uri="{FF2B5EF4-FFF2-40B4-BE49-F238E27FC236}">
                  <a16:creationId xmlns:a16="http://schemas.microsoft.com/office/drawing/2014/main" id="{409B4B3F-7241-8C67-DD87-4C4A2986A4BB}"/>
                </a:ext>
              </a:extLst>
            </p:cNvPr>
            <p:cNvSpPr/>
            <p:nvPr/>
          </p:nvSpPr>
          <p:spPr>
            <a:xfrm>
              <a:off x="8798821"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5" name="Google Shape;25137;p45">
              <a:extLst>
                <a:ext uri="{FF2B5EF4-FFF2-40B4-BE49-F238E27FC236}">
                  <a16:creationId xmlns:a16="http://schemas.microsoft.com/office/drawing/2014/main" id="{07771E9C-2451-838F-236C-F262F0BC643D}"/>
                </a:ext>
              </a:extLst>
            </p:cNvPr>
            <p:cNvSpPr/>
            <p:nvPr/>
          </p:nvSpPr>
          <p:spPr>
            <a:xfrm>
              <a:off x="313503"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6" name="Google Shape;25138;p45">
              <a:extLst>
                <a:ext uri="{FF2B5EF4-FFF2-40B4-BE49-F238E27FC236}">
                  <a16:creationId xmlns:a16="http://schemas.microsoft.com/office/drawing/2014/main" id="{9943629F-D916-CA1E-8A5E-D8673E56908B}"/>
                </a:ext>
              </a:extLst>
            </p:cNvPr>
            <p:cNvSpPr/>
            <p:nvPr/>
          </p:nvSpPr>
          <p:spPr>
            <a:xfrm>
              <a:off x="433011"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7" name="Google Shape;25139;p45">
              <a:extLst>
                <a:ext uri="{FF2B5EF4-FFF2-40B4-BE49-F238E27FC236}">
                  <a16:creationId xmlns:a16="http://schemas.microsoft.com/office/drawing/2014/main" id="{0D8450BA-E173-C156-2E51-85CAA73B6098}"/>
                </a:ext>
              </a:extLst>
            </p:cNvPr>
            <p:cNvSpPr/>
            <p:nvPr/>
          </p:nvSpPr>
          <p:spPr>
            <a:xfrm>
              <a:off x="552519"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8" name="Google Shape;25140;p45">
              <a:extLst>
                <a:ext uri="{FF2B5EF4-FFF2-40B4-BE49-F238E27FC236}">
                  <a16:creationId xmlns:a16="http://schemas.microsoft.com/office/drawing/2014/main" id="{F6A178DA-599A-AF9B-BF23-082A0DA6750E}"/>
                </a:ext>
              </a:extLst>
            </p:cNvPr>
            <p:cNvSpPr/>
            <p:nvPr/>
          </p:nvSpPr>
          <p:spPr>
            <a:xfrm>
              <a:off x="672027"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9" name="Google Shape;25141;p45">
              <a:extLst>
                <a:ext uri="{FF2B5EF4-FFF2-40B4-BE49-F238E27FC236}">
                  <a16:creationId xmlns:a16="http://schemas.microsoft.com/office/drawing/2014/main" id="{FD6C358B-A5A7-FBDE-28CF-B79FFDDA31DC}"/>
                </a:ext>
              </a:extLst>
            </p:cNvPr>
            <p:cNvSpPr/>
            <p:nvPr/>
          </p:nvSpPr>
          <p:spPr>
            <a:xfrm>
              <a:off x="791536"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0" name="Google Shape;25142;p45">
              <a:extLst>
                <a:ext uri="{FF2B5EF4-FFF2-40B4-BE49-F238E27FC236}">
                  <a16:creationId xmlns:a16="http://schemas.microsoft.com/office/drawing/2014/main" id="{6858D24D-9E49-FF87-8D0B-3F661519EE7C}"/>
                </a:ext>
              </a:extLst>
            </p:cNvPr>
            <p:cNvSpPr/>
            <p:nvPr/>
          </p:nvSpPr>
          <p:spPr>
            <a:xfrm>
              <a:off x="911044"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1" name="Google Shape;25143;p45">
              <a:extLst>
                <a:ext uri="{FF2B5EF4-FFF2-40B4-BE49-F238E27FC236}">
                  <a16:creationId xmlns:a16="http://schemas.microsoft.com/office/drawing/2014/main" id="{A88A014A-6F87-DA6B-42F3-ABBD26DDC44C}"/>
                </a:ext>
              </a:extLst>
            </p:cNvPr>
            <p:cNvSpPr/>
            <p:nvPr/>
          </p:nvSpPr>
          <p:spPr>
            <a:xfrm>
              <a:off x="1030552"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2" name="Google Shape;25144;p45">
              <a:extLst>
                <a:ext uri="{FF2B5EF4-FFF2-40B4-BE49-F238E27FC236}">
                  <a16:creationId xmlns:a16="http://schemas.microsoft.com/office/drawing/2014/main" id="{A4E422D8-7917-839E-1EEE-8329D4092F81}"/>
                </a:ext>
              </a:extLst>
            </p:cNvPr>
            <p:cNvSpPr/>
            <p:nvPr/>
          </p:nvSpPr>
          <p:spPr>
            <a:xfrm>
              <a:off x="8201254"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3" name="Google Shape;25145;p45">
              <a:extLst>
                <a:ext uri="{FF2B5EF4-FFF2-40B4-BE49-F238E27FC236}">
                  <a16:creationId xmlns:a16="http://schemas.microsoft.com/office/drawing/2014/main" id="{5BBEE97B-5D33-6AAD-BACE-47233FF24554}"/>
                </a:ext>
              </a:extLst>
            </p:cNvPr>
            <p:cNvSpPr/>
            <p:nvPr/>
          </p:nvSpPr>
          <p:spPr>
            <a:xfrm>
              <a:off x="8320767"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4" name="Google Shape;25146;p45">
              <a:extLst>
                <a:ext uri="{FF2B5EF4-FFF2-40B4-BE49-F238E27FC236}">
                  <a16:creationId xmlns:a16="http://schemas.microsoft.com/office/drawing/2014/main" id="{762AD286-10A0-EBAD-5AB8-7F622921DDF7}"/>
                </a:ext>
              </a:extLst>
            </p:cNvPr>
            <p:cNvSpPr/>
            <p:nvPr/>
          </p:nvSpPr>
          <p:spPr>
            <a:xfrm>
              <a:off x="8440281"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5" name="Google Shape;25147;p45">
              <a:extLst>
                <a:ext uri="{FF2B5EF4-FFF2-40B4-BE49-F238E27FC236}">
                  <a16:creationId xmlns:a16="http://schemas.microsoft.com/office/drawing/2014/main" id="{86D73A2A-0D88-907C-A530-A80C92F7FD63}"/>
                </a:ext>
              </a:extLst>
            </p:cNvPr>
            <p:cNvSpPr/>
            <p:nvPr/>
          </p:nvSpPr>
          <p:spPr>
            <a:xfrm>
              <a:off x="8559794"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6" name="Google Shape;25148;p45">
              <a:extLst>
                <a:ext uri="{FF2B5EF4-FFF2-40B4-BE49-F238E27FC236}">
                  <a16:creationId xmlns:a16="http://schemas.microsoft.com/office/drawing/2014/main" id="{F3247F0C-C27A-0044-2F22-6510A2728391}"/>
                </a:ext>
              </a:extLst>
            </p:cNvPr>
            <p:cNvSpPr/>
            <p:nvPr/>
          </p:nvSpPr>
          <p:spPr>
            <a:xfrm>
              <a:off x="8679308"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7" name="Google Shape;25149;p45">
              <a:extLst>
                <a:ext uri="{FF2B5EF4-FFF2-40B4-BE49-F238E27FC236}">
                  <a16:creationId xmlns:a16="http://schemas.microsoft.com/office/drawing/2014/main" id="{A8AF0508-D84A-C8B1-DE59-4C0E75DE681E}"/>
                </a:ext>
              </a:extLst>
            </p:cNvPr>
            <p:cNvSpPr/>
            <p:nvPr/>
          </p:nvSpPr>
          <p:spPr>
            <a:xfrm>
              <a:off x="8798821"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8" name="Google Shape;25150;p45">
              <a:extLst>
                <a:ext uri="{FF2B5EF4-FFF2-40B4-BE49-F238E27FC236}">
                  <a16:creationId xmlns:a16="http://schemas.microsoft.com/office/drawing/2014/main" id="{2A876911-1A16-3F54-19E9-427DA6CCD81E}"/>
                </a:ext>
              </a:extLst>
            </p:cNvPr>
            <p:cNvSpPr/>
            <p:nvPr/>
          </p:nvSpPr>
          <p:spPr>
            <a:xfrm>
              <a:off x="313503"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9" name="Google Shape;25151;p45">
              <a:extLst>
                <a:ext uri="{FF2B5EF4-FFF2-40B4-BE49-F238E27FC236}">
                  <a16:creationId xmlns:a16="http://schemas.microsoft.com/office/drawing/2014/main" id="{1FBEE577-0A27-FFA4-C48A-112C69C30216}"/>
                </a:ext>
              </a:extLst>
            </p:cNvPr>
            <p:cNvSpPr/>
            <p:nvPr/>
          </p:nvSpPr>
          <p:spPr>
            <a:xfrm>
              <a:off x="433011"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0" name="Google Shape;25152;p45">
              <a:extLst>
                <a:ext uri="{FF2B5EF4-FFF2-40B4-BE49-F238E27FC236}">
                  <a16:creationId xmlns:a16="http://schemas.microsoft.com/office/drawing/2014/main" id="{A026B87D-C96B-FAAA-2045-2A6BF4F0E3EF}"/>
                </a:ext>
              </a:extLst>
            </p:cNvPr>
            <p:cNvSpPr/>
            <p:nvPr/>
          </p:nvSpPr>
          <p:spPr>
            <a:xfrm>
              <a:off x="552519"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1" name="Google Shape;25153;p45">
              <a:extLst>
                <a:ext uri="{FF2B5EF4-FFF2-40B4-BE49-F238E27FC236}">
                  <a16:creationId xmlns:a16="http://schemas.microsoft.com/office/drawing/2014/main" id="{E5475C5A-245E-D7A2-F283-FACEA01A0B66}"/>
                </a:ext>
              </a:extLst>
            </p:cNvPr>
            <p:cNvSpPr/>
            <p:nvPr/>
          </p:nvSpPr>
          <p:spPr>
            <a:xfrm>
              <a:off x="672027"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2" name="Google Shape;25154;p45">
              <a:extLst>
                <a:ext uri="{FF2B5EF4-FFF2-40B4-BE49-F238E27FC236}">
                  <a16:creationId xmlns:a16="http://schemas.microsoft.com/office/drawing/2014/main" id="{4101CA25-FBB2-661D-BDC3-034F6310DA30}"/>
                </a:ext>
              </a:extLst>
            </p:cNvPr>
            <p:cNvSpPr/>
            <p:nvPr/>
          </p:nvSpPr>
          <p:spPr>
            <a:xfrm>
              <a:off x="791536"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3" name="Google Shape;25155;p45">
              <a:extLst>
                <a:ext uri="{FF2B5EF4-FFF2-40B4-BE49-F238E27FC236}">
                  <a16:creationId xmlns:a16="http://schemas.microsoft.com/office/drawing/2014/main" id="{6B45892E-E553-A9FE-AD5E-E005A0558A37}"/>
                </a:ext>
              </a:extLst>
            </p:cNvPr>
            <p:cNvSpPr/>
            <p:nvPr/>
          </p:nvSpPr>
          <p:spPr>
            <a:xfrm>
              <a:off x="911044"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4" name="Google Shape;25156;p45">
              <a:extLst>
                <a:ext uri="{FF2B5EF4-FFF2-40B4-BE49-F238E27FC236}">
                  <a16:creationId xmlns:a16="http://schemas.microsoft.com/office/drawing/2014/main" id="{75B37F44-4C69-C291-58DE-581E95277669}"/>
                </a:ext>
              </a:extLst>
            </p:cNvPr>
            <p:cNvSpPr/>
            <p:nvPr/>
          </p:nvSpPr>
          <p:spPr>
            <a:xfrm>
              <a:off x="1030552"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5" name="Google Shape;25157;p45">
              <a:extLst>
                <a:ext uri="{FF2B5EF4-FFF2-40B4-BE49-F238E27FC236}">
                  <a16:creationId xmlns:a16="http://schemas.microsoft.com/office/drawing/2014/main" id="{1ED407C6-43C6-B7A4-DA51-A51BE5033802}"/>
                </a:ext>
              </a:extLst>
            </p:cNvPr>
            <p:cNvSpPr/>
            <p:nvPr/>
          </p:nvSpPr>
          <p:spPr>
            <a:xfrm>
              <a:off x="8201254"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6" name="Google Shape;25158;p45">
              <a:extLst>
                <a:ext uri="{FF2B5EF4-FFF2-40B4-BE49-F238E27FC236}">
                  <a16:creationId xmlns:a16="http://schemas.microsoft.com/office/drawing/2014/main" id="{AB5B50ED-D966-F00C-41C9-5922C0560984}"/>
                </a:ext>
              </a:extLst>
            </p:cNvPr>
            <p:cNvSpPr/>
            <p:nvPr/>
          </p:nvSpPr>
          <p:spPr>
            <a:xfrm>
              <a:off x="8320767"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7" name="Google Shape;25159;p45">
              <a:extLst>
                <a:ext uri="{FF2B5EF4-FFF2-40B4-BE49-F238E27FC236}">
                  <a16:creationId xmlns:a16="http://schemas.microsoft.com/office/drawing/2014/main" id="{68C37A0F-3E97-8E02-C1FE-44B38F78F804}"/>
                </a:ext>
              </a:extLst>
            </p:cNvPr>
            <p:cNvSpPr/>
            <p:nvPr/>
          </p:nvSpPr>
          <p:spPr>
            <a:xfrm>
              <a:off x="8440281"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8" name="Google Shape;25160;p45">
              <a:extLst>
                <a:ext uri="{FF2B5EF4-FFF2-40B4-BE49-F238E27FC236}">
                  <a16:creationId xmlns:a16="http://schemas.microsoft.com/office/drawing/2014/main" id="{4FDF577E-479C-1E28-5A91-B79C528097FA}"/>
                </a:ext>
              </a:extLst>
            </p:cNvPr>
            <p:cNvSpPr/>
            <p:nvPr/>
          </p:nvSpPr>
          <p:spPr>
            <a:xfrm>
              <a:off x="8559794"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9" name="Google Shape;25161;p45">
              <a:extLst>
                <a:ext uri="{FF2B5EF4-FFF2-40B4-BE49-F238E27FC236}">
                  <a16:creationId xmlns:a16="http://schemas.microsoft.com/office/drawing/2014/main" id="{8CF77EA7-E40A-1F92-27C6-97AAED288BCA}"/>
                </a:ext>
              </a:extLst>
            </p:cNvPr>
            <p:cNvSpPr/>
            <p:nvPr/>
          </p:nvSpPr>
          <p:spPr>
            <a:xfrm>
              <a:off x="8679308"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0" name="Google Shape;25162;p45">
              <a:extLst>
                <a:ext uri="{FF2B5EF4-FFF2-40B4-BE49-F238E27FC236}">
                  <a16:creationId xmlns:a16="http://schemas.microsoft.com/office/drawing/2014/main" id="{93318E4B-6709-7C02-3E06-DFCA97AF2F3B}"/>
                </a:ext>
              </a:extLst>
            </p:cNvPr>
            <p:cNvSpPr/>
            <p:nvPr/>
          </p:nvSpPr>
          <p:spPr>
            <a:xfrm>
              <a:off x="8798821"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1" name="Google Shape;25163;p45">
              <a:extLst>
                <a:ext uri="{FF2B5EF4-FFF2-40B4-BE49-F238E27FC236}">
                  <a16:creationId xmlns:a16="http://schemas.microsoft.com/office/drawing/2014/main" id="{2D865D65-2DA0-5406-4F6E-E6CA327B04D3}"/>
                </a:ext>
              </a:extLst>
            </p:cNvPr>
            <p:cNvSpPr/>
            <p:nvPr/>
          </p:nvSpPr>
          <p:spPr>
            <a:xfrm>
              <a:off x="313503"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2" name="Google Shape;25164;p45">
              <a:extLst>
                <a:ext uri="{FF2B5EF4-FFF2-40B4-BE49-F238E27FC236}">
                  <a16:creationId xmlns:a16="http://schemas.microsoft.com/office/drawing/2014/main" id="{FEC53205-093A-AD75-E355-F6F156C02343}"/>
                </a:ext>
              </a:extLst>
            </p:cNvPr>
            <p:cNvSpPr/>
            <p:nvPr/>
          </p:nvSpPr>
          <p:spPr>
            <a:xfrm>
              <a:off x="433011"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3" name="Google Shape;25165;p45">
              <a:extLst>
                <a:ext uri="{FF2B5EF4-FFF2-40B4-BE49-F238E27FC236}">
                  <a16:creationId xmlns:a16="http://schemas.microsoft.com/office/drawing/2014/main" id="{3A2CDE02-66E7-9107-A3DC-D635B5952B06}"/>
                </a:ext>
              </a:extLst>
            </p:cNvPr>
            <p:cNvSpPr/>
            <p:nvPr/>
          </p:nvSpPr>
          <p:spPr>
            <a:xfrm>
              <a:off x="552519"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4" name="Google Shape;25166;p45">
              <a:extLst>
                <a:ext uri="{FF2B5EF4-FFF2-40B4-BE49-F238E27FC236}">
                  <a16:creationId xmlns:a16="http://schemas.microsoft.com/office/drawing/2014/main" id="{7FA92DC5-35EC-846E-C173-0CAB78746919}"/>
                </a:ext>
              </a:extLst>
            </p:cNvPr>
            <p:cNvSpPr/>
            <p:nvPr/>
          </p:nvSpPr>
          <p:spPr>
            <a:xfrm>
              <a:off x="672027"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5" name="Google Shape;25167;p45">
              <a:extLst>
                <a:ext uri="{FF2B5EF4-FFF2-40B4-BE49-F238E27FC236}">
                  <a16:creationId xmlns:a16="http://schemas.microsoft.com/office/drawing/2014/main" id="{0B00AAC6-AD36-4E3C-5141-84809E7BE296}"/>
                </a:ext>
              </a:extLst>
            </p:cNvPr>
            <p:cNvSpPr/>
            <p:nvPr/>
          </p:nvSpPr>
          <p:spPr>
            <a:xfrm>
              <a:off x="791536"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6" name="Google Shape;25168;p45">
              <a:extLst>
                <a:ext uri="{FF2B5EF4-FFF2-40B4-BE49-F238E27FC236}">
                  <a16:creationId xmlns:a16="http://schemas.microsoft.com/office/drawing/2014/main" id="{67540F82-CCE8-9EEF-E41E-9546C7C94C3A}"/>
                </a:ext>
              </a:extLst>
            </p:cNvPr>
            <p:cNvSpPr/>
            <p:nvPr/>
          </p:nvSpPr>
          <p:spPr>
            <a:xfrm>
              <a:off x="911044"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7" name="Google Shape;25169;p45">
              <a:extLst>
                <a:ext uri="{FF2B5EF4-FFF2-40B4-BE49-F238E27FC236}">
                  <a16:creationId xmlns:a16="http://schemas.microsoft.com/office/drawing/2014/main" id="{3917DC4B-2AAA-4F11-09BC-ED230E17540C}"/>
                </a:ext>
              </a:extLst>
            </p:cNvPr>
            <p:cNvSpPr/>
            <p:nvPr/>
          </p:nvSpPr>
          <p:spPr>
            <a:xfrm>
              <a:off x="1030552"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8" name="Google Shape;25170;p45">
              <a:extLst>
                <a:ext uri="{FF2B5EF4-FFF2-40B4-BE49-F238E27FC236}">
                  <a16:creationId xmlns:a16="http://schemas.microsoft.com/office/drawing/2014/main" id="{38A62AD9-E5B1-E576-D675-045CF663F95C}"/>
                </a:ext>
              </a:extLst>
            </p:cNvPr>
            <p:cNvSpPr/>
            <p:nvPr/>
          </p:nvSpPr>
          <p:spPr>
            <a:xfrm>
              <a:off x="8201254"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9" name="Google Shape;25171;p45">
              <a:extLst>
                <a:ext uri="{FF2B5EF4-FFF2-40B4-BE49-F238E27FC236}">
                  <a16:creationId xmlns:a16="http://schemas.microsoft.com/office/drawing/2014/main" id="{7AEBF6CD-A1F0-4002-B422-A058B450415A}"/>
                </a:ext>
              </a:extLst>
            </p:cNvPr>
            <p:cNvSpPr/>
            <p:nvPr/>
          </p:nvSpPr>
          <p:spPr>
            <a:xfrm>
              <a:off x="8320767"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0" name="Google Shape;25172;p45">
              <a:extLst>
                <a:ext uri="{FF2B5EF4-FFF2-40B4-BE49-F238E27FC236}">
                  <a16:creationId xmlns:a16="http://schemas.microsoft.com/office/drawing/2014/main" id="{47B51550-DA2E-A426-839A-FA6DAC5B0AD3}"/>
                </a:ext>
              </a:extLst>
            </p:cNvPr>
            <p:cNvSpPr/>
            <p:nvPr/>
          </p:nvSpPr>
          <p:spPr>
            <a:xfrm>
              <a:off x="8440281"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1" name="Google Shape;25173;p45">
              <a:extLst>
                <a:ext uri="{FF2B5EF4-FFF2-40B4-BE49-F238E27FC236}">
                  <a16:creationId xmlns:a16="http://schemas.microsoft.com/office/drawing/2014/main" id="{6576ECDE-386C-BD2F-558F-DB23F796850E}"/>
                </a:ext>
              </a:extLst>
            </p:cNvPr>
            <p:cNvSpPr/>
            <p:nvPr/>
          </p:nvSpPr>
          <p:spPr>
            <a:xfrm>
              <a:off x="8559794"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2" name="Google Shape;25174;p45">
              <a:extLst>
                <a:ext uri="{FF2B5EF4-FFF2-40B4-BE49-F238E27FC236}">
                  <a16:creationId xmlns:a16="http://schemas.microsoft.com/office/drawing/2014/main" id="{281061CF-7DF8-B81B-E261-C3DC305E30E6}"/>
                </a:ext>
              </a:extLst>
            </p:cNvPr>
            <p:cNvSpPr/>
            <p:nvPr/>
          </p:nvSpPr>
          <p:spPr>
            <a:xfrm>
              <a:off x="8679308"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3" name="Google Shape;25175;p45">
              <a:extLst>
                <a:ext uri="{FF2B5EF4-FFF2-40B4-BE49-F238E27FC236}">
                  <a16:creationId xmlns:a16="http://schemas.microsoft.com/office/drawing/2014/main" id="{D73C9B24-93E1-6A7D-54F0-B3DE5BC65925}"/>
                </a:ext>
              </a:extLst>
            </p:cNvPr>
            <p:cNvSpPr/>
            <p:nvPr/>
          </p:nvSpPr>
          <p:spPr>
            <a:xfrm>
              <a:off x="8798821"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4" name="Google Shape;25176;p45">
              <a:extLst>
                <a:ext uri="{FF2B5EF4-FFF2-40B4-BE49-F238E27FC236}">
                  <a16:creationId xmlns:a16="http://schemas.microsoft.com/office/drawing/2014/main" id="{D8C500C6-915C-949F-91DE-5757AA4F9BAC}"/>
                </a:ext>
              </a:extLst>
            </p:cNvPr>
            <p:cNvSpPr/>
            <p:nvPr/>
          </p:nvSpPr>
          <p:spPr>
            <a:xfrm>
              <a:off x="313503"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5" name="Google Shape;25177;p45">
              <a:extLst>
                <a:ext uri="{FF2B5EF4-FFF2-40B4-BE49-F238E27FC236}">
                  <a16:creationId xmlns:a16="http://schemas.microsoft.com/office/drawing/2014/main" id="{F414B4EC-8CF4-3555-F683-BE24676DA6D1}"/>
                </a:ext>
              </a:extLst>
            </p:cNvPr>
            <p:cNvSpPr/>
            <p:nvPr/>
          </p:nvSpPr>
          <p:spPr>
            <a:xfrm>
              <a:off x="433011"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6" name="Google Shape;25178;p45">
              <a:extLst>
                <a:ext uri="{FF2B5EF4-FFF2-40B4-BE49-F238E27FC236}">
                  <a16:creationId xmlns:a16="http://schemas.microsoft.com/office/drawing/2014/main" id="{CB08548F-7A08-3BE1-B33B-DF95C4083CAA}"/>
                </a:ext>
              </a:extLst>
            </p:cNvPr>
            <p:cNvSpPr/>
            <p:nvPr/>
          </p:nvSpPr>
          <p:spPr>
            <a:xfrm>
              <a:off x="552519"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7" name="Google Shape;25179;p45">
              <a:extLst>
                <a:ext uri="{FF2B5EF4-FFF2-40B4-BE49-F238E27FC236}">
                  <a16:creationId xmlns:a16="http://schemas.microsoft.com/office/drawing/2014/main" id="{2D561E9F-CDF5-B96F-AE44-0045872701DC}"/>
                </a:ext>
              </a:extLst>
            </p:cNvPr>
            <p:cNvSpPr/>
            <p:nvPr/>
          </p:nvSpPr>
          <p:spPr>
            <a:xfrm>
              <a:off x="672027"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8" name="Google Shape;25180;p45">
              <a:extLst>
                <a:ext uri="{FF2B5EF4-FFF2-40B4-BE49-F238E27FC236}">
                  <a16:creationId xmlns:a16="http://schemas.microsoft.com/office/drawing/2014/main" id="{6FC602FE-7DDB-9AAB-D5C4-5E712B0E4173}"/>
                </a:ext>
              </a:extLst>
            </p:cNvPr>
            <p:cNvSpPr/>
            <p:nvPr/>
          </p:nvSpPr>
          <p:spPr>
            <a:xfrm>
              <a:off x="791536"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9" name="Google Shape;25181;p45">
              <a:extLst>
                <a:ext uri="{FF2B5EF4-FFF2-40B4-BE49-F238E27FC236}">
                  <a16:creationId xmlns:a16="http://schemas.microsoft.com/office/drawing/2014/main" id="{69EFEEE2-E7CF-0930-312B-81AC9BFECEB8}"/>
                </a:ext>
              </a:extLst>
            </p:cNvPr>
            <p:cNvSpPr/>
            <p:nvPr/>
          </p:nvSpPr>
          <p:spPr>
            <a:xfrm>
              <a:off x="911044"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0" name="Google Shape;25182;p45">
              <a:extLst>
                <a:ext uri="{FF2B5EF4-FFF2-40B4-BE49-F238E27FC236}">
                  <a16:creationId xmlns:a16="http://schemas.microsoft.com/office/drawing/2014/main" id="{254547CD-1BB8-4E51-9125-646BC7DC9EBE}"/>
                </a:ext>
              </a:extLst>
            </p:cNvPr>
            <p:cNvSpPr/>
            <p:nvPr/>
          </p:nvSpPr>
          <p:spPr>
            <a:xfrm>
              <a:off x="1030552"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1" name="Google Shape;25183;p45">
              <a:extLst>
                <a:ext uri="{FF2B5EF4-FFF2-40B4-BE49-F238E27FC236}">
                  <a16:creationId xmlns:a16="http://schemas.microsoft.com/office/drawing/2014/main" id="{D371BE76-9B0A-52E6-1127-8E79D7BA7901}"/>
                </a:ext>
              </a:extLst>
            </p:cNvPr>
            <p:cNvSpPr/>
            <p:nvPr/>
          </p:nvSpPr>
          <p:spPr>
            <a:xfrm>
              <a:off x="8201254"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2" name="Google Shape;25184;p45">
              <a:extLst>
                <a:ext uri="{FF2B5EF4-FFF2-40B4-BE49-F238E27FC236}">
                  <a16:creationId xmlns:a16="http://schemas.microsoft.com/office/drawing/2014/main" id="{A7A85482-80DC-51D6-3088-549C54F0A7CD}"/>
                </a:ext>
              </a:extLst>
            </p:cNvPr>
            <p:cNvSpPr/>
            <p:nvPr/>
          </p:nvSpPr>
          <p:spPr>
            <a:xfrm>
              <a:off x="8320767"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3" name="Google Shape;25185;p45">
              <a:extLst>
                <a:ext uri="{FF2B5EF4-FFF2-40B4-BE49-F238E27FC236}">
                  <a16:creationId xmlns:a16="http://schemas.microsoft.com/office/drawing/2014/main" id="{CCE1B96E-E91E-2908-77C0-4AAD27370499}"/>
                </a:ext>
              </a:extLst>
            </p:cNvPr>
            <p:cNvSpPr/>
            <p:nvPr/>
          </p:nvSpPr>
          <p:spPr>
            <a:xfrm>
              <a:off x="8440281"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4" name="Google Shape;25186;p45">
              <a:extLst>
                <a:ext uri="{FF2B5EF4-FFF2-40B4-BE49-F238E27FC236}">
                  <a16:creationId xmlns:a16="http://schemas.microsoft.com/office/drawing/2014/main" id="{44D5071E-E46A-A704-67C7-A35170C36CFC}"/>
                </a:ext>
              </a:extLst>
            </p:cNvPr>
            <p:cNvSpPr/>
            <p:nvPr/>
          </p:nvSpPr>
          <p:spPr>
            <a:xfrm>
              <a:off x="8559794"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5" name="Google Shape;25187;p45">
              <a:extLst>
                <a:ext uri="{FF2B5EF4-FFF2-40B4-BE49-F238E27FC236}">
                  <a16:creationId xmlns:a16="http://schemas.microsoft.com/office/drawing/2014/main" id="{9B8F0F0A-5A1B-32B4-A88B-FD7B5891E470}"/>
                </a:ext>
              </a:extLst>
            </p:cNvPr>
            <p:cNvSpPr/>
            <p:nvPr/>
          </p:nvSpPr>
          <p:spPr>
            <a:xfrm>
              <a:off x="8679308"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6" name="Google Shape;25188;p45">
              <a:extLst>
                <a:ext uri="{FF2B5EF4-FFF2-40B4-BE49-F238E27FC236}">
                  <a16:creationId xmlns:a16="http://schemas.microsoft.com/office/drawing/2014/main" id="{6B5A15DA-3804-4F86-D25A-BA2F0B95E4DD}"/>
                </a:ext>
              </a:extLst>
            </p:cNvPr>
            <p:cNvSpPr/>
            <p:nvPr/>
          </p:nvSpPr>
          <p:spPr>
            <a:xfrm>
              <a:off x="8798821"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7" name="Google Shape;25189;p45">
              <a:extLst>
                <a:ext uri="{FF2B5EF4-FFF2-40B4-BE49-F238E27FC236}">
                  <a16:creationId xmlns:a16="http://schemas.microsoft.com/office/drawing/2014/main" id="{1290B17C-B7F5-57CE-D905-FC5E13B03E81}"/>
                </a:ext>
              </a:extLst>
            </p:cNvPr>
            <p:cNvSpPr/>
            <p:nvPr/>
          </p:nvSpPr>
          <p:spPr>
            <a:xfrm>
              <a:off x="313503"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8" name="Google Shape;25190;p45">
              <a:extLst>
                <a:ext uri="{FF2B5EF4-FFF2-40B4-BE49-F238E27FC236}">
                  <a16:creationId xmlns:a16="http://schemas.microsoft.com/office/drawing/2014/main" id="{C81A3A31-DAED-1ABF-4A01-5BF7E24C7EB7}"/>
                </a:ext>
              </a:extLst>
            </p:cNvPr>
            <p:cNvSpPr/>
            <p:nvPr/>
          </p:nvSpPr>
          <p:spPr>
            <a:xfrm>
              <a:off x="433011"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9" name="Google Shape;25191;p45">
              <a:extLst>
                <a:ext uri="{FF2B5EF4-FFF2-40B4-BE49-F238E27FC236}">
                  <a16:creationId xmlns:a16="http://schemas.microsoft.com/office/drawing/2014/main" id="{FC15D8CF-C27E-2DBF-FF2A-5D0BA296C8A2}"/>
                </a:ext>
              </a:extLst>
            </p:cNvPr>
            <p:cNvSpPr/>
            <p:nvPr/>
          </p:nvSpPr>
          <p:spPr>
            <a:xfrm>
              <a:off x="552519"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0" name="Google Shape;25192;p45">
              <a:extLst>
                <a:ext uri="{FF2B5EF4-FFF2-40B4-BE49-F238E27FC236}">
                  <a16:creationId xmlns:a16="http://schemas.microsoft.com/office/drawing/2014/main" id="{8941F48A-586E-D164-29B1-ACB3EAADC31F}"/>
                </a:ext>
              </a:extLst>
            </p:cNvPr>
            <p:cNvSpPr/>
            <p:nvPr/>
          </p:nvSpPr>
          <p:spPr>
            <a:xfrm>
              <a:off x="672027"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1" name="Google Shape;25193;p45">
              <a:extLst>
                <a:ext uri="{FF2B5EF4-FFF2-40B4-BE49-F238E27FC236}">
                  <a16:creationId xmlns:a16="http://schemas.microsoft.com/office/drawing/2014/main" id="{169F6751-59FC-D13F-0B34-0388E407699C}"/>
                </a:ext>
              </a:extLst>
            </p:cNvPr>
            <p:cNvSpPr/>
            <p:nvPr/>
          </p:nvSpPr>
          <p:spPr>
            <a:xfrm>
              <a:off x="791536"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2" name="Google Shape;25194;p45">
              <a:extLst>
                <a:ext uri="{FF2B5EF4-FFF2-40B4-BE49-F238E27FC236}">
                  <a16:creationId xmlns:a16="http://schemas.microsoft.com/office/drawing/2014/main" id="{99025EA2-36DB-F8B7-B1BE-439F1B5CF25B}"/>
                </a:ext>
              </a:extLst>
            </p:cNvPr>
            <p:cNvSpPr/>
            <p:nvPr/>
          </p:nvSpPr>
          <p:spPr>
            <a:xfrm>
              <a:off x="911044"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3" name="Google Shape;25195;p45">
              <a:extLst>
                <a:ext uri="{FF2B5EF4-FFF2-40B4-BE49-F238E27FC236}">
                  <a16:creationId xmlns:a16="http://schemas.microsoft.com/office/drawing/2014/main" id="{B64AD010-453E-7ABA-BF44-0AE5FAB54D26}"/>
                </a:ext>
              </a:extLst>
            </p:cNvPr>
            <p:cNvSpPr/>
            <p:nvPr/>
          </p:nvSpPr>
          <p:spPr>
            <a:xfrm>
              <a:off x="1030552"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4" name="Google Shape;25196;p45">
              <a:extLst>
                <a:ext uri="{FF2B5EF4-FFF2-40B4-BE49-F238E27FC236}">
                  <a16:creationId xmlns:a16="http://schemas.microsoft.com/office/drawing/2014/main" id="{B27CAD21-1730-3CE1-06E5-C74DC881593C}"/>
                </a:ext>
              </a:extLst>
            </p:cNvPr>
            <p:cNvSpPr/>
            <p:nvPr/>
          </p:nvSpPr>
          <p:spPr>
            <a:xfrm>
              <a:off x="8201254"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5" name="Google Shape;25197;p45">
              <a:extLst>
                <a:ext uri="{FF2B5EF4-FFF2-40B4-BE49-F238E27FC236}">
                  <a16:creationId xmlns:a16="http://schemas.microsoft.com/office/drawing/2014/main" id="{6DD179EF-3532-E0F1-F696-1BFA161D391B}"/>
                </a:ext>
              </a:extLst>
            </p:cNvPr>
            <p:cNvSpPr/>
            <p:nvPr/>
          </p:nvSpPr>
          <p:spPr>
            <a:xfrm>
              <a:off x="8320767"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6" name="Google Shape;25198;p45">
              <a:extLst>
                <a:ext uri="{FF2B5EF4-FFF2-40B4-BE49-F238E27FC236}">
                  <a16:creationId xmlns:a16="http://schemas.microsoft.com/office/drawing/2014/main" id="{3ACF2C66-A1B7-84FD-AED1-58D082F3F9CF}"/>
                </a:ext>
              </a:extLst>
            </p:cNvPr>
            <p:cNvSpPr/>
            <p:nvPr/>
          </p:nvSpPr>
          <p:spPr>
            <a:xfrm>
              <a:off x="8440281"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7" name="Google Shape;25199;p45">
              <a:extLst>
                <a:ext uri="{FF2B5EF4-FFF2-40B4-BE49-F238E27FC236}">
                  <a16:creationId xmlns:a16="http://schemas.microsoft.com/office/drawing/2014/main" id="{AC9F1E24-ADFE-36CD-4971-5B4F111A389E}"/>
                </a:ext>
              </a:extLst>
            </p:cNvPr>
            <p:cNvSpPr/>
            <p:nvPr/>
          </p:nvSpPr>
          <p:spPr>
            <a:xfrm>
              <a:off x="8559794"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8" name="Google Shape;25200;p45">
              <a:extLst>
                <a:ext uri="{FF2B5EF4-FFF2-40B4-BE49-F238E27FC236}">
                  <a16:creationId xmlns:a16="http://schemas.microsoft.com/office/drawing/2014/main" id="{3CE4190D-083F-104E-B559-5E6A644F0517}"/>
                </a:ext>
              </a:extLst>
            </p:cNvPr>
            <p:cNvSpPr/>
            <p:nvPr/>
          </p:nvSpPr>
          <p:spPr>
            <a:xfrm>
              <a:off x="8679308"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9" name="Google Shape;25201;p45">
              <a:extLst>
                <a:ext uri="{FF2B5EF4-FFF2-40B4-BE49-F238E27FC236}">
                  <a16:creationId xmlns:a16="http://schemas.microsoft.com/office/drawing/2014/main" id="{A1C8AA6B-2079-3B5E-4161-0D2CB4C5CF4D}"/>
                </a:ext>
              </a:extLst>
            </p:cNvPr>
            <p:cNvSpPr/>
            <p:nvPr/>
          </p:nvSpPr>
          <p:spPr>
            <a:xfrm>
              <a:off x="8798821"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0" name="Google Shape;25202;p45">
              <a:extLst>
                <a:ext uri="{FF2B5EF4-FFF2-40B4-BE49-F238E27FC236}">
                  <a16:creationId xmlns:a16="http://schemas.microsoft.com/office/drawing/2014/main" id="{7D429412-6BD3-C72D-0721-2BC80A56DCC8}"/>
                </a:ext>
              </a:extLst>
            </p:cNvPr>
            <p:cNvSpPr/>
            <p:nvPr/>
          </p:nvSpPr>
          <p:spPr>
            <a:xfrm>
              <a:off x="313503"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1" name="Google Shape;25203;p45">
              <a:extLst>
                <a:ext uri="{FF2B5EF4-FFF2-40B4-BE49-F238E27FC236}">
                  <a16:creationId xmlns:a16="http://schemas.microsoft.com/office/drawing/2014/main" id="{8D300CCC-61D4-3455-00FC-6FC45A23F6B5}"/>
                </a:ext>
              </a:extLst>
            </p:cNvPr>
            <p:cNvSpPr/>
            <p:nvPr/>
          </p:nvSpPr>
          <p:spPr>
            <a:xfrm>
              <a:off x="433011"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2" name="Google Shape;25204;p45">
              <a:extLst>
                <a:ext uri="{FF2B5EF4-FFF2-40B4-BE49-F238E27FC236}">
                  <a16:creationId xmlns:a16="http://schemas.microsoft.com/office/drawing/2014/main" id="{4990D85A-DC9D-0A6A-BE85-2A0F65606E6F}"/>
                </a:ext>
              </a:extLst>
            </p:cNvPr>
            <p:cNvSpPr/>
            <p:nvPr/>
          </p:nvSpPr>
          <p:spPr>
            <a:xfrm>
              <a:off x="552519"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3" name="Google Shape;25205;p45">
              <a:extLst>
                <a:ext uri="{FF2B5EF4-FFF2-40B4-BE49-F238E27FC236}">
                  <a16:creationId xmlns:a16="http://schemas.microsoft.com/office/drawing/2014/main" id="{80BF1598-D863-7D22-EFE2-C986A31E543A}"/>
                </a:ext>
              </a:extLst>
            </p:cNvPr>
            <p:cNvSpPr/>
            <p:nvPr/>
          </p:nvSpPr>
          <p:spPr>
            <a:xfrm>
              <a:off x="672027"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4" name="Google Shape;25206;p45">
              <a:extLst>
                <a:ext uri="{FF2B5EF4-FFF2-40B4-BE49-F238E27FC236}">
                  <a16:creationId xmlns:a16="http://schemas.microsoft.com/office/drawing/2014/main" id="{C5F25B6B-FF0D-B2DF-9036-C4AD9D404C0A}"/>
                </a:ext>
              </a:extLst>
            </p:cNvPr>
            <p:cNvSpPr/>
            <p:nvPr/>
          </p:nvSpPr>
          <p:spPr>
            <a:xfrm>
              <a:off x="791536"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5" name="Google Shape;25207;p45">
              <a:extLst>
                <a:ext uri="{FF2B5EF4-FFF2-40B4-BE49-F238E27FC236}">
                  <a16:creationId xmlns:a16="http://schemas.microsoft.com/office/drawing/2014/main" id="{5DE2E428-BDBA-4304-68FA-3E3C33A79A7D}"/>
                </a:ext>
              </a:extLst>
            </p:cNvPr>
            <p:cNvSpPr/>
            <p:nvPr/>
          </p:nvSpPr>
          <p:spPr>
            <a:xfrm>
              <a:off x="911044"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6" name="Google Shape;25208;p45">
              <a:extLst>
                <a:ext uri="{FF2B5EF4-FFF2-40B4-BE49-F238E27FC236}">
                  <a16:creationId xmlns:a16="http://schemas.microsoft.com/office/drawing/2014/main" id="{211F67B8-C84A-2BE8-47D8-FC89FFB46BF1}"/>
                </a:ext>
              </a:extLst>
            </p:cNvPr>
            <p:cNvSpPr/>
            <p:nvPr/>
          </p:nvSpPr>
          <p:spPr>
            <a:xfrm>
              <a:off x="1030552"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7" name="Google Shape;25209;p45">
              <a:extLst>
                <a:ext uri="{FF2B5EF4-FFF2-40B4-BE49-F238E27FC236}">
                  <a16:creationId xmlns:a16="http://schemas.microsoft.com/office/drawing/2014/main" id="{D0F06A67-3503-A650-C1C2-30822E783B7A}"/>
                </a:ext>
              </a:extLst>
            </p:cNvPr>
            <p:cNvSpPr/>
            <p:nvPr/>
          </p:nvSpPr>
          <p:spPr>
            <a:xfrm>
              <a:off x="8201254"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8" name="Google Shape;25210;p45">
              <a:extLst>
                <a:ext uri="{FF2B5EF4-FFF2-40B4-BE49-F238E27FC236}">
                  <a16:creationId xmlns:a16="http://schemas.microsoft.com/office/drawing/2014/main" id="{47DF1773-80F4-AFE6-640F-AA0254C49381}"/>
                </a:ext>
              </a:extLst>
            </p:cNvPr>
            <p:cNvSpPr/>
            <p:nvPr/>
          </p:nvSpPr>
          <p:spPr>
            <a:xfrm>
              <a:off x="8320767"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9" name="Google Shape;25211;p45">
              <a:extLst>
                <a:ext uri="{FF2B5EF4-FFF2-40B4-BE49-F238E27FC236}">
                  <a16:creationId xmlns:a16="http://schemas.microsoft.com/office/drawing/2014/main" id="{30879015-6545-DA6D-2287-10AC34C55EA1}"/>
                </a:ext>
              </a:extLst>
            </p:cNvPr>
            <p:cNvSpPr/>
            <p:nvPr/>
          </p:nvSpPr>
          <p:spPr>
            <a:xfrm>
              <a:off x="8440281"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0" name="Google Shape;25212;p45">
              <a:extLst>
                <a:ext uri="{FF2B5EF4-FFF2-40B4-BE49-F238E27FC236}">
                  <a16:creationId xmlns:a16="http://schemas.microsoft.com/office/drawing/2014/main" id="{90B7045F-FB1F-FE87-F5BF-3F32BB185856}"/>
                </a:ext>
              </a:extLst>
            </p:cNvPr>
            <p:cNvSpPr/>
            <p:nvPr/>
          </p:nvSpPr>
          <p:spPr>
            <a:xfrm>
              <a:off x="8559794"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1" name="Google Shape;25213;p45">
              <a:extLst>
                <a:ext uri="{FF2B5EF4-FFF2-40B4-BE49-F238E27FC236}">
                  <a16:creationId xmlns:a16="http://schemas.microsoft.com/office/drawing/2014/main" id="{58372827-7F3A-C375-CA30-EE0371AA7082}"/>
                </a:ext>
              </a:extLst>
            </p:cNvPr>
            <p:cNvSpPr/>
            <p:nvPr/>
          </p:nvSpPr>
          <p:spPr>
            <a:xfrm>
              <a:off x="8679308"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2" name="Google Shape;25214;p45">
              <a:extLst>
                <a:ext uri="{FF2B5EF4-FFF2-40B4-BE49-F238E27FC236}">
                  <a16:creationId xmlns:a16="http://schemas.microsoft.com/office/drawing/2014/main" id="{10EEA765-1AF3-CBDD-ABD1-47B3CFBF40B3}"/>
                </a:ext>
              </a:extLst>
            </p:cNvPr>
            <p:cNvSpPr/>
            <p:nvPr/>
          </p:nvSpPr>
          <p:spPr>
            <a:xfrm>
              <a:off x="8798821"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3" name="Google Shape;25215;p45">
              <a:extLst>
                <a:ext uri="{FF2B5EF4-FFF2-40B4-BE49-F238E27FC236}">
                  <a16:creationId xmlns:a16="http://schemas.microsoft.com/office/drawing/2014/main" id="{4C54AE30-FFC9-0591-34DC-D252C3B94D30}"/>
                </a:ext>
              </a:extLst>
            </p:cNvPr>
            <p:cNvSpPr/>
            <p:nvPr/>
          </p:nvSpPr>
          <p:spPr>
            <a:xfrm>
              <a:off x="313503"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4" name="Google Shape;25216;p45">
              <a:extLst>
                <a:ext uri="{FF2B5EF4-FFF2-40B4-BE49-F238E27FC236}">
                  <a16:creationId xmlns:a16="http://schemas.microsoft.com/office/drawing/2014/main" id="{703093E0-9637-557D-EB44-E1A7B91C2E69}"/>
                </a:ext>
              </a:extLst>
            </p:cNvPr>
            <p:cNvSpPr/>
            <p:nvPr/>
          </p:nvSpPr>
          <p:spPr>
            <a:xfrm>
              <a:off x="433011"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5" name="Google Shape;25217;p45">
              <a:extLst>
                <a:ext uri="{FF2B5EF4-FFF2-40B4-BE49-F238E27FC236}">
                  <a16:creationId xmlns:a16="http://schemas.microsoft.com/office/drawing/2014/main" id="{5F1DC23A-167D-907A-7D2E-A89330052737}"/>
                </a:ext>
              </a:extLst>
            </p:cNvPr>
            <p:cNvSpPr/>
            <p:nvPr/>
          </p:nvSpPr>
          <p:spPr>
            <a:xfrm>
              <a:off x="552519"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6" name="Google Shape;25218;p45">
              <a:extLst>
                <a:ext uri="{FF2B5EF4-FFF2-40B4-BE49-F238E27FC236}">
                  <a16:creationId xmlns:a16="http://schemas.microsoft.com/office/drawing/2014/main" id="{72335F5C-E173-2DDA-2C4C-0E8907C335A6}"/>
                </a:ext>
              </a:extLst>
            </p:cNvPr>
            <p:cNvSpPr/>
            <p:nvPr/>
          </p:nvSpPr>
          <p:spPr>
            <a:xfrm>
              <a:off x="672027"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7" name="Google Shape;25219;p45">
              <a:extLst>
                <a:ext uri="{FF2B5EF4-FFF2-40B4-BE49-F238E27FC236}">
                  <a16:creationId xmlns:a16="http://schemas.microsoft.com/office/drawing/2014/main" id="{CEC6E2BB-70A1-D840-654C-0EF100952A93}"/>
                </a:ext>
              </a:extLst>
            </p:cNvPr>
            <p:cNvSpPr/>
            <p:nvPr/>
          </p:nvSpPr>
          <p:spPr>
            <a:xfrm>
              <a:off x="791536"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8" name="Google Shape;25220;p45">
              <a:extLst>
                <a:ext uri="{FF2B5EF4-FFF2-40B4-BE49-F238E27FC236}">
                  <a16:creationId xmlns:a16="http://schemas.microsoft.com/office/drawing/2014/main" id="{2A120453-F072-15BF-9697-378270A1541C}"/>
                </a:ext>
              </a:extLst>
            </p:cNvPr>
            <p:cNvSpPr/>
            <p:nvPr/>
          </p:nvSpPr>
          <p:spPr>
            <a:xfrm>
              <a:off x="911044"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9" name="Google Shape;25221;p45">
              <a:extLst>
                <a:ext uri="{FF2B5EF4-FFF2-40B4-BE49-F238E27FC236}">
                  <a16:creationId xmlns:a16="http://schemas.microsoft.com/office/drawing/2014/main" id="{FEAACA97-2500-C429-D5CB-CB792B8A277C}"/>
                </a:ext>
              </a:extLst>
            </p:cNvPr>
            <p:cNvSpPr/>
            <p:nvPr/>
          </p:nvSpPr>
          <p:spPr>
            <a:xfrm>
              <a:off x="1030552"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0" name="Google Shape;25222;p45">
              <a:extLst>
                <a:ext uri="{FF2B5EF4-FFF2-40B4-BE49-F238E27FC236}">
                  <a16:creationId xmlns:a16="http://schemas.microsoft.com/office/drawing/2014/main" id="{FFA93593-FD3A-6AFE-9A34-D4793C63A1F4}"/>
                </a:ext>
              </a:extLst>
            </p:cNvPr>
            <p:cNvSpPr/>
            <p:nvPr/>
          </p:nvSpPr>
          <p:spPr>
            <a:xfrm>
              <a:off x="8201254"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1" name="Google Shape;25223;p45">
              <a:extLst>
                <a:ext uri="{FF2B5EF4-FFF2-40B4-BE49-F238E27FC236}">
                  <a16:creationId xmlns:a16="http://schemas.microsoft.com/office/drawing/2014/main" id="{905764BE-D5F7-FA96-C5EE-5DE9541F0C64}"/>
                </a:ext>
              </a:extLst>
            </p:cNvPr>
            <p:cNvSpPr/>
            <p:nvPr/>
          </p:nvSpPr>
          <p:spPr>
            <a:xfrm>
              <a:off x="8320767"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2" name="Google Shape;25224;p45">
              <a:extLst>
                <a:ext uri="{FF2B5EF4-FFF2-40B4-BE49-F238E27FC236}">
                  <a16:creationId xmlns:a16="http://schemas.microsoft.com/office/drawing/2014/main" id="{4735E5CD-1AD8-229C-10DE-C96495FE07F4}"/>
                </a:ext>
              </a:extLst>
            </p:cNvPr>
            <p:cNvSpPr/>
            <p:nvPr/>
          </p:nvSpPr>
          <p:spPr>
            <a:xfrm>
              <a:off x="8440281"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3" name="Google Shape;25225;p45">
              <a:extLst>
                <a:ext uri="{FF2B5EF4-FFF2-40B4-BE49-F238E27FC236}">
                  <a16:creationId xmlns:a16="http://schemas.microsoft.com/office/drawing/2014/main" id="{9A281C09-09F9-0811-51BB-27C69157A856}"/>
                </a:ext>
              </a:extLst>
            </p:cNvPr>
            <p:cNvSpPr/>
            <p:nvPr/>
          </p:nvSpPr>
          <p:spPr>
            <a:xfrm>
              <a:off x="8559794"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4" name="Google Shape;25226;p45">
              <a:extLst>
                <a:ext uri="{FF2B5EF4-FFF2-40B4-BE49-F238E27FC236}">
                  <a16:creationId xmlns:a16="http://schemas.microsoft.com/office/drawing/2014/main" id="{270ED3D4-05F0-B50F-60B8-A3DBC94CB40C}"/>
                </a:ext>
              </a:extLst>
            </p:cNvPr>
            <p:cNvSpPr/>
            <p:nvPr/>
          </p:nvSpPr>
          <p:spPr>
            <a:xfrm>
              <a:off x="8679308"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5" name="Google Shape;25227;p45">
              <a:extLst>
                <a:ext uri="{FF2B5EF4-FFF2-40B4-BE49-F238E27FC236}">
                  <a16:creationId xmlns:a16="http://schemas.microsoft.com/office/drawing/2014/main" id="{7502FE8A-E19B-1618-F28D-A5F4CCCFB176}"/>
                </a:ext>
              </a:extLst>
            </p:cNvPr>
            <p:cNvSpPr/>
            <p:nvPr/>
          </p:nvSpPr>
          <p:spPr>
            <a:xfrm>
              <a:off x="8798821"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6" name="Google Shape;25228;p45">
              <a:extLst>
                <a:ext uri="{FF2B5EF4-FFF2-40B4-BE49-F238E27FC236}">
                  <a16:creationId xmlns:a16="http://schemas.microsoft.com/office/drawing/2014/main" id="{ACF79F41-E09B-D7F8-8165-4B689C8817A6}"/>
                </a:ext>
              </a:extLst>
            </p:cNvPr>
            <p:cNvSpPr/>
            <p:nvPr/>
          </p:nvSpPr>
          <p:spPr>
            <a:xfrm>
              <a:off x="313503"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7" name="Google Shape;25229;p45">
              <a:extLst>
                <a:ext uri="{FF2B5EF4-FFF2-40B4-BE49-F238E27FC236}">
                  <a16:creationId xmlns:a16="http://schemas.microsoft.com/office/drawing/2014/main" id="{E3576BEB-ECBB-29B3-EEEA-4250EE3034AD}"/>
                </a:ext>
              </a:extLst>
            </p:cNvPr>
            <p:cNvSpPr/>
            <p:nvPr/>
          </p:nvSpPr>
          <p:spPr>
            <a:xfrm>
              <a:off x="433011"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8" name="Google Shape;25230;p45">
              <a:extLst>
                <a:ext uri="{FF2B5EF4-FFF2-40B4-BE49-F238E27FC236}">
                  <a16:creationId xmlns:a16="http://schemas.microsoft.com/office/drawing/2014/main" id="{A23C8943-C68E-8CDE-BDF7-EF17D80F6A6B}"/>
                </a:ext>
              </a:extLst>
            </p:cNvPr>
            <p:cNvSpPr/>
            <p:nvPr/>
          </p:nvSpPr>
          <p:spPr>
            <a:xfrm>
              <a:off x="552519"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9" name="Google Shape;25231;p45">
              <a:extLst>
                <a:ext uri="{FF2B5EF4-FFF2-40B4-BE49-F238E27FC236}">
                  <a16:creationId xmlns:a16="http://schemas.microsoft.com/office/drawing/2014/main" id="{22818B42-67E2-5153-0998-3E9D21654884}"/>
                </a:ext>
              </a:extLst>
            </p:cNvPr>
            <p:cNvSpPr/>
            <p:nvPr/>
          </p:nvSpPr>
          <p:spPr>
            <a:xfrm>
              <a:off x="672027"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0" name="Google Shape;25232;p45">
              <a:extLst>
                <a:ext uri="{FF2B5EF4-FFF2-40B4-BE49-F238E27FC236}">
                  <a16:creationId xmlns:a16="http://schemas.microsoft.com/office/drawing/2014/main" id="{4EB13476-1FCF-35DE-105D-A4126ECF203F}"/>
                </a:ext>
              </a:extLst>
            </p:cNvPr>
            <p:cNvSpPr/>
            <p:nvPr/>
          </p:nvSpPr>
          <p:spPr>
            <a:xfrm>
              <a:off x="791536"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1" name="Google Shape;25233;p45">
              <a:extLst>
                <a:ext uri="{FF2B5EF4-FFF2-40B4-BE49-F238E27FC236}">
                  <a16:creationId xmlns:a16="http://schemas.microsoft.com/office/drawing/2014/main" id="{D8CECCC5-E9F6-4C61-1634-E5D1EFC7A8FA}"/>
                </a:ext>
              </a:extLst>
            </p:cNvPr>
            <p:cNvSpPr/>
            <p:nvPr/>
          </p:nvSpPr>
          <p:spPr>
            <a:xfrm>
              <a:off x="911044"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2" name="Google Shape;25234;p45">
              <a:extLst>
                <a:ext uri="{FF2B5EF4-FFF2-40B4-BE49-F238E27FC236}">
                  <a16:creationId xmlns:a16="http://schemas.microsoft.com/office/drawing/2014/main" id="{3014D51E-9E2E-8537-4CDB-A1C962B91336}"/>
                </a:ext>
              </a:extLst>
            </p:cNvPr>
            <p:cNvSpPr/>
            <p:nvPr/>
          </p:nvSpPr>
          <p:spPr>
            <a:xfrm>
              <a:off x="1030552"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3" name="Google Shape;25235;p45">
              <a:extLst>
                <a:ext uri="{FF2B5EF4-FFF2-40B4-BE49-F238E27FC236}">
                  <a16:creationId xmlns:a16="http://schemas.microsoft.com/office/drawing/2014/main" id="{D9464357-92D4-CBF2-B376-9F67DD869C1F}"/>
                </a:ext>
              </a:extLst>
            </p:cNvPr>
            <p:cNvSpPr/>
            <p:nvPr/>
          </p:nvSpPr>
          <p:spPr>
            <a:xfrm>
              <a:off x="8201254"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4" name="Google Shape;25236;p45">
              <a:extLst>
                <a:ext uri="{FF2B5EF4-FFF2-40B4-BE49-F238E27FC236}">
                  <a16:creationId xmlns:a16="http://schemas.microsoft.com/office/drawing/2014/main" id="{073A007A-39F1-E16C-6566-8FBBF072EB4B}"/>
                </a:ext>
              </a:extLst>
            </p:cNvPr>
            <p:cNvSpPr/>
            <p:nvPr/>
          </p:nvSpPr>
          <p:spPr>
            <a:xfrm>
              <a:off x="8320767"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5" name="Google Shape;25237;p45">
              <a:extLst>
                <a:ext uri="{FF2B5EF4-FFF2-40B4-BE49-F238E27FC236}">
                  <a16:creationId xmlns:a16="http://schemas.microsoft.com/office/drawing/2014/main" id="{B3D3746A-53F7-D586-6F5D-9AB25861F707}"/>
                </a:ext>
              </a:extLst>
            </p:cNvPr>
            <p:cNvSpPr/>
            <p:nvPr/>
          </p:nvSpPr>
          <p:spPr>
            <a:xfrm>
              <a:off x="8440281"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6" name="Google Shape;25238;p45">
              <a:extLst>
                <a:ext uri="{FF2B5EF4-FFF2-40B4-BE49-F238E27FC236}">
                  <a16:creationId xmlns:a16="http://schemas.microsoft.com/office/drawing/2014/main" id="{38D3D306-6E95-830D-F88C-53D75D9949D1}"/>
                </a:ext>
              </a:extLst>
            </p:cNvPr>
            <p:cNvSpPr/>
            <p:nvPr/>
          </p:nvSpPr>
          <p:spPr>
            <a:xfrm>
              <a:off x="8559794"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7" name="Google Shape;25239;p45">
              <a:extLst>
                <a:ext uri="{FF2B5EF4-FFF2-40B4-BE49-F238E27FC236}">
                  <a16:creationId xmlns:a16="http://schemas.microsoft.com/office/drawing/2014/main" id="{9EA1F30F-0F9B-0063-74C4-78CFA7978CDF}"/>
                </a:ext>
              </a:extLst>
            </p:cNvPr>
            <p:cNvSpPr/>
            <p:nvPr/>
          </p:nvSpPr>
          <p:spPr>
            <a:xfrm>
              <a:off x="8679308"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8" name="Google Shape;25240;p45">
              <a:extLst>
                <a:ext uri="{FF2B5EF4-FFF2-40B4-BE49-F238E27FC236}">
                  <a16:creationId xmlns:a16="http://schemas.microsoft.com/office/drawing/2014/main" id="{B204B961-4866-E283-3AA4-E200FB4390C0}"/>
                </a:ext>
              </a:extLst>
            </p:cNvPr>
            <p:cNvSpPr/>
            <p:nvPr/>
          </p:nvSpPr>
          <p:spPr>
            <a:xfrm>
              <a:off x="8798821"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9" name="Google Shape;25241;p45">
              <a:extLst>
                <a:ext uri="{FF2B5EF4-FFF2-40B4-BE49-F238E27FC236}">
                  <a16:creationId xmlns:a16="http://schemas.microsoft.com/office/drawing/2014/main" id="{6120FE25-4952-4F46-B4FD-CFF393425C63}"/>
                </a:ext>
              </a:extLst>
            </p:cNvPr>
            <p:cNvSpPr/>
            <p:nvPr/>
          </p:nvSpPr>
          <p:spPr>
            <a:xfrm>
              <a:off x="313503"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0" name="Google Shape;25242;p45">
              <a:extLst>
                <a:ext uri="{FF2B5EF4-FFF2-40B4-BE49-F238E27FC236}">
                  <a16:creationId xmlns:a16="http://schemas.microsoft.com/office/drawing/2014/main" id="{CAE5EC87-BC68-CEF3-6E4C-0A67EEC6321E}"/>
                </a:ext>
              </a:extLst>
            </p:cNvPr>
            <p:cNvSpPr/>
            <p:nvPr/>
          </p:nvSpPr>
          <p:spPr>
            <a:xfrm>
              <a:off x="433011"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1" name="Google Shape;25243;p45">
              <a:extLst>
                <a:ext uri="{FF2B5EF4-FFF2-40B4-BE49-F238E27FC236}">
                  <a16:creationId xmlns:a16="http://schemas.microsoft.com/office/drawing/2014/main" id="{65DE67CC-DE21-51EB-E9F1-51B9D8B90A97}"/>
                </a:ext>
              </a:extLst>
            </p:cNvPr>
            <p:cNvSpPr/>
            <p:nvPr/>
          </p:nvSpPr>
          <p:spPr>
            <a:xfrm>
              <a:off x="552519"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2" name="Google Shape;25244;p45">
              <a:extLst>
                <a:ext uri="{FF2B5EF4-FFF2-40B4-BE49-F238E27FC236}">
                  <a16:creationId xmlns:a16="http://schemas.microsoft.com/office/drawing/2014/main" id="{8FB72CDD-4ECD-DC2A-0CA6-4070BBB35A8B}"/>
                </a:ext>
              </a:extLst>
            </p:cNvPr>
            <p:cNvSpPr/>
            <p:nvPr/>
          </p:nvSpPr>
          <p:spPr>
            <a:xfrm>
              <a:off x="672027"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3" name="Google Shape;25245;p45">
              <a:extLst>
                <a:ext uri="{FF2B5EF4-FFF2-40B4-BE49-F238E27FC236}">
                  <a16:creationId xmlns:a16="http://schemas.microsoft.com/office/drawing/2014/main" id="{27E834DD-193C-A1D5-D0EB-1B7D564CB459}"/>
                </a:ext>
              </a:extLst>
            </p:cNvPr>
            <p:cNvSpPr/>
            <p:nvPr/>
          </p:nvSpPr>
          <p:spPr>
            <a:xfrm>
              <a:off x="791536"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4" name="Google Shape;25246;p45">
              <a:extLst>
                <a:ext uri="{FF2B5EF4-FFF2-40B4-BE49-F238E27FC236}">
                  <a16:creationId xmlns:a16="http://schemas.microsoft.com/office/drawing/2014/main" id="{56FA64DB-7EAF-2371-250A-BE8DCEB4C568}"/>
                </a:ext>
              </a:extLst>
            </p:cNvPr>
            <p:cNvSpPr/>
            <p:nvPr/>
          </p:nvSpPr>
          <p:spPr>
            <a:xfrm>
              <a:off x="911044"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5" name="Google Shape;25247;p45">
              <a:extLst>
                <a:ext uri="{FF2B5EF4-FFF2-40B4-BE49-F238E27FC236}">
                  <a16:creationId xmlns:a16="http://schemas.microsoft.com/office/drawing/2014/main" id="{DB04E47A-0A26-6C2F-1CC0-4A856947FFB8}"/>
                </a:ext>
              </a:extLst>
            </p:cNvPr>
            <p:cNvSpPr/>
            <p:nvPr/>
          </p:nvSpPr>
          <p:spPr>
            <a:xfrm>
              <a:off x="1030552"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6" name="Google Shape;25248;p45">
              <a:extLst>
                <a:ext uri="{FF2B5EF4-FFF2-40B4-BE49-F238E27FC236}">
                  <a16:creationId xmlns:a16="http://schemas.microsoft.com/office/drawing/2014/main" id="{9BE8BFE3-E13C-C3C0-6D4A-66CE4F586566}"/>
                </a:ext>
              </a:extLst>
            </p:cNvPr>
            <p:cNvSpPr/>
            <p:nvPr/>
          </p:nvSpPr>
          <p:spPr>
            <a:xfrm>
              <a:off x="8201254"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7" name="Google Shape;25249;p45">
              <a:extLst>
                <a:ext uri="{FF2B5EF4-FFF2-40B4-BE49-F238E27FC236}">
                  <a16:creationId xmlns:a16="http://schemas.microsoft.com/office/drawing/2014/main" id="{1A36223A-50C5-BBF0-1FCA-C3511D8EFAE8}"/>
                </a:ext>
              </a:extLst>
            </p:cNvPr>
            <p:cNvSpPr/>
            <p:nvPr/>
          </p:nvSpPr>
          <p:spPr>
            <a:xfrm>
              <a:off x="8320767"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8" name="Google Shape;25250;p45">
              <a:extLst>
                <a:ext uri="{FF2B5EF4-FFF2-40B4-BE49-F238E27FC236}">
                  <a16:creationId xmlns:a16="http://schemas.microsoft.com/office/drawing/2014/main" id="{8E6F713A-9448-347B-5252-D128E9C1D41F}"/>
                </a:ext>
              </a:extLst>
            </p:cNvPr>
            <p:cNvSpPr/>
            <p:nvPr/>
          </p:nvSpPr>
          <p:spPr>
            <a:xfrm>
              <a:off x="8440281"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9" name="Google Shape;25251;p45">
              <a:extLst>
                <a:ext uri="{FF2B5EF4-FFF2-40B4-BE49-F238E27FC236}">
                  <a16:creationId xmlns:a16="http://schemas.microsoft.com/office/drawing/2014/main" id="{2B8F353C-4E85-B32B-16C1-D0ADC137ED2F}"/>
                </a:ext>
              </a:extLst>
            </p:cNvPr>
            <p:cNvSpPr/>
            <p:nvPr/>
          </p:nvSpPr>
          <p:spPr>
            <a:xfrm>
              <a:off x="8559794"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0" name="Google Shape;25252;p45">
              <a:extLst>
                <a:ext uri="{FF2B5EF4-FFF2-40B4-BE49-F238E27FC236}">
                  <a16:creationId xmlns:a16="http://schemas.microsoft.com/office/drawing/2014/main" id="{CB9354B4-BE0F-F3CC-7E38-A7927C95EF1B}"/>
                </a:ext>
              </a:extLst>
            </p:cNvPr>
            <p:cNvSpPr/>
            <p:nvPr/>
          </p:nvSpPr>
          <p:spPr>
            <a:xfrm>
              <a:off x="8679308"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1" name="Google Shape;25253;p45">
              <a:extLst>
                <a:ext uri="{FF2B5EF4-FFF2-40B4-BE49-F238E27FC236}">
                  <a16:creationId xmlns:a16="http://schemas.microsoft.com/office/drawing/2014/main" id="{4F28C556-E70D-460A-7A98-9BB9955CBBFB}"/>
                </a:ext>
              </a:extLst>
            </p:cNvPr>
            <p:cNvSpPr/>
            <p:nvPr/>
          </p:nvSpPr>
          <p:spPr>
            <a:xfrm>
              <a:off x="8798821"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2" name="Google Shape;25254;p45">
              <a:extLst>
                <a:ext uri="{FF2B5EF4-FFF2-40B4-BE49-F238E27FC236}">
                  <a16:creationId xmlns:a16="http://schemas.microsoft.com/office/drawing/2014/main" id="{E96E66CE-E996-2F4F-8DC4-F967BC69EE70}"/>
                </a:ext>
              </a:extLst>
            </p:cNvPr>
            <p:cNvSpPr/>
            <p:nvPr/>
          </p:nvSpPr>
          <p:spPr>
            <a:xfrm>
              <a:off x="313503"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3" name="Google Shape;25255;p45">
              <a:extLst>
                <a:ext uri="{FF2B5EF4-FFF2-40B4-BE49-F238E27FC236}">
                  <a16:creationId xmlns:a16="http://schemas.microsoft.com/office/drawing/2014/main" id="{347BE744-C272-467C-9A96-FC55CA04D519}"/>
                </a:ext>
              </a:extLst>
            </p:cNvPr>
            <p:cNvSpPr/>
            <p:nvPr/>
          </p:nvSpPr>
          <p:spPr>
            <a:xfrm>
              <a:off x="433011"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4" name="Google Shape;25256;p45">
              <a:extLst>
                <a:ext uri="{FF2B5EF4-FFF2-40B4-BE49-F238E27FC236}">
                  <a16:creationId xmlns:a16="http://schemas.microsoft.com/office/drawing/2014/main" id="{0C85748E-2B3E-9619-1CA5-EE55F1F606D3}"/>
                </a:ext>
              </a:extLst>
            </p:cNvPr>
            <p:cNvSpPr/>
            <p:nvPr/>
          </p:nvSpPr>
          <p:spPr>
            <a:xfrm>
              <a:off x="552519"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5" name="Google Shape;25257;p45">
              <a:extLst>
                <a:ext uri="{FF2B5EF4-FFF2-40B4-BE49-F238E27FC236}">
                  <a16:creationId xmlns:a16="http://schemas.microsoft.com/office/drawing/2014/main" id="{2986204E-2EE6-0A4F-F3D8-C3945549A3FF}"/>
                </a:ext>
              </a:extLst>
            </p:cNvPr>
            <p:cNvSpPr/>
            <p:nvPr/>
          </p:nvSpPr>
          <p:spPr>
            <a:xfrm>
              <a:off x="672027"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6" name="Google Shape;25258;p45">
              <a:extLst>
                <a:ext uri="{FF2B5EF4-FFF2-40B4-BE49-F238E27FC236}">
                  <a16:creationId xmlns:a16="http://schemas.microsoft.com/office/drawing/2014/main" id="{55D3890B-B2B5-B1B1-6AA8-D1AD9F926277}"/>
                </a:ext>
              </a:extLst>
            </p:cNvPr>
            <p:cNvSpPr/>
            <p:nvPr/>
          </p:nvSpPr>
          <p:spPr>
            <a:xfrm>
              <a:off x="791536"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7" name="Google Shape;25259;p45">
              <a:extLst>
                <a:ext uri="{FF2B5EF4-FFF2-40B4-BE49-F238E27FC236}">
                  <a16:creationId xmlns:a16="http://schemas.microsoft.com/office/drawing/2014/main" id="{719B30B6-464C-F05D-87BF-1321F52E6E94}"/>
                </a:ext>
              </a:extLst>
            </p:cNvPr>
            <p:cNvSpPr/>
            <p:nvPr/>
          </p:nvSpPr>
          <p:spPr>
            <a:xfrm>
              <a:off x="911044"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8" name="Google Shape;25260;p45">
              <a:extLst>
                <a:ext uri="{FF2B5EF4-FFF2-40B4-BE49-F238E27FC236}">
                  <a16:creationId xmlns:a16="http://schemas.microsoft.com/office/drawing/2014/main" id="{6F2C8CBF-3A5A-077C-BAF1-3EC61DF64FA8}"/>
                </a:ext>
              </a:extLst>
            </p:cNvPr>
            <p:cNvSpPr/>
            <p:nvPr/>
          </p:nvSpPr>
          <p:spPr>
            <a:xfrm>
              <a:off x="1030552"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9" name="Google Shape;25261;p45">
              <a:extLst>
                <a:ext uri="{FF2B5EF4-FFF2-40B4-BE49-F238E27FC236}">
                  <a16:creationId xmlns:a16="http://schemas.microsoft.com/office/drawing/2014/main" id="{242435D3-C7C6-9BD9-4C0C-6A598B2832F1}"/>
                </a:ext>
              </a:extLst>
            </p:cNvPr>
            <p:cNvSpPr/>
            <p:nvPr/>
          </p:nvSpPr>
          <p:spPr>
            <a:xfrm>
              <a:off x="8201254"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0" name="Google Shape;25262;p45">
              <a:extLst>
                <a:ext uri="{FF2B5EF4-FFF2-40B4-BE49-F238E27FC236}">
                  <a16:creationId xmlns:a16="http://schemas.microsoft.com/office/drawing/2014/main" id="{F3706674-9562-7CFF-2994-D17E4F652847}"/>
                </a:ext>
              </a:extLst>
            </p:cNvPr>
            <p:cNvSpPr/>
            <p:nvPr/>
          </p:nvSpPr>
          <p:spPr>
            <a:xfrm>
              <a:off x="8320767"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1" name="Google Shape;25263;p45">
              <a:extLst>
                <a:ext uri="{FF2B5EF4-FFF2-40B4-BE49-F238E27FC236}">
                  <a16:creationId xmlns:a16="http://schemas.microsoft.com/office/drawing/2014/main" id="{97875C19-112A-C05A-025A-26CC41FF9CDA}"/>
                </a:ext>
              </a:extLst>
            </p:cNvPr>
            <p:cNvSpPr/>
            <p:nvPr/>
          </p:nvSpPr>
          <p:spPr>
            <a:xfrm>
              <a:off x="8440281"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2" name="Google Shape;25264;p45">
              <a:extLst>
                <a:ext uri="{FF2B5EF4-FFF2-40B4-BE49-F238E27FC236}">
                  <a16:creationId xmlns:a16="http://schemas.microsoft.com/office/drawing/2014/main" id="{0A9966C2-B9EA-615A-E69F-EB84C43D5523}"/>
                </a:ext>
              </a:extLst>
            </p:cNvPr>
            <p:cNvSpPr/>
            <p:nvPr/>
          </p:nvSpPr>
          <p:spPr>
            <a:xfrm>
              <a:off x="8559794"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3" name="Google Shape;25265;p45">
              <a:extLst>
                <a:ext uri="{FF2B5EF4-FFF2-40B4-BE49-F238E27FC236}">
                  <a16:creationId xmlns:a16="http://schemas.microsoft.com/office/drawing/2014/main" id="{3D20BF29-83D7-A06C-1301-3DE2AF761B5F}"/>
                </a:ext>
              </a:extLst>
            </p:cNvPr>
            <p:cNvSpPr/>
            <p:nvPr/>
          </p:nvSpPr>
          <p:spPr>
            <a:xfrm>
              <a:off x="8679308"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4" name="Google Shape;25266;p45">
              <a:extLst>
                <a:ext uri="{FF2B5EF4-FFF2-40B4-BE49-F238E27FC236}">
                  <a16:creationId xmlns:a16="http://schemas.microsoft.com/office/drawing/2014/main" id="{08870BC6-B594-465D-F9DF-18DCE2ECCB3C}"/>
                </a:ext>
              </a:extLst>
            </p:cNvPr>
            <p:cNvSpPr/>
            <p:nvPr/>
          </p:nvSpPr>
          <p:spPr>
            <a:xfrm>
              <a:off x="8798821"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5" name="Google Shape;25267;p45">
              <a:extLst>
                <a:ext uri="{FF2B5EF4-FFF2-40B4-BE49-F238E27FC236}">
                  <a16:creationId xmlns:a16="http://schemas.microsoft.com/office/drawing/2014/main" id="{B474AE97-4287-ECDB-64C6-4B76D04E594A}"/>
                </a:ext>
              </a:extLst>
            </p:cNvPr>
            <p:cNvSpPr/>
            <p:nvPr/>
          </p:nvSpPr>
          <p:spPr>
            <a:xfrm>
              <a:off x="313503"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6" name="Google Shape;25268;p45">
              <a:extLst>
                <a:ext uri="{FF2B5EF4-FFF2-40B4-BE49-F238E27FC236}">
                  <a16:creationId xmlns:a16="http://schemas.microsoft.com/office/drawing/2014/main" id="{7B3E4CC8-C49D-210E-63B6-7D488A1AB583}"/>
                </a:ext>
              </a:extLst>
            </p:cNvPr>
            <p:cNvSpPr/>
            <p:nvPr/>
          </p:nvSpPr>
          <p:spPr>
            <a:xfrm>
              <a:off x="433011"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7" name="Google Shape;25269;p45">
              <a:extLst>
                <a:ext uri="{FF2B5EF4-FFF2-40B4-BE49-F238E27FC236}">
                  <a16:creationId xmlns:a16="http://schemas.microsoft.com/office/drawing/2014/main" id="{24479D06-DF23-500F-8847-AB7184939EA0}"/>
                </a:ext>
              </a:extLst>
            </p:cNvPr>
            <p:cNvSpPr/>
            <p:nvPr/>
          </p:nvSpPr>
          <p:spPr>
            <a:xfrm>
              <a:off x="552519"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8" name="Google Shape;25270;p45">
              <a:extLst>
                <a:ext uri="{FF2B5EF4-FFF2-40B4-BE49-F238E27FC236}">
                  <a16:creationId xmlns:a16="http://schemas.microsoft.com/office/drawing/2014/main" id="{CF052FE3-CE42-0048-10BB-E653053170EC}"/>
                </a:ext>
              </a:extLst>
            </p:cNvPr>
            <p:cNvSpPr/>
            <p:nvPr/>
          </p:nvSpPr>
          <p:spPr>
            <a:xfrm>
              <a:off x="672027"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9" name="Google Shape;25271;p45">
              <a:extLst>
                <a:ext uri="{FF2B5EF4-FFF2-40B4-BE49-F238E27FC236}">
                  <a16:creationId xmlns:a16="http://schemas.microsoft.com/office/drawing/2014/main" id="{E5C0F9CD-1FAF-51D9-9D5C-CFD9F1B5E833}"/>
                </a:ext>
              </a:extLst>
            </p:cNvPr>
            <p:cNvSpPr/>
            <p:nvPr/>
          </p:nvSpPr>
          <p:spPr>
            <a:xfrm>
              <a:off x="791536"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0" name="Google Shape;25272;p45">
              <a:extLst>
                <a:ext uri="{FF2B5EF4-FFF2-40B4-BE49-F238E27FC236}">
                  <a16:creationId xmlns:a16="http://schemas.microsoft.com/office/drawing/2014/main" id="{AEB072FB-142A-3C9D-BD0A-0340158178E7}"/>
                </a:ext>
              </a:extLst>
            </p:cNvPr>
            <p:cNvSpPr/>
            <p:nvPr/>
          </p:nvSpPr>
          <p:spPr>
            <a:xfrm>
              <a:off x="911044"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1" name="Google Shape;25273;p45">
              <a:extLst>
                <a:ext uri="{FF2B5EF4-FFF2-40B4-BE49-F238E27FC236}">
                  <a16:creationId xmlns:a16="http://schemas.microsoft.com/office/drawing/2014/main" id="{423898D2-792D-CFE2-E59A-84E537079CCE}"/>
                </a:ext>
              </a:extLst>
            </p:cNvPr>
            <p:cNvSpPr/>
            <p:nvPr/>
          </p:nvSpPr>
          <p:spPr>
            <a:xfrm>
              <a:off x="1030552"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2" name="Google Shape;25274;p45">
              <a:extLst>
                <a:ext uri="{FF2B5EF4-FFF2-40B4-BE49-F238E27FC236}">
                  <a16:creationId xmlns:a16="http://schemas.microsoft.com/office/drawing/2014/main" id="{46ADBB30-26A5-F60F-55B3-41CA3259DEF1}"/>
                </a:ext>
              </a:extLst>
            </p:cNvPr>
            <p:cNvSpPr/>
            <p:nvPr/>
          </p:nvSpPr>
          <p:spPr>
            <a:xfrm>
              <a:off x="8201254"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3" name="Google Shape;25275;p45">
              <a:extLst>
                <a:ext uri="{FF2B5EF4-FFF2-40B4-BE49-F238E27FC236}">
                  <a16:creationId xmlns:a16="http://schemas.microsoft.com/office/drawing/2014/main" id="{545DF1D0-6B12-4F95-236D-4BCE4FC9A122}"/>
                </a:ext>
              </a:extLst>
            </p:cNvPr>
            <p:cNvSpPr/>
            <p:nvPr/>
          </p:nvSpPr>
          <p:spPr>
            <a:xfrm>
              <a:off x="8320767"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4" name="Google Shape;25276;p45">
              <a:extLst>
                <a:ext uri="{FF2B5EF4-FFF2-40B4-BE49-F238E27FC236}">
                  <a16:creationId xmlns:a16="http://schemas.microsoft.com/office/drawing/2014/main" id="{80D6943A-C74A-B61D-D991-BB67EC2FD7FF}"/>
                </a:ext>
              </a:extLst>
            </p:cNvPr>
            <p:cNvSpPr/>
            <p:nvPr/>
          </p:nvSpPr>
          <p:spPr>
            <a:xfrm>
              <a:off x="8440281"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5" name="Google Shape;25277;p45">
              <a:extLst>
                <a:ext uri="{FF2B5EF4-FFF2-40B4-BE49-F238E27FC236}">
                  <a16:creationId xmlns:a16="http://schemas.microsoft.com/office/drawing/2014/main" id="{E5EA09ED-068C-001D-86EC-4D8D44F142C9}"/>
                </a:ext>
              </a:extLst>
            </p:cNvPr>
            <p:cNvSpPr/>
            <p:nvPr/>
          </p:nvSpPr>
          <p:spPr>
            <a:xfrm>
              <a:off x="8559794"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6" name="Google Shape;25278;p45">
              <a:extLst>
                <a:ext uri="{FF2B5EF4-FFF2-40B4-BE49-F238E27FC236}">
                  <a16:creationId xmlns:a16="http://schemas.microsoft.com/office/drawing/2014/main" id="{3399AD4A-9230-0389-2AF4-00EE5182A142}"/>
                </a:ext>
              </a:extLst>
            </p:cNvPr>
            <p:cNvSpPr/>
            <p:nvPr/>
          </p:nvSpPr>
          <p:spPr>
            <a:xfrm>
              <a:off x="8679308"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7" name="Google Shape;25279;p45">
              <a:extLst>
                <a:ext uri="{FF2B5EF4-FFF2-40B4-BE49-F238E27FC236}">
                  <a16:creationId xmlns:a16="http://schemas.microsoft.com/office/drawing/2014/main" id="{1B7A0A46-35B6-4BCA-17AE-1BE71D647B18}"/>
                </a:ext>
              </a:extLst>
            </p:cNvPr>
            <p:cNvSpPr/>
            <p:nvPr/>
          </p:nvSpPr>
          <p:spPr>
            <a:xfrm>
              <a:off x="8798821"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8" name="Google Shape;25280;p45">
              <a:extLst>
                <a:ext uri="{FF2B5EF4-FFF2-40B4-BE49-F238E27FC236}">
                  <a16:creationId xmlns:a16="http://schemas.microsoft.com/office/drawing/2014/main" id="{2178468D-AEDA-090E-4555-01207B2E4ADA}"/>
                </a:ext>
              </a:extLst>
            </p:cNvPr>
            <p:cNvSpPr/>
            <p:nvPr/>
          </p:nvSpPr>
          <p:spPr>
            <a:xfrm>
              <a:off x="313503"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9" name="Google Shape;25281;p45">
              <a:extLst>
                <a:ext uri="{FF2B5EF4-FFF2-40B4-BE49-F238E27FC236}">
                  <a16:creationId xmlns:a16="http://schemas.microsoft.com/office/drawing/2014/main" id="{6F65A7B1-AD20-83AE-D5DA-E006ACB732AB}"/>
                </a:ext>
              </a:extLst>
            </p:cNvPr>
            <p:cNvSpPr/>
            <p:nvPr/>
          </p:nvSpPr>
          <p:spPr>
            <a:xfrm>
              <a:off x="433011"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0" name="Google Shape;25282;p45">
              <a:extLst>
                <a:ext uri="{FF2B5EF4-FFF2-40B4-BE49-F238E27FC236}">
                  <a16:creationId xmlns:a16="http://schemas.microsoft.com/office/drawing/2014/main" id="{8822579F-94C7-6443-F459-0DE1C684AEFA}"/>
                </a:ext>
              </a:extLst>
            </p:cNvPr>
            <p:cNvSpPr/>
            <p:nvPr/>
          </p:nvSpPr>
          <p:spPr>
            <a:xfrm>
              <a:off x="552519"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1" name="Google Shape;25283;p45">
              <a:extLst>
                <a:ext uri="{FF2B5EF4-FFF2-40B4-BE49-F238E27FC236}">
                  <a16:creationId xmlns:a16="http://schemas.microsoft.com/office/drawing/2014/main" id="{C004DE8E-E390-322A-580A-E0B6F8ABB9EE}"/>
                </a:ext>
              </a:extLst>
            </p:cNvPr>
            <p:cNvSpPr/>
            <p:nvPr/>
          </p:nvSpPr>
          <p:spPr>
            <a:xfrm>
              <a:off x="672027"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2" name="Google Shape;25284;p45">
              <a:extLst>
                <a:ext uri="{FF2B5EF4-FFF2-40B4-BE49-F238E27FC236}">
                  <a16:creationId xmlns:a16="http://schemas.microsoft.com/office/drawing/2014/main" id="{E522B9E0-C865-4DB9-2FF1-687ED138C569}"/>
                </a:ext>
              </a:extLst>
            </p:cNvPr>
            <p:cNvSpPr/>
            <p:nvPr/>
          </p:nvSpPr>
          <p:spPr>
            <a:xfrm>
              <a:off x="791536"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3" name="Google Shape;25285;p45">
              <a:extLst>
                <a:ext uri="{FF2B5EF4-FFF2-40B4-BE49-F238E27FC236}">
                  <a16:creationId xmlns:a16="http://schemas.microsoft.com/office/drawing/2014/main" id="{2957D88B-04D1-9C9E-483C-CA6E9DD33D29}"/>
                </a:ext>
              </a:extLst>
            </p:cNvPr>
            <p:cNvSpPr/>
            <p:nvPr/>
          </p:nvSpPr>
          <p:spPr>
            <a:xfrm>
              <a:off x="911044"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4" name="Google Shape;25286;p45">
              <a:extLst>
                <a:ext uri="{FF2B5EF4-FFF2-40B4-BE49-F238E27FC236}">
                  <a16:creationId xmlns:a16="http://schemas.microsoft.com/office/drawing/2014/main" id="{4410B5D9-426E-5C18-C441-35EEA569E6BA}"/>
                </a:ext>
              </a:extLst>
            </p:cNvPr>
            <p:cNvSpPr/>
            <p:nvPr/>
          </p:nvSpPr>
          <p:spPr>
            <a:xfrm>
              <a:off x="1030552"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5" name="Google Shape;25287;p45">
              <a:extLst>
                <a:ext uri="{FF2B5EF4-FFF2-40B4-BE49-F238E27FC236}">
                  <a16:creationId xmlns:a16="http://schemas.microsoft.com/office/drawing/2014/main" id="{67877945-4526-3269-D146-7FFC5265681B}"/>
                </a:ext>
              </a:extLst>
            </p:cNvPr>
            <p:cNvSpPr/>
            <p:nvPr/>
          </p:nvSpPr>
          <p:spPr>
            <a:xfrm>
              <a:off x="8201254"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6" name="Google Shape;25288;p45">
              <a:extLst>
                <a:ext uri="{FF2B5EF4-FFF2-40B4-BE49-F238E27FC236}">
                  <a16:creationId xmlns:a16="http://schemas.microsoft.com/office/drawing/2014/main" id="{624E8C07-276A-C042-7430-863960FB9FF2}"/>
                </a:ext>
              </a:extLst>
            </p:cNvPr>
            <p:cNvSpPr/>
            <p:nvPr/>
          </p:nvSpPr>
          <p:spPr>
            <a:xfrm>
              <a:off x="8320767"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7" name="Google Shape;25289;p45">
              <a:extLst>
                <a:ext uri="{FF2B5EF4-FFF2-40B4-BE49-F238E27FC236}">
                  <a16:creationId xmlns:a16="http://schemas.microsoft.com/office/drawing/2014/main" id="{59EDB0EE-7224-3B74-0293-BE7806EAD15B}"/>
                </a:ext>
              </a:extLst>
            </p:cNvPr>
            <p:cNvSpPr/>
            <p:nvPr/>
          </p:nvSpPr>
          <p:spPr>
            <a:xfrm>
              <a:off x="8440281"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8" name="Google Shape;25290;p45">
              <a:extLst>
                <a:ext uri="{FF2B5EF4-FFF2-40B4-BE49-F238E27FC236}">
                  <a16:creationId xmlns:a16="http://schemas.microsoft.com/office/drawing/2014/main" id="{40B30C4F-8C86-0182-AD9B-EDE9BD7D9280}"/>
                </a:ext>
              </a:extLst>
            </p:cNvPr>
            <p:cNvSpPr/>
            <p:nvPr/>
          </p:nvSpPr>
          <p:spPr>
            <a:xfrm>
              <a:off x="8559794"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9" name="Google Shape;25291;p45">
              <a:extLst>
                <a:ext uri="{FF2B5EF4-FFF2-40B4-BE49-F238E27FC236}">
                  <a16:creationId xmlns:a16="http://schemas.microsoft.com/office/drawing/2014/main" id="{7520050D-2844-D956-5B31-800088048FFE}"/>
                </a:ext>
              </a:extLst>
            </p:cNvPr>
            <p:cNvSpPr/>
            <p:nvPr/>
          </p:nvSpPr>
          <p:spPr>
            <a:xfrm>
              <a:off x="8679308"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0" name="Google Shape;25292;p45">
              <a:extLst>
                <a:ext uri="{FF2B5EF4-FFF2-40B4-BE49-F238E27FC236}">
                  <a16:creationId xmlns:a16="http://schemas.microsoft.com/office/drawing/2014/main" id="{281E3CBC-1B15-393F-3691-532DA35F319E}"/>
                </a:ext>
              </a:extLst>
            </p:cNvPr>
            <p:cNvSpPr/>
            <p:nvPr/>
          </p:nvSpPr>
          <p:spPr>
            <a:xfrm>
              <a:off x="8798821"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1" name="Google Shape;25293;p45">
              <a:extLst>
                <a:ext uri="{FF2B5EF4-FFF2-40B4-BE49-F238E27FC236}">
                  <a16:creationId xmlns:a16="http://schemas.microsoft.com/office/drawing/2014/main" id="{EC5DD590-7304-2CF1-BB45-4D94674A44A5}"/>
                </a:ext>
              </a:extLst>
            </p:cNvPr>
            <p:cNvSpPr/>
            <p:nvPr/>
          </p:nvSpPr>
          <p:spPr>
            <a:xfrm>
              <a:off x="313503"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2" name="Google Shape;25294;p45">
              <a:extLst>
                <a:ext uri="{FF2B5EF4-FFF2-40B4-BE49-F238E27FC236}">
                  <a16:creationId xmlns:a16="http://schemas.microsoft.com/office/drawing/2014/main" id="{DDEC2BC8-307F-9351-B0A2-670B20F2F2EE}"/>
                </a:ext>
              </a:extLst>
            </p:cNvPr>
            <p:cNvSpPr/>
            <p:nvPr/>
          </p:nvSpPr>
          <p:spPr>
            <a:xfrm>
              <a:off x="433011"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3" name="Google Shape;25295;p45">
              <a:extLst>
                <a:ext uri="{FF2B5EF4-FFF2-40B4-BE49-F238E27FC236}">
                  <a16:creationId xmlns:a16="http://schemas.microsoft.com/office/drawing/2014/main" id="{D75B5EC9-4AD9-19F2-627F-9E4AE9B1FCDF}"/>
                </a:ext>
              </a:extLst>
            </p:cNvPr>
            <p:cNvSpPr/>
            <p:nvPr/>
          </p:nvSpPr>
          <p:spPr>
            <a:xfrm>
              <a:off x="552519"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4" name="Google Shape;25296;p45">
              <a:extLst>
                <a:ext uri="{FF2B5EF4-FFF2-40B4-BE49-F238E27FC236}">
                  <a16:creationId xmlns:a16="http://schemas.microsoft.com/office/drawing/2014/main" id="{7C28562D-CBA7-060A-C261-F2BD87FFA102}"/>
                </a:ext>
              </a:extLst>
            </p:cNvPr>
            <p:cNvSpPr/>
            <p:nvPr/>
          </p:nvSpPr>
          <p:spPr>
            <a:xfrm>
              <a:off x="672027"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5" name="Google Shape;25297;p45">
              <a:extLst>
                <a:ext uri="{FF2B5EF4-FFF2-40B4-BE49-F238E27FC236}">
                  <a16:creationId xmlns:a16="http://schemas.microsoft.com/office/drawing/2014/main" id="{F4EB48D2-7E49-9D27-F833-01313E5DCBDB}"/>
                </a:ext>
              </a:extLst>
            </p:cNvPr>
            <p:cNvSpPr/>
            <p:nvPr/>
          </p:nvSpPr>
          <p:spPr>
            <a:xfrm>
              <a:off x="791536"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6" name="Google Shape;25298;p45">
              <a:extLst>
                <a:ext uri="{FF2B5EF4-FFF2-40B4-BE49-F238E27FC236}">
                  <a16:creationId xmlns:a16="http://schemas.microsoft.com/office/drawing/2014/main" id="{FFA6F759-A935-1DAC-687A-840A891C3BA5}"/>
                </a:ext>
              </a:extLst>
            </p:cNvPr>
            <p:cNvSpPr/>
            <p:nvPr/>
          </p:nvSpPr>
          <p:spPr>
            <a:xfrm>
              <a:off x="911044"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7" name="Google Shape;25299;p45">
              <a:extLst>
                <a:ext uri="{FF2B5EF4-FFF2-40B4-BE49-F238E27FC236}">
                  <a16:creationId xmlns:a16="http://schemas.microsoft.com/office/drawing/2014/main" id="{22512AAF-A1B9-458D-B8A0-CEEE3445AA74}"/>
                </a:ext>
              </a:extLst>
            </p:cNvPr>
            <p:cNvSpPr/>
            <p:nvPr/>
          </p:nvSpPr>
          <p:spPr>
            <a:xfrm>
              <a:off x="1030552"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8" name="Google Shape;25300;p45">
              <a:extLst>
                <a:ext uri="{FF2B5EF4-FFF2-40B4-BE49-F238E27FC236}">
                  <a16:creationId xmlns:a16="http://schemas.microsoft.com/office/drawing/2014/main" id="{60D58A0C-F54F-1FB8-D020-30B64E9311E4}"/>
                </a:ext>
              </a:extLst>
            </p:cNvPr>
            <p:cNvSpPr/>
            <p:nvPr/>
          </p:nvSpPr>
          <p:spPr>
            <a:xfrm>
              <a:off x="8201254"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9" name="Google Shape;25301;p45">
              <a:extLst>
                <a:ext uri="{FF2B5EF4-FFF2-40B4-BE49-F238E27FC236}">
                  <a16:creationId xmlns:a16="http://schemas.microsoft.com/office/drawing/2014/main" id="{5E62C614-B64A-0335-D1FC-E2BE6889DA06}"/>
                </a:ext>
              </a:extLst>
            </p:cNvPr>
            <p:cNvSpPr/>
            <p:nvPr/>
          </p:nvSpPr>
          <p:spPr>
            <a:xfrm>
              <a:off x="8320767"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0" name="Google Shape;25302;p45">
              <a:extLst>
                <a:ext uri="{FF2B5EF4-FFF2-40B4-BE49-F238E27FC236}">
                  <a16:creationId xmlns:a16="http://schemas.microsoft.com/office/drawing/2014/main" id="{8934A8D3-B930-273C-5164-1A8A7B63ACA4}"/>
                </a:ext>
              </a:extLst>
            </p:cNvPr>
            <p:cNvSpPr/>
            <p:nvPr/>
          </p:nvSpPr>
          <p:spPr>
            <a:xfrm>
              <a:off x="8440281"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1" name="Google Shape;25303;p45">
              <a:extLst>
                <a:ext uri="{FF2B5EF4-FFF2-40B4-BE49-F238E27FC236}">
                  <a16:creationId xmlns:a16="http://schemas.microsoft.com/office/drawing/2014/main" id="{37EA6E48-2551-C34C-5311-F767513346B4}"/>
                </a:ext>
              </a:extLst>
            </p:cNvPr>
            <p:cNvSpPr/>
            <p:nvPr/>
          </p:nvSpPr>
          <p:spPr>
            <a:xfrm>
              <a:off x="8559794"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2" name="Google Shape;25304;p45">
              <a:extLst>
                <a:ext uri="{FF2B5EF4-FFF2-40B4-BE49-F238E27FC236}">
                  <a16:creationId xmlns:a16="http://schemas.microsoft.com/office/drawing/2014/main" id="{E6E58AE1-A84E-27FF-EAFD-207517000F47}"/>
                </a:ext>
              </a:extLst>
            </p:cNvPr>
            <p:cNvSpPr/>
            <p:nvPr/>
          </p:nvSpPr>
          <p:spPr>
            <a:xfrm>
              <a:off x="8679308"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3" name="Google Shape;25305;p45">
              <a:extLst>
                <a:ext uri="{FF2B5EF4-FFF2-40B4-BE49-F238E27FC236}">
                  <a16:creationId xmlns:a16="http://schemas.microsoft.com/office/drawing/2014/main" id="{DE938602-512F-BD7A-D5F7-126B915B0A7F}"/>
                </a:ext>
              </a:extLst>
            </p:cNvPr>
            <p:cNvSpPr/>
            <p:nvPr/>
          </p:nvSpPr>
          <p:spPr>
            <a:xfrm>
              <a:off x="8798821"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4" name="Google Shape;25306;p45">
              <a:extLst>
                <a:ext uri="{FF2B5EF4-FFF2-40B4-BE49-F238E27FC236}">
                  <a16:creationId xmlns:a16="http://schemas.microsoft.com/office/drawing/2014/main" id="{60A569FB-15D2-D1E2-79BB-3F9757ECA238}"/>
                </a:ext>
              </a:extLst>
            </p:cNvPr>
            <p:cNvSpPr/>
            <p:nvPr/>
          </p:nvSpPr>
          <p:spPr>
            <a:xfrm>
              <a:off x="313503"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5" name="Google Shape;25307;p45">
              <a:extLst>
                <a:ext uri="{FF2B5EF4-FFF2-40B4-BE49-F238E27FC236}">
                  <a16:creationId xmlns:a16="http://schemas.microsoft.com/office/drawing/2014/main" id="{10C571CE-E698-833D-3AB2-404A2127A54D}"/>
                </a:ext>
              </a:extLst>
            </p:cNvPr>
            <p:cNvSpPr/>
            <p:nvPr/>
          </p:nvSpPr>
          <p:spPr>
            <a:xfrm>
              <a:off x="433011"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6" name="Google Shape;25308;p45">
              <a:extLst>
                <a:ext uri="{FF2B5EF4-FFF2-40B4-BE49-F238E27FC236}">
                  <a16:creationId xmlns:a16="http://schemas.microsoft.com/office/drawing/2014/main" id="{5C4908F6-190F-9EB1-04FE-2E28727B634D}"/>
                </a:ext>
              </a:extLst>
            </p:cNvPr>
            <p:cNvSpPr/>
            <p:nvPr/>
          </p:nvSpPr>
          <p:spPr>
            <a:xfrm>
              <a:off x="552519"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7" name="Google Shape;25309;p45">
              <a:extLst>
                <a:ext uri="{FF2B5EF4-FFF2-40B4-BE49-F238E27FC236}">
                  <a16:creationId xmlns:a16="http://schemas.microsoft.com/office/drawing/2014/main" id="{394E1952-79A5-35E8-D6DD-2F63BC524464}"/>
                </a:ext>
              </a:extLst>
            </p:cNvPr>
            <p:cNvSpPr/>
            <p:nvPr/>
          </p:nvSpPr>
          <p:spPr>
            <a:xfrm>
              <a:off x="672027"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8" name="Google Shape;25310;p45">
              <a:extLst>
                <a:ext uri="{FF2B5EF4-FFF2-40B4-BE49-F238E27FC236}">
                  <a16:creationId xmlns:a16="http://schemas.microsoft.com/office/drawing/2014/main" id="{394A3A5B-ACD5-BA34-7872-1A7C6090A013}"/>
                </a:ext>
              </a:extLst>
            </p:cNvPr>
            <p:cNvSpPr/>
            <p:nvPr/>
          </p:nvSpPr>
          <p:spPr>
            <a:xfrm>
              <a:off x="791536"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9" name="Google Shape;25311;p45">
              <a:extLst>
                <a:ext uri="{FF2B5EF4-FFF2-40B4-BE49-F238E27FC236}">
                  <a16:creationId xmlns:a16="http://schemas.microsoft.com/office/drawing/2014/main" id="{45A165E9-F863-AF4A-8D67-8510091B9726}"/>
                </a:ext>
              </a:extLst>
            </p:cNvPr>
            <p:cNvSpPr/>
            <p:nvPr/>
          </p:nvSpPr>
          <p:spPr>
            <a:xfrm>
              <a:off x="911044"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0" name="Google Shape;25312;p45">
              <a:extLst>
                <a:ext uri="{FF2B5EF4-FFF2-40B4-BE49-F238E27FC236}">
                  <a16:creationId xmlns:a16="http://schemas.microsoft.com/office/drawing/2014/main" id="{C6A3E9E7-FB25-4BD8-A224-88B01FC64BB1}"/>
                </a:ext>
              </a:extLst>
            </p:cNvPr>
            <p:cNvSpPr/>
            <p:nvPr/>
          </p:nvSpPr>
          <p:spPr>
            <a:xfrm>
              <a:off x="1030552"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1" name="Google Shape;25313;p45">
              <a:extLst>
                <a:ext uri="{FF2B5EF4-FFF2-40B4-BE49-F238E27FC236}">
                  <a16:creationId xmlns:a16="http://schemas.microsoft.com/office/drawing/2014/main" id="{FF7C6B4E-6B15-A7A3-FFCD-A83408229C60}"/>
                </a:ext>
              </a:extLst>
            </p:cNvPr>
            <p:cNvSpPr/>
            <p:nvPr/>
          </p:nvSpPr>
          <p:spPr>
            <a:xfrm>
              <a:off x="8201254"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2" name="Google Shape;25314;p45">
              <a:extLst>
                <a:ext uri="{FF2B5EF4-FFF2-40B4-BE49-F238E27FC236}">
                  <a16:creationId xmlns:a16="http://schemas.microsoft.com/office/drawing/2014/main" id="{EB13C9C0-FD78-99BF-ABA3-540A7242A9EE}"/>
                </a:ext>
              </a:extLst>
            </p:cNvPr>
            <p:cNvSpPr/>
            <p:nvPr/>
          </p:nvSpPr>
          <p:spPr>
            <a:xfrm>
              <a:off x="8320767"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3" name="Google Shape;25315;p45">
              <a:extLst>
                <a:ext uri="{FF2B5EF4-FFF2-40B4-BE49-F238E27FC236}">
                  <a16:creationId xmlns:a16="http://schemas.microsoft.com/office/drawing/2014/main" id="{44D585CE-417E-B175-5F7E-A7A9668E4FDC}"/>
                </a:ext>
              </a:extLst>
            </p:cNvPr>
            <p:cNvSpPr/>
            <p:nvPr/>
          </p:nvSpPr>
          <p:spPr>
            <a:xfrm>
              <a:off x="8440281"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4" name="Google Shape;25316;p45">
              <a:extLst>
                <a:ext uri="{FF2B5EF4-FFF2-40B4-BE49-F238E27FC236}">
                  <a16:creationId xmlns:a16="http://schemas.microsoft.com/office/drawing/2014/main" id="{0EBC9287-5532-B330-9626-88C3DFFE41CC}"/>
                </a:ext>
              </a:extLst>
            </p:cNvPr>
            <p:cNvSpPr/>
            <p:nvPr/>
          </p:nvSpPr>
          <p:spPr>
            <a:xfrm>
              <a:off x="8559794"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5" name="Google Shape;25317;p45">
              <a:extLst>
                <a:ext uri="{FF2B5EF4-FFF2-40B4-BE49-F238E27FC236}">
                  <a16:creationId xmlns:a16="http://schemas.microsoft.com/office/drawing/2014/main" id="{C6C53D12-F776-891F-CF97-A55340D93D6C}"/>
                </a:ext>
              </a:extLst>
            </p:cNvPr>
            <p:cNvSpPr/>
            <p:nvPr/>
          </p:nvSpPr>
          <p:spPr>
            <a:xfrm>
              <a:off x="8679308"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6" name="Google Shape;25318;p45">
              <a:extLst>
                <a:ext uri="{FF2B5EF4-FFF2-40B4-BE49-F238E27FC236}">
                  <a16:creationId xmlns:a16="http://schemas.microsoft.com/office/drawing/2014/main" id="{94192522-C238-D2D0-DD7C-74B21282B80D}"/>
                </a:ext>
              </a:extLst>
            </p:cNvPr>
            <p:cNvSpPr/>
            <p:nvPr/>
          </p:nvSpPr>
          <p:spPr>
            <a:xfrm>
              <a:off x="8798821"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7" name="Google Shape;25319;p45">
              <a:extLst>
                <a:ext uri="{FF2B5EF4-FFF2-40B4-BE49-F238E27FC236}">
                  <a16:creationId xmlns:a16="http://schemas.microsoft.com/office/drawing/2014/main" id="{40436051-B94A-6597-478B-75DFD463241C}"/>
                </a:ext>
              </a:extLst>
            </p:cNvPr>
            <p:cNvSpPr/>
            <p:nvPr/>
          </p:nvSpPr>
          <p:spPr>
            <a:xfrm>
              <a:off x="313503"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8" name="Google Shape;25320;p45">
              <a:extLst>
                <a:ext uri="{FF2B5EF4-FFF2-40B4-BE49-F238E27FC236}">
                  <a16:creationId xmlns:a16="http://schemas.microsoft.com/office/drawing/2014/main" id="{7974BD7F-A956-95D5-4B8D-8EF70C396C2D}"/>
                </a:ext>
              </a:extLst>
            </p:cNvPr>
            <p:cNvSpPr/>
            <p:nvPr/>
          </p:nvSpPr>
          <p:spPr>
            <a:xfrm>
              <a:off x="433011"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9" name="Google Shape;25321;p45">
              <a:extLst>
                <a:ext uri="{FF2B5EF4-FFF2-40B4-BE49-F238E27FC236}">
                  <a16:creationId xmlns:a16="http://schemas.microsoft.com/office/drawing/2014/main" id="{DB13F590-C84B-30FB-BD23-FD8C73CD7EC4}"/>
                </a:ext>
              </a:extLst>
            </p:cNvPr>
            <p:cNvSpPr/>
            <p:nvPr/>
          </p:nvSpPr>
          <p:spPr>
            <a:xfrm>
              <a:off x="552519"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0" name="Google Shape;25322;p45">
              <a:extLst>
                <a:ext uri="{FF2B5EF4-FFF2-40B4-BE49-F238E27FC236}">
                  <a16:creationId xmlns:a16="http://schemas.microsoft.com/office/drawing/2014/main" id="{2B7290F3-BE41-A25F-A78E-F274D6FD36D4}"/>
                </a:ext>
              </a:extLst>
            </p:cNvPr>
            <p:cNvSpPr/>
            <p:nvPr/>
          </p:nvSpPr>
          <p:spPr>
            <a:xfrm>
              <a:off x="672027"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1" name="Google Shape;25323;p45">
              <a:extLst>
                <a:ext uri="{FF2B5EF4-FFF2-40B4-BE49-F238E27FC236}">
                  <a16:creationId xmlns:a16="http://schemas.microsoft.com/office/drawing/2014/main" id="{46E90024-B48B-2E74-7B65-76ADF4A077C7}"/>
                </a:ext>
              </a:extLst>
            </p:cNvPr>
            <p:cNvSpPr/>
            <p:nvPr/>
          </p:nvSpPr>
          <p:spPr>
            <a:xfrm>
              <a:off x="791536"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2" name="Google Shape;25324;p45">
              <a:extLst>
                <a:ext uri="{FF2B5EF4-FFF2-40B4-BE49-F238E27FC236}">
                  <a16:creationId xmlns:a16="http://schemas.microsoft.com/office/drawing/2014/main" id="{99910BD5-B0E1-25BA-659A-AC65C82AB86D}"/>
                </a:ext>
              </a:extLst>
            </p:cNvPr>
            <p:cNvSpPr/>
            <p:nvPr/>
          </p:nvSpPr>
          <p:spPr>
            <a:xfrm>
              <a:off x="911044"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3" name="Google Shape;25325;p45">
              <a:extLst>
                <a:ext uri="{FF2B5EF4-FFF2-40B4-BE49-F238E27FC236}">
                  <a16:creationId xmlns:a16="http://schemas.microsoft.com/office/drawing/2014/main" id="{5500361D-01D7-7FB4-2129-6D91F6FBEE91}"/>
                </a:ext>
              </a:extLst>
            </p:cNvPr>
            <p:cNvSpPr/>
            <p:nvPr/>
          </p:nvSpPr>
          <p:spPr>
            <a:xfrm>
              <a:off x="1030552"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4" name="Google Shape;25326;p45">
              <a:extLst>
                <a:ext uri="{FF2B5EF4-FFF2-40B4-BE49-F238E27FC236}">
                  <a16:creationId xmlns:a16="http://schemas.microsoft.com/office/drawing/2014/main" id="{C1768F5F-116B-0C7E-4581-35D256042F3C}"/>
                </a:ext>
              </a:extLst>
            </p:cNvPr>
            <p:cNvSpPr/>
            <p:nvPr/>
          </p:nvSpPr>
          <p:spPr>
            <a:xfrm>
              <a:off x="8201254"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5" name="Google Shape;25327;p45">
              <a:extLst>
                <a:ext uri="{FF2B5EF4-FFF2-40B4-BE49-F238E27FC236}">
                  <a16:creationId xmlns:a16="http://schemas.microsoft.com/office/drawing/2014/main" id="{60D8A146-795A-1BB3-D913-2D829C7B3B0A}"/>
                </a:ext>
              </a:extLst>
            </p:cNvPr>
            <p:cNvSpPr/>
            <p:nvPr/>
          </p:nvSpPr>
          <p:spPr>
            <a:xfrm>
              <a:off x="8320767"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6" name="Google Shape;25328;p45">
              <a:extLst>
                <a:ext uri="{FF2B5EF4-FFF2-40B4-BE49-F238E27FC236}">
                  <a16:creationId xmlns:a16="http://schemas.microsoft.com/office/drawing/2014/main" id="{019F8216-D4D2-692A-4B66-A9DFA6412189}"/>
                </a:ext>
              </a:extLst>
            </p:cNvPr>
            <p:cNvSpPr/>
            <p:nvPr/>
          </p:nvSpPr>
          <p:spPr>
            <a:xfrm>
              <a:off x="8440281"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7" name="Google Shape;25329;p45">
              <a:extLst>
                <a:ext uri="{FF2B5EF4-FFF2-40B4-BE49-F238E27FC236}">
                  <a16:creationId xmlns:a16="http://schemas.microsoft.com/office/drawing/2014/main" id="{A9090F18-D381-168C-4CBE-7BB727F03179}"/>
                </a:ext>
              </a:extLst>
            </p:cNvPr>
            <p:cNvSpPr/>
            <p:nvPr/>
          </p:nvSpPr>
          <p:spPr>
            <a:xfrm>
              <a:off x="8559794"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8" name="Google Shape;25330;p45">
              <a:extLst>
                <a:ext uri="{FF2B5EF4-FFF2-40B4-BE49-F238E27FC236}">
                  <a16:creationId xmlns:a16="http://schemas.microsoft.com/office/drawing/2014/main" id="{3C21776F-B285-8D50-EED9-C8DF30BB6E1B}"/>
                </a:ext>
              </a:extLst>
            </p:cNvPr>
            <p:cNvSpPr/>
            <p:nvPr/>
          </p:nvSpPr>
          <p:spPr>
            <a:xfrm>
              <a:off x="8679308"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9" name="Google Shape;25331;p45">
              <a:extLst>
                <a:ext uri="{FF2B5EF4-FFF2-40B4-BE49-F238E27FC236}">
                  <a16:creationId xmlns:a16="http://schemas.microsoft.com/office/drawing/2014/main" id="{E87F2746-604B-D054-5A1B-FAE92CA5D696}"/>
                </a:ext>
              </a:extLst>
            </p:cNvPr>
            <p:cNvSpPr/>
            <p:nvPr/>
          </p:nvSpPr>
          <p:spPr>
            <a:xfrm>
              <a:off x="8798821"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0" name="Google Shape;25332;p45">
              <a:extLst>
                <a:ext uri="{FF2B5EF4-FFF2-40B4-BE49-F238E27FC236}">
                  <a16:creationId xmlns:a16="http://schemas.microsoft.com/office/drawing/2014/main" id="{A948FB31-B9E5-E242-6075-6166DFFB4F72}"/>
                </a:ext>
              </a:extLst>
            </p:cNvPr>
            <p:cNvSpPr/>
            <p:nvPr/>
          </p:nvSpPr>
          <p:spPr>
            <a:xfrm>
              <a:off x="313503"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1" name="Google Shape;25333;p45">
              <a:extLst>
                <a:ext uri="{FF2B5EF4-FFF2-40B4-BE49-F238E27FC236}">
                  <a16:creationId xmlns:a16="http://schemas.microsoft.com/office/drawing/2014/main" id="{E782A2D4-7717-C3AD-5841-DEDF7D974931}"/>
                </a:ext>
              </a:extLst>
            </p:cNvPr>
            <p:cNvSpPr/>
            <p:nvPr/>
          </p:nvSpPr>
          <p:spPr>
            <a:xfrm>
              <a:off x="433011"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2" name="Google Shape;25334;p45">
              <a:extLst>
                <a:ext uri="{FF2B5EF4-FFF2-40B4-BE49-F238E27FC236}">
                  <a16:creationId xmlns:a16="http://schemas.microsoft.com/office/drawing/2014/main" id="{59CB0FC7-49C1-E460-614E-32DAC5D73949}"/>
                </a:ext>
              </a:extLst>
            </p:cNvPr>
            <p:cNvSpPr/>
            <p:nvPr/>
          </p:nvSpPr>
          <p:spPr>
            <a:xfrm>
              <a:off x="552519"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3" name="Google Shape;25335;p45">
              <a:extLst>
                <a:ext uri="{FF2B5EF4-FFF2-40B4-BE49-F238E27FC236}">
                  <a16:creationId xmlns:a16="http://schemas.microsoft.com/office/drawing/2014/main" id="{573A7B2E-C41B-9157-2B28-D002477721A5}"/>
                </a:ext>
              </a:extLst>
            </p:cNvPr>
            <p:cNvSpPr/>
            <p:nvPr/>
          </p:nvSpPr>
          <p:spPr>
            <a:xfrm>
              <a:off x="672027"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4" name="Google Shape;25336;p45">
              <a:extLst>
                <a:ext uri="{FF2B5EF4-FFF2-40B4-BE49-F238E27FC236}">
                  <a16:creationId xmlns:a16="http://schemas.microsoft.com/office/drawing/2014/main" id="{5FC25BB5-AA7A-3C87-461B-E280AABA5A40}"/>
                </a:ext>
              </a:extLst>
            </p:cNvPr>
            <p:cNvSpPr/>
            <p:nvPr/>
          </p:nvSpPr>
          <p:spPr>
            <a:xfrm>
              <a:off x="791536"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5" name="Google Shape;25337;p45">
              <a:extLst>
                <a:ext uri="{FF2B5EF4-FFF2-40B4-BE49-F238E27FC236}">
                  <a16:creationId xmlns:a16="http://schemas.microsoft.com/office/drawing/2014/main" id="{75AEF732-B7B7-2B63-DDE2-8D3342189415}"/>
                </a:ext>
              </a:extLst>
            </p:cNvPr>
            <p:cNvSpPr/>
            <p:nvPr/>
          </p:nvSpPr>
          <p:spPr>
            <a:xfrm>
              <a:off x="911044"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6" name="Google Shape;25338;p45">
              <a:extLst>
                <a:ext uri="{FF2B5EF4-FFF2-40B4-BE49-F238E27FC236}">
                  <a16:creationId xmlns:a16="http://schemas.microsoft.com/office/drawing/2014/main" id="{373812FE-8802-0368-BABC-4D5DE6B8F6B7}"/>
                </a:ext>
              </a:extLst>
            </p:cNvPr>
            <p:cNvSpPr/>
            <p:nvPr/>
          </p:nvSpPr>
          <p:spPr>
            <a:xfrm>
              <a:off x="1030552"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7" name="Google Shape;25339;p45">
              <a:extLst>
                <a:ext uri="{FF2B5EF4-FFF2-40B4-BE49-F238E27FC236}">
                  <a16:creationId xmlns:a16="http://schemas.microsoft.com/office/drawing/2014/main" id="{9CDE1A63-EEFE-B98F-A6D8-DC40BDEC7D1F}"/>
                </a:ext>
              </a:extLst>
            </p:cNvPr>
            <p:cNvSpPr/>
            <p:nvPr/>
          </p:nvSpPr>
          <p:spPr>
            <a:xfrm>
              <a:off x="8201254"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8" name="Google Shape;25340;p45">
              <a:extLst>
                <a:ext uri="{FF2B5EF4-FFF2-40B4-BE49-F238E27FC236}">
                  <a16:creationId xmlns:a16="http://schemas.microsoft.com/office/drawing/2014/main" id="{DDC44D5C-D0D7-577A-555A-CB390DE7B118}"/>
                </a:ext>
              </a:extLst>
            </p:cNvPr>
            <p:cNvSpPr/>
            <p:nvPr/>
          </p:nvSpPr>
          <p:spPr>
            <a:xfrm>
              <a:off x="8320767"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9" name="Google Shape;25341;p45">
              <a:extLst>
                <a:ext uri="{FF2B5EF4-FFF2-40B4-BE49-F238E27FC236}">
                  <a16:creationId xmlns:a16="http://schemas.microsoft.com/office/drawing/2014/main" id="{2D95D1EE-2829-D563-192F-73113A7B78BC}"/>
                </a:ext>
              </a:extLst>
            </p:cNvPr>
            <p:cNvSpPr/>
            <p:nvPr/>
          </p:nvSpPr>
          <p:spPr>
            <a:xfrm>
              <a:off x="8440281"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0" name="Google Shape;25342;p45">
              <a:extLst>
                <a:ext uri="{FF2B5EF4-FFF2-40B4-BE49-F238E27FC236}">
                  <a16:creationId xmlns:a16="http://schemas.microsoft.com/office/drawing/2014/main" id="{F5BB7D01-E389-ECAA-4775-37B6853772E6}"/>
                </a:ext>
              </a:extLst>
            </p:cNvPr>
            <p:cNvSpPr/>
            <p:nvPr/>
          </p:nvSpPr>
          <p:spPr>
            <a:xfrm>
              <a:off x="8559794"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1" name="Google Shape;25343;p45">
              <a:extLst>
                <a:ext uri="{FF2B5EF4-FFF2-40B4-BE49-F238E27FC236}">
                  <a16:creationId xmlns:a16="http://schemas.microsoft.com/office/drawing/2014/main" id="{91F58991-0614-64B4-A8A2-C24B0A79504B}"/>
                </a:ext>
              </a:extLst>
            </p:cNvPr>
            <p:cNvSpPr/>
            <p:nvPr/>
          </p:nvSpPr>
          <p:spPr>
            <a:xfrm>
              <a:off x="8679308"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2" name="Google Shape;25344;p45">
              <a:extLst>
                <a:ext uri="{FF2B5EF4-FFF2-40B4-BE49-F238E27FC236}">
                  <a16:creationId xmlns:a16="http://schemas.microsoft.com/office/drawing/2014/main" id="{FA46E206-F090-45D7-C88A-434E166F04B0}"/>
                </a:ext>
              </a:extLst>
            </p:cNvPr>
            <p:cNvSpPr/>
            <p:nvPr/>
          </p:nvSpPr>
          <p:spPr>
            <a:xfrm>
              <a:off x="8798821"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3" name="Google Shape;25345;p45">
              <a:extLst>
                <a:ext uri="{FF2B5EF4-FFF2-40B4-BE49-F238E27FC236}">
                  <a16:creationId xmlns:a16="http://schemas.microsoft.com/office/drawing/2014/main" id="{D884B83A-3CB8-92C9-EBFA-B215DED39F55}"/>
                </a:ext>
              </a:extLst>
            </p:cNvPr>
            <p:cNvSpPr/>
            <p:nvPr/>
          </p:nvSpPr>
          <p:spPr>
            <a:xfrm>
              <a:off x="313503"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4" name="Google Shape;25346;p45">
              <a:extLst>
                <a:ext uri="{FF2B5EF4-FFF2-40B4-BE49-F238E27FC236}">
                  <a16:creationId xmlns:a16="http://schemas.microsoft.com/office/drawing/2014/main" id="{1CA8FF55-AC28-7C56-F932-077DCE000923}"/>
                </a:ext>
              </a:extLst>
            </p:cNvPr>
            <p:cNvSpPr/>
            <p:nvPr/>
          </p:nvSpPr>
          <p:spPr>
            <a:xfrm>
              <a:off x="433011"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5" name="Google Shape;25347;p45">
              <a:extLst>
                <a:ext uri="{FF2B5EF4-FFF2-40B4-BE49-F238E27FC236}">
                  <a16:creationId xmlns:a16="http://schemas.microsoft.com/office/drawing/2014/main" id="{A548B71F-E9D5-7D9B-CC66-C3176E645456}"/>
                </a:ext>
              </a:extLst>
            </p:cNvPr>
            <p:cNvSpPr/>
            <p:nvPr/>
          </p:nvSpPr>
          <p:spPr>
            <a:xfrm>
              <a:off x="552519"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6" name="Google Shape;25348;p45">
              <a:extLst>
                <a:ext uri="{FF2B5EF4-FFF2-40B4-BE49-F238E27FC236}">
                  <a16:creationId xmlns:a16="http://schemas.microsoft.com/office/drawing/2014/main" id="{308334CC-BD43-6B4A-7688-17D40D123DEE}"/>
                </a:ext>
              </a:extLst>
            </p:cNvPr>
            <p:cNvSpPr/>
            <p:nvPr/>
          </p:nvSpPr>
          <p:spPr>
            <a:xfrm>
              <a:off x="672027"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7" name="Google Shape;25349;p45">
              <a:extLst>
                <a:ext uri="{FF2B5EF4-FFF2-40B4-BE49-F238E27FC236}">
                  <a16:creationId xmlns:a16="http://schemas.microsoft.com/office/drawing/2014/main" id="{66AB951F-B198-E1E1-5008-2D24D074E82D}"/>
                </a:ext>
              </a:extLst>
            </p:cNvPr>
            <p:cNvSpPr/>
            <p:nvPr/>
          </p:nvSpPr>
          <p:spPr>
            <a:xfrm>
              <a:off x="791536"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8" name="Google Shape;25350;p45">
              <a:extLst>
                <a:ext uri="{FF2B5EF4-FFF2-40B4-BE49-F238E27FC236}">
                  <a16:creationId xmlns:a16="http://schemas.microsoft.com/office/drawing/2014/main" id="{D463812B-9538-E96A-2F02-BBBADCE3C036}"/>
                </a:ext>
              </a:extLst>
            </p:cNvPr>
            <p:cNvSpPr/>
            <p:nvPr/>
          </p:nvSpPr>
          <p:spPr>
            <a:xfrm>
              <a:off x="911044"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9" name="Google Shape;25351;p45">
              <a:extLst>
                <a:ext uri="{FF2B5EF4-FFF2-40B4-BE49-F238E27FC236}">
                  <a16:creationId xmlns:a16="http://schemas.microsoft.com/office/drawing/2014/main" id="{A8F20814-6296-A1E7-4161-E8B2D83BCA5B}"/>
                </a:ext>
              </a:extLst>
            </p:cNvPr>
            <p:cNvSpPr/>
            <p:nvPr/>
          </p:nvSpPr>
          <p:spPr>
            <a:xfrm>
              <a:off x="1030552"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0" name="Google Shape;25352;p45">
              <a:extLst>
                <a:ext uri="{FF2B5EF4-FFF2-40B4-BE49-F238E27FC236}">
                  <a16:creationId xmlns:a16="http://schemas.microsoft.com/office/drawing/2014/main" id="{399482B0-E164-F5A2-CE0B-D551AA0B425F}"/>
                </a:ext>
              </a:extLst>
            </p:cNvPr>
            <p:cNvSpPr/>
            <p:nvPr/>
          </p:nvSpPr>
          <p:spPr>
            <a:xfrm>
              <a:off x="8201254"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1" name="Google Shape;25353;p45">
              <a:extLst>
                <a:ext uri="{FF2B5EF4-FFF2-40B4-BE49-F238E27FC236}">
                  <a16:creationId xmlns:a16="http://schemas.microsoft.com/office/drawing/2014/main" id="{BA76C2E0-9E04-249A-E9B5-61802C65ECD8}"/>
                </a:ext>
              </a:extLst>
            </p:cNvPr>
            <p:cNvSpPr/>
            <p:nvPr/>
          </p:nvSpPr>
          <p:spPr>
            <a:xfrm>
              <a:off x="8320767"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2" name="Google Shape;25354;p45">
              <a:extLst>
                <a:ext uri="{FF2B5EF4-FFF2-40B4-BE49-F238E27FC236}">
                  <a16:creationId xmlns:a16="http://schemas.microsoft.com/office/drawing/2014/main" id="{E4218C7A-576C-97E3-0525-EC21D76FC6FD}"/>
                </a:ext>
              </a:extLst>
            </p:cNvPr>
            <p:cNvSpPr/>
            <p:nvPr/>
          </p:nvSpPr>
          <p:spPr>
            <a:xfrm>
              <a:off x="8440281"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3" name="Google Shape;25355;p45">
              <a:extLst>
                <a:ext uri="{FF2B5EF4-FFF2-40B4-BE49-F238E27FC236}">
                  <a16:creationId xmlns:a16="http://schemas.microsoft.com/office/drawing/2014/main" id="{E33271A0-B3AE-9F23-2271-8997EFB857F7}"/>
                </a:ext>
              </a:extLst>
            </p:cNvPr>
            <p:cNvSpPr/>
            <p:nvPr/>
          </p:nvSpPr>
          <p:spPr>
            <a:xfrm>
              <a:off x="8559794"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4" name="Google Shape;25356;p45">
              <a:extLst>
                <a:ext uri="{FF2B5EF4-FFF2-40B4-BE49-F238E27FC236}">
                  <a16:creationId xmlns:a16="http://schemas.microsoft.com/office/drawing/2014/main" id="{0D7D5EC5-383B-3FA5-4F7E-1F03D9DD18DB}"/>
                </a:ext>
              </a:extLst>
            </p:cNvPr>
            <p:cNvSpPr/>
            <p:nvPr/>
          </p:nvSpPr>
          <p:spPr>
            <a:xfrm>
              <a:off x="8679308"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5" name="Google Shape;25357;p45">
              <a:extLst>
                <a:ext uri="{FF2B5EF4-FFF2-40B4-BE49-F238E27FC236}">
                  <a16:creationId xmlns:a16="http://schemas.microsoft.com/office/drawing/2014/main" id="{53A71991-36D6-FA37-F6D6-198E6D15693D}"/>
                </a:ext>
              </a:extLst>
            </p:cNvPr>
            <p:cNvSpPr/>
            <p:nvPr/>
          </p:nvSpPr>
          <p:spPr>
            <a:xfrm>
              <a:off x="8798821"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6" name="Google Shape;25358;p45">
              <a:extLst>
                <a:ext uri="{FF2B5EF4-FFF2-40B4-BE49-F238E27FC236}">
                  <a16:creationId xmlns:a16="http://schemas.microsoft.com/office/drawing/2014/main" id="{AB641739-E491-BC27-826B-EFF7864A9105}"/>
                </a:ext>
              </a:extLst>
            </p:cNvPr>
            <p:cNvSpPr/>
            <p:nvPr/>
          </p:nvSpPr>
          <p:spPr>
            <a:xfrm>
              <a:off x="313503"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7" name="Google Shape;25359;p45">
              <a:extLst>
                <a:ext uri="{FF2B5EF4-FFF2-40B4-BE49-F238E27FC236}">
                  <a16:creationId xmlns:a16="http://schemas.microsoft.com/office/drawing/2014/main" id="{BCF94766-7AF7-7E60-6E74-534643C6387B}"/>
                </a:ext>
              </a:extLst>
            </p:cNvPr>
            <p:cNvSpPr/>
            <p:nvPr/>
          </p:nvSpPr>
          <p:spPr>
            <a:xfrm>
              <a:off x="433011"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8" name="Google Shape;25360;p45">
              <a:extLst>
                <a:ext uri="{FF2B5EF4-FFF2-40B4-BE49-F238E27FC236}">
                  <a16:creationId xmlns:a16="http://schemas.microsoft.com/office/drawing/2014/main" id="{25D7B1D5-70ED-B9BC-27CF-C8A03A939ADC}"/>
                </a:ext>
              </a:extLst>
            </p:cNvPr>
            <p:cNvSpPr/>
            <p:nvPr/>
          </p:nvSpPr>
          <p:spPr>
            <a:xfrm>
              <a:off x="552519"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9" name="Google Shape;25361;p45">
              <a:extLst>
                <a:ext uri="{FF2B5EF4-FFF2-40B4-BE49-F238E27FC236}">
                  <a16:creationId xmlns:a16="http://schemas.microsoft.com/office/drawing/2014/main" id="{E715E0F1-639D-9700-7683-A78A882D16F6}"/>
                </a:ext>
              </a:extLst>
            </p:cNvPr>
            <p:cNvSpPr/>
            <p:nvPr/>
          </p:nvSpPr>
          <p:spPr>
            <a:xfrm>
              <a:off x="672027"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0" name="Google Shape;25362;p45">
              <a:extLst>
                <a:ext uri="{FF2B5EF4-FFF2-40B4-BE49-F238E27FC236}">
                  <a16:creationId xmlns:a16="http://schemas.microsoft.com/office/drawing/2014/main" id="{CF61BE09-E669-8116-2FE6-ED4B74A03AAC}"/>
                </a:ext>
              </a:extLst>
            </p:cNvPr>
            <p:cNvSpPr/>
            <p:nvPr/>
          </p:nvSpPr>
          <p:spPr>
            <a:xfrm>
              <a:off x="791536"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1" name="Google Shape;25363;p45">
              <a:extLst>
                <a:ext uri="{FF2B5EF4-FFF2-40B4-BE49-F238E27FC236}">
                  <a16:creationId xmlns:a16="http://schemas.microsoft.com/office/drawing/2014/main" id="{A63176E3-B8AB-95D3-EC70-8F398BCD291A}"/>
                </a:ext>
              </a:extLst>
            </p:cNvPr>
            <p:cNvSpPr/>
            <p:nvPr/>
          </p:nvSpPr>
          <p:spPr>
            <a:xfrm>
              <a:off x="911044"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2" name="Google Shape;25364;p45">
              <a:extLst>
                <a:ext uri="{FF2B5EF4-FFF2-40B4-BE49-F238E27FC236}">
                  <a16:creationId xmlns:a16="http://schemas.microsoft.com/office/drawing/2014/main" id="{77AEED70-8315-7EFD-A66C-E49AE75A164F}"/>
                </a:ext>
              </a:extLst>
            </p:cNvPr>
            <p:cNvSpPr/>
            <p:nvPr/>
          </p:nvSpPr>
          <p:spPr>
            <a:xfrm>
              <a:off x="1030552"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3" name="Google Shape;25365;p45">
              <a:extLst>
                <a:ext uri="{FF2B5EF4-FFF2-40B4-BE49-F238E27FC236}">
                  <a16:creationId xmlns:a16="http://schemas.microsoft.com/office/drawing/2014/main" id="{348CAA81-3E38-8E21-6BE5-4092367EA4B1}"/>
                </a:ext>
              </a:extLst>
            </p:cNvPr>
            <p:cNvSpPr/>
            <p:nvPr/>
          </p:nvSpPr>
          <p:spPr>
            <a:xfrm>
              <a:off x="8201254"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4" name="Google Shape;25366;p45">
              <a:extLst>
                <a:ext uri="{FF2B5EF4-FFF2-40B4-BE49-F238E27FC236}">
                  <a16:creationId xmlns:a16="http://schemas.microsoft.com/office/drawing/2014/main" id="{0C512555-0C37-5070-F027-8A403A2D9315}"/>
                </a:ext>
              </a:extLst>
            </p:cNvPr>
            <p:cNvSpPr/>
            <p:nvPr/>
          </p:nvSpPr>
          <p:spPr>
            <a:xfrm>
              <a:off x="8320767"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5" name="Google Shape;25367;p45">
              <a:extLst>
                <a:ext uri="{FF2B5EF4-FFF2-40B4-BE49-F238E27FC236}">
                  <a16:creationId xmlns:a16="http://schemas.microsoft.com/office/drawing/2014/main" id="{F6B49C42-98E2-7F36-C68E-894876F2BF0E}"/>
                </a:ext>
              </a:extLst>
            </p:cNvPr>
            <p:cNvSpPr/>
            <p:nvPr/>
          </p:nvSpPr>
          <p:spPr>
            <a:xfrm>
              <a:off x="8440281"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6" name="Google Shape;25368;p45">
              <a:extLst>
                <a:ext uri="{FF2B5EF4-FFF2-40B4-BE49-F238E27FC236}">
                  <a16:creationId xmlns:a16="http://schemas.microsoft.com/office/drawing/2014/main" id="{64EF83AF-659D-DFB1-F233-F898CDA7DF3F}"/>
                </a:ext>
              </a:extLst>
            </p:cNvPr>
            <p:cNvSpPr/>
            <p:nvPr/>
          </p:nvSpPr>
          <p:spPr>
            <a:xfrm>
              <a:off x="8559794"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7" name="Google Shape;25369;p45">
              <a:extLst>
                <a:ext uri="{FF2B5EF4-FFF2-40B4-BE49-F238E27FC236}">
                  <a16:creationId xmlns:a16="http://schemas.microsoft.com/office/drawing/2014/main" id="{C7BA1FFC-3EB4-9B71-70D8-05148B9659F0}"/>
                </a:ext>
              </a:extLst>
            </p:cNvPr>
            <p:cNvSpPr/>
            <p:nvPr/>
          </p:nvSpPr>
          <p:spPr>
            <a:xfrm>
              <a:off x="8679308"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8" name="Google Shape;25370;p45">
              <a:extLst>
                <a:ext uri="{FF2B5EF4-FFF2-40B4-BE49-F238E27FC236}">
                  <a16:creationId xmlns:a16="http://schemas.microsoft.com/office/drawing/2014/main" id="{444D532A-3FB9-8B89-788A-1143A9EA19FF}"/>
                </a:ext>
              </a:extLst>
            </p:cNvPr>
            <p:cNvSpPr/>
            <p:nvPr/>
          </p:nvSpPr>
          <p:spPr>
            <a:xfrm>
              <a:off x="8798821"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9" name="Google Shape;25371;p45">
              <a:extLst>
                <a:ext uri="{FF2B5EF4-FFF2-40B4-BE49-F238E27FC236}">
                  <a16:creationId xmlns:a16="http://schemas.microsoft.com/office/drawing/2014/main" id="{91E430EB-839C-5CA0-C216-231336C1AC5C}"/>
                </a:ext>
              </a:extLst>
            </p:cNvPr>
            <p:cNvSpPr/>
            <p:nvPr/>
          </p:nvSpPr>
          <p:spPr>
            <a:xfrm>
              <a:off x="313503"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0" name="Google Shape;25372;p45">
              <a:extLst>
                <a:ext uri="{FF2B5EF4-FFF2-40B4-BE49-F238E27FC236}">
                  <a16:creationId xmlns:a16="http://schemas.microsoft.com/office/drawing/2014/main" id="{E2C63ED5-65AF-37A2-7107-19BB0BE59A2A}"/>
                </a:ext>
              </a:extLst>
            </p:cNvPr>
            <p:cNvSpPr/>
            <p:nvPr/>
          </p:nvSpPr>
          <p:spPr>
            <a:xfrm>
              <a:off x="433011"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1" name="Google Shape;25373;p45">
              <a:extLst>
                <a:ext uri="{FF2B5EF4-FFF2-40B4-BE49-F238E27FC236}">
                  <a16:creationId xmlns:a16="http://schemas.microsoft.com/office/drawing/2014/main" id="{29C7A70A-2FB5-0D99-3316-260CEC04AD72}"/>
                </a:ext>
              </a:extLst>
            </p:cNvPr>
            <p:cNvSpPr/>
            <p:nvPr/>
          </p:nvSpPr>
          <p:spPr>
            <a:xfrm>
              <a:off x="552519"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2" name="Google Shape;25374;p45">
              <a:extLst>
                <a:ext uri="{FF2B5EF4-FFF2-40B4-BE49-F238E27FC236}">
                  <a16:creationId xmlns:a16="http://schemas.microsoft.com/office/drawing/2014/main" id="{5AA78203-AF6D-7C0E-4EF7-21B9D0684A70}"/>
                </a:ext>
              </a:extLst>
            </p:cNvPr>
            <p:cNvSpPr/>
            <p:nvPr/>
          </p:nvSpPr>
          <p:spPr>
            <a:xfrm>
              <a:off x="672027"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3" name="Google Shape;25375;p45">
              <a:extLst>
                <a:ext uri="{FF2B5EF4-FFF2-40B4-BE49-F238E27FC236}">
                  <a16:creationId xmlns:a16="http://schemas.microsoft.com/office/drawing/2014/main" id="{F5FAC235-C8AD-2491-608C-D0BA96B2416D}"/>
                </a:ext>
              </a:extLst>
            </p:cNvPr>
            <p:cNvSpPr/>
            <p:nvPr/>
          </p:nvSpPr>
          <p:spPr>
            <a:xfrm>
              <a:off x="791536"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4" name="Google Shape;25376;p45">
              <a:extLst>
                <a:ext uri="{FF2B5EF4-FFF2-40B4-BE49-F238E27FC236}">
                  <a16:creationId xmlns:a16="http://schemas.microsoft.com/office/drawing/2014/main" id="{40999493-772B-3806-80B5-B8DC22D9FF97}"/>
                </a:ext>
              </a:extLst>
            </p:cNvPr>
            <p:cNvSpPr/>
            <p:nvPr/>
          </p:nvSpPr>
          <p:spPr>
            <a:xfrm>
              <a:off x="911044"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5" name="Google Shape;25377;p45">
              <a:extLst>
                <a:ext uri="{FF2B5EF4-FFF2-40B4-BE49-F238E27FC236}">
                  <a16:creationId xmlns:a16="http://schemas.microsoft.com/office/drawing/2014/main" id="{CFDFCB7F-3B31-EA36-9F98-EFA3E8A5A78C}"/>
                </a:ext>
              </a:extLst>
            </p:cNvPr>
            <p:cNvSpPr/>
            <p:nvPr/>
          </p:nvSpPr>
          <p:spPr>
            <a:xfrm>
              <a:off x="1030552"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6" name="Google Shape;25378;p45">
              <a:extLst>
                <a:ext uri="{FF2B5EF4-FFF2-40B4-BE49-F238E27FC236}">
                  <a16:creationId xmlns:a16="http://schemas.microsoft.com/office/drawing/2014/main" id="{501C9252-AE7C-5EF5-FE97-C6A1A29026EC}"/>
                </a:ext>
              </a:extLst>
            </p:cNvPr>
            <p:cNvSpPr/>
            <p:nvPr/>
          </p:nvSpPr>
          <p:spPr>
            <a:xfrm>
              <a:off x="8201254"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7" name="Google Shape;25379;p45">
              <a:extLst>
                <a:ext uri="{FF2B5EF4-FFF2-40B4-BE49-F238E27FC236}">
                  <a16:creationId xmlns:a16="http://schemas.microsoft.com/office/drawing/2014/main" id="{0831E9C7-A182-D0A2-DB0E-127287F848DA}"/>
                </a:ext>
              </a:extLst>
            </p:cNvPr>
            <p:cNvSpPr/>
            <p:nvPr/>
          </p:nvSpPr>
          <p:spPr>
            <a:xfrm>
              <a:off x="8320767"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8" name="Google Shape;25380;p45">
              <a:extLst>
                <a:ext uri="{FF2B5EF4-FFF2-40B4-BE49-F238E27FC236}">
                  <a16:creationId xmlns:a16="http://schemas.microsoft.com/office/drawing/2014/main" id="{AB962134-33B3-0030-C4A2-4A200D785D15}"/>
                </a:ext>
              </a:extLst>
            </p:cNvPr>
            <p:cNvSpPr/>
            <p:nvPr/>
          </p:nvSpPr>
          <p:spPr>
            <a:xfrm>
              <a:off x="8440281"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9" name="Google Shape;25381;p45">
              <a:extLst>
                <a:ext uri="{FF2B5EF4-FFF2-40B4-BE49-F238E27FC236}">
                  <a16:creationId xmlns:a16="http://schemas.microsoft.com/office/drawing/2014/main" id="{367AF6BA-1C40-5E86-41A2-361A2E40D421}"/>
                </a:ext>
              </a:extLst>
            </p:cNvPr>
            <p:cNvSpPr/>
            <p:nvPr/>
          </p:nvSpPr>
          <p:spPr>
            <a:xfrm>
              <a:off x="8559794"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0" name="Google Shape;25382;p45">
              <a:extLst>
                <a:ext uri="{FF2B5EF4-FFF2-40B4-BE49-F238E27FC236}">
                  <a16:creationId xmlns:a16="http://schemas.microsoft.com/office/drawing/2014/main" id="{BC93B5B2-E2B3-4457-1C3E-6C6B6793893F}"/>
                </a:ext>
              </a:extLst>
            </p:cNvPr>
            <p:cNvSpPr/>
            <p:nvPr/>
          </p:nvSpPr>
          <p:spPr>
            <a:xfrm>
              <a:off x="8679308"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1" name="Google Shape;25383;p45">
              <a:extLst>
                <a:ext uri="{FF2B5EF4-FFF2-40B4-BE49-F238E27FC236}">
                  <a16:creationId xmlns:a16="http://schemas.microsoft.com/office/drawing/2014/main" id="{CD2AC586-2EBF-6203-EDAD-73F2EEAD6523}"/>
                </a:ext>
              </a:extLst>
            </p:cNvPr>
            <p:cNvSpPr/>
            <p:nvPr/>
          </p:nvSpPr>
          <p:spPr>
            <a:xfrm>
              <a:off x="8798821"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pic>
        <p:nvPicPr>
          <p:cNvPr id="2" name="Picture 1" descr="Graphical user interface, text, application&#10;&#10;Description automatically generated">
            <a:extLst>
              <a:ext uri="{FF2B5EF4-FFF2-40B4-BE49-F238E27FC236}">
                <a16:creationId xmlns:a16="http://schemas.microsoft.com/office/drawing/2014/main" id="{A37F2381-B9CC-7693-A6B9-A379A6B64849}"/>
              </a:ext>
            </a:extLst>
          </p:cNvPr>
          <p:cNvPicPr>
            <a:picLocks noChangeAspect="1"/>
          </p:cNvPicPr>
          <p:nvPr/>
        </p:nvPicPr>
        <p:blipFill>
          <a:blip r:embed="rId2"/>
          <a:stretch>
            <a:fillRect/>
          </a:stretch>
        </p:blipFill>
        <p:spPr>
          <a:xfrm>
            <a:off x="8433652" y="38530"/>
            <a:ext cx="1462310" cy="497930"/>
          </a:xfrm>
          <a:prstGeom prst="rect">
            <a:avLst/>
          </a:prstGeom>
        </p:spPr>
      </p:pic>
      <p:grpSp>
        <p:nvGrpSpPr>
          <p:cNvPr id="517" name="Google Shape;26961;p50">
            <a:extLst>
              <a:ext uri="{FF2B5EF4-FFF2-40B4-BE49-F238E27FC236}">
                <a16:creationId xmlns:a16="http://schemas.microsoft.com/office/drawing/2014/main" id="{60D83E47-B02E-4F6C-BE05-EA0B331005E4}"/>
              </a:ext>
            </a:extLst>
          </p:cNvPr>
          <p:cNvGrpSpPr/>
          <p:nvPr/>
        </p:nvGrpSpPr>
        <p:grpSpPr>
          <a:xfrm>
            <a:off x="8842714" y="6500606"/>
            <a:ext cx="552644" cy="104645"/>
            <a:chOff x="3521300" y="154525"/>
            <a:chExt cx="1256175" cy="193500"/>
          </a:xfrm>
        </p:grpSpPr>
        <p:sp>
          <p:nvSpPr>
            <p:cNvPr id="518" name="Google Shape;26962;p50">
              <a:extLst>
                <a:ext uri="{FF2B5EF4-FFF2-40B4-BE49-F238E27FC236}">
                  <a16:creationId xmlns:a16="http://schemas.microsoft.com/office/drawing/2014/main" id="{666AD763-CAEF-F69D-CE04-B8D42C4525FC}"/>
                </a:ext>
              </a:extLst>
            </p:cNvPr>
            <p:cNvSpPr/>
            <p:nvPr/>
          </p:nvSpPr>
          <p:spPr>
            <a:xfrm>
              <a:off x="3521300" y="154525"/>
              <a:ext cx="193500" cy="193500"/>
            </a:xfrm>
            <a:prstGeom prst="ellipse">
              <a:avLst/>
            </a:prstGeom>
            <a:solidFill>
              <a:srgbClr val="FDCE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9" name="Google Shape;26963;p50">
              <a:extLst>
                <a:ext uri="{FF2B5EF4-FFF2-40B4-BE49-F238E27FC236}">
                  <a16:creationId xmlns:a16="http://schemas.microsoft.com/office/drawing/2014/main" id="{E8781208-A957-5E47-052B-38F277C14E3E}"/>
                </a:ext>
              </a:extLst>
            </p:cNvPr>
            <p:cNvSpPr/>
            <p:nvPr/>
          </p:nvSpPr>
          <p:spPr>
            <a:xfrm>
              <a:off x="3875525" y="154525"/>
              <a:ext cx="193500" cy="193500"/>
            </a:xfrm>
            <a:prstGeom prst="ellipse">
              <a:avLst/>
            </a:prstGeom>
            <a:solidFill>
              <a:srgbClr val="D88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0" name="Google Shape;26964;p50">
              <a:extLst>
                <a:ext uri="{FF2B5EF4-FFF2-40B4-BE49-F238E27FC236}">
                  <a16:creationId xmlns:a16="http://schemas.microsoft.com/office/drawing/2014/main" id="{EDCBF77C-235D-3C57-076E-667C8301D44B}"/>
                </a:ext>
              </a:extLst>
            </p:cNvPr>
            <p:cNvSpPr/>
            <p:nvPr/>
          </p:nvSpPr>
          <p:spPr>
            <a:xfrm>
              <a:off x="4229750" y="154525"/>
              <a:ext cx="193500" cy="193500"/>
            </a:xfrm>
            <a:prstGeom prst="ellipse">
              <a:avLst/>
            </a:prstGeom>
            <a:solidFill>
              <a:srgbClr val="7897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1" name="Google Shape;26965;p50">
              <a:extLst>
                <a:ext uri="{FF2B5EF4-FFF2-40B4-BE49-F238E27FC236}">
                  <a16:creationId xmlns:a16="http://schemas.microsoft.com/office/drawing/2014/main" id="{AAAFF283-A45A-A661-8CD6-BE0461DE314B}"/>
                </a:ext>
              </a:extLst>
            </p:cNvPr>
            <p:cNvSpPr/>
            <p:nvPr/>
          </p:nvSpPr>
          <p:spPr>
            <a:xfrm>
              <a:off x="4583975" y="154525"/>
              <a:ext cx="193500" cy="193500"/>
            </a:xfrm>
            <a:prstGeom prst="ellipse">
              <a:avLst/>
            </a:prstGeom>
            <a:solidFill>
              <a:srgbClr val="655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spTree>
    <p:extLst>
      <p:ext uri="{BB962C8B-B14F-4D97-AF65-F5344CB8AC3E}">
        <p14:creationId xmlns:p14="http://schemas.microsoft.com/office/powerpoint/2010/main" val="39957691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A95A99E-7835-24DC-8578-276620241005}"/>
              </a:ext>
            </a:extLst>
          </p:cNvPr>
          <p:cNvSpPr>
            <a:spLocks noGrp="1"/>
          </p:cNvSpPr>
          <p:nvPr>
            <p:ph type="sldNum" sz="quarter" idx="10"/>
          </p:nvPr>
        </p:nvSpPr>
        <p:spPr>
          <a:xfrm>
            <a:off x="7562173" y="6402801"/>
            <a:ext cx="2228850" cy="366183"/>
          </a:xfrm>
          <a:prstGeom prst="rect">
            <a:avLst/>
          </a:prstGeom>
        </p:spPr>
        <p:txBody>
          <a:bodyPr/>
          <a:lstStyle/>
          <a:p>
            <a:pPr>
              <a:defRPr/>
            </a:pPr>
            <a:fld id="{16AB8E35-4FEE-4645-8491-CA028CB2F532}" type="slidenum">
              <a:rPr lang="en-GB" altLang="en-US" smtClean="0"/>
              <a:pPr>
                <a:defRPr/>
              </a:pPr>
              <a:t>‹#›</a:t>
            </a:fld>
            <a:endParaRPr lang="en-GB" altLang="en-US"/>
          </a:p>
        </p:txBody>
      </p:sp>
      <p:grpSp>
        <p:nvGrpSpPr>
          <p:cNvPr id="4" name="Google Shape;24826;p44">
            <a:extLst>
              <a:ext uri="{FF2B5EF4-FFF2-40B4-BE49-F238E27FC236}">
                <a16:creationId xmlns:a16="http://schemas.microsoft.com/office/drawing/2014/main" id="{AE0A83C4-1236-AF0A-873E-1361A406F47E}"/>
              </a:ext>
            </a:extLst>
          </p:cNvPr>
          <p:cNvGrpSpPr/>
          <p:nvPr/>
        </p:nvGrpSpPr>
        <p:grpSpPr>
          <a:xfrm>
            <a:off x="339630" y="501881"/>
            <a:ext cx="9226554" cy="749380"/>
            <a:chOff x="313503" y="376409"/>
            <a:chExt cx="8516819" cy="562035"/>
          </a:xfrm>
          <a:solidFill>
            <a:srgbClr val="9D9D9D"/>
          </a:solidFill>
        </p:grpSpPr>
        <p:sp>
          <p:nvSpPr>
            <p:cNvPr id="5" name="Google Shape;24827;p44">
              <a:extLst>
                <a:ext uri="{FF2B5EF4-FFF2-40B4-BE49-F238E27FC236}">
                  <a16:creationId xmlns:a16="http://schemas.microsoft.com/office/drawing/2014/main" id="{A44597C0-091C-3CAB-6998-CA39E5BACDB5}"/>
                </a:ext>
              </a:extLst>
            </p:cNvPr>
            <p:cNvSpPr/>
            <p:nvPr/>
          </p:nvSpPr>
          <p:spPr>
            <a:xfrm>
              <a:off x="313503"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 name="Google Shape;24828;p44">
              <a:extLst>
                <a:ext uri="{FF2B5EF4-FFF2-40B4-BE49-F238E27FC236}">
                  <a16:creationId xmlns:a16="http://schemas.microsoft.com/office/drawing/2014/main" id="{E7CD8C00-4353-8979-D90A-B89FF46EC37F}"/>
                </a:ext>
              </a:extLst>
            </p:cNvPr>
            <p:cNvSpPr/>
            <p:nvPr/>
          </p:nvSpPr>
          <p:spPr>
            <a:xfrm>
              <a:off x="43301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 name="Google Shape;24829;p44">
              <a:extLst>
                <a:ext uri="{FF2B5EF4-FFF2-40B4-BE49-F238E27FC236}">
                  <a16:creationId xmlns:a16="http://schemas.microsoft.com/office/drawing/2014/main" id="{4434FCA1-673E-1062-7368-6E3457BF6688}"/>
                </a:ext>
              </a:extLst>
            </p:cNvPr>
            <p:cNvSpPr/>
            <p:nvPr/>
          </p:nvSpPr>
          <p:spPr>
            <a:xfrm>
              <a:off x="552519"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 name="Google Shape;24830;p44">
              <a:extLst>
                <a:ext uri="{FF2B5EF4-FFF2-40B4-BE49-F238E27FC236}">
                  <a16:creationId xmlns:a16="http://schemas.microsoft.com/office/drawing/2014/main" id="{BAC62DBB-3485-78E9-F158-756EB5874B25}"/>
                </a:ext>
              </a:extLst>
            </p:cNvPr>
            <p:cNvSpPr/>
            <p:nvPr/>
          </p:nvSpPr>
          <p:spPr>
            <a:xfrm>
              <a:off x="672027"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 name="Google Shape;24831;p44">
              <a:extLst>
                <a:ext uri="{FF2B5EF4-FFF2-40B4-BE49-F238E27FC236}">
                  <a16:creationId xmlns:a16="http://schemas.microsoft.com/office/drawing/2014/main" id="{E8167934-50B2-C8F9-3644-896A1EF05426}"/>
                </a:ext>
              </a:extLst>
            </p:cNvPr>
            <p:cNvSpPr/>
            <p:nvPr/>
          </p:nvSpPr>
          <p:spPr>
            <a:xfrm>
              <a:off x="844028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 name="Google Shape;24832;p44">
              <a:extLst>
                <a:ext uri="{FF2B5EF4-FFF2-40B4-BE49-F238E27FC236}">
                  <a16:creationId xmlns:a16="http://schemas.microsoft.com/office/drawing/2014/main" id="{81566A14-74AD-4999-6E43-1AE81498F629}"/>
                </a:ext>
              </a:extLst>
            </p:cNvPr>
            <p:cNvSpPr/>
            <p:nvPr/>
          </p:nvSpPr>
          <p:spPr>
            <a:xfrm>
              <a:off x="8559794"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 name="Google Shape;24833;p44">
              <a:extLst>
                <a:ext uri="{FF2B5EF4-FFF2-40B4-BE49-F238E27FC236}">
                  <a16:creationId xmlns:a16="http://schemas.microsoft.com/office/drawing/2014/main" id="{3188B683-C9FA-8234-B9BD-D1ADA9FCD40E}"/>
                </a:ext>
              </a:extLst>
            </p:cNvPr>
            <p:cNvSpPr/>
            <p:nvPr/>
          </p:nvSpPr>
          <p:spPr>
            <a:xfrm>
              <a:off x="8679308"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 name="Google Shape;24834;p44">
              <a:extLst>
                <a:ext uri="{FF2B5EF4-FFF2-40B4-BE49-F238E27FC236}">
                  <a16:creationId xmlns:a16="http://schemas.microsoft.com/office/drawing/2014/main" id="{00EB99B3-08CC-8B86-1D5C-7A53ECAF18EA}"/>
                </a:ext>
              </a:extLst>
            </p:cNvPr>
            <p:cNvSpPr/>
            <p:nvPr/>
          </p:nvSpPr>
          <p:spPr>
            <a:xfrm>
              <a:off x="879882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 name="Google Shape;24835;p44">
              <a:extLst>
                <a:ext uri="{FF2B5EF4-FFF2-40B4-BE49-F238E27FC236}">
                  <a16:creationId xmlns:a16="http://schemas.microsoft.com/office/drawing/2014/main" id="{9A855735-6847-F2C1-A765-A71CFEFD71FA}"/>
                </a:ext>
              </a:extLst>
            </p:cNvPr>
            <p:cNvSpPr/>
            <p:nvPr/>
          </p:nvSpPr>
          <p:spPr>
            <a:xfrm>
              <a:off x="313503"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 name="Google Shape;24836;p44">
              <a:extLst>
                <a:ext uri="{FF2B5EF4-FFF2-40B4-BE49-F238E27FC236}">
                  <a16:creationId xmlns:a16="http://schemas.microsoft.com/office/drawing/2014/main" id="{5EB4687B-594B-7A32-6A3A-F775F9E1C303}"/>
                </a:ext>
              </a:extLst>
            </p:cNvPr>
            <p:cNvSpPr/>
            <p:nvPr/>
          </p:nvSpPr>
          <p:spPr>
            <a:xfrm>
              <a:off x="43301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 name="Google Shape;24837;p44">
              <a:extLst>
                <a:ext uri="{FF2B5EF4-FFF2-40B4-BE49-F238E27FC236}">
                  <a16:creationId xmlns:a16="http://schemas.microsoft.com/office/drawing/2014/main" id="{0E25AD49-9175-E3D7-E5B1-CA73A4BF77A6}"/>
                </a:ext>
              </a:extLst>
            </p:cNvPr>
            <p:cNvSpPr/>
            <p:nvPr/>
          </p:nvSpPr>
          <p:spPr>
            <a:xfrm>
              <a:off x="552519"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 name="Google Shape;24838;p44">
              <a:extLst>
                <a:ext uri="{FF2B5EF4-FFF2-40B4-BE49-F238E27FC236}">
                  <a16:creationId xmlns:a16="http://schemas.microsoft.com/office/drawing/2014/main" id="{C376046F-B9F7-DC61-CBE7-E441DD59AC9E}"/>
                </a:ext>
              </a:extLst>
            </p:cNvPr>
            <p:cNvSpPr/>
            <p:nvPr/>
          </p:nvSpPr>
          <p:spPr>
            <a:xfrm>
              <a:off x="672027"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 name="Google Shape;24839;p44">
              <a:extLst>
                <a:ext uri="{FF2B5EF4-FFF2-40B4-BE49-F238E27FC236}">
                  <a16:creationId xmlns:a16="http://schemas.microsoft.com/office/drawing/2014/main" id="{1E14C87C-409F-7CFC-C8F1-714713BAA18B}"/>
                </a:ext>
              </a:extLst>
            </p:cNvPr>
            <p:cNvSpPr/>
            <p:nvPr/>
          </p:nvSpPr>
          <p:spPr>
            <a:xfrm>
              <a:off x="844028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 name="Google Shape;24840;p44">
              <a:extLst>
                <a:ext uri="{FF2B5EF4-FFF2-40B4-BE49-F238E27FC236}">
                  <a16:creationId xmlns:a16="http://schemas.microsoft.com/office/drawing/2014/main" id="{09BDBEF0-B80E-E131-09EC-4331C2A810EC}"/>
                </a:ext>
              </a:extLst>
            </p:cNvPr>
            <p:cNvSpPr/>
            <p:nvPr/>
          </p:nvSpPr>
          <p:spPr>
            <a:xfrm>
              <a:off x="8559794"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 name="Google Shape;24841;p44">
              <a:extLst>
                <a:ext uri="{FF2B5EF4-FFF2-40B4-BE49-F238E27FC236}">
                  <a16:creationId xmlns:a16="http://schemas.microsoft.com/office/drawing/2014/main" id="{8100A1FB-982B-7C7F-D846-DF9A8874E78B}"/>
                </a:ext>
              </a:extLst>
            </p:cNvPr>
            <p:cNvSpPr/>
            <p:nvPr/>
          </p:nvSpPr>
          <p:spPr>
            <a:xfrm>
              <a:off x="8679308"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 name="Google Shape;24842;p44">
              <a:extLst>
                <a:ext uri="{FF2B5EF4-FFF2-40B4-BE49-F238E27FC236}">
                  <a16:creationId xmlns:a16="http://schemas.microsoft.com/office/drawing/2014/main" id="{27FD6B4E-4411-6BF3-E500-8510AAA3DB6D}"/>
                </a:ext>
              </a:extLst>
            </p:cNvPr>
            <p:cNvSpPr/>
            <p:nvPr/>
          </p:nvSpPr>
          <p:spPr>
            <a:xfrm>
              <a:off x="879882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 name="Google Shape;24843;p44">
              <a:extLst>
                <a:ext uri="{FF2B5EF4-FFF2-40B4-BE49-F238E27FC236}">
                  <a16:creationId xmlns:a16="http://schemas.microsoft.com/office/drawing/2014/main" id="{7E616A60-FBFF-56A6-8F20-EF18D61845DF}"/>
                </a:ext>
              </a:extLst>
            </p:cNvPr>
            <p:cNvSpPr/>
            <p:nvPr/>
          </p:nvSpPr>
          <p:spPr>
            <a:xfrm>
              <a:off x="313503"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 name="Google Shape;24844;p44">
              <a:extLst>
                <a:ext uri="{FF2B5EF4-FFF2-40B4-BE49-F238E27FC236}">
                  <a16:creationId xmlns:a16="http://schemas.microsoft.com/office/drawing/2014/main" id="{3B2320C1-DF4A-92C7-0713-EB3982E89E0A}"/>
                </a:ext>
              </a:extLst>
            </p:cNvPr>
            <p:cNvSpPr/>
            <p:nvPr/>
          </p:nvSpPr>
          <p:spPr>
            <a:xfrm>
              <a:off x="43301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 name="Google Shape;24845;p44">
              <a:extLst>
                <a:ext uri="{FF2B5EF4-FFF2-40B4-BE49-F238E27FC236}">
                  <a16:creationId xmlns:a16="http://schemas.microsoft.com/office/drawing/2014/main" id="{8E9E27FC-228C-3C08-3B29-53BF7EBEF220}"/>
                </a:ext>
              </a:extLst>
            </p:cNvPr>
            <p:cNvSpPr/>
            <p:nvPr/>
          </p:nvSpPr>
          <p:spPr>
            <a:xfrm>
              <a:off x="552519"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 name="Google Shape;24846;p44">
              <a:extLst>
                <a:ext uri="{FF2B5EF4-FFF2-40B4-BE49-F238E27FC236}">
                  <a16:creationId xmlns:a16="http://schemas.microsoft.com/office/drawing/2014/main" id="{9D4CEBCE-CA1B-9D37-2A7B-E7BF82E4CFB6}"/>
                </a:ext>
              </a:extLst>
            </p:cNvPr>
            <p:cNvSpPr/>
            <p:nvPr/>
          </p:nvSpPr>
          <p:spPr>
            <a:xfrm>
              <a:off x="672027"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 name="Google Shape;24847;p44">
              <a:extLst>
                <a:ext uri="{FF2B5EF4-FFF2-40B4-BE49-F238E27FC236}">
                  <a16:creationId xmlns:a16="http://schemas.microsoft.com/office/drawing/2014/main" id="{55052488-C086-062C-D15A-9096AC3D0456}"/>
                </a:ext>
              </a:extLst>
            </p:cNvPr>
            <p:cNvSpPr/>
            <p:nvPr/>
          </p:nvSpPr>
          <p:spPr>
            <a:xfrm>
              <a:off x="844028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 name="Google Shape;24848;p44">
              <a:extLst>
                <a:ext uri="{FF2B5EF4-FFF2-40B4-BE49-F238E27FC236}">
                  <a16:creationId xmlns:a16="http://schemas.microsoft.com/office/drawing/2014/main" id="{ACCF4D2F-7728-119B-D5AB-B510AB007A6A}"/>
                </a:ext>
              </a:extLst>
            </p:cNvPr>
            <p:cNvSpPr/>
            <p:nvPr/>
          </p:nvSpPr>
          <p:spPr>
            <a:xfrm>
              <a:off x="8559794"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 name="Google Shape;24849;p44">
              <a:extLst>
                <a:ext uri="{FF2B5EF4-FFF2-40B4-BE49-F238E27FC236}">
                  <a16:creationId xmlns:a16="http://schemas.microsoft.com/office/drawing/2014/main" id="{D57F3EEF-3997-4A88-4E6E-C2E0C650FC93}"/>
                </a:ext>
              </a:extLst>
            </p:cNvPr>
            <p:cNvSpPr/>
            <p:nvPr/>
          </p:nvSpPr>
          <p:spPr>
            <a:xfrm>
              <a:off x="8679308"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 name="Google Shape;24850;p44">
              <a:extLst>
                <a:ext uri="{FF2B5EF4-FFF2-40B4-BE49-F238E27FC236}">
                  <a16:creationId xmlns:a16="http://schemas.microsoft.com/office/drawing/2014/main" id="{2CBB02FD-FECB-9BBC-05CA-18296C459391}"/>
                </a:ext>
              </a:extLst>
            </p:cNvPr>
            <p:cNvSpPr/>
            <p:nvPr/>
          </p:nvSpPr>
          <p:spPr>
            <a:xfrm>
              <a:off x="879882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 name="Google Shape;24851;p44">
              <a:extLst>
                <a:ext uri="{FF2B5EF4-FFF2-40B4-BE49-F238E27FC236}">
                  <a16:creationId xmlns:a16="http://schemas.microsoft.com/office/drawing/2014/main" id="{E8E8C6EC-6299-E982-807E-D87706FD3464}"/>
                </a:ext>
              </a:extLst>
            </p:cNvPr>
            <p:cNvSpPr/>
            <p:nvPr/>
          </p:nvSpPr>
          <p:spPr>
            <a:xfrm>
              <a:off x="313503"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 name="Google Shape;24852;p44">
              <a:extLst>
                <a:ext uri="{FF2B5EF4-FFF2-40B4-BE49-F238E27FC236}">
                  <a16:creationId xmlns:a16="http://schemas.microsoft.com/office/drawing/2014/main" id="{8C93E891-DD81-822D-0FC5-454A5D2AA8B8}"/>
                </a:ext>
              </a:extLst>
            </p:cNvPr>
            <p:cNvSpPr/>
            <p:nvPr/>
          </p:nvSpPr>
          <p:spPr>
            <a:xfrm>
              <a:off x="43301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 name="Google Shape;24853;p44">
              <a:extLst>
                <a:ext uri="{FF2B5EF4-FFF2-40B4-BE49-F238E27FC236}">
                  <a16:creationId xmlns:a16="http://schemas.microsoft.com/office/drawing/2014/main" id="{6070426E-4C75-310A-1A14-85F6BE4AB9B6}"/>
                </a:ext>
              </a:extLst>
            </p:cNvPr>
            <p:cNvSpPr/>
            <p:nvPr/>
          </p:nvSpPr>
          <p:spPr>
            <a:xfrm>
              <a:off x="552519"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 name="Google Shape;24854;p44">
              <a:extLst>
                <a:ext uri="{FF2B5EF4-FFF2-40B4-BE49-F238E27FC236}">
                  <a16:creationId xmlns:a16="http://schemas.microsoft.com/office/drawing/2014/main" id="{F22024A5-440B-52CA-3ABF-064F9C0564A4}"/>
                </a:ext>
              </a:extLst>
            </p:cNvPr>
            <p:cNvSpPr/>
            <p:nvPr/>
          </p:nvSpPr>
          <p:spPr>
            <a:xfrm>
              <a:off x="672027"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 name="Google Shape;24855;p44">
              <a:extLst>
                <a:ext uri="{FF2B5EF4-FFF2-40B4-BE49-F238E27FC236}">
                  <a16:creationId xmlns:a16="http://schemas.microsoft.com/office/drawing/2014/main" id="{B4D0A1EA-DBDA-9922-1255-10695A6919BF}"/>
                </a:ext>
              </a:extLst>
            </p:cNvPr>
            <p:cNvSpPr/>
            <p:nvPr/>
          </p:nvSpPr>
          <p:spPr>
            <a:xfrm>
              <a:off x="844028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 name="Google Shape;24856;p44">
              <a:extLst>
                <a:ext uri="{FF2B5EF4-FFF2-40B4-BE49-F238E27FC236}">
                  <a16:creationId xmlns:a16="http://schemas.microsoft.com/office/drawing/2014/main" id="{4A640299-D67A-CD51-3958-9FE91550C981}"/>
                </a:ext>
              </a:extLst>
            </p:cNvPr>
            <p:cNvSpPr/>
            <p:nvPr/>
          </p:nvSpPr>
          <p:spPr>
            <a:xfrm>
              <a:off x="8559794"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 name="Google Shape;24857;p44">
              <a:extLst>
                <a:ext uri="{FF2B5EF4-FFF2-40B4-BE49-F238E27FC236}">
                  <a16:creationId xmlns:a16="http://schemas.microsoft.com/office/drawing/2014/main" id="{B9683044-C6E8-D435-44A3-6524657BB553}"/>
                </a:ext>
              </a:extLst>
            </p:cNvPr>
            <p:cNvSpPr/>
            <p:nvPr/>
          </p:nvSpPr>
          <p:spPr>
            <a:xfrm>
              <a:off x="8679308"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 name="Google Shape;24858;p44">
              <a:extLst>
                <a:ext uri="{FF2B5EF4-FFF2-40B4-BE49-F238E27FC236}">
                  <a16:creationId xmlns:a16="http://schemas.microsoft.com/office/drawing/2014/main" id="{F65D19DD-C1BF-64E1-DE10-E6A1A46F324D}"/>
                </a:ext>
              </a:extLst>
            </p:cNvPr>
            <p:cNvSpPr/>
            <p:nvPr/>
          </p:nvSpPr>
          <p:spPr>
            <a:xfrm>
              <a:off x="879882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 name="Google Shape;24859;p44">
              <a:extLst>
                <a:ext uri="{FF2B5EF4-FFF2-40B4-BE49-F238E27FC236}">
                  <a16:creationId xmlns:a16="http://schemas.microsoft.com/office/drawing/2014/main" id="{642F3E9C-B7E8-AC94-D0CC-C45EBBA0DD52}"/>
                </a:ext>
              </a:extLst>
            </p:cNvPr>
            <p:cNvSpPr/>
            <p:nvPr/>
          </p:nvSpPr>
          <p:spPr>
            <a:xfrm>
              <a:off x="313503"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 name="Google Shape;24860;p44">
              <a:extLst>
                <a:ext uri="{FF2B5EF4-FFF2-40B4-BE49-F238E27FC236}">
                  <a16:creationId xmlns:a16="http://schemas.microsoft.com/office/drawing/2014/main" id="{6984824A-382B-FDE1-F0D8-54F47407A309}"/>
                </a:ext>
              </a:extLst>
            </p:cNvPr>
            <p:cNvSpPr/>
            <p:nvPr/>
          </p:nvSpPr>
          <p:spPr>
            <a:xfrm>
              <a:off x="43301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 name="Google Shape;24861;p44">
              <a:extLst>
                <a:ext uri="{FF2B5EF4-FFF2-40B4-BE49-F238E27FC236}">
                  <a16:creationId xmlns:a16="http://schemas.microsoft.com/office/drawing/2014/main" id="{DD224237-AD88-F4CA-8F4C-6CC02DCB8407}"/>
                </a:ext>
              </a:extLst>
            </p:cNvPr>
            <p:cNvSpPr/>
            <p:nvPr/>
          </p:nvSpPr>
          <p:spPr>
            <a:xfrm>
              <a:off x="552519"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 name="Google Shape;24862;p44">
              <a:extLst>
                <a:ext uri="{FF2B5EF4-FFF2-40B4-BE49-F238E27FC236}">
                  <a16:creationId xmlns:a16="http://schemas.microsoft.com/office/drawing/2014/main" id="{EFEA2C4D-6145-E1A5-CD97-9CE80FF7C9C4}"/>
                </a:ext>
              </a:extLst>
            </p:cNvPr>
            <p:cNvSpPr/>
            <p:nvPr/>
          </p:nvSpPr>
          <p:spPr>
            <a:xfrm>
              <a:off x="672027"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 name="Google Shape;24863;p44">
              <a:extLst>
                <a:ext uri="{FF2B5EF4-FFF2-40B4-BE49-F238E27FC236}">
                  <a16:creationId xmlns:a16="http://schemas.microsoft.com/office/drawing/2014/main" id="{337EE152-C2A7-5091-252A-818968C84AAB}"/>
                </a:ext>
              </a:extLst>
            </p:cNvPr>
            <p:cNvSpPr/>
            <p:nvPr/>
          </p:nvSpPr>
          <p:spPr>
            <a:xfrm>
              <a:off x="844028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 name="Google Shape;24864;p44">
              <a:extLst>
                <a:ext uri="{FF2B5EF4-FFF2-40B4-BE49-F238E27FC236}">
                  <a16:creationId xmlns:a16="http://schemas.microsoft.com/office/drawing/2014/main" id="{D88C3168-0EA6-8DF3-BE19-9217F4EAA981}"/>
                </a:ext>
              </a:extLst>
            </p:cNvPr>
            <p:cNvSpPr/>
            <p:nvPr/>
          </p:nvSpPr>
          <p:spPr>
            <a:xfrm>
              <a:off x="8559794"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 name="Google Shape;24865;p44">
              <a:extLst>
                <a:ext uri="{FF2B5EF4-FFF2-40B4-BE49-F238E27FC236}">
                  <a16:creationId xmlns:a16="http://schemas.microsoft.com/office/drawing/2014/main" id="{032B6EE3-76E4-A1FD-4CA5-2578AB46A02E}"/>
                </a:ext>
              </a:extLst>
            </p:cNvPr>
            <p:cNvSpPr/>
            <p:nvPr/>
          </p:nvSpPr>
          <p:spPr>
            <a:xfrm>
              <a:off x="8679308"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 name="Google Shape;24866;p44">
              <a:extLst>
                <a:ext uri="{FF2B5EF4-FFF2-40B4-BE49-F238E27FC236}">
                  <a16:creationId xmlns:a16="http://schemas.microsoft.com/office/drawing/2014/main" id="{5A905B4E-4690-D28E-8B9D-45035DEC1EE3}"/>
                </a:ext>
              </a:extLst>
            </p:cNvPr>
            <p:cNvSpPr/>
            <p:nvPr/>
          </p:nvSpPr>
          <p:spPr>
            <a:xfrm>
              <a:off x="879882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 name="Google Shape;24867;p44">
              <a:extLst>
                <a:ext uri="{FF2B5EF4-FFF2-40B4-BE49-F238E27FC236}">
                  <a16:creationId xmlns:a16="http://schemas.microsoft.com/office/drawing/2014/main" id="{395EE1C1-BBE2-564D-8EB7-9A8C006F813F}"/>
                </a:ext>
              </a:extLst>
            </p:cNvPr>
            <p:cNvSpPr/>
            <p:nvPr/>
          </p:nvSpPr>
          <p:spPr>
            <a:xfrm>
              <a:off x="313503"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 name="Google Shape;24868;p44">
              <a:extLst>
                <a:ext uri="{FF2B5EF4-FFF2-40B4-BE49-F238E27FC236}">
                  <a16:creationId xmlns:a16="http://schemas.microsoft.com/office/drawing/2014/main" id="{E578A8C3-A87B-142A-4911-FC65803A80C6}"/>
                </a:ext>
              </a:extLst>
            </p:cNvPr>
            <p:cNvSpPr/>
            <p:nvPr/>
          </p:nvSpPr>
          <p:spPr>
            <a:xfrm>
              <a:off x="43301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 name="Google Shape;24869;p44">
              <a:extLst>
                <a:ext uri="{FF2B5EF4-FFF2-40B4-BE49-F238E27FC236}">
                  <a16:creationId xmlns:a16="http://schemas.microsoft.com/office/drawing/2014/main" id="{032A784A-6159-FE9C-0000-04317E4A647C}"/>
                </a:ext>
              </a:extLst>
            </p:cNvPr>
            <p:cNvSpPr/>
            <p:nvPr/>
          </p:nvSpPr>
          <p:spPr>
            <a:xfrm>
              <a:off x="552519"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 name="Google Shape;24870;p44">
              <a:extLst>
                <a:ext uri="{FF2B5EF4-FFF2-40B4-BE49-F238E27FC236}">
                  <a16:creationId xmlns:a16="http://schemas.microsoft.com/office/drawing/2014/main" id="{C7F57B1E-59FA-ACDC-2213-2C8AB84DBBD3}"/>
                </a:ext>
              </a:extLst>
            </p:cNvPr>
            <p:cNvSpPr/>
            <p:nvPr/>
          </p:nvSpPr>
          <p:spPr>
            <a:xfrm>
              <a:off x="672027"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 name="Google Shape;24871;p44">
              <a:extLst>
                <a:ext uri="{FF2B5EF4-FFF2-40B4-BE49-F238E27FC236}">
                  <a16:creationId xmlns:a16="http://schemas.microsoft.com/office/drawing/2014/main" id="{1D8DA955-04DE-25B1-B9D7-25252609A843}"/>
                </a:ext>
              </a:extLst>
            </p:cNvPr>
            <p:cNvSpPr/>
            <p:nvPr/>
          </p:nvSpPr>
          <p:spPr>
            <a:xfrm>
              <a:off x="844028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 name="Google Shape;24872;p44">
              <a:extLst>
                <a:ext uri="{FF2B5EF4-FFF2-40B4-BE49-F238E27FC236}">
                  <a16:creationId xmlns:a16="http://schemas.microsoft.com/office/drawing/2014/main" id="{5DE2A8F5-FE2D-4CBE-9427-6D21362A60BD}"/>
                </a:ext>
              </a:extLst>
            </p:cNvPr>
            <p:cNvSpPr/>
            <p:nvPr/>
          </p:nvSpPr>
          <p:spPr>
            <a:xfrm>
              <a:off x="8559794"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 name="Google Shape;24873;p44">
              <a:extLst>
                <a:ext uri="{FF2B5EF4-FFF2-40B4-BE49-F238E27FC236}">
                  <a16:creationId xmlns:a16="http://schemas.microsoft.com/office/drawing/2014/main" id="{F4A408E7-1374-2D9A-F4F6-F4D90FCD296B}"/>
                </a:ext>
              </a:extLst>
            </p:cNvPr>
            <p:cNvSpPr/>
            <p:nvPr/>
          </p:nvSpPr>
          <p:spPr>
            <a:xfrm>
              <a:off x="8679308"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 name="Google Shape;24874;p44">
              <a:extLst>
                <a:ext uri="{FF2B5EF4-FFF2-40B4-BE49-F238E27FC236}">
                  <a16:creationId xmlns:a16="http://schemas.microsoft.com/office/drawing/2014/main" id="{91DD4FF3-C590-F887-F134-AC92BDA16270}"/>
                </a:ext>
              </a:extLst>
            </p:cNvPr>
            <p:cNvSpPr/>
            <p:nvPr/>
          </p:nvSpPr>
          <p:spPr>
            <a:xfrm>
              <a:off x="879882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2" name="Google Shape;26961;p50">
            <a:extLst>
              <a:ext uri="{FF2B5EF4-FFF2-40B4-BE49-F238E27FC236}">
                <a16:creationId xmlns:a16="http://schemas.microsoft.com/office/drawing/2014/main" id="{F1657617-57AF-78EC-D44D-615655D2C8EA}"/>
              </a:ext>
            </a:extLst>
          </p:cNvPr>
          <p:cNvGrpSpPr/>
          <p:nvPr/>
        </p:nvGrpSpPr>
        <p:grpSpPr>
          <a:xfrm>
            <a:off x="8842714" y="6500606"/>
            <a:ext cx="552644" cy="104645"/>
            <a:chOff x="3521300" y="154525"/>
            <a:chExt cx="1256175" cy="193500"/>
          </a:xfrm>
        </p:grpSpPr>
        <p:sp>
          <p:nvSpPr>
            <p:cNvPr id="58" name="Google Shape;26962;p50">
              <a:extLst>
                <a:ext uri="{FF2B5EF4-FFF2-40B4-BE49-F238E27FC236}">
                  <a16:creationId xmlns:a16="http://schemas.microsoft.com/office/drawing/2014/main" id="{32FB016E-2B6C-3D80-57D0-EEC9BB3024BE}"/>
                </a:ext>
              </a:extLst>
            </p:cNvPr>
            <p:cNvSpPr/>
            <p:nvPr/>
          </p:nvSpPr>
          <p:spPr>
            <a:xfrm>
              <a:off x="3521300" y="154525"/>
              <a:ext cx="193500" cy="193500"/>
            </a:xfrm>
            <a:prstGeom prst="ellipse">
              <a:avLst/>
            </a:prstGeom>
            <a:solidFill>
              <a:srgbClr val="FDCE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 name="Google Shape;26963;p50">
              <a:extLst>
                <a:ext uri="{FF2B5EF4-FFF2-40B4-BE49-F238E27FC236}">
                  <a16:creationId xmlns:a16="http://schemas.microsoft.com/office/drawing/2014/main" id="{B23CDD8E-11EC-8912-BE77-0E663CCDE70A}"/>
                </a:ext>
              </a:extLst>
            </p:cNvPr>
            <p:cNvSpPr/>
            <p:nvPr/>
          </p:nvSpPr>
          <p:spPr>
            <a:xfrm>
              <a:off x="3875525" y="154525"/>
              <a:ext cx="193500" cy="193500"/>
            </a:xfrm>
            <a:prstGeom prst="ellipse">
              <a:avLst/>
            </a:prstGeom>
            <a:solidFill>
              <a:srgbClr val="D88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 name="Google Shape;26964;p50">
              <a:extLst>
                <a:ext uri="{FF2B5EF4-FFF2-40B4-BE49-F238E27FC236}">
                  <a16:creationId xmlns:a16="http://schemas.microsoft.com/office/drawing/2014/main" id="{44EB2202-51CE-1376-2BD7-0B95EC9EFDBF}"/>
                </a:ext>
              </a:extLst>
            </p:cNvPr>
            <p:cNvSpPr/>
            <p:nvPr/>
          </p:nvSpPr>
          <p:spPr>
            <a:xfrm>
              <a:off x="4229750" y="154525"/>
              <a:ext cx="193500" cy="193500"/>
            </a:xfrm>
            <a:prstGeom prst="ellipse">
              <a:avLst/>
            </a:prstGeom>
            <a:solidFill>
              <a:srgbClr val="7897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 name="Google Shape;26965;p50">
              <a:extLst>
                <a:ext uri="{FF2B5EF4-FFF2-40B4-BE49-F238E27FC236}">
                  <a16:creationId xmlns:a16="http://schemas.microsoft.com/office/drawing/2014/main" id="{9C27D7E0-3B06-9590-ABEF-B6F906DD1649}"/>
                </a:ext>
              </a:extLst>
            </p:cNvPr>
            <p:cNvSpPr/>
            <p:nvPr/>
          </p:nvSpPr>
          <p:spPr>
            <a:xfrm>
              <a:off x="4583975" y="154525"/>
              <a:ext cx="193500" cy="193500"/>
            </a:xfrm>
            <a:prstGeom prst="ellipse">
              <a:avLst/>
            </a:prstGeom>
            <a:solidFill>
              <a:srgbClr val="655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spTree>
    <p:extLst>
      <p:ext uri="{BB962C8B-B14F-4D97-AF65-F5344CB8AC3E}">
        <p14:creationId xmlns:p14="http://schemas.microsoft.com/office/powerpoint/2010/main" val="20091771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4_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5B9BF32-363F-5889-5C33-F009388B6C15}"/>
              </a:ext>
            </a:extLst>
          </p:cNvPr>
          <p:cNvSpPr>
            <a:spLocks noGrp="1"/>
          </p:cNvSpPr>
          <p:nvPr>
            <p:ph type="sldNum" sz="quarter" idx="10"/>
          </p:nvPr>
        </p:nvSpPr>
        <p:spPr/>
        <p:txBody>
          <a:bodyPr/>
          <a:lstStyle/>
          <a:p>
            <a:pPr>
              <a:defRPr/>
            </a:pPr>
            <a:fld id="{16AB8E35-4FEE-4645-8491-CA028CB2F532}" type="slidenum">
              <a:rPr lang="en-GB" altLang="en-US" smtClean="0"/>
              <a:pPr>
                <a:defRPr/>
              </a:pPr>
              <a:t>‹#›</a:t>
            </a:fld>
            <a:endParaRPr lang="en-GB" altLang="en-US"/>
          </a:p>
        </p:txBody>
      </p:sp>
      <p:sp>
        <p:nvSpPr>
          <p:cNvPr id="4" name="Google Shape;20385;p38">
            <a:extLst>
              <a:ext uri="{FF2B5EF4-FFF2-40B4-BE49-F238E27FC236}">
                <a16:creationId xmlns:a16="http://schemas.microsoft.com/office/drawing/2014/main" id="{B4BAD385-5B70-C375-6AD9-F069928A78E0}"/>
              </a:ext>
            </a:extLst>
          </p:cNvPr>
          <p:cNvSpPr txBox="1">
            <a:spLocks noGrp="1"/>
          </p:cNvSpPr>
          <p:nvPr>
            <p:ph type="title" hasCustomPrompt="1"/>
          </p:nvPr>
        </p:nvSpPr>
        <p:spPr>
          <a:xfrm>
            <a:off x="5122485" y="1501100"/>
            <a:ext cx="4004000" cy="1104400"/>
          </a:xfrm>
          <a:prstGeom prst="rect">
            <a:avLst/>
          </a:prstGeom>
        </p:spPr>
        <p:txBody>
          <a:bodyPr spcFirstLastPara="1" wrap="square" lIns="91425" tIns="64000" rIns="91425" bIns="91425" anchor="ctr" anchorCtr="0">
            <a:noAutofit/>
          </a:bodyPr>
          <a:lstStyle>
            <a:lvl1pPr lvl="0" algn="ctr" rtl="0">
              <a:spcBef>
                <a:spcPts val="0"/>
              </a:spcBef>
              <a:spcAft>
                <a:spcPts val="0"/>
              </a:spcAft>
              <a:buSzPts val="6200"/>
              <a:buNone/>
              <a:defRPr sz="4873" b="1">
                <a:latin typeface="+mn-lt"/>
              </a:defRPr>
            </a:lvl1pPr>
            <a:lvl2pPr lvl="1" algn="ctr" rtl="0">
              <a:spcBef>
                <a:spcPts val="0"/>
              </a:spcBef>
              <a:spcAft>
                <a:spcPts val="0"/>
              </a:spcAft>
              <a:buSzPts val="6200"/>
              <a:buNone/>
              <a:defRPr sz="5036"/>
            </a:lvl2pPr>
            <a:lvl3pPr lvl="2" algn="ctr" rtl="0">
              <a:spcBef>
                <a:spcPts val="0"/>
              </a:spcBef>
              <a:spcAft>
                <a:spcPts val="0"/>
              </a:spcAft>
              <a:buSzPts val="6200"/>
              <a:buNone/>
              <a:defRPr sz="5036"/>
            </a:lvl3pPr>
            <a:lvl4pPr lvl="3" algn="ctr" rtl="0">
              <a:spcBef>
                <a:spcPts val="0"/>
              </a:spcBef>
              <a:spcAft>
                <a:spcPts val="0"/>
              </a:spcAft>
              <a:buSzPts val="6200"/>
              <a:buNone/>
              <a:defRPr sz="5036"/>
            </a:lvl4pPr>
            <a:lvl5pPr lvl="4" algn="ctr" rtl="0">
              <a:spcBef>
                <a:spcPts val="0"/>
              </a:spcBef>
              <a:spcAft>
                <a:spcPts val="0"/>
              </a:spcAft>
              <a:buSzPts val="6200"/>
              <a:buNone/>
              <a:defRPr sz="5036"/>
            </a:lvl5pPr>
            <a:lvl6pPr lvl="5" algn="ctr" rtl="0">
              <a:spcBef>
                <a:spcPts val="0"/>
              </a:spcBef>
              <a:spcAft>
                <a:spcPts val="0"/>
              </a:spcAft>
              <a:buSzPts val="6200"/>
              <a:buNone/>
              <a:defRPr sz="5036"/>
            </a:lvl6pPr>
            <a:lvl7pPr lvl="6" algn="ctr" rtl="0">
              <a:spcBef>
                <a:spcPts val="0"/>
              </a:spcBef>
              <a:spcAft>
                <a:spcPts val="0"/>
              </a:spcAft>
              <a:buSzPts val="6200"/>
              <a:buNone/>
              <a:defRPr sz="5036"/>
            </a:lvl7pPr>
            <a:lvl8pPr lvl="7" algn="ctr" rtl="0">
              <a:spcBef>
                <a:spcPts val="0"/>
              </a:spcBef>
              <a:spcAft>
                <a:spcPts val="0"/>
              </a:spcAft>
              <a:buSzPts val="6200"/>
              <a:buNone/>
              <a:defRPr sz="5036"/>
            </a:lvl8pPr>
            <a:lvl9pPr lvl="8" algn="ctr" rtl="0">
              <a:spcBef>
                <a:spcPts val="0"/>
              </a:spcBef>
              <a:spcAft>
                <a:spcPts val="0"/>
              </a:spcAft>
              <a:buSzPts val="6200"/>
              <a:buNone/>
              <a:defRPr sz="5036"/>
            </a:lvl9pPr>
          </a:lstStyle>
          <a:p>
            <a:r>
              <a:rPr dirty="0"/>
              <a:t>xx%</a:t>
            </a:r>
          </a:p>
        </p:txBody>
      </p:sp>
      <p:sp>
        <p:nvSpPr>
          <p:cNvPr id="5" name="Google Shape;20386;p38">
            <a:extLst>
              <a:ext uri="{FF2B5EF4-FFF2-40B4-BE49-F238E27FC236}">
                <a16:creationId xmlns:a16="http://schemas.microsoft.com/office/drawing/2014/main" id="{66FD79E0-D661-EED8-113E-DE6BE77006ED}"/>
              </a:ext>
            </a:extLst>
          </p:cNvPr>
          <p:cNvSpPr txBox="1">
            <a:spLocks noGrp="1"/>
          </p:cNvSpPr>
          <p:nvPr>
            <p:ph type="subTitle" idx="1"/>
          </p:nvPr>
        </p:nvSpPr>
        <p:spPr>
          <a:xfrm>
            <a:off x="5122485" y="2605505"/>
            <a:ext cx="4004000" cy="365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400"/>
              <a:buNone/>
              <a:defRPr sz="1463">
                <a:latin typeface="+mn-lt"/>
                <a:ea typeface="PT Sans"/>
                <a:cs typeface="PT Sans"/>
                <a:sym typeface="PT Sans"/>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GB"/>
              <a:t>Click to edit Master subtitle style</a:t>
            </a:r>
            <a:endParaRPr dirty="0"/>
          </a:p>
        </p:txBody>
      </p:sp>
      <p:grpSp>
        <p:nvGrpSpPr>
          <p:cNvPr id="10" name="Google Shape;20391;p38">
            <a:extLst>
              <a:ext uri="{FF2B5EF4-FFF2-40B4-BE49-F238E27FC236}">
                <a16:creationId xmlns:a16="http://schemas.microsoft.com/office/drawing/2014/main" id="{E41B5B54-B840-67EA-7110-031E7778EA06}"/>
              </a:ext>
            </a:extLst>
          </p:cNvPr>
          <p:cNvGrpSpPr/>
          <p:nvPr/>
        </p:nvGrpSpPr>
        <p:grpSpPr>
          <a:xfrm>
            <a:off x="339628" y="432088"/>
            <a:ext cx="9226542" cy="749367"/>
            <a:chOff x="313503" y="540001"/>
            <a:chExt cx="8516808" cy="562024"/>
          </a:xfrm>
          <a:solidFill>
            <a:srgbClr val="9D9D9D"/>
          </a:solidFill>
        </p:grpSpPr>
        <p:grpSp>
          <p:nvGrpSpPr>
            <p:cNvPr id="11" name="Google Shape;20392;p38">
              <a:extLst>
                <a:ext uri="{FF2B5EF4-FFF2-40B4-BE49-F238E27FC236}">
                  <a16:creationId xmlns:a16="http://schemas.microsoft.com/office/drawing/2014/main" id="{3641A167-AC0B-FC97-6AD8-766403BD39C5}"/>
                </a:ext>
              </a:extLst>
            </p:cNvPr>
            <p:cNvGrpSpPr/>
            <p:nvPr/>
          </p:nvGrpSpPr>
          <p:grpSpPr>
            <a:xfrm>
              <a:off x="313503" y="540001"/>
              <a:ext cx="8516808" cy="31489"/>
              <a:chOff x="76200" y="76206"/>
              <a:chExt cx="8925600" cy="33000"/>
            </a:xfrm>
            <a:grpFill/>
          </p:grpSpPr>
          <p:sp>
            <p:nvSpPr>
              <p:cNvPr id="377" name="Google Shape;20393;p38">
                <a:extLst>
                  <a:ext uri="{FF2B5EF4-FFF2-40B4-BE49-F238E27FC236}">
                    <a16:creationId xmlns:a16="http://schemas.microsoft.com/office/drawing/2014/main" id="{2FC9381D-93DD-F67A-1A28-C94549D497A7}"/>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8" name="Google Shape;20394;p38">
                <a:extLst>
                  <a:ext uri="{FF2B5EF4-FFF2-40B4-BE49-F238E27FC236}">
                    <a16:creationId xmlns:a16="http://schemas.microsoft.com/office/drawing/2014/main" id="{16066B65-38D2-1C04-40A4-106442F6B0D4}"/>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9" name="Google Shape;20395;p38">
                <a:extLst>
                  <a:ext uri="{FF2B5EF4-FFF2-40B4-BE49-F238E27FC236}">
                    <a16:creationId xmlns:a16="http://schemas.microsoft.com/office/drawing/2014/main" id="{F6E6FFDD-3D4E-9C1F-EEE9-15ECBF95022A}"/>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0" name="Google Shape;20396;p38">
                <a:extLst>
                  <a:ext uri="{FF2B5EF4-FFF2-40B4-BE49-F238E27FC236}">
                    <a16:creationId xmlns:a16="http://schemas.microsoft.com/office/drawing/2014/main" id="{1E29041A-DA95-A421-8426-A6D775C89BCA}"/>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1" name="Google Shape;20397;p38">
                <a:extLst>
                  <a:ext uri="{FF2B5EF4-FFF2-40B4-BE49-F238E27FC236}">
                    <a16:creationId xmlns:a16="http://schemas.microsoft.com/office/drawing/2014/main" id="{74F52430-2659-A19D-FF25-A237732B1BE3}"/>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2" name="Google Shape;20398;p38">
                <a:extLst>
                  <a:ext uri="{FF2B5EF4-FFF2-40B4-BE49-F238E27FC236}">
                    <a16:creationId xmlns:a16="http://schemas.microsoft.com/office/drawing/2014/main" id="{740FEC7E-7438-B5C1-1E84-AB98356618F2}"/>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3" name="Google Shape;20399;p38">
                <a:extLst>
                  <a:ext uri="{FF2B5EF4-FFF2-40B4-BE49-F238E27FC236}">
                    <a16:creationId xmlns:a16="http://schemas.microsoft.com/office/drawing/2014/main" id="{A0E01B90-29FE-202F-199F-0345C4E6CAEE}"/>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4" name="Google Shape;20400;p38">
                <a:extLst>
                  <a:ext uri="{FF2B5EF4-FFF2-40B4-BE49-F238E27FC236}">
                    <a16:creationId xmlns:a16="http://schemas.microsoft.com/office/drawing/2014/main" id="{C0D14A65-BAFA-D4F7-DFD5-670D9A9722A7}"/>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5" name="Google Shape;20401;p38">
                <a:extLst>
                  <a:ext uri="{FF2B5EF4-FFF2-40B4-BE49-F238E27FC236}">
                    <a16:creationId xmlns:a16="http://schemas.microsoft.com/office/drawing/2014/main" id="{E0BEDAC0-666A-DDD7-DB24-913080649819}"/>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6" name="Google Shape;20402;p38">
                <a:extLst>
                  <a:ext uri="{FF2B5EF4-FFF2-40B4-BE49-F238E27FC236}">
                    <a16:creationId xmlns:a16="http://schemas.microsoft.com/office/drawing/2014/main" id="{A43DED68-B27D-DF55-A526-D1B8FCF5B2F1}"/>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7" name="Google Shape;20403;p38">
                <a:extLst>
                  <a:ext uri="{FF2B5EF4-FFF2-40B4-BE49-F238E27FC236}">
                    <a16:creationId xmlns:a16="http://schemas.microsoft.com/office/drawing/2014/main" id="{8C014722-5D87-8A14-9117-2EE25ED25C12}"/>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8" name="Google Shape;20404;p38">
                <a:extLst>
                  <a:ext uri="{FF2B5EF4-FFF2-40B4-BE49-F238E27FC236}">
                    <a16:creationId xmlns:a16="http://schemas.microsoft.com/office/drawing/2014/main" id="{7ECFF619-6663-4ECC-ACF0-1E20A61E9500}"/>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9" name="Google Shape;20405;p38">
                <a:extLst>
                  <a:ext uri="{FF2B5EF4-FFF2-40B4-BE49-F238E27FC236}">
                    <a16:creationId xmlns:a16="http://schemas.microsoft.com/office/drawing/2014/main" id="{9D046D0C-35D5-D450-598A-A340CD3E28E5}"/>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0" name="Google Shape;20406;p38">
                <a:extLst>
                  <a:ext uri="{FF2B5EF4-FFF2-40B4-BE49-F238E27FC236}">
                    <a16:creationId xmlns:a16="http://schemas.microsoft.com/office/drawing/2014/main" id="{7ECAC163-C61E-A95D-7116-6A6B9443E1AE}"/>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1" name="Google Shape;20407;p38">
                <a:extLst>
                  <a:ext uri="{FF2B5EF4-FFF2-40B4-BE49-F238E27FC236}">
                    <a16:creationId xmlns:a16="http://schemas.microsoft.com/office/drawing/2014/main" id="{62C593D9-1C8F-B5AA-372A-0ED32B5A844B}"/>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2" name="Google Shape;20408;p38">
                <a:extLst>
                  <a:ext uri="{FF2B5EF4-FFF2-40B4-BE49-F238E27FC236}">
                    <a16:creationId xmlns:a16="http://schemas.microsoft.com/office/drawing/2014/main" id="{6223595F-0106-96C0-3EFD-1FEB04EA0AFF}"/>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3" name="Google Shape;20409;p38">
                <a:extLst>
                  <a:ext uri="{FF2B5EF4-FFF2-40B4-BE49-F238E27FC236}">
                    <a16:creationId xmlns:a16="http://schemas.microsoft.com/office/drawing/2014/main" id="{FCBCF744-DEA3-8524-3BC9-8992ABDA11EF}"/>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4" name="Google Shape;20410;p38">
                <a:extLst>
                  <a:ext uri="{FF2B5EF4-FFF2-40B4-BE49-F238E27FC236}">
                    <a16:creationId xmlns:a16="http://schemas.microsoft.com/office/drawing/2014/main" id="{8F4B4F72-8F20-D530-782A-41EEB7329CCC}"/>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5" name="Google Shape;20411;p38">
                <a:extLst>
                  <a:ext uri="{FF2B5EF4-FFF2-40B4-BE49-F238E27FC236}">
                    <a16:creationId xmlns:a16="http://schemas.microsoft.com/office/drawing/2014/main" id="{3111BEF3-E3D3-A0F1-CB76-74736FDC8C70}"/>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6" name="Google Shape;20412;p38">
                <a:extLst>
                  <a:ext uri="{FF2B5EF4-FFF2-40B4-BE49-F238E27FC236}">
                    <a16:creationId xmlns:a16="http://schemas.microsoft.com/office/drawing/2014/main" id="{B8C3F05D-04F5-D37E-AA51-44C772168CD2}"/>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7" name="Google Shape;20413;p38">
                <a:extLst>
                  <a:ext uri="{FF2B5EF4-FFF2-40B4-BE49-F238E27FC236}">
                    <a16:creationId xmlns:a16="http://schemas.microsoft.com/office/drawing/2014/main" id="{A9C17629-B2EB-39A2-4984-42D8D2F201F5}"/>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8" name="Google Shape;20414;p38">
                <a:extLst>
                  <a:ext uri="{FF2B5EF4-FFF2-40B4-BE49-F238E27FC236}">
                    <a16:creationId xmlns:a16="http://schemas.microsoft.com/office/drawing/2014/main" id="{6B9004E8-B74E-EFE8-067D-A4D4B035BE49}"/>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9" name="Google Shape;20415;p38">
                <a:extLst>
                  <a:ext uri="{FF2B5EF4-FFF2-40B4-BE49-F238E27FC236}">
                    <a16:creationId xmlns:a16="http://schemas.microsoft.com/office/drawing/2014/main" id="{F195F70A-B53F-36D6-285D-2772863DFD94}"/>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0" name="Google Shape;20416;p38">
                <a:extLst>
                  <a:ext uri="{FF2B5EF4-FFF2-40B4-BE49-F238E27FC236}">
                    <a16:creationId xmlns:a16="http://schemas.microsoft.com/office/drawing/2014/main" id="{A1EE2B2A-D436-D036-0065-50B909CE81F2}"/>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1" name="Google Shape;20417;p38">
                <a:extLst>
                  <a:ext uri="{FF2B5EF4-FFF2-40B4-BE49-F238E27FC236}">
                    <a16:creationId xmlns:a16="http://schemas.microsoft.com/office/drawing/2014/main" id="{A7C21D4D-2E3B-313E-BEB1-2803E0FB47FD}"/>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2" name="Google Shape;20418;p38">
                <a:extLst>
                  <a:ext uri="{FF2B5EF4-FFF2-40B4-BE49-F238E27FC236}">
                    <a16:creationId xmlns:a16="http://schemas.microsoft.com/office/drawing/2014/main" id="{41A5F5D8-E515-9115-E6E4-B5E64B5BE798}"/>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3" name="Google Shape;20419;p38">
                <a:extLst>
                  <a:ext uri="{FF2B5EF4-FFF2-40B4-BE49-F238E27FC236}">
                    <a16:creationId xmlns:a16="http://schemas.microsoft.com/office/drawing/2014/main" id="{AF15BDDA-277D-B612-1457-4DCFA1613DF6}"/>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4" name="Google Shape;20420;p38">
                <a:extLst>
                  <a:ext uri="{FF2B5EF4-FFF2-40B4-BE49-F238E27FC236}">
                    <a16:creationId xmlns:a16="http://schemas.microsoft.com/office/drawing/2014/main" id="{8B83EB82-BBFD-0813-BB03-517814C73317}"/>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5" name="Google Shape;20421;p38">
                <a:extLst>
                  <a:ext uri="{FF2B5EF4-FFF2-40B4-BE49-F238E27FC236}">
                    <a16:creationId xmlns:a16="http://schemas.microsoft.com/office/drawing/2014/main" id="{E0C21C4E-A60A-CE6F-114B-4F905130BB6F}"/>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6" name="Google Shape;20422;p38">
                <a:extLst>
                  <a:ext uri="{FF2B5EF4-FFF2-40B4-BE49-F238E27FC236}">
                    <a16:creationId xmlns:a16="http://schemas.microsoft.com/office/drawing/2014/main" id="{A5E41D7C-5324-F880-6885-351A3767F3BF}"/>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7" name="Google Shape;20423;p38">
                <a:extLst>
                  <a:ext uri="{FF2B5EF4-FFF2-40B4-BE49-F238E27FC236}">
                    <a16:creationId xmlns:a16="http://schemas.microsoft.com/office/drawing/2014/main" id="{8A12216A-C335-8E66-3F95-E298E7C417E8}"/>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8" name="Google Shape;20424;p38">
                <a:extLst>
                  <a:ext uri="{FF2B5EF4-FFF2-40B4-BE49-F238E27FC236}">
                    <a16:creationId xmlns:a16="http://schemas.microsoft.com/office/drawing/2014/main" id="{F8CA3094-CADD-6269-0E77-DB0A9137E912}"/>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9" name="Google Shape;20425;p38">
                <a:extLst>
                  <a:ext uri="{FF2B5EF4-FFF2-40B4-BE49-F238E27FC236}">
                    <a16:creationId xmlns:a16="http://schemas.microsoft.com/office/drawing/2014/main" id="{34DC0507-3B9C-E4AA-F924-DF885C96C0FA}"/>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0" name="Google Shape;20426;p38">
                <a:extLst>
                  <a:ext uri="{FF2B5EF4-FFF2-40B4-BE49-F238E27FC236}">
                    <a16:creationId xmlns:a16="http://schemas.microsoft.com/office/drawing/2014/main" id="{ECBE174E-CDCC-E115-AAA0-A49B81A538FD}"/>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1" name="Google Shape;20427;p38">
                <a:extLst>
                  <a:ext uri="{FF2B5EF4-FFF2-40B4-BE49-F238E27FC236}">
                    <a16:creationId xmlns:a16="http://schemas.microsoft.com/office/drawing/2014/main" id="{DA2258AC-8D07-47C1-2672-E5E9CFA618ED}"/>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2" name="Google Shape;20428;p38">
                <a:extLst>
                  <a:ext uri="{FF2B5EF4-FFF2-40B4-BE49-F238E27FC236}">
                    <a16:creationId xmlns:a16="http://schemas.microsoft.com/office/drawing/2014/main" id="{3ADE1D17-4A22-FAEC-EC0D-7264523BC18C}"/>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3" name="Google Shape;20429;p38">
                <a:extLst>
                  <a:ext uri="{FF2B5EF4-FFF2-40B4-BE49-F238E27FC236}">
                    <a16:creationId xmlns:a16="http://schemas.microsoft.com/office/drawing/2014/main" id="{C6B662A2-56D9-5413-0469-F3250EE94910}"/>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4" name="Google Shape;20430;p38">
                <a:extLst>
                  <a:ext uri="{FF2B5EF4-FFF2-40B4-BE49-F238E27FC236}">
                    <a16:creationId xmlns:a16="http://schemas.microsoft.com/office/drawing/2014/main" id="{B79CAF9A-2CA6-1B6A-6D66-CDA01832C365}"/>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5" name="Google Shape;20431;p38">
                <a:extLst>
                  <a:ext uri="{FF2B5EF4-FFF2-40B4-BE49-F238E27FC236}">
                    <a16:creationId xmlns:a16="http://schemas.microsoft.com/office/drawing/2014/main" id="{92137611-1860-3248-C779-74FFCAF0CA09}"/>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6" name="Google Shape;20432;p38">
                <a:extLst>
                  <a:ext uri="{FF2B5EF4-FFF2-40B4-BE49-F238E27FC236}">
                    <a16:creationId xmlns:a16="http://schemas.microsoft.com/office/drawing/2014/main" id="{30A56E33-82F3-BDA7-33ED-97377161A40F}"/>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7" name="Google Shape;20433;p38">
                <a:extLst>
                  <a:ext uri="{FF2B5EF4-FFF2-40B4-BE49-F238E27FC236}">
                    <a16:creationId xmlns:a16="http://schemas.microsoft.com/office/drawing/2014/main" id="{05E0B778-BD60-7543-F77E-C57F044FBC5E}"/>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8" name="Google Shape;20434;p38">
                <a:extLst>
                  <a:ext uri="{FF2B5EF4-FFF2-40B4-BE49-F238E27FC236}">
                    <a16:creationId xmlns:a16="http://schemas.microsoft.com/office/drawing/2014/main" id="{180A92B4-AAD0-EA56-148B-6E8A4131184D}"/>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9" name="Google Shape;20435;p38">
                <a:extLst>
                  <a:ext uri="{FF2B5EF4-FFF2-40B4-BE49-F238E27FC236}">
                    <a16:creationId xmlns:a16="http://schemas.microsoft.com/office/drawing/2014/main" id="{044FCC38-5784-24CD-293E-0FF61F5F2E6E}"/>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0" name="Google Shape;20436;p38">
                <a:extLst>
                  <a:ext uri="{FF2B5EF4-FFF2-40B4-BE49-F238E27FC236}">
                    <a16:creationId xmlns:a16="http://schemas.microsoft.com/office/drawing/2014/main" id="{9030C428-7D76-8559-A7F7-73F67717D722}"/>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1" name="Google Shape;20437;p38">
                <a:extLst>
                  <a:ext uri="{FF2B5EF4-FFF2-40B4-BE49-F238E27FC236}">
                    <a16:creationId xmlns:a16="http://schemas.microsoft.com/office/drawing/2014/main" id="{9B30F173-C7AB-D360-B90B-A4DAA0DFAF81}"/>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2" name="Google Shape;20438;p38">
                <a:extLst>
                  <a:ext uri="{FF2B5EF4-FFF2-40B4-BE49-F238E27FC236}">
                    <a16:creationId xmlns:a16="http://schemas.microsoft.com/office/drawing/2014/main" id="{0A27BDF5-1F5F-8B65-E576-9EA41E79BC3C}"/>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3" name="Google Shape;20439;p38">
                <a:extLst>
                  <a:ext uri="{FF2B5EF4-FFF2-40B4-BE49-F238E27FC236}">
                    <a16:creationId xmlns:a16="http://schemas.microsoft.com/office/drawing/2014/main" id="{71EAAF97-D6E0-976B-8743-F6BBA20EE2BB}"/>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4" name="Google Shape;20440;p38">
                <a:extLst>
                  <a:ext uri="{FF2B5EF4-FFF2-40B4-BE49-F238E27FC236}">
                    <a16:creationId xmlns:a16="http://schemas.microsoft.com/office/drawing/2014/main" id="{43D61531-7D6B-68DB-B39D-F32878A3BC92}"/>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5" name="Google Shape;20441;p38">
                <a:extLst>
                  <a:ext uri="{FF2B5EF4-FFF2-40B4-BE49-F238E27FC236}">
                    <a16:creationId xmlns:a16="http://schemas.microsoft.com/office/drawing/2014/main" id="{ACD4E65B-D885-1A84-A665-C27308A655A3}"/>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6" name="Google Shape;20442;p38">
                <a:extLst>
                  <a:ext uri="{FF2B5EF4-FFF2-40B4-BE49-F238E27FC236}">
                    <a16:creationId xmlns:a16="http://schemas.microsoft.com/office/drawing/2014/main" id="{B620A4AA-61F5-0515-3060-0DBA5CCED5CD}"/>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7" name="Google Shape;20443;p38">
                <a:extLst>
                  <a:ext uri="{FF2B5EF4-FFF2-40B4-BE49-F238E27FC236}">
                    <a16:creationId xmlns:a16="http://schemas.microsoft.com/office/drawing/2014/main" id="{B6C11A00-414C-40E1-BABF-AEEBCAE69F8E}"/>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8" name="Google Shape;20444;p38">
                <a:extLst>
                  <a:ext uri="{FF2B5EF4-FFF2-40B4-BE49-F238E27FC236}">
                    <a16:creationId xmlns:a16="http://schemas.microsoft.com/office/drawing/2014/main" id="{9547D0ED-10C6-DE19-ACE4-C9E3C89B0907}"/>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9" name="Google Shape;20445;p38">
                <a:extLst>
                  <a:ext uri="{FF2B5EF4-FFF2-40B4-BE49-F238E27FC236}">
                    <a16:creationId xmlns:a16="http://schemas.microsoft.com/office/drawing/2014/main" id="{53EB2C78-E182-43E1-452C-4D7A233A35AF}"/>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0" name="Google Shape;20446;p38">
                <a:extLst>
                  <a:ext uri="{FF2B5EF4-FFF2-40B4-BE49-F238E27FC236}">
                    <a16:creationId xmlns:a16="http://schemas.microsoft.com/office/drawing/2014/main" id="{570482BB-C11D-E731-0A14-E7DC4AB6C7B5}"/>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1" name="Google Shape;20447;p38">
                <a:extLst>
                  <a:ext uri="{FF2B5EF4-FFF2-40B4-BE49-F238E27FC236}">
                    <a16:creationId xmlns:a16="http://schemas.microsoft.com/office/drawing/2014/main" id="{9E8A2734-8B4B-E325-F0D3-730060B4DC2D}"/>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2" name="Google Shape;20448;p38">
                <a:extLst>
                  <a:ext uri="{FF2B5EF4-FFF2-40B4-BE49-F238E27FC236}">
                    <a16:creationId xmlns:a16="http://schemas.microsoft.com/office/drawing/2014/main" id="{8C948371-0A91-A755-84D2-98A192D49D38}"/>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3" name="Google Shape;20449;p38">
                <a:extLst>
                  <a:ext uri="{FF2B5EF4-FFF2-40B4-BE49-F238E27FC236}">
                    <a16:creationId xmlns:a16="http://schemas.microsoft.com/office/drawing/2014/main" id="{DF169C1F-9965-4840-53BD-C485F467F66F}"/>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4" name="Google Shape;20450;p38">
                <a:extLst>
                  <a:ext uri="{FF2B5EF4-FFF2-40B4-BE49-F238E27FC236}">
                    <a16:creationId xmlns:a16="http://schemas.microsoft.com/office/drawing/2014/main" id="{2E84C525-3CB4-EF6A-1F10-EB39C1AF01A6}"/>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5" name="Google Shape;20451;p38">
                <a:extLst>
                  <a:ext uri="{FF2B5EF4-FFF2-40B4-BE49-F238E27FC236}">
                    <a16:creationId xmlns:a16="http://schemas.microsoft.com/office/drawing/2014/main" id="{5C76CB12-AAFA-FF35-B829-C06FB9D4B286}"/>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6" name="Google Shape;20452;p38">
                <a:extLst>
                  <a:ext uri="{FF2B5EF4-FFF2-40B4-BE49-F238E27FC236}">
                    <a16:creationId xmlns:a16="http://schemas.microsoft.com/office/drawing/2014/main" id="{38C421C6-FAB6-5657-AC29-4411A4EAD897}"/>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7" name="Google Shape;20453;p38">
                <a:extLst>
                  <a:ext uri="{FF2B5EF4-FFF2-40B4-BE49-F238E27FC236}">
                    <a16:creationId xmlns:a16="http://schemas.microsoft.com/office/drawing/2014/main" id="{55A5B2B4-2FA4-3850-E34E-F5FB5426FDB7}"/>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8" name="Google Shape;20454;p38">
                <a:extLst>
                  <a:ext uri="{FF2B5EF4-FFF2-40B4-BE49-F238E27FC236}">
                    <a16:creationId xmlns:a16="http://schemas.microsoft.com/office/drawing/2014/main" id="{FC04B835-34BA-13F5-DC34-C538AED58123}"/>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9" name="Google Shape;20455;p38">
                <a:extLst>
                  <a:ext uri="{FF2B5EF4-FFF2-40B4-BE49-F238E27FC236}">
                    <a16:creationId xmlns:a16="http://schemas.microsoft.com/office/drawing/2014/main" id="{ED7ABEDF-646A-D0D1-79DC-C8AF0DC671FC}"/>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0" name="Google Shape;20456;p38">
                <a:extLst>
                  <a:ext uri="{FF2B5EF4-FFF2-40B4-BE49-F238E27FC236}">
                    <a16:creationId xmlns:a16="http://schemas.microsoft.com/office/drawing/2014/main" id="{11262A94-A4C4-CEFB-AB97-EF117514F20F}"/>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1" name="Google Shape;20457;p38">
                <a:extLst>
                  <a:ext uri="{FF2B5EF4-FFF2-40B4-BE49-F238E27FC236}">
                    <a16:creationId xmlns:a16="http://schemas.microsoft.com/office/drawing/2014/main" id="{8AF52D1A-DFB6-A7C8-A15B-4C84F7C0998C}"/>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2" name="Google Shape;20458;p38">
                <a:extLst>
                  <a:ext uri="{FF2B5EF4-FFF2-40B4-BE49-F238E27FC236}">
                    <a16:creationId xmlns:a16="http://schemas.microsoft.com/office/drawing/2014/main" id="{30D5F2FF-89AF-F312-D3DE-6EA0ECC6244E}"/>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3" name="Google Shape;20459;p38">
                <a:extLst>
                  <a:ext uri="{FF2B5EF4-FFF2-40B4-BE49-F238E27FC236}">
                    <a16:creationId xmlns:a16="http://schemas.microsoft.com/office/drawing/2014/main" id="{B8BE7EF2-5955-2F4B-BAA7-0D8FA7251FE8}"/>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4" name="Google Shape;20460;p38">
                <a:extLst>
                  <a:ext uri="{FF2B5EF4-FFF2-40B4-BE49-F238E27FC236}">
                    <a16:creationId xmlns:a16="http://schemas.microsoft.com/office/drawing/2014/main" id="{9798EDF5-AEE4-02C9-22D4-A2FE050D3FB5}"/>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5" name="Google Shape;20461;p38">
                <a:extLst>
                  <a:ext uri="{FF2B5EF4-FFF2-40B4-BE49-F238E27FC236}">
                    <a16:creationId xmlns:a16="http://schemas.microsoft.com/office/drawing/2014/main" id="{0C13E71B-F6BC-6AD2-8312-8E5FA46B37E2}"/>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6" name="Google Shape;20462;p38">
                <a:extLst>
                  <a:ext uri="{FF2B5EF4-FFF2-40B4-BE49-F238E27FC236}">
                    <a16:creationId xmlns:a16="http://schemas.microsoft.com/office/drawing/2014/main" id="{53C08698-A19A-9DEE-DDD0-C5BA4DCEE8AC}"/>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7" name="Google Shape;20463;p38">
                <a:extLst>
                  <a:ext uri="{FF2B5EF4-FFF2-40B4-BE49-F238E27FC236}">
                    <a16:creationId xmlns:a16="http://schemas.microsoft.com/office/drawing/2014/main" id="{E4CD350D-0184-E8AE-C020-4AE3412B3001}"/>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8" name="Google Shape;20464;p38">
                <a:extLst>
                  <a:ext uri="{FF2B5EF4-FFF2-40B4-BE49-F238E27FC236}">
                    <a16:creationId xmlns:a16="http://schemas.microsoft.com/office/drawing/2014/main" id="{DADA659A-0A24-DA02-B93F-45ACCC85C267}"/>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12" name="Google Shape;20465;p38">
              <a:extLst>
                <a:ext uri="{FF2B5EF4-FFF2-40B4-BE49-F238E27FC236}">
                  <a16:creationId xmlns:a16="http://schemas.microsoft.com/office/drawing/2014/main" id="{D7CDCE01-6C0F-1F51-988C-5B5621E0524E}"/>
                </a:ext>
              </a:extLst>
            </p:cNvPr>
            <p:cNvGrpSpPr/>
            <p:nvPr/>
          </p:nvGrpSpPr>
          <p:grpSpPr>
            <a:xfrm>
              <a:off x="313503" y="646108"/>
              <a:ext cx="8516808" cy="31489"/>
              <a:chOff x="76200" y="76206"/>
              <a:chExt cx="8925600" cy="33000"/>
            </a:xfrm>
            <a:grpFill/>
          </p:grpSpPr>
          <p:sp>
            <p:nvSpPr>
              <p:cNvPr id="305" name="Google Shape;20466;p38">
                <a:extLst>
                  <a:ext uri="{FF2B5EF4-FFF2-40B4-BE49-F238E27FC236}">
                    <a16:creationId xmlns:a16="http://schemas.microsoft.com/office/drawing/2014/main" id="{17AD8A19-AA9B-91FF-51B7-0752773C8E05}"/>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6" name="Google Shape;20467;p38">
                <a:extLst>
                  <a:ext uri="{FF2B5EF4-FFF2-40B4-BE49-F238E27FC236}">
                    <a16:creationId xmlns:a16="http://schemas.microsoft.com/office/drawing/2014/main" id="{5A673ECC-D9C8-C7BB-43E4-A38629452C9D}"/>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7" name="Google Shape;20468;p38">
                <a:extLst>
                  <a:ext uri="{FF2B5EF4-FFF2-40B4-BE49-F238E27FC236}">
                    <a16:creationId xmlns:a16="http://schemas.microsoft.com/office/drawing/2014/main" id="{1513231B-B86D-819C-9F8A-42E286BFC49A}"/>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8" name="Google Shape;20469;p38">
                <a:extLst>
                  <a:ext uri="{FF2B5EF4-FFF2-40B4-BE49-F238E27FC236}">
                    <a16:creationId xmlns:a16="http://schemas.microsoft.com/office/drawing/2014/main" id="{1C06806C-1133-B30F-CE70-BAC1986B3005}"/>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9" name="Google Shape;20470;p38">
                <a:extLst>
                  <a:ext uri="{FF2B5EF4-FFF2-40B4-BE49-F238E27FC236}">
                    <a16:creationId xmlns:a16="http://schemas.microsoft.com/office/drawing/2014/main" id="{08C7FBE1-230E-CDBB-6D44-92E0870460A3}"/>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0" name="Google Shape;20471;p38">
                <a:extLst>
                  <a:ext uri="{FF2B5EF4-FFF2-40B4-BE49-F238E27FC236}">
                    <a16:creationId xmlns:a16="http://schemas.microsoft.com/office/drawing/2014/main" id="{F35C7F65-A86C-F142-867E-7C13EAB6E223}"/>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1" name="Google Shape;20472;p38">
                <a:extLst>
                  <a:ext uri="{FF2B5EF4-FFF2-40B4-BE49-F238E27FC236}">
                    <a16:creationId xmlns:a16="http://schemas.microsoft.com/office/drawing/2014/main" id="{1F7F2FAE-6B10-4A68-1978-E4B6BDBE6B96}"/>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2" name="Google Shape;20473;p38">
                <a:extLst>
                  <a:ext uri="{FF2B5EF4-FFF2-40B4-BE49-F238E27FC236}">
                    <a16:creationId xmlns:a16="http://schemas.microsoft.com/office/drawing/2014/main" id="{DD497D2B-F578-1856-C761-FB97462D5F11}"/>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3" name="Google Shape;20474;p38">
                <a:extLst>
                  <a:ext uri="{FF2B5EF4-FFF2-40B4-BE49-F238E27FC236}">
                    <a16:creationId xmlns:a16="http://schemas.microsoft.com/office/drawing/2014/main" id="{8E440CEF-8C1B-421F-5E11-ABA73B25F31D}"/>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4" name="Google Shape;20475;p38">
                <a:extLst>
                  <a:ext uri="{FF2B5EF4-FFF2-40B4-BE49-F238E27FC236}">
                    <a16:creationId xmlns:a16="http://schemas.microsoft.com/office/drawing/2014/main" id="{A3CB446A-1A3D-7073-3D1F-96DFB128225A}"/>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5" name="Google Shape;20476;p38">
                <a:extLst>
                  <a:ext uri="{FF2B5EF4-FFF2-40B4-BE49-F238E27FC236}">
                    <a16:creationId xmlns:a16="http://schemas.microsoft.com/office/drawing/2014/main" id="{243F9191-3217-3052-F661-C7BBEEAFEFF0}"/>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6" name="Google Shape;20477;p38">
                <a:extLst>
                  <a:ext uri="{FF2B5EF4-FFF2-40B4-BE49-F238E27FC236}">
                    <a16:creationId xmlns:a16="http://schemas.microsoft.com/office/drawing/2014/main" id="{3A782E0C-718C-DC30-3E09-7B8DCB675514}"/>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7" name="Google Shape;20478;p38">
                <a:extLst>
                  <a:ext uri="{FF2B5EF4-FFF2-40B4-BE49-F238E27FC236}">
                    <a16:creationId xmlns:a16="http://schemas.microsoft.com/office/drawing/2014/main" id="{863A573D-8D87-1101-781F-F22D3FB548CD}"/>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8" name="Google Shape;20479;p38">
                <a:extLst>
                  <a:ext uri="{FF2B5EF4-FFF2-40B4-BE49-F238E27FC236}">
                    <a16:creationId xmlns:a16="http://schemas.microsoft.com/office/drawing/2014/main" id="{12ABDC7F-3143-F2C5-0AD7-CC133F6195B7}"/>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9" name="Google Shape;20480;p38">
                <a:extLst>
                  <a:ext uri="{FF2B5EF4-FFF2-40B4-BE49-F238E27FC236}">
                    <a16:creationId xmlns:a16="http://schemas.microsoft.com/office/drawing/2014/main" id="{D302E408-1277-D7A8-E81D-465B87F0B724}"/>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0" name="Google Shape;20481;p38">
                <a:extLst>
                  <a:ext uri="{FF2B5EF4-FFF2-40B4-BE49-F238E27FC236}">
                    <a16:creationId xmlns:a16="http://schemas.microsoft.com/office/drawing/2014/main" id="{C7D3EFE1-5933-1E67-E802-AB0A633C8E82}"/>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1" name="Google Shape;20482;p38">
                <a:extLst>
                  <a:ext uri="{FF2B5EF4-FFF2-40B4-BE49-F238E27FC236}">
                    <a16:creationId xmlns:a16="http://schemas.microsoft.com/office/drawing/2014/main" id="{EF86F535-2AAC-E1DC-6493-763DB7E3410F}"/>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2" name="Google Shape;20483;p38">
                <a:extLst>
                  <a:ext uri="{FF2B5EF4-FFF2-40B4-BE49-F238E27FC236}">
                    <a16:creationId xmlns:a16="http://schemas.microsoft.com/office/drawing/2014/main" id="{E78D56FF-A6F4-D052-9D5A-C58799C73CE8}"/>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3" name="Google Shape;20484;p38">
                <a:extLst>
                  <a:ext uri="{FF2B5EF4-FFF2-40B4-BE49-F238E27FC236}">
                    <a16:creationId xmlns:a16="http://schemas.microsoft.com/office/drawing/2014/main" id="{00B5A865-1B96-84F9-979D-498F8D445013}"/>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4" name="Google Shape;20485;p38">
                <a:extLst>
                  <a:ext uri="{FF2B5EF4-FFF2-40B4-BE49-F238E27FC236}">
                    <a16:creationId xmlns:a16="http://schemas.microsoft.com/office/drawing/2014/main" id="{3DD48F1F-B10D-4D40-573E-65226B9D5D61}"/>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5" name="Google Shape;20486;p38">
                <a:extLst>
                  <a:ext uri="{FF2B5EF4-FFF2-40B4-BE49-F238E27FC236}">
                    <a16:creationId xmlns:a16="http://schemas.microsoft.com/office/drawing/2014/main" id="{8C4CF462-3A30-DACD-DA72-4FF6B1C839EE}"/>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6" name="Google Shape;20487;p38">
                <a:extLst>
                  <a:ext uri="{FF2B5EF4-FFF2-40B4-BE49-F238E27FC236}">
                    <a16:creationId xmlns:a16="http://schemas.microsoft.com/office/drawing/2014/main" id="{A4646012-7146-7307-8932-57D5F300DBE4}"/>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7" name="Google Shape;20488;p38">
                <a:extLst>
                  <a:ext uri="{FF2B5EF4-FFF2-40B4-BE49-F238E27FC236}">
                    <a16:creationId xmlns:a16="http://schemas.microsoft.com/office/drawing/2014/main" id="{48E134DC-EE33-2086-72D0-DDC7213C4089}"/>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8" name="Google Shape;20489;p38">
                <a:extLst>
                  <a:ext uri="{FF2B5EF4-FFF2-40B4-BE49-F238E27FC236}">
                    <a16:creationId xmlns:a16="http://schemas.microsoft.com/office/drawing/2014/main" id="{D8A346A7-22B1-C7EE-1912-013ECC6F93FD}"/>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9" name="Google Shape;20490;p38">
                <a:extLst>
                  <a:ext uri="{FF2B5EF4-FFF2-40B4-BE49-F238E27FC236}">
                    <a16:creationId xmlns:a16="http://schemas.microsoft.com/office/drawing/2014/main" id="{8E21B0BA-1B3B-6656-7802-75F5ADB93E93}"/>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0" name="Google Shape;20491;p38">
                <a:extLst>
                  <a:ext uri="{FF2B5EF4-FFF2-40B4-BE49-F238E27FC236}">
                    <a16:creationId xmlns:a16="http://schemas.microsoft.com/office/drawing/2014/main" id="{5F1A1271-C61D-57C5-24DB-1511A7D4EF30}"/>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1" name="Google Shape;20492;p38">
                <a:extLst>
                  <a:ext uri="{FF2B5EF4-FFF2-40B4-BE49-F238E27FC236}">
                    <a16:creationId xmlns:a16="http://schemas.microsoft.com/office/drawing/2014/main" id="{F2ACE3C7-ECE5-D9BB-D6BA-CD5658CD19C7}"/>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2" name="Google Shape;20493;p38">
                <a:extLst>
                  <a:ext uri="{FF2B5EF4-FFF2-40B4-BE49-F238E27FC236}">
                    <a16:creationId xmlns:a16="http://schemas.microsoft.com/office/drawing/2014/main" id="{51267E3D-E40A-52AB-71A6-080C618E56B8}"/>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3" name="Google Shape;20494;p38">
                <a:extLst>
                  <a:ext uri="{FF2B5EF4-FFF2-40B4-BE49-F238E27FC236}">
                    <a16:creationId xmlns:a16="http://schemas.microsoft.com/office/drawing/2014/main" id="{E6531899-F49C-1198-B6FB-9448F346604F}"/>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4" name="Google Shape;20495;p38">
                <a:extLst>
                  <a:ext uri="{FF2B5EF4-FFF2-40B4-BE49-F238E27FC236}">
                    <a16:creationId xmlns:a16="http://schemas.microsoft.com/office/drawing/2014/main" id="{C3C26F95-CCC2-6B71-C844-2ED5BECA01EC}"/>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5" name="Google Shape;20496;p38">
                <a:extLst>
                  <a:ext uri="{FF2B5EF4-FFF2-40B4-BE49-F238E27FC236}">
                    <a16:creationId xmlns:a16="http://schemas.microsoft.com/office/drawing/2014/main" id="{C99DEB12-92B6-F2A0-C663-590EAB5CB359}"/>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6" name="Google Shape;20497;p38">
                <a:extLst>
                  <a:ext uri="{FF2B5EF4-FFF2-40B4-BE49-F238E27FC236}">
                    <a16:creationId xmlns:a16="http://schemas.microsoft.com/office/drawing/2014/main" id="{5F92D30E-D7B3-CF6F-BDE3-634868C77B08}"/>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7" name="Google Shape;20498;p38">
                <a:extLst>
                  <a:ext uri="{FF2B5EF4-FFF2-40B4-BE49-F238E27FC236}">
                    <a16:creationId xmlns:a16="http://schemas.microsoft.com/office/drawing/2014/main" id="{DC5D60F4-AEE9-EE70-D297-5CE79AA76BDF}"/>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8" name="Google Shape;20499;p38">
                <a:extLst>
                  <a:ext uri="{FF2B5EF4-FFF2-40B4-BE49-F238E27FC236}">
                    <a16:creationId xmlns:a16="http://schemas.microsoft.com/office/drawing/2014/main" id="{7F68A322-4B5D-07F0-85C5-914CE76FB0F5}"/>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9" name="Google Shape;20500;p38">
                <a:extLst>
                  <a:ext uri="{FF2B5EF4-FFF2-40B4-BE49-F238E27FC236}">
                    <a16:creationId xmlns:a16="http://schemas.microsoft.com/office/drawing/2014/main" id="{C70A71B1-1BEF-40BB-56A9-C1638F76A706}"/>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0" name="Google Shape;20501;p38">
                <a:extLst>
                  <a:ext uri="{FF2B5EF4-FFF2-40B4-BE49-F238E27FC236}">
                    <a16:creationId xmlns:a16="http://schemas.microsoft.com/office/drawing/2014/main" id="{71ADA86D-7FE4-C436-9A35-4746DFC67227}"/>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1" name="Google Shape;20502;p38">
                <a:extLst>
                  <a:ext uri="{FF2B5EF4-FFF2-40B4-BE49-F238E27FC236}">
                    <a16:creationId xmlns:a16="http://schemas.microsoft.com/office/drawing/2014/main" id="{87A9F98F-BB28-B32C-CD1F-018265F9CD38}"/>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2" name="Google Shape;20503;p38">
                <a:extLst>
                  <a:ext uri="{FF2B5EF4-FFF2-40B4-BE49-F238E27FC236}">
                    <a16:creationId xmlns:a16="http://schemas.microsoft.com/office/drawing/2014/main" id="{25B2321F-1947-ABC2-EE00-D51E23491FA0}"/>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3" name="Google Shape;20504;p38">
                <a:extLst>
                  <a:ext uri="{FF2B5EF4-FFF2-40B4-BE49-F238E27FC236}">
                    <a16:creationId xmlns:a16="http://schemas.microsoft.com/office/drawing/2014/main" id="{E6EE3FF2-A124-C4A0-DD44-279B027DD92A}"/>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4" name="Google Shape;20505;p38">
                <a:extLst>
                  <a:ext uri="{FF2B5EF4-FFF2-40B4-BE49-F238E27FC236}">
                    <a16:creationId xmlns:a16="http://schemas.microsoft.com/office/drawing/2014/main" id="{72FA6E4F-E71D-B77A-5EDA-BA8DBCB2806D}"/>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5" name="Google Shape;20506;p38">
                <a:extLst>
                  <a:ext uri="{FF2B5EF4-FFF2-40B4-BE49-F238E27FC236}">
                    <a16:creationId xmlns:a16="http://schemas.microsoft.com/office/drawing/2014/main" id="{5D7138EA-EF7B-B8AB-A39C-454067AB45F4}"/>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6" name="Google Shape;20507;p38">
                <a:extLst>
                  <a:ext uri="{FF2B5EF4-FFF2-40B4-BE49-F238E27FC236}">
                    <a16:creationId xmlns:a16="http://schemas.microsoft.com/office/drawing/2014/main" id="{14ECA7A9-B719-58E7-EBF4-8115DF93AEE6}"/>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7" name="Google Shape;20508;p38">
                <a:extLst>
                  <a:ext uri="{FF2B5EF4-FFF2-40B4-BE49-F238E27FC236}">
                    <a16:creationId xmlns:a16="http://schemas.microsoft.com/office/drawing/2014/main" id="{E9791B1F-BC5A-EB80-117A-60BAB2CE749C}"/>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8" name="Google Shape;20509;p38">
                <a:extLst>
                  <a:ext uri="{FF2B5EF4-FFF2-40B4-BE49-F238E27FC236}">
                    <a16:creationId xmlns:a16="http://schemas.microsoft.com/office/drawing/2014/main" id="{D7DD04F7-E5F4-8C1F-8676-CCDF71524662}"/>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9" name="Google Shape;20510;p38">
                <a:extLst>
                  <a:ext uri="{FF2B5EF4-FFF2-40B4-BE49-F238E27FC236}">
                    <a16:creationId xmlns:a16="http://schemas.microsoft.com/office/drawing/2014/main" id="{257FD1C3-09BC-0156-488C-C7B307DF05DB}"/>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0" name="Google Shape;20511;p38">
                <a:extLst>
                  <a:ext uri="{FF2B5EF4-FFF2-40B4-BE49-F238E27FC236}">
                    <a16:creationId xmlns:a16="http://schemas.microsoft.com/office/drawing/2014/main" id="{481D0399-9673-2F98-38C5-1B8B8F2F3725}"/>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1" name="Google Shape;20512;p38">
                <a:extLst>
                  <a:ext uri="{FF2B5EF4-FFF2-40B4-BE49-F238E27FC236}">
                    <a16:creationId xmlns:a16="http://schemas.microsoft.com/office/drawing/2014/main" id="{4789AE37-3840-C921-81DE-158FCE6B6849}"/>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2" name="Google Shape;20513;p38">
                <a:extLst>
                  <a:ext uri="{FF2B5EF4-FFF2-40B4-BE49-F238E27FC236}">
                    <a16:creationId xmlns:a16="http://schemas.microsoft.com/office/drawing/2014/main" id="{D6533E55-E2CF-0D55-B8CF-1552DD5E1B89}"/>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3" name="Google Shape;20514;p38">
                <a:extLst>
                  <a:ext uri="{FF2B5EF4-FFF2-40B4-BE49-F238E27FC236}">
                    <a16:creationId xmlns:a16="http://schemas.microsoft.com/office/drawing/2014/main" id="{4EFD19A6-01EE-7AF8-F8EA-E45FC73A0CF0}"/>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4" name="Google Shape;20515;p38">
                <a:extLst>
                  <a:ext uri="{FF2B5EF4-FFF2-40B4-BE49-F238E27FC236}">
                    <a16:creationId xmlns:a16="http://schemas.microsoft.com/office/drawing/2014/main" id="{EAC5CF23-4653-E89D-CDC3-EF7E6FDD5AA5}"/>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5" name="Google Shape;20516;p38">
                <a:extLst>
                  <a:ext uri="{FF2B5EF4-FFF2-40B4-BE49-F238E27FC236}">
                    <a16:creationId xmlns:a16="http://schemas.microsoft.com/office/drawing/2014/main" id="{384320ED-E1F7-4AF5-86D1-D2787B71761C}"/>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6" name="Google Shape;20517;p38">
                <a:extLst>
                  <a:ext uri="{FF2B5EF4-FFF2-40B4-BE49-F238E27FC236}">
                    <a16:creationId xmlns:a16="http://schemas.microsoft.com/office/drawing/2014/main" id="{AE3C7B23-F48E-C72C-7FB0-3E6B9556887B}"/>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7" name="Google Shape;20518;p38">
                <a:extLst>
                  <a:ext uri="{FF2B5EF4-FFF2-40B4-BE49-F238E27FC236}">
                    <a16:creationId xmlns:a16="http://schemas.microsoft.com/office/drawing/2014/main" id="{50508E28-2A0C-EB81-4794-941F6F284A8C}"/>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8" name="Google Shape;20519;p38">
                <a:extLst>
                  <a:ext uri="{FF2B5EF4-FFF2-40B4-BE49-F238E27FC236}">
                    <a16:creationId xmlns:a16="http://schemas.microsoft.com/office/drawing/2014/main" id="{7C5F1219-0C7D-69A9-3558-FA1BCEDCDFDE}"/>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9" name="Google Shape;20520;p38">
                <a:extLst>
                  <a:ext uri="{FF2B5EF4-FFF2-40B4-BE49-F238E27FC236}">
                    <a16:creationId xmlns:a16="http://schemas.microsoft.com/office/drawing/2014/main" id="{66C71895-C09D-0065-0CEB-277CB89031C6}"/>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0" name="Google Shape;20521;p38">
                <a:extLst>
                  <a:ext uri="{FF2B5EF4-FFF2-40B4-BE49-F238E27FC236}">
                    <a16:creationId xmlns:a16="http://schemas.microsoft.com/office/drawing/2014/main" id="{0EF897A2-4CF6-D3DF-0203-A3FAE49C4163}"/>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1" name="Google Shape;20522;p38">
                <a:extLst>
                  <a:ext uri="{FF2B5EF4-FFF2-40B4-BE49-F238E27FC236}">
                    <a16:creationId xmlns:a16="http://schemas.microsoft.com/office/drawing/2014/main" id="{B918D9D2-E9FC-9BC2-B31A-437BF6C3325B}"/>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2" name="Google Shape;20523;p38">
                <a:extLst>
                  <a:ext uri="{FF2B5EF4-FFF2-40B4-BE49-F238E27FC236}">
                    <a16:creationId xmlns:a16="http://schemas.microsoft.com/office/drawing/2014/main" id="{83EE386C-AE73-7CC6-34BE-3E131E68FBF7}"/>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3" name="Google Shape;20524;p38">
                <a:extLst>
                  <a:ext uri="{FF2B5EF4-FFF2-40B4-BE49-F238E27FC236}">
                    <a16:creationId xmlns:a16="http://schemas.microsoft.com/office/drawing/2014/main" id="{B0A39AC8-6575-43FE-90CF-613C37AD577B}"/>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4" name="Google Shape;20525;p38">
                <a:extLst>
                  <a:ext uri="{FF2B5EF4-FFF2-40B4-BE49-F238E27FC236}">
                    <a16:creationId xmlns:a16="http://schemas.microsoft.com/office/drawing/2014/main" id="{E2EC10D5-5544-2F64-9DE6-5335E7A5BF53}"/>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5" name="Google Shape;20526;p38">
                <a:extLst>
                  <a:ext uri="{FF2B5EF4-FFF2-40B4-BE49-F238E27FC236}">
                    <a16:creationId xmlns:a16="http://schemas.microsoft.com/office/drawing/2014/main" id="{4C9F0DB6-6BDA-63C2-DDF1-4192EBF42C16}"/>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6" name="Google Shape;20527;p38">
                <a:extLst>
                  <a:ext uri="{FF2B5EF4-FFF2-40B4-BE49-F238E27FC236}">
                    <a16:creationId xmlns:a16="http://schemas.microsoft.com/office/drawing/2014/main" id="{0F7C7E7A-307F-B7C3-1A42-692EC364F776}"/>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7" name="Google Shape;20528;p38">
                <a:extLst>
                  <a:ext uri="{FF2B5EF4-FFF2-40B4-BE49-F238E27FC236}">
                    <a16:creationId xmlns:a16="http://schemas.microsoft.com/office/drawing/2014/main" id="{2457BC24-852A-6A19-53CB-46CB46E3AF90}"/>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8" name="Google Shape;20529;p38">
                <a:extLst>
                  <a:ext uri="{FF2B5EF4-FFF2-40B4-BE49-F238E27FC236}">
                    <a16:creationId xmlns:a16="http://schemas.microsoft.com/office/drawing/2014/main" id="{EA4C0B94-4148-3819-55A9-1A08F1E1225F}"/>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9" name="Google Shape;20530;p38">
                <a:extLst>
                  <a:ext uri="{FF2B5EF4-FFF2-40B4-BE49-F238E27FC236}">
                    <a16:creationId xmlns:a16="http://schemas.microsoft.com/office/drawing/2014/main" id="{3D9DCB16-D5C5-A843-A597-40490C0F3919}"/>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0" name="Google Shape;20531;p38">
                <a:extLst>
                  <a:ext uri="{FF2B5EF4-FFF2-40B4-BE49-F238E27FC236}">
                    <a16:creationId xmlns:a16="http://schemas.microsoft.com/office/drawing/2014/main" id="{0DE48FF7-6779-5A55-F1A0-9702BAC227D5}"/>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1" name="Google Shape;20532;p38">
                <a:extLst>
                  <a:ext uri="{FF2B5EF4-FFF2-40B4-BE49-F238E27FC236}">
                    <a16:creationId xmlns:a16="http://schemas.microsoft.com/office/drawing/2014/main" id="{C0DD6763-3370-2CD2-659C-352B55EA73A1}"/>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2" name="Google Shape;20533;p38">
                <a:extLst>
                  <a:ext uri="{FF2B5EF4-FFF2-40B4-BE49-F238E27FC236}">
                    <a16:creationId xmlns:a16="http://schemas.microsoft.com/office/drawing/2014/main" id="{E786DA66-CB82-456E-3E1D-BAA1684D6CD6}"/>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3" name="Google Shape;20534;p38">
                <a:extLst>
                  <a:ext uri="{FF2B5EF4-FFF2-40B4-BE49-F238E27FC236}">
                    <a16:creationId xmlns:a16="http://schemas.microsoft.com/office/drawing/2014/main" id="{EFC5AC82-C17A-B148-C5BD-87EC31A849A3}"/>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4" name="Google Shape;20535;p38">
                <a:extLst>
                  <a:ext uri="{FF2B5EF4-FFF2-40B4-BE49-F238E27FC236}">
                    <a16:creationId xmlns:a16="http://schemas.microsoft.com/office/drawing/2014/main" id="{34B050C1-F85E-F845-8FE4-FA524A68C511}"/>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5" name="Google Shape;20536;p38">
                <a:extLst>
                  <a:ext uri="{FF2B5EF4-FFF2-40B4-BE49-F238E27FC236}">
                    <a16:creationId xmlns:a16="http://schemas.microsoft.com/office/drawing/2014/main" id="{AE8852FC-B5E8-F178-C8C4-FF478A29055B}"/>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6" name="Google Shape;20537;p38">
                <a:extLst>
                  <a:ext uri="{FF2B5EF4-FFF2-40B4-BE49-F238E27FC236}">
                    <a16:creationId xmlns:a16="http://schemas.microsoft.com/office/drawing/2014/main" id="{6C9DEB33-EFA7-2BC6-9FD9-9F707D8C0F99}"/>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13" name="Google Shape;20538;p38">
              <a:extLst>
                <a:ext uri="{FF2B5EF4-FFF2-40B4-BE49-F238E27FC236}">
                  <a16:creationId xmlns:a16="http://schemas.microsoft.com/office/drawing/2014/main" id="{90ADA2B4-CD39-79DF-6238-593A92B94FBB}"/>
                </a:ext>
              </a:extLst>
            </p:cNvPr>
            <p:cNvGrpSpPr/>
            <p:nvPr/>
          </p:nvGrpSpPr>
          <p:grpSpPr>
            <a:xfrm>
              <a:off x="313503" y="752215"/>
              <a:ext cx="8516808" cy="31489"/>
              <a:chOff x="76200" y="76206"/>
              <a:chExt cx="8925600" cy="33000"/>
            </a:xfrm>
            <a:grpFill/>
          </p:grpSpPr>
          <p:sp>
            <p:nvSpPr>
              <p:cNvPr id="233" name="Google Shape;20539;p38">
                <a:extLst>
                  <a:ext uri="{FF2B5EF4-FFF2-40B4-BE49-F238E27FC236}">
                    <a16:creationId xmlns:a16="http://schemas.microsoft.com/office/drawing/2014/main" id="{1265CAD5-52B5-C087-B8C7-D204CCE65130}"/>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4" name="Google Shape;20540;p38">
                <a:extLst>
                  <a:ext uri="{FF2B5EF4-FFF2-40B4-BE49-F238E27FC236}">
                    <a16:creationId xmlns:a16="http://schemas.microsoft.com/office/drawing/2014/main" id="{A9FAC475-BB5B-6427-EC92-717F86921E79}"/>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5" name="Google Shape;20541;p38">
                <a:extLst>
                  <a:ext uri="{FF2B5EF4-FFF2-40B4-BE49-F238E27FC236}">
                    <a16:creationId xmlns:a16="http://schemas.microsoft.com/office/drawing/2014/main" id="{A4839B5C-9001-D1DE-4956-584EB231D000}"/>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6" name="Google Shape;20542;p38">
                <a:extLst>
                  <a:ext uri="{FF2B5EF4-FFF2-40B4-BE49-F238E27FC236}">
                    <a16:creationId xmlns:a16="http://schemas.microsoft.com/office/drawing/2014/main" id="{0FDBCF26-DC7A-0489-37D4-594ED4BB114F}"/>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7" name="Google Shape;20543;p38">
                <a:extLst>
                  <a:ext uri="{FF2B5EF4-FFF2-40B4-BE49-F238E27FC236}">
                    <a16:creationId xmlns:a16="http://schemas.microsoft.com/office/drawing/2014/main" id="{7F538837-A4C3-C27B-320C-F90627CD4F76}"/>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8" name="Google Shape;20544;p38">
                <a:extLst>
                  <a:ext uri="{FF2B5EF4-FFF2-40B4-BE49-F238E27FC236}">
                    <a16:creationId xmlns:a16="http://schemas.microsoft.com/office/drawing/2014/main" id="{D0E8649E-8C2E-7C7F-ADC3-439B22FE1163}"/>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9" name="Google Shape;20545;p38">
                <a:extLst>
                  <a:ext uri="{FF2B5EF4-FFF2-40B4-BE49-F238E27FC236}">
                    <a16:creationId xmlns:a16="http://schemas.microsoft.com/office/drawing/2014/main" id="{BD11B23C-BF02-FC2C-EA26-60BB50C9AFDB}"/>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0" name="Google Shape;20546;p38">
                <a:extLst>
                  <a:ext uri="{FF2B5EF4-FFF2-40B4-BE49-F238E27FC236}">
                    <a16:creationId xmlns:a16="http://schemas.microsoft.com/office/drawing/2014/main" id="{79D8405C-7D89-C08F-4F7A-C3CFD607DC2A}"/>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1" name="Google Shape;20547;p38">
                <a:extLst>
                  <a:ext uri="{FF2B5EF4-FFF2-40B4-BE49-F238E27FC236}">
                    <a16:creationId xmlns:a16="http://schemas.microsoft.com/office/drawing/2014/main" id="{82DD6D49-194D-2608-D0D8-B303A392A99C}"/>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2" name="Google Shape;20548;p38">
                <a:extLst>
                  <a:ext uri="{FF2B5EF4-FFF2-40B4-BE49-F238E27FC236}">
                    <a16:creationId xmlns:a16="http://schemas.microsoft.com/office/drawing/2014/main" id="{FE6BBF84-9B1D-B4AF-E3CB-FFF62D70B03D}"/>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3" name="Google Shape;20549;p38">
                <a:extLst>
                  <a:ext uri="{FF2B5EF4-FFF2-40B4-BE49-F238E27FC236}">
                    <a16:creationId xmlns:a16="http://schemas.microsoft.com/office/drawing/2014/main" id="{7F2D77D5-31E9-6818-F39A-7C70DA85C011}"/>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4" name="Google Shape;20550;p38">
                <a:extLst>
                  <a:ext uri="{FF2B5EF4-FFF2-40B4-BE49-F238E27FC236}">
                    <a16:creationId xmlns:a16="http://schemas.microsoft.com/office/drawing/2014/main" id="{FC59F428-239A-BDDF-D4D9-7D1E97E9FE2F}"/>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5" name="Google Shape;20551;p38">
                <a:extLst>
                  <a:ext uri="{FF2B5EF4-FFF2-40B4-BE49-F238E27FC236}">
                    <a16:creationId xmlns:a16="http://schemas.microsoft.com/office/drawing/2014/main" id="{2D52E130-A51D-C653-6124-A9655E4BE9B9}"/>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6" name="Google Shape;20552;p38">
                <a:extLst>
                  <a:ext uri="{FF2B5EF4-FFF2-40B4-BE49-F238E27FC236}">
                    <a16:creationId xmlns:a16="http://schemas.microsoft.com/office/drawing/2014/main" id="{3F7C740D-403C-EC54-FA4D-6B498531922F}"/>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7" name="Google Shape;20553;p38">
                <a:extLst>
                  <a:ext uri="{FF2B5EF4-FFF2-40B4-BE49-F238E27FC236}">
                    <a16:creationId xmlns:a16="http://schemas.microsoft.com/office/drawing/2014/main" id="{F7CD26C9-472A-2291-D8E0-A08124AD4E7A}"/>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8" name="Google Shape;20554;p38">
                <a:extLst>
                  <a:ext uri="{FF2B5EF4-FFF2-40B4-BE49-F238E27FC236}">
                    <a16:creationId xmlns:a16="http://schemas.microsoft.com/office/drawing/2014/main" id="{ED867C0E-EC30-2D3E-E89F-86994502FBB7}"/>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9" name="Google Shape;20555;p38">
                <a:extLst>
                  <a:ext uri="{FF2B5EF4-FFF2-40B4-BE49-F238E27FC236}">
                    <a16:creationId xmlns:a16="http://schemas.microsoft.com/office/drawing/2014/main" id="{7ED8D663-8D20-3FD8-4267-CC683930F93C}"/>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0" name="Google Shape;20556;p38">
                <a:extLst>
                  <a:ext uri="{FF2B5EF4-FFF2-40B4-BE49-F238E27FC236}">
                    <a16:creationId xmlns:a16="http://schemas.microsoft.com/office/drawing/2014/main" id="{4D7D6761-975B-27F9-FCCD-7ADA7B09F1E9}"/>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1" name="Google Shape;20557;p38">
                <a:extLst>
                  <a:ext uri="{FF2B5EF4-FFF2-40B4-BE49-F238E27FC236}">
                    <a16:creationId xmlns:a16="http://schemas.microsoft.com/office/drawing/2014/main" id="{209EDAAC-1733-5915-C2CB-DF3F44D9504F}"/>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2" name="Google Shape;20558;p38">
                <a:extLst>
                  <a:ext uri="{FF2B5EF4-FFF2-40B4-BE49-F238E27FC236}">
                    <a16:creationId xmlns:a16="http://schemas.microsoft.com/office/drawing/2014/main" id="{3B77A30A-953C-BA0F-DEEA-D54B32458C91}"/>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3" name="Google Shape;20559;p38">
                <a:extLst>
                  <a:ext uri="{FF2B5EF4-FFF2-40B4-BE49-F238E27FC236}">
                    <a16:creationId xmlns:a16="http://schemas.microsoft.com/office/drawing/2014/main" id="{5F0E955B-FA15-C3DA-025C-1CC3182AF7B1}"/>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4" name="Google Shape;20560;p38">
                <a:extLst>
                  <a:ext uri="{FF2B5EF4-FFF2-40B4-BE49-F238E27FC236}">
                    <a16:creationId xmlns:a16="http://schemas.microsoft.com/office/drawing/2014/main" id="{89FE76F9-F6AB-E9E4-135D-6646C8DBD238}"/>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5" name="Google Shape;20561;p38">
                <a:extLst>
                  <a:ext uri="{FF2B5EF4-FFF2-40B4-BE49-F238E27FC236}">
                    <a16:creationId xmlns:a16="http://schemas.microsoft.com/office/drawing/2014/main" id="{B451E84D-8AA2-04F4-D0A8-98AC9D91F379}"/>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6" name="Google Shape;20562;p38">
                <a:extLst>
                  <a:ext uri="{FF2B5EF4-FFF2-40B4-BE49-F238E27FC236}">
                    <a16:creationId xmlns:a16="http://schemas.microsoft.com/office/drawing/2014/main" id="{503F49AB-7AE5-06A2-0808-B0D80F40DD17}"/>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7" name="Google Shape;20563;p38">
                <a:extLst>
                  <a:ext uri="{FF2B5EF4-FFF2-40B4-BE49-F238E27FC236}">
                    <a16:creationId xmlns:a16="http://schemas.microsoft.com/office/drawing/2014/main" id="{4C1A427B-AA18-5898-3707-268D97924210}"/>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8" name="Google Shape;20564;p38">
                <a:extLst>
                  <a:ext uri="{FF2B5EF4-FFF2-40B4-BE49-F238E27FC236}">
                    <a16:creationId xmlns:a16="http://schemas.microsoft.com/office/drawing/2014/main" id="{D8BA23B0-C587-DF48-C7C2-3A2AF99AF770}"/>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9" name="Google Shape;20565;p38">
                <a:extLst>
                  <a:ext uri="{FF2B5EF4-FFF2-40B4-BE49-F238E27FC236}">
                    <a16:creationId xmlns:a16="http://schemas.microsoft.com/office/drawing/2014/main" id="{E3B127F1-DF6B-5098-069C-E05B9D3520DE}"/>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0" name="Google Shape;20566;p38">
                <a:extLst>
                  <a:ext uri="{FF2B5EF4-FFF2-40B4-BE49-F238E27FC236}">
                    <a16:creationId xmlns:a16="http://schemas.microsoft.com/office/drawing/2014/main" id="{F0DB23F4-7128-DE02-0C98-C22A5279555D}"/>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1" name="Google Shape;20567;p38">
                <a:extLst>
                  <a:ext uri="{FF2B5EF4-FFF2-40B4-BE49-F238E27FC236}">
                    <a16:creationId xmlns:a16="http://schemas.microsoft.com/office/drawing/2014/main" id="{47464378-A79C-FB82-9318-D0C125947D3B}"/>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2" name="Google Shape;20568;p38">
                <a:extLst>
                  <a:ext uri="{FF2B5EF4-FFF2-40B4-BE49-F238E27FC236}">
                    <a16:creationId xmlns:a16="http://schemas.microsoft.com/office/drawing/2014/main" id="{C160EE3C-B6EF-79B4-229A-42D6B334286D}"/>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3" name="Google Shape;20569;p38">
                <a:extLst>
                  <a:ext uri="{FF2B5EF4-FFF2-40B4-BE49-F238E27FC236}">
                    <a16:creationId xmlns:a16="http://schemas.microsoft.com/office/drawing/2014/main" id="{3F733045-FDC6-2315-CAE3-4AEB8355CF7A}"/>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4" name="Google Shape;20570;p38">
                <a:extLst>
                  <a:ext uri="{FF2B5EF4-FFF2-40B4-BE49-F238E27FC236}">
                    <a16:creationId xmlns:a16="http://schemas.microsoft.com/office/drawing/2014/main" id="{A2390455-A46D-6BC3-6BE5-B5A29370C51C}"/>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5" name="Google Shape;20571;p38">
                <a:extLst>
                  <a:ext uri="{FF2B5EF4-FFF2-40B4-BE49-F238E27FC236}">
                    <a16:creationId xmlns:a16="http://schemas.microsoft.com/office/drawing/2014/main" id="{C014B1FF-2024-787B-A1F6-C2EDD9B51581}"/>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6" name="Google Shape;20572;p38">
                <a:extLst>
                  <a:ext uri="{FF2B5EF4-FFF2-40B4-BE49-F238E27FC236}">
                    <a16:creationId xmlns:a16="http://schemas.microsoft.com/office/drawing/2014/main" id="{9D728EAA-5473-9FD7-5EB3-14551CA41CB5}"/>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7" name="Google Shape;20573;p38">
                <a:extLst>
                  <a:ext uri="{FF2B5EF4-FFF2-40B4-BE49-F238E27FC236}">
                    <a16:creationId xmlns:a16="http://schemas.microsoft.com/office/drawing/2014/main" id="{9214E178-2255-3B26-B256-89006E9021C0}"/>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8" name="Google Shape;20574;p38">
                <a:extLst>
                  <a:ext uri="{FF2B5EF4-FFF2-40B4-BE49-F238E27FC236}">
                    <a16:creationId xmlns:a16="http://schemas.microsoft.com/office/drawing/2014/main" id="{C00C3EA7-C01D-414E-8806-CBDA9251CEB7}"/>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9" name="Google Shape;20575;p38">
                <a:extLst>
                  <a:ext uri="{FF2B5EF4-FFF2-40B4-BE49-F238E27FC236}">
                    <a16:creationId xmlns:a16="http://schemas.microsoft.com/office/drawing/2014/main" id="{93987DCD-BD95-A0CC-6469-296E72EB2D21}"/>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0" name="Google Shape;20576;p38">
                <a:extLst>
                  <a:ext uri="{FF2B5EF4-FFF2-40B4-BE49-F238E27FC236}">
                    <a16:creationId xmlns:a16="http://schemas.microsoft.com/office/drawing/2014/main" id="{FAF13F2E-D90E-E70B-3B64-030397960DBA}"/>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1" name="Google Shape;20577;p38">
                <a:extLst>
                  <a:ext uri="{FF2B5EF4-FFF2-40B4-BE49-F238E27FC236}">
                    <a16:creationId xmlns:a16="http://schemas.microsoft.com/office/drawing/2014/main" id="{2AE6E6B1-6DCA-3FE6-F54C-9BB38A982E36}"/>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2" name="Google Shape;20578;p38">
                <a:extLst>
                  <a:ext uri="{FF2B5EF4-FFF2-40B4-BE49-F238E27FC236}">
                    <a16:creationId xmlns:a16="http://schemas.microsoft.com/office/drawing/2014/main" id="{15FEF065-47C2-1BD6-1201-8FF06D597F6B}"/>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3" name="Google Shape;20579;p38">
                <a:extLst>
                  <a:ext uri="{FF2B5EF4-FFF2-40B4-BE49-F238E27FC236}">
                    <a16:creationId xmlns:a16="http://schemas.microsoft.com/office/drawing/2014/main" id="{120C69DD-6309-58A1-3783-424C279D903E}"/>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4" name="Google Shape;20580;p38">
                <a:extLst>
                  <a:ext uri="{FF2B5EF4-FFF2-40B4-BE49-F238E27FC236}">
                    <a16:creationId xmlns:a16="http://schemas.microsoft.com/office/drawing/2014/main" id="{D0753F3A-39A4-4AB3-4A38-AFEDE5E8EDA3}"/>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5" name="Google Shape;20581;p38">
                <a:extLst>
                  <a:ext uri="{FF2B5EF4-FFF2-40B4-BE49-F238E27FC236}">
                    <a16:creationId xmlns:a16="http://schemas.microsoft.com/office/drawing/2014/main" id="{5ABFB8B6-6DCF-241C-A467-F275497C968C}"/>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6" name="Google Shape;20582;p38">
                <a:extLst>
                  <a:ext uri="{FF2B5EF4-FFF2-40B4-BE49-F238E27FC236}">
                    <a16:creationId xmlns:a16="http://schemas.microsoft.com/office/drawing/2014/main" id="{EBB2A25B-9B9D-96F8-D60E-E598B8E09A73}"/>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7" name="Google Shape;20583;p38">
                <a:extLst>
                  <a:ext uri="{FF2B5EF4-FFF2-40B4-BE49-F238E27FC236}">
                    <a16:creationId xmlns:a16="http://schemas.microsoft.com/office/drawing/2014/main" id="{40D8A7FF-8C1B-4E32-B7B8-D703B6B609DF}"/>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8" name="Google Shape;20584;p38">
                <a:extLst>
                  <a:ext uri="{FF2B5EF4-FFF2-40B4-BE49-F238E27FC236}">
                    <a16:creationId xmlns:a16="http://schemas.microsoft.com/office/drawing/2014/main" id="{CF327C40-B161-3CDA-FFA4-541274A30D17}"/>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9" name="Google Shape;20585;p38">
                <a:extLst>
                  <a:ext uri="{FF2B5EF4-FFF2-40B4-BE49-F238E27FC236}">
                    <a16:creationId xmlns:a16="http://schemas.microsoft.com/office/drawing/2014/main" id="{9ADDF5B2-2F8A-A794-C69B-B5D9E7EAA2AC}"/>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0" name="Google Shape;20586;p38">
                <a:extLst>
                  <a:ext uri="{FF2B5EF4-FFF2-40B4-BE49-F238E27FC236}">
                    <a16:creationId xmlns:a16="http://schemas.microsoft.com/office/drawing/2014/main" id="{73F1BFE2-533F-7C34-7AF2-3EB65BCD7AF9}"/>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1" name="Google Shape;20587;p38">
                <a:extLst>
                  <a:ext uri="{FF2B5EF4-FFF2-40B4-BE49-F238E27FC236}">
                    <a16:creationId xmlns:a16="http://schemas.microsoft.com/office/drawing/2014/main" id="{2342BB59-4CD6-B9E2-8420-E03246E36BD7}"/>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2" name="Google Shape;20588;p38">
                <a:extLst>
                  <a:ext uri="{FF2B5EF4-FFF2-40B4-BE49-F238E27FC236}">
                    <a16:creationId xmlns:a16="http://schemas.microsoft.com/office/drawing/2014/main" id="{72F1F975-0ADB-2584-88DD-F2C9D3B281A2}"/>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3" name="Google Shape;20589;p38">
                <a:extLst>
                  <a:ext uri="{FF2B5EF4-FFF2-40B4-BE49-F238E27FC236}">
                    <a16:creationId xmlns:a16="http://schemas.microsoft.com/office/drawing/2014/main" id="{477F6FEC-190D-BF5C-4E1D-18BAECD746A1}"/>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4" name="Google Shape;20590;p38">
                <a:extLst>
                  <a:ext uri="{FF2B5EF4-FFF2-40B4-BE49-F238E27FC236}">
                    <a16:creationId xmlns:a16="http://schemas.microsoft.com/office/drawing/2014/main" id="{6B51FE21-6F86-BDC7-78B7-538748F89EB6}"/>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5" name="Google Shape;20591;p38">
                <a:extLst>
                  <a:ext uri="{FF2B5EF4-FFF2-40B4-BE49-F238E27FC236}">
                    <a16:creationId xmlns:a16="http://schemas.microsoft.com/office/drawing/2014/main" id="{7B897978-7720-FC0F-5E60-9DC264CB6C73}"/>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6" name="Google Shape;20592;p38">
                <a:extLst>
                  <a:ext uri="{FF2B5EF4-FFF2-40B4-BE49-F238E27FC236}">
                    <a16:creationId xmlns:a16="http://schemas.microsoft.com/office/drawing/2014/main" id="{BC5E5843-48E3-E6FC-2DE6-E1C42585CBD8}"/>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7" name="Google Shape;20593;p38">
                <a:extLst>
                  <a:ext uri="{FF2B5EF4-FFF2-40B4-BE49-F238E27FC236}">
                    <a16:creationId xmlns:a16="http://schemas.microsoft.com/office/drawing/2014/main" id="{D37115EA-AFC0-46EB-2797-D5D44258462A}"/>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8" name="Google Shape;20594;p38">
                <a:extLst>
                  <a:ext uri="{FF2B5EF4-FFF2-40B4-BE49-F238E27FC236}">
                    <a16:creationId xmlns:a16="http://schemas.microsoft.com/office/drawing/2014/main" id="{6C706CCB-39DE-389E-6EEA-D484E1B97880}"/>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9" name="Google Shape;20595;p38">
                <a:extLst>
                  <a:ext uri="{FF2B5EF4-FFF2-40B4-BE49-F238E27FC236}">
                    <a16:creationId xmlns:a16="http://schemas.microsoft.com/office/drawing/2014/main" id="{5838EAB9-52AE-6503-AC20-1F97082BA6D9}"/>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0" name="Google Shape;20596;p38">
                <a:extLst>
                  <a:ext uri="{FF2B5EF4-FFF2-40B4-BE49-F238E27FC236}">
                    <a16:creationId xmlns:a16="http://schemas.microsoft.com/office/drawing/2014/main" id="{1F817C3E-BB6D-E3E4-F52B-E516868D5DE1}"/>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1" name="Google Shape;20597;p38">
                <a:extLst>
                  <a:ext uri="{FF2B5EF4-FFF2-40B4-BE49-F238E27FC236}">
                    <a16:creationId xmlns:a16="http://schemas.microsoft.com/office/drawing/2014/main" id="{78CC6E7B-B090-0128-07A4-6A4D043A02BB}"/>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2" name="Google Shape;20598;p38">
                <a:extLst>
                  <a:ext uri="{FF2B5EF4-FFF2-40B4-BE49-F238E27FC236}">
                    <a16:creationId xmlns:a16="http://schemas.microsoft.com/office/drawing/2014/main" id="{7D66A0EB-DA3E-6EBE-FF45-3BDBC3A3595F}"/>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3" name="Google Shape;20599;p38">
                <a:extLst>
                  <a:ext uri="{FF2B5EF4-FFF2-40B4-BE49-F238E27FC236}">
                    <a16:creationId xmlns:a16="http://schemas.microsoft.com/office/drawing/2014/main" id="{6121FD01-4F4C-2A8A-8380-69AB3E709201}"/>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4" name="Google Shape;20600;p38">
                <a:extLst>
                  <a:ext uri="{FF2B5EF4-FFF2-40B4-BE49-F238E27FC236}">
                    <a16:creationId xmlns:a16="http://schemas.microsoft.com/office/drawing/2014/main" id="{598BDB98-1783-79BD-07FA-E3AF78CD94D1}"/>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5" name="Google Shape;20601;p38">
                <a:extLst>
                  <a:ext uri="{FF2B5EF4-FFF2-40B4-BE49-F238E27FC236}">
                    <a16:creationId xmlns:a16="http://schemas.microsoft.com/office/drawing/2014/main" id="{62DB2017-CAA8-D78F-D2FA-0B46659DA82E}"/>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6" name="Google Shape;20602;p38">
                <a:extLst>
                  <a:ext uri="{FF2B5EF4-FFF2-40B4-BE49-F238E27FC236}">
                    <a16:creationId xmlns:a16="http://schemas.microsoft.com/office/drawing/2014/main" id="{64E7130A-C791-9CFF-7095-21B607F78337}"/>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7" name="Google Shape;20603;p38">
                <a:extLst>
                  <a:ext uri="{FF2B5EF4-FFF2-40B4-BE49-F238E27FC236}">
                    <a16:creationId xmlns:a16="http://schemas.microsoft.com/office/drawing/2014/main" id="{DA1C0070-ED7B-9D53-DF9D-2D6EF190CA1E}"/>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8" name="Google Shape;20604;p38">
                <a:extLst>
                  <a:ext uri="{FF2B5EF4-FFF2-40B4-BE49-F238E27FC236}">
                    <a16:creationId xmlns:a16="http://schemas.microsoft.com/office/drawing/2014/main" id="{B8555B69-0986-9FEF-AE50-EFD2E6D9421D}"/>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9" name="Google Shape;20605;p38">
                <a:extLst>
                  <a:ext uri="{FF2B5EF4-FFF2-40B4-BE49-F238E27FC236}">
                    <a16:creationId xmlns:a16="http://schemas.microsoft.com/office/drawing/2014/main" id="{ED8FC3F7-51F0-73B0-09DE-49FAD6E1486D}"/>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0" name="Google Shape;20606;p38">
                <a:extLst>
                  <a:ext uri="{FF2B5EF4-FFF2-40B4-BE49-F238E27FC236}">
                    <a16:creationId xmlns:a16="http://schemas.microsoft.com/office/drawing/2014/main" id="{4783FF88-B560-7875-180A-1707BD405A5C}"/>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1" name="Google Shape;20607;p38">
                <a:extLst>
                  <a:ext uri="{FF2B5EF4-FFF2-40B4-BE49-F238E27FC236}">
                    <a16:creationId xmlns:a16="http://schemas.microsoft.com/office/drawing/2014/main" id="{C3DEEC95-31FC-E9DC-D7FA-F2A13A20F851}"/>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2" name="Google Shape;20608;p38">
                <a:extLst>
                  <a:ext uri="{FF2B5EF4-FFF2-40B4-BE49-F238E27FC236}">
                    <a16:creationId xmlns:a16="http://schemas.microsoft.com/office/drawing/2014/main" id="{608439F1-2537-C2F5-A614-5BB782369F8E}"/>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3" name="Google Shape;20609;p38">
                <a:extLst>
                  <a:ext uri="{FF2B5EF4-FFF2-40B4-BE49-F238E27FC236}">
                    <a16:creationId xmlns:a16="http://schemas.microsoft.com/office/drawing/2014/main" id="{948510D0-251E-1F57-375A-15A7900499C3}"/>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4" name="Google Shape;20610;p38">
                <a:extLst>
                  <a:ext uri="{FF2B5EF4-FFF2-40B4-BE49-F238E27FC236}">
                    <a16:creationId xmlns:a16="http://schemas.microsoft.com/office/drawing/2014/main" id="{1F97AB8A-89D0-0C01-3458-5233C3CBA875}"/>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14" name="Google Shape;20611;p38">
              <a:extLst>
                <a:ext uri="{FF2B5EF4-FFF2-40B4-BE49-F238E27FC236}">
                  <a16:creationId xmlns:a16="http://schemas.microsoft.com/office/drawing/2014/main" id="{49ECCC34-0A4D-6AAE-F0DA-0B88306B261F}"/>
                </a:ext>
              </a:extLst>
            </p:cNvPr>
            <p:cNvGrpSpPr/>
            <p:nvPr/>
          </p:nvGrpSpPr>
          <p:grpSpPr>
            <a:xfrm>
              <a:off x="313503" y="858322"/>
              <a:ext cx="8516808" cy="31489"/>
              <a:chOff x="76200" y="76206"/>
              <a:chExt cx="8925600" cy="33000"/>
            </a:xfrm>
            <a:grpFill/>
          </p:grpSpPr>
          <p:sp>
            <p:nvSpPr>
              <p:cNvPr id="161" name="Google Shape;20612;p38">
                <a:extLst>
                  <a:ext uri="{FF2B5EF4-FFF2-40B4-BE49-F238E27FC236}">
                    <a16:creationId xmlns:a16="http://schemas.microsoft.com/office/drawing/2014/main" id="{8DBF5850-1ED4-3AB4-F62F-6CF849C63E4D}"/>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2" name="Google Shape;20613;p38">
                <a:extLst>
                  <a:ext uri="{FF2B5EF4-FFF2-40B4-BE49-F238E27FC236}">
                    <a16:creationId xmlns:a16="http://schemas.microsoft.com/office/drawing/2014/main" id="{FE73ACB2-0A83-4B5A-DC00-4D6C78701DF4}"/>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3" name="Google Shape;20614;p38">
                <a:extLst>
                  <a:ext uri="{FF2B5EF4-FFF2-40B4-BE49-F238E27FC236}">
                    <a16:creationId xmlns:a16="http://schemas.microsoft.com/office/drawing/2014/main" id="{23017F80-2F11-3FB9-C483-D5F8302463AE}"/>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4" name="Google Shape;20615;p38">
                <a:extLst>
                  <a:ext uri="{FF2B5EF4-FFF2-40B4-BE49-F238E27FC236}">
                    <a16:creationId xmlns:a16="http://schemas.microsoft.com/office/drawing/2014/main" id="{CC6BB478-CC1D-7E6C-D897-901C986693FE}"/>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5" name="Google Shape;20616;p38">
                <a:extLst>
                  <a:ext uri="{FF2B5EF4-FFF2-40B4-BE49-F238E27FC236}">
                    <a16:creationId xmlns:a16="http://schemas.microsoft.com/office/drawing/2014/main" id="{CFABE2DC-1579-3337-395D-A0596A5B42A3}"/>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6" name="Google Shape;20617;p38">
                <a:extLst>
                  <a:ext uri="{FF2B5EF4-FFF2-40B4-BE49-F238E27FC236}">
                    <a16:creationId xmlns:a16="http://schemas.microsoft.com/office/drawing/2014/main" id="{37FCBD61-DBAF-6674-78EB-8F7C70DC3A13}"/>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7" name="Google Shape;20618;p38">
                <a:extLst>
                  <a:ext uri="{FF2B5EF4-FFF2-40B4-BE49-F238E27FC236}">
                    <a16:creationId xmlns:a16="http://schemas.microsoft.com/office/drawing/2014/main" id="{58B118A6-F5DB-BB74-FBB1-54DEE0D6814F}"/>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8" name="Google Shape;20619;p38">
                <a:extLst>
                  <a:ext uri="{FF2B5EF4-FFF2-40B4-BE49-F238E27FC236}">
                    <a16:creationId xmlns:a16="http://schemas.microsoft.com/office/drawing/2014/main" id="{5422E773-CF80-C62F-72A6-2467FBE35C22}"/>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9" name="Google Shape;20620;p38">
                <a:extLst>
                  <a:ext uri="{FF2B5EF4-FFF2-40B4-BE49-F238E27FC236}">
                    <a16:creationId xmlns:a16="http://schemas.microsoft.com/office/drawing/2014/main" id="{D400897A-6F9E-4DA2-2F34-A8F2CE453067}"/>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0" name="Google Shape;20621;p38">
                <a:extLst>
                  <a:ext uri="{FF2B5EF4-FFF2-40B4-BE49-F238E27FC236}">
                    <a16:creationId xmlns:a16="http://schemas.microsoft.com/office/drawing/2014/main" id="{8B39D196-7BE7-09F2-77C7-FCFE03D902A6}"/>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1" name="Google Shape;20622;p38">
                <a:extLst>
                  <a:ext uri="{FF2B5EF4-FFF2-40B4-BE49-F238E27FC236}">
                    <a16:creationId xmlns:a16="http://schemas.microsoft.com/office/drawing/2014/main" id="{4191BA40-0614-FF60-5D42-E65F4D9C2487}"/>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2" name="Google Shape;20623;p38">
                <a:extLst>
                  <a:ext uri="{FF2B5EF4-FFF2-40B4-BE49-F238E27FC236}">
                    <a16:creationId xmlns:a16="http://schemas.microsoft.com/office/drawing/2014/main" id="{B6E0BE7F-026A-FEA2-EBF2-EA8422481DF0}"/>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3" name="Google Shape;20624;p38">
                <a:extLst>
                  <a:ext uri="{FF2B5EF4-FFF2-40B4-BE49-F238E27FC236}">
                    <a16:creationId xmlns:a16="http://schemas.microsoft.com/office/drawing/2014/main" id="{4AE4E7FF-6820-EC4F-18DD-FF235EAC86AD}"/>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4" name="Google Shape;20625;p38">
                <a:extLst>
                  <a:ext uri="{FF2B5EF4-FFF2-40B4-BE49-F238E27FC236}">
                    <a16:creationId xmlns:a16="http://schemas.microsoft.com/office/drawing/2014/main" id="{03759A6D-B9EA-F5EB-A052-D500A325BDDA}"/>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5" name="Google Shape;20626;p38">
                <a:extLst>
                  <a:ext uri="{FF2B5EF4-FFF2-40B4-BE49-F238E27FC236}">
                    <a16:creationId xmlns:a16="http://schemas.microsoft.com/office/drawing/2014/main" id="{52B37A7E-14EB-A97F-50BB-5DF907F13F2E}"/>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6" name="Google Shape;20627;p38">
                <a:extLst>
                  <a:ext uri="{FF2B5EF4-FFF2-40B4-BE49-F238E27FC236}">
                    <a16:creationId xmlns:a16="http://schemas.microsoft.com/office/drawing/2014/main" id="{6B2F997E-8BE2-D422-126F-38499A4F0FBF}"/>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7" name="Google Shape;20628;p38">
                <a:extLst>
                  <a:ext uri="{FF2B5EF4-FFF2-40B4-BE49-F238E27FC236}">
                    <a16:creationId xmlns:a16="http://schemas.microsoft.com/office/drawing/2014/main" id="{CC70FB1F-360B-5964-13C6-30AB4BDFD392}"/>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8" name="Google Shape;20629;p38">
                <a:extLst>
                  <a:ext uri="{FF2B5EF4-FFF2-40B4-BE49-F238E27FC236}">
                    <a16:creationId xmlns:a16="http://schemas.microsoft.com/office/drawing/2014/main" id="{6B17E1E8-9E14-FA99-BF9B-127886697570}"/>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9" name="Google Shape;20630;p38">
                <a:extLst>
                  <a:ext uri="{FF2B5EF4-FFF2-40B4-BE49-F238E27FC236}">
                    <a16:creationId xmlns:a16="http://schemas.microsoft.com/office/drawing/2014/main" id="{7359EB4D-5131-8950-A502-80A7D8BCFDCF}"/>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0" name="Google Shape;20631;p38">
                <a:extLst>
                  <a:ext uri="{FF2B5EF4-FFF2-40B4-BE49-F238E27FC236}">
                    <a16:creationId xmlns:a16="http://schemas.microsoft.com/office/drawing/2014/main" id="{04E1D8EC-8866-D155-1DC1-2657DAF96102}"/>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1" name="Google Shape;20632;p38">
                <a:extLst>
                  <a:ext uri="{FF2B5EF4-FFF2-40B4-BE49-F238E27FC236}">
                    <a16:creationId xmlns:a16="http://schemas.microsoft.com/office/drawing/2014/main" id="{8F0B7ECD-F7D3-4AD5-A0FA-3EE92453511A}"/>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2" name="Google Shape;20633;p38">
                <a:extLst>
                  <a:ext uri="{FF2B5EF4-FFF2-40B4-BE49-F238E27FC236}">
                    <a16:creationId xmlns:a16="http://schemas.microsoft.com/office/drawing/2014/main" id="{FE436A4B-711A-CE00-A29A-2FD2308A9E80}"/>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3" name="Google Shape;20634;p38">
                <a:extLst>
                  <a:ext uri="{FF2B5EF4-FFF2-40B4-BE49-F238E27FC236}">
                    <a16:creationId xmlns:a16="http://schemas.microsoft.com/office/drawing/2014/main" id="{D224A83C-B371-DCD5-72A1-FFCCE85D1F22}"/>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4" name="Google Shape;20635;p38">
                <a:extLst>
                  <a:ext uri="{FF2B5EF4-FFF2-40B4-BE49-F238E27FC236}">
                    <a16:creationId xmlns:a16="http://schemas.microsoft.com/office/drawing/2014/main" id="{4EBE86AA-F1A1-06FC-9EF4-D3A693C15C6F}"/>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5" name="Google Shape;20636;p38">
                <a:extLst>
                  <a:ext uri="{FF2B5EF4-FFF2-40B4-BE49-F238E27FC236}">
                    <a16:creationId xmlns:a16="http://schemas.microsoft.com/office/drawing/2014/main" id="{856A7657-F83C-36FA-960F-D2AA0E4C834B}"/>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6" name="Google Shape;20637;p38">
                <a:extLst>
                  <a:ext uri="{FF2B5EF4-FFF2-40B4-BE49-F238E27FC236}">
                    <a16:creationId xmlns:a16="http://schemas.microsoft.com/office/drawing/2014/main" id="{10C56FDE-4AF8-E7F0-26E1-48F9BA32C5E4}"/>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7" name="Google Shape;20638;p38">
                <a:extLst>
                  <a:ext uri="{FF2B5EF4-FFF2-40B4-BE49-F238E27FC236}">
                    <a16:creationId xmlns:a16="http://schemas.microsoft.com/office/drawing/2014/main" id="{80623C57-03C3-87B2-9AFA-64ED5AD53050}"/>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8" name="Google Shape;20639;p38">
                <a:extLst>
                  <a:ext uri="{FF2B5EF4-FFF2-40B4-BE49-F238E27FC236}">
                    <a16:creationId xmlns:a16="http://schemas.microsoft.com/office/drawing/2014/main" id="{E09A76C3-9107-8F5A-E3C0-272E02EB81D0}"/>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9" name="Google Shape;20640;p38">
                <a:extLst>
                  <a:ext uri="{FF2B5EF4-FFF2-40B4-BE49-F238E27FC236}">
                    <a16:creationId xmlns:a16="http://schemas.microsoft.com/office/drawing/2014/main" id="{66675298-52FE-950B-8DC0-BBA1D1DA83D9}"/>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0" name="Google Shape;20641;p38">
                <a:extLst>
                  <a:ext uri="{FF2B5EF4-FFF2-40B4-BE49-F238E27FC236}">
                    <a16:creationId xmlns:a16="http://schemas.microsoft.com/office/drawing/2014/main" id="{5F0431AA-88CB-298B-142B-8DB8F2371BBA}"/>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1" name="Google Shape;20642;p38">
                <a:extLst>
                  <a:ext uri="{FF2B5EF4-FFF2-40B4-BE49-F238E27FC236}">
                    <a16:creationId xmlns:a16="http://schemas.microsoft.com/office/drawing/2014/main" id="{8FA9F183-82F8-1C10-ECFF-2158C46864D9}"/>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2" name="Google Shape;20643;p38">
                <a:extLst>
                  <a:ext uri="{FF2B5EF4-FFF2-40B4-BE49-F238E27FC236}">
                    <a16:creationId xmlns:a16="http://schemas.microsoft.com/office/drawing/2014/main" id="{3BCCDACB-5FAE-6797-C30E-C4C4518D13B0}"/>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3" name="Google Shape;20644;p38">
                <a:extLst>
                  <a:ext uri="{FF2B5EF4-FFF2-40B4-BE49-F238E27FC236}">
                    <a16:creationId xmlns:a16="http://schemas.microsoft.com/office/drawing/2014/main" id="{43478B74-C6DF-78EB-0106-B14E96C62423}"/>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4" name="Google Shape;20645;p38">
                <a:extLst>
                  <a:ext uri="{FF2B5EF4-FFF2-40B4-BE49-F238E27FC236}">
                    <a16:creationId xmlns:a16="http://schemas.microsoft.com/office/drawing/2014/main" id="{57ED4016-EBF4-5589-E3E4-B53CA3B6549F}"/>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5" name="Google Shape;20646;p38">
                <a:extLst>
                  <a:ext uri="{FF2B5EF4-FFF2-40B4-BE49-F238E27FC236}">
                    <a16:creationId xmlns:a16="http://schemas.microsoft.com/office/drawing/2014/main" id="{A949F203-59B1-5B65-58A2-9C5BA6B7176E}"/>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6" name="Google Shape;20647;p38">
                <a:extLst>
                  <a:ext uri="{FF2B5EF4-FFF2-40B4-BE49-F238E27FC236}">
                    <a16:creationId xmlns:a16="http://schemas.microsoft.com/office/drawing/2014/main" id="{AC9D5EE0-CCD3-6C70-6148-059512FF7624}"/>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7" name="Google Shape;20648;p38">
                <a:extLst>
                  <a:ext uri="{FF2B5EF4-FFF2-40B4-BE49-F238E27FC236}">
                    <a16:creationId xmlns:a16="http://schemas.microsoft.com/office/drawing/2014/main" id="{E2B0D46F-8658-7578-227D-6640D926A41B}"/>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8" name="Google Shape;20649;p38">
                <a:extLst>
                  <a:ext uri="{FF2B5EF4-FFF2-40B4-BE49-F238E27FC236}">
                    <a16:creationId xmlns:a16="http://schemas.microsoft.com/office/drawing/2014/main" id="{BA8878BE-A3F7-9BF4-1CB7-1629B1482D53}"/>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9" name="Google Shape;20650;p38">
                <a:extLst>
                  <a:ext uri="{FF2B5EF4-FFF2-40B4-BE49-F238E27FC236}">
                    <a16:creationId xmlns:a16="http://schemas.microsoft.com/office/drawing/2014/main" id="{3692BFD6-B36D-8ACF-FA4D-0B69F32E1235}"/>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0" name="Google Shape;20651;p38">
                <a:extLst>
                  <a:ext uri="{FF2B5EF4-FFF2-40B4-BE49-F238E27FC236}">
                    <a16:creationId xmlns:a16="http://schemas.microsoft.com/office/drawing/2014/main" id="{2223DF3C-7BE1-9F05-67FC-23C443211F32}"/>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1" name="Google Shape;20652;p38">
                <a:extLst>
                  <a:ext uri="{FF2B5EF4-FFF2-40B4-BE49-F238E27FC236}">
                    <a16:creationId xmlns:a16="http://schemas.microsoft.com/office/drawing/2014/main" id="{E72F8069-62DF-CF31-0E11-4AE628311824}"/>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2" name="Google Shape;20653;p38">
                <a:extLst>
                  <a:ext uri="{FF2B5EF4-FFF2-40B4-BE49-F238E27FC236}">
                    <a16:creationId xmlns:a16="http://schemas.microsoft.com/office/drawing/2014/main" id="{7679AADA-678F-6565-B1C4-07BE6CF7FC9A}"/>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3" name="Google Shape;20654;p38">
                <a:extLst>
                  <a:ext uri="{FF2B5EF4-FFF2-40B4-BE49-F238E27FC236}">
                    <a16:creationId xmlns:a16="http://schemas.microsoft.com/office/drawing/2014/main" id="{D400707C-789D-E1AC-71BD-5ACBDF540DF1}"/>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4" name="Google Shape;20655;p38">
                <a:extLst>
                  <a:ext uri="{FF2B5EF4-FFF2-40B4-BE49-F238E27FC236}">
                    <a16:creationId xmlns:a16="http://schemas.microsoft.com/office/drawing/2014/main" id="{3D2AB2D8-D1FB-E18D-993B-DD4816258B39}"/>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5" name="Google Shape;20656;p38">
                <a:extLst>
                  <a:ext uri="{FF2B5EF4-FFF2-40B4-BE49-F238E27FC236}">
                    <a16:creationId xmlns:a16="http://schemas.microsoft.com/office/drawing/2014/main" id="{E8A87480-3AF2-1F8A-0A75-9283AB629D23}"/>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6" name="Google Shape;20657;p38">
                <a:extLst>
                  <a:ext uri="{FF2B5EF4-FFF2-40B4-BE49-F238E27FC236}">
                    <a16:creationId xmlns:a16="http://schemas.microsoft.com/office/drawing/2014/main" id="{B8CA4454-E1BF-A262-A9B0-486016C8CD44}"/>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7" name="Google Shape;20658;p38">
                <a:extLst>
                  <a:ext uri="{FF2B5EF4-FFF2-40B4-BE49-F238E27FC236}">
                    <a16:creationId xmlns:a16="http://schemas.microsoft.com/office/drawing/2014/main" id="{44C6B6ED-1AB4-85E4-4BC8-433EB2784841}"/>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8" name="Google Shape;20659;p38">
                <a:extLst>
                  <a:ext uri="{FF2B5EF4-FFF2-40B4-BE49-F238E27FC236}">
                    <a16:creationId xmlns:a16="http://schemas.microsoft.com/office/drawing/2014/main" id="{6560F038-F794-B137-5419-4E180D92DB19}"/>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9" name="Google Shape;20660;p38">
                <a:extLst>
                  <a:ext uri="{FF2B5EF4-FFF2-40B4-BE49-F238E27FC236}">
                    <a16:creationId xmlns:a16="http://schemas.microsoft.com/office/drawing/2014/main" id="{2F6FDE0A-E442-50A1-9268-E2F26D364D35}"/>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0" name="Google Shape;20661;p38">
                <a:extLst>
                  <a:ext uri="{FF2B5EF4-FFF2-40B4-BE49-F238E27FC236}">
                    <a16:creationId xmlns:a16="http://schemas.microsoft.com/office/drawing/2014/main" id="{58A109E7-CA9B-AB39-EEEA-0836C0930525}"/>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1" name="Google Shape;20662;p38">
                <a:extLst>
                  <a:ext uri="{FF2B5EF4-FFF2-40B4-BE49-F238E27FC236}">
                    <a16:creationId xmlns:a16="http://schemas.microsoft.com/office/drawing/2014/main" id="{0095A047-D8AF-3C4B-117E-AB19BAF89074}"/>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2" name="Google Shape;20663;p38">
                <a:extLst>
                  <a:ext uri="{FF2B5EF4-FFF2-40B4-BE49-F238E27FC236}">
                    <a16:creationId xmlns:a16="http://schemas.microsoft.com/office/drawing/2014/main" id="{6F7234E0-3579-0B0F-C9E0-1D57A6ADD93D}"/>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3" name="Google Shape;20664;p38">
                <a:extLst>
                  <a:ext uri="{FF2B5EF4-FFF2-40B4-BE49-F238E27FC236}">
                    <a16:creationId xmlns:a16="http://schemas.microsoft.com/office/drawing/2014/main" id="{796FCD87-86AC-9798-3E66-783AC22AF665}"/>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4" name="Google Shape;20665;p38">
                <a:extLst>
                  <a:ext uri="{FF2B5EF4-FFF2-40B4-BE49-F238E27FC236}">
                    <a16:creationId xmlns:a16="http://schemas.microsoft.com/office/drawing/2014/main" id="{F8ABA17E-C2CB-3B54-B367-08D9525BAED8}"/>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5" name="Google Shape;20666;p38">
                <a:extLst>
                  <a:ext uri="{FF2B5EF4-FFF2-40B4-BE49-F238E27FC236}">
                    <a16:creationId xmlns:a16="http://schemas.microsoft.com/office/drawing/2014/main" id="{3FCB0873-FE87-9418-AFF2-B99D31A720E4}"/>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6" name="Google Shape;20667;p38">
                <a:extLst>
                  <a:ext uri="{FF2B5EF4-FFF2-40B4-BE49-F238E27FC236}">
                    <a16:creationId xmlns:a16="http://schemas.microsoft.com/office/drawing/2014/main" id="{ABD8F640-4A2E-D720-FFF6-83A5DAB21006}"/>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7" name="Google Shape;20668;p38">
                <a:extLst>
                  <a:ext uri="{FF2B5EF4-FFF2-40B4-BE49-F238E27FC236}">
                    <a16:creationId xmlns:a16="http://schemas.microsoft.com/office/drawing/2014/main" id="{679FBA22-4FA3-D7FE-083F-49A3A2F5BE7C}"/>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8" name="Google Shape;20669;p38">
                <a:extLst>
                  <a:ext uri="{FF2B5EF4-FFF2-40B4-BE49-F238E27FC236}">
                    <a16:creationId xmlns:a16="http://schemas.microsoft.com/office/drawing/2014/main" id="{B3DBCC74-5AB7-52B5-429F-ADB440B854ED}"/>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9" name="Google Shape;20670;p38">
                <a:extLst>
                  <a:ext uri="{FF2B5EF4-FFF2-40B4-BE49-F238E27FC236}">
                    <a16:creationId xmlns:a16="http://schemas.microsoft.com/office/drawing/2014/main" id="{6CE5DC82-59FE-40D6-CD05-1EC081BD841F}"/>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0" name="Google Shape;20671;p38">
                <a:extLst>
                  <a:ext uri="{FF2B5EF4-FFF2-40B4-BE49-F238E27FC236}">
                    <a16:creationId xmlns:a16="http://schemas.microsoft.com/office/drawing/2014/main" id="{BB5102F1-C582-5070-F86D-D8D1008D958C}"/>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1" name="Google Shape;20672;p38">
                <a:extLst>
                  <a:ext uri="{FF2B5EF4-FFF2-40B4-BE49-F238E27FC236}">
                    <a16:creationId xmlns:a16="http://schemas.microsoft.com/office/drawing/2014/main" id="{F8809255-B53A-9A20-27B2-64CF0217F5F5}"/>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2" name="Google Shape;20673;p38">
                <a:extLst>
                  <a:ext uri="{FF2B5EF4-FFF2-40B4-BE49-F238E27FC236}">
                    <a16:creationId xmlns:a16="http://schemas.microsoft.com/office/drawing/2014/main" id="{B5BD486A-E304-FF6E-1001-A86D5400423C}"/>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3" name="Google Shape;20674;p38">
                <a:extLst>
                  <a:ext uri="{FF2B5EF4-FFF2-40B4-BE49-F238E27FC236}">
                    <a16:creationId xmlns:a16="http://schemas.microsoft.com/office/drawing/2014/main" id="{45D24616-DB94-14EF-7106-FE1846C595C9}"/>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4" name="Google Shape;20675;p38">
                <a:extLst>
                  <a:ext uri="{FF2B5EF4-FFF2-40B4-BE49-F238E27FC236}">
                    <a16:creationId xmlns:a16="http://schemas.microsoft.com/office/drawing/2014/main" id="{F928A971-D083-E4E6-BB23-C996B1774D2B}"/>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5" name="Google Shape;20676;p38">
                <a:extLst>
                  <a:ext uri="{FF2B5EF4-FFF2-40B4-BE49-F238E27FC236}">
                    <a16:creationId xmlns:a16="http://schemas.microsoft.com/office/drawing/2014/main" id="{47C637C4-27BF-E551-82E8-2975FD7D0736}"/>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6" name="Google Shape;20677;p38">
                <a:extLst>
                  <a:ext uri="{FF2B5EF4-FFF2-40B4-BE49-F238E27FC236}">
                    <a16:creationId xmlns:a16="http://schemas.microsoft.com/office/drawing/2014/main" id="{7C10DB25-D652-D073-367E-CF4F2D710DD7}"/>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7" name="Google Shape;20678;p38">
                <a:extLst>
                  <a:ext uri="{FF2B5EF4-FFF2-40B4-BE49-F238E27FC236}">
                    <a16:creationId xmlns:a16="http://schemas.microsoft.com/office/drawing/2014/main" id="{5ADC6F20-55D6-D9A6-F8B8-6B4D2813332E}"/>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8" name="Google Shape;20679;p38">
                <a:extLst>
                  <a:ext uri="{FF2B5EF4-FFF2-40B4-BE49-F238E27FC236}">
                    <a16:creationId xmlns:a16="http://schemas.microsoft.com/office/drawing/2014/main" id="{1031177C-DC23-DF2A-FA97-50D700AE85F5}"/>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9" name="Google Shape;20680;p38">
                <a:extLst>
                  <a:ext uri="{FF2B5EF4-FFF2-40B4-BE49-F238E27FC236}">
                    <a16:creationId xmlns:a16="http://schemas.microsoft.com/office/drawing/2014/main" id="{36A1BD33-955A-E898-7F38-9F9BDB69C5F0}"/>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0" name="Google Shape;20681;p38">
                <a:extLst>
                  <a:ext uri="{FF2B5EF4-FFF2-40B4-BE49-F238E27FC236}">
                    <a16:creationId xmlns:a16="http://schemas.microsoft.com/office/drawing/2014/main" id="{2276B7DB-25BF-FD1A-AAF4-BEB56CD66F52}"/>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1" name="Google Shape;20682;p38">
                <a:extLst>
                  <a:ext uri="{FF2B5EF4-FFF2-40B4-BE49-F238E27FC236}">
                    <a16:creationId xmlns:a16="http://schemas.microsoft.com/office/drawing/2014/main" id="{7A4C63C8-C763-3329-7086-B5032966B1E1}"/>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2" name="Google Shape;20683;p38">
                <a:extLst>
                  <a:ext uri="{FF2B5EF4-FFF2-40B4-BE49-F238E27FC236}">
                    <a16:creationId xmlns:a16="http://schemas.microsoft.com/office/drawing/2014/main" id="{411C720B-364D-8908-D574-7F726FB5C6A9}"/>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15" name="Google Shape;20684;p38">
              <a:extLst>
                <a:ext uri="{FF2B5EF4-FFF2-40B4-BE49-F238E27FC236}">
                  <a16:creationId xmlns:a16="http://schemas.microsoft.com/office/drawing/2014/main" id="{F0A25798-23F8-793F-C31F-C3DA66F61BAD}"/>
                </a:ext>
              </a:extLst>
            </p:cNvPr>
            <p:cNvGrpSpPr/>
            <p:nvPr/>
          </p:nvGrpSpPr>
          <p:grpSpPr>
            <a:xfrm>
              <a:off x="313503" y="964429"/>
              <a:ext cx="8516808" cy="31489"/>
              <a:chOff x="76200" y="76206"/>
              <a:chExt cx="8925600" cy="33000"/>
            </a:xfrm>
            <a:grpFill/>
          </p:grpSpPr>
          <p:sp>
            <p:nvSpPr>
              <p:cNvPr id="89" name="Google Shape;20685;p38">
                <a:extLst>
                  <a:ext uri="{FF2B5EF4-FFF2-40B4-BE49-F238E27FC236}">
                    <a16:creationId xmlns:a16="http://schemas.microsoft.com/office/drawing/2014/main" id="{1D90B446-8FBD-6761-3636-1777A48A9F39}"/>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0" name="Google Shape;20686;p38">
                <a:extLst>
                  <a:ext uri="{FF2B5EF4-FFF2-40B4-BE49-F238E27FC236}">
                    <a16:creationId xmlns:a16="http://schemas.microsoft.com/office/drawing/2014/main" id="{08298A59-4022-57CA-BC95-D85FABF99022}"/>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1" name="Google Shape;20687;p38">
                <a:extLst>
                  <a:ext uri="{FF2B5EF4-FFF2-40B4-BE49-F238E27FC236}">
                    <a16:creationId xmlns:a16="http://schemas.microsoft.com/office/drawing/2014/main" id="{FEA1CE47-9380-0EB8-7B18-1DAF93204160}"/>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2" name="Google Shape;20688;p38">
                <a:extLst>
                  <a:ext uri="{FF2B5EF4-FFF2-40B4-BE49-F238E27FC236}">
                    <a16:creationId xmlns:a16="http://schemas.microsoft.com/office/drawing/2014/main" id="{DF5527A4-442A-F9F1-EFC4-90458C1D65FB}"/>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3" name="Google Shape;20689;p38">
                <a:extLst>
                  <a:ext uri="{FF2B5EF4-FFF2-40B4-BE49-F238E27FC236}">
                    <a16:creationId xmlns:a16="http://schemas.microsoft.com/office/drawing/2014/main" id="{73C401DB-C869-5AB5-2328-E676069FC0EA}"/>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4" name="Google Shape;20690;p38">
                <a:extLst>
                  <a:ext uri="{FF2B5EF4-FFF2-40B4-BE49-F238E27FC236}">
                    <a16:creationId xmlns:a16="http://schemas.microsoft.com/office/drawing/2014/main" id="{43D68D00-413E-8066-2ACD-8B5B81B857A8}"/>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5" name="Google Shape;20691;p38">
                <a:extLst>
                  <a:ext uri="{FF2B5EF4-FFF2-40B4-BE49-F238E27FC236}">
                    <a16:creationId xmlns:a16="http://schemas.microsoft.com/office/drawing/2014/main" id="{AE88E75D-8C7F-AADF-24AE-6473C12C2C00}"/>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6" name="Google Shape;20692;p38">
                <a:extLst>
                  <a:ext uri="{FF2B5EF4-FFF2-40B4-BE49-F238E27FC236}">
                    <a16:creationId xmlns:a16="http://schemas.microsoft.com/office/drawing/2014/main" id="{847C755B-543E-8F43-214E-422615C4840C}"/>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7" name="Google Shape;20693;p38">
                <a:extLst>
                  <a:ext uri="{FF2B5EF4-FFF2-40B4-BE49-F238E27FC236}">
                    <a16:creationId xmlns:a16="http://schemas.microsoft.com/office/drawing/2014/main" id="{4C9CDC41-BA94-C272-D951-C392DBD8A573}"/>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8" name="Google Shape;20694;p38">
                <a:extLst>
                  <a:ext uri="{FF2B5EF4-FFF2-40B4-BE49-F238E27FC236}">
                    <a16:creationId xmlns:a16="http://schemas.microsoft.com/office/drawing/2014/main" id="{34B18B03-7073-9901-5A69-7491AA85BFEA}"/>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9" name="Google Shape;20695;p38">
                <a:extLst>
                  <a:ext uri="{FF2B5EF4-FFF2-40B4-BE49-F238E27FC236}">
                    <a16:creationId xmlns:a16="http://schemas.microsoft.com/office/drawing/2014/main" id="{F3D7867F-179C-F6C9-739D-5B7D0C9550F5}"/>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0" name="Google Shape;20696;p38">
                <a:extLst>
                  <a:ext uri="{FF2B5EF4-FFF2-40B4-BE49-F238E27FC236}">
                    <a16:creationId xmlns:a16="http://schemas.microsoft.com/office/drawing/2014/main" id="{F5CBD1AB-27B2-A80D-886F-047AADF163B5}"/>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1" name="Google Shape;20697;p38">
                <a:extLst>
                  <a:ext uri="{FF2B5EF4-FFF2-40B4-BE49-F238E27FC236}">
                    <a16:creationId xmlns:a16="http://schemas.microsoft.com/office/drawing/2014/main" id="{357CAC89-C197-7CAD-88BC-5DBB481F07B5}"/>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2" name="Google Shape;20698;p38">
                <a:extLst>
                  <a:ext uri="{FF2B5EF4-FFF2-40B4-BE49-F238E27FC236}">
                    <a16:creationId xmlns:a16="http://schemas.microsoft.com/office/drawing/2014/main" id="{23124E9D-68D2-E57D-7715-029F53FDC082}"/>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3" name="Google Shape;20699;p38">
                <a:extLst>
                  <a:ext uri="{FF2B5EF4-FFF2-40B4-BE49-F238E27FC236}">
                    <a16:creationId xmlns:a16="http://schemas.microsoft.com/office/drawing/2014/main" id="{C0AA682D-D370-E754-1EC3-D8C4CA86617A}"/>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4" name="Google Shape;20700;p38">
                <a:extLst>
                  <a:ext uri="{FF2B5EF4-FFF2-40B4-BE49-F238E27FC236}">
                    <a16:creationId xmlns:a16="http://schemas.microsoft.com/office/drawing/2014/main" id="{E14E530E-D18E-D69E-19E6-5F55C578766C}"/>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5" name="Google Shape;20701;p38">
                <a:extLst>
                  <a:ext uri="{FF2B5EF4-FFF2-40B4-BE49-F238E27FC236}">
                    <a16:creationId xmlns:a16="http://schemas.microsoft.com/office/drawing/2014/main" id="{1CEEFF42-DD1B-E1AE-E759-4942B1C4F7EE}"/>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6" name="Google Shape;20702;p38">
                <a:extLst>
                  <a:ext uri="{FF2B5EF4-FFF2-40B4-BE49-F238E27FC236}">
                    <a16:creationId xmlns:a16="http://schemas.microsoft.com/office/drawing/2014/main" id="{FCD617A0-2CAD-405F-182E-3D47A0F0886A}"/>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7" name="Google Shape;20703;p38">
                <a:extLst>
                  <a:ext uri="{FF2B5EF4-FFF2-40B4-BE49-F238E27FC236}">
                    <a16:creationId xmlns:a16="http://schemas.microsoft.com/office/drawing/2014/main" id="{FD5BD7C7-2EA3-7BBA-1EFE-2897F27035D5}"/>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8" name="Google Shape;20704;p38">
                <a:extLst>
                  <a:ext uri="{FF2B5EF4-FFF2-40B4-BE49-F238E27FC236}">
                    <a16:creationId xmlns:a16="http://schemas.microsoft.com/office/drawing/2014/main" id="{95B088E1-B50F-81D7-3B27-6BC0C4163C3A}"/>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9" name="Google Shape;20705;p38">
                <a:extLst>
                  <a:ext uri="{FF2B5EF4-FFF2-40B4-BE49-F238E27FC236}">
                    <a16:creationId xmlns:a16="http://schemas.microsoft.com/office/drawing/2014/main" id="{23E5F0D1-BF60-9659-7845-3666BEE5DDDC}"/>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0" name="Google Shape;20706;p38">
                <a:extLst>
                  <a:ext uri="{FF2B5EF4-FFF2-40B4-BE49-F238E27FC236}">
                    <a16:creationId xmlns:a16="http://schemas.microsoft.com/office/drawing/2014/main" id="{8B0FB8C0-FD7A-90DB-D425-E363DEB81560}"/>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1" name="Google Shape;20707;p38">
                <a:extLst>
                  <a:ext uri="{FF2B5EF4-FFF2-40B4-BE49-F238E27FC236}">
                    <a16:creationId xmlns:a16="http://schemas.microsoft.com/office/drawing/2014/main" id="{8B368951-7E58-FF00-E184-DB29AF6D3519}"/>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2" name="Google Shape;20708;p38">
                <a:extLst>
                  <a:ext uri="{FF2B5EF4-FFF2-40B4-BE49-F238E27FC236}">
                    <a16:creationId xmlns:a16="http://schemas.microsoft.com/office/drawing/2014/main" id="{CD63BF13-97AD-425C-3FD1-E5F33A16DCAA}"/>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3" name="Google Shape;20709;p38">
                <a:extLst>
                  <a:ext uri="{FF2B5EF4-FFF2-40B4-BE49-F238E27FC236}">
                    <a16:creationId xmlns:a16="http://schemas.microsoft.com/office/drawing/2014/main" id="{5BFEA820-856C-324F-89D1-61C6A055CF14}"/>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4" name="Google Shape;20710;p38">
                <a:extLst>
                  <a:ext uri="{FF2B5EF4-FFF2-40B4-BE49-F238E27FC236}">
                    <a16:creationId xmlns:a16="http://schemas.microsoft.com/office/drawing/2014/main" id="{E265CECF-9189-6359-A1AC-844633EFA543}"/>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5" name="Google Shape;20711;p38">
                <a:extLst>
                  <a:ext uri="{FF2B5EF4-FFF2-40B4-BE49-F238E27FC236}">
                    <a16:creationId xmlns:a16="http://schemas.microsoft.com/office/drawing/2014/main" id="{2FABB480-95A3-8C43-2E5E-1A00597B47DB}"/>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6" name="Google Shape;20712;p38">
                <a:extLst>
                  <a:ext uri="{FF2B5EF4-FFF2-40B4-BE49-F238E27FC236}">
                    <a16:creationId xmlns:a16="http://schemas.microsoft.com/office/drawing/2014/main" id="{D4234851-C4B2-4BB3-2B34-F20C95A5CE42}"/>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7" name="Google Shape;20713;p38">
                <a:extLst>
                  <a:ext uri="{FF2B5EF4-FFF2-40B4-BE49-F238E27FC236}">
                    <a16:creationId xmlns:a16="http://schemas.microsoft.com/office/drawing/2014/main" id="{33A08097-988E-2105-1698-3649A2D17762}"/>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8" name="Google Shape;20714;p38">
                <a:extLst>
                  <a:ext uri="{FF2B5EF4-FFF2-40B4-BE49-F238E27FC236}">
                    <a16:creationId xmlns:a16="http://schemas.microsoft.com/office/drawing/2014/main" id="{539D0BE3-B881-097C-2CDF-378865F3C9AD}"/>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9" name="Google Shape;20715;p38">
                <a:extLst>
                  <a:ext uri="{FF2B5EF4-FFF2-40B4-BE49-F238E27FC236}">
                    <a16:creationId xmlns:a16="http://schemas.microsoft.com/office/drawing/2014/main" id="{CAC320CA-F0C3-C376-3BC0-F757A89D64D3}"/>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0" name="Google Shape;20716;p38">
                <a:extLst>
                  <a:ext uri="{FF2B5EF4-FFF2-40B4-BE49-F238E27FC236}">
                    <a16:creationId xmlns:a16="http://schemas.microsoft.com/office/drawing/2014/main" id="{52A457F7-CAB0-AC9D-924C-F33E206302BE}"/>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1" name="Google Shape;20717;p38">
                <a:extLst>
                  <a:ext uri="{FF2B5EF4-FFF2-40B4-BE49-F238E27FC236}">
                    <a16:creationId xmlns:a16="http://schemas.microsoft.com/office/drawing/2014/main" id="{B7823578-6337-C96B-AADF-94DDC785762E}"/>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2" name="Google Shape;20718;p38">
                <a:extLst>
                  <a:ext uri="{FF2B5EF4-FFF2-40B4-BE49-F238E27FC236}">
                    <a16:creationId xmlns:a16="http://schemas.microsoft.com/office/drawing/2014/main" id="{22301CCC-4ACC-8F5F-D5DA-B9C8B71D48F0}"/>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3" name="Google Shape;20719;p38">
                <a:extLst>
                  <a:ext uri="{FF2B5EF4-FFF2-40B4-BE49-F238E27FC236}">
                    <a16:creationId xmlns:a16="http://schemas.microsoft.com/office/drawing/2014/main" id="{C1455343-F4C1-41F0-885F-DE67BC3A0F6A}"/>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4" name="Google Shape;20720;p38">
                <a:extLst>
                  <a:ext uri="{FF2B5EF4-FFF2-40B4-BE49-F238E27FC236}">
                    <a16:creationId xmlns:a16="http://schemas.microsoft.com/office/drawing/2014/main" id="{E924E291-CC4B-6B35-6747-06435F66C6BF}"/>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5" name="Google Shape;20721;p38">
                <a:extLst>
                  <a:ext uri="{FF2B5EF4-FFF2-40B4-BE49-F238E27FC236}">
                    <a16:creationId xmlns:a16="http://schemas.microsoft.com/office/drawing/2014/main" id="{9B483EE4-4787-62D1-2DD8-7521C11BB4A4}"/>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6" name="Google Shape;20722;p38">
                <a:extLst>
                  <a:ext uri="{FF2B5EF4-FFF2-40B4-BE49-F238E27FC236}">
                    <a16:creationId xmlns:a16="http://schemas.microsoft.com/office/drawing/2014/main" id="{C99F4125-F237-2C10-7934-6C62F047BB3B}"/>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7" name="Google Shape;20723;p38">
                <a:extLst>
                  <a:ext uri="{FF2B5EF4-FFF2-40B4-BE49-F238E27FC236}">
                    <a16:creationId xmlns:a16="http://schemas.microsoft.com/office/drawing/2014/main" id="{6E2BF5DB-2D6A-9B0F-D1CA-FBBFBB08AB64}"/>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8" name="Google Shape;20724;p38">
                <a:extLst>
                  <a:ext uri="{FF2B5EF4-FFF2-40B4-BE49-F238E27FC236}">
                    <a16:creationId xmlns:a16="http://schemas.microsoft.com/office/drawing/2014/main" id="{BC61DEFF-B8F9-6812-5599-5947F4356D31}"/>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9" name="Google Shape;20725;p38">
                <a:extLst>
                  <a:ext uri="{FF2B5EF4-FFF2-40B4-BE49-F238E27FC236}">
                    <a16:creationId xmlns:a16="http://schemas.microsoft.com/office/drawing/2014/main" id="{026E2C6B-25B7-F1E2-7473-6AB2483E0D37}"/>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0" name="Google Shape;20726;p38">
                <a:extLst>
                  <a:ext uri="{FF2B5EF4-FFF2-40B4-BE49-F238E27FC236}">
                    <a16:creationId xmlns:a16="http://schemas.microsoft.com/office/drawing/2014/main" id="{74CB4669-B3CB-3F89-D27F-3291438FBAC2}"/>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1" name="Google Shape;20727;p38">
                <a:extLst>
                  <a:ext uri="{FF2B5EF4-FFF2-40B4-BE49-F238E27FC236}">
                    <a16:creationId xmlns:a16="http://schemas.microsoft.com/office/drawing/2014/main" id="{35E64F8A-21FA-9792-EEC2-FF5C7BB56249}"/>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2" name="Google Shape;20728;p38">
                <a:extLst>
                  <a:ext uri="{FF2B5EF4-FFF2-40B4-BE49-F238E27FC236}">
                    <a16:creationId xmlns:a16="http://schemas.microsoft.com/office/drawing/2014/main" id="{0C47BB55-1FC7-26D2-0921-FEEDB6BC6308}"/>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3" name="Google Shape;20729;p38">
                <a:extLst>
                  <a:ext uri="{FF2B5EF4-FFF2-40B4-BE49-F238E27FC236}">
                    <a16:creationId xmlns:a16="http://schemas.microsoft.com/office/drawing/2014/main" id="{197CBB78-130F-5737-76EF-5F12A05827CE}"/>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4" name="Google Shape;20730;p38">
                <a:extLst>
                  <a:ext uri="{FF2B5EF4-FFF2-40B4-BE49-F238E27FC236}">
                    <a16:creationId xmlns:a16="http://schemas.microsoft.com/office/drawing/2014/main" id="{BB8A9270-86AD-52DA-EFA6-B0062B38B725}"/>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5" name="Google Shape;20731;p38">
                <a:extLst>
                  <a:ext uri="{FF2B5EF4-FFF2-40B4-BE49-F238E27FC236}">
                    <a16:creationId xmlns:a16="http://schemas.microsoft.com/office/drawing/2014/main" id="{9A3B99BE-37C5-A550-DDA5-9036A4D7F34C}"/>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6" name="Google Shape;20732;p38">
                <a:extLst>
                  <a:ext uri="{FF2B5EF4-FFF2-40B4-BE49-F238E27FC236}">
                    <a16:creationId xmlns:a16="http://schemas.microsoft.com/office/drawing/2014/main" id="{32C8A9F1-BE99-959C-FA0C-F5DE3B77067F}"/>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7" name="Google Shape;20733;p38">
                <a:extLst>
                  <a:ext uri="{FF2B5EF4-FFF2-40B4-BE49-F238E27FC236}">
                    <a16:creationId xmlns:a16="http://schemas.microsoft.com/office/drawing/2014/main" id="{0692A8A2-905E-9604-4F43-D601EB410ED8}"/>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8" name="Google Shape;20734;p38">
                <a:extLst>
                  <a:ext uri="{FF2B5EF4-FFF2-40B4-BE49-F238E27FC236}">
                    <a16:creationId xmlns:a16="http://schemas.microsoft.com/office/drawing/2014/main" id="{C6E76DA8-5AF6-8C6F-9AB3-972F8CB6F0B4}"/>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9" name="Google Shape;20735;p38">
                <a:extLst>
                  <a:ext uri="{FF2B5EF4-FFF2-40B4-BE49-F238E27FC236}">
                    <a16:creationId xmlns:a16="http://schemas.microsoft.com/office/drawing/2014/main" id="{AA3F9B9B-55C7-C903-7F4A-01E673DB3247}"/>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0" name="Google Shape;20736;p38">
                <a:extLst>
                  <a:ext uri="{FF2B5EF4-FFF2-40B4-BE49-F238E27FC236}">
                    <a16:creationId xmlns:a16="http://schemas.microsoft.com/office/drawing/2014/main" id="{EF6D445F-4659-3D52-F8D9-EC0C0FBC978C}"/>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1" name="Google Shape;20737;p38">
                <a:extLst>
                  <a:ext uri="{FF2B5EF4-FFF2-40B4-BE49-F238E27FC236}">
                    <a16:creationId xmlns:a16="http://schemas.microsoft.com/office/drawing/2014/main" id="{17261730-0E30-D974-63B8-9A0EA5EF8A1F}"/>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2" name="Google Shape;20738;p38">
                <a:extLst>
                  <a:ext uri="{FF2B5EF4-FFF2-40B4-BE49-F238E27FC236}">
                    <a16:creationId xmlns:a16="http://schemas.microsoft.com/office/drawing/2014/main" id="{489349D7-6481-4ED9-1561-910B79A56DF0}"/>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3" name="Google Shape;20739;p38">
                <a:extLst>
                  <a:ext uri="{FF2B5EF4-FFF2-40B4-BE49-F238E27FC236}">
                    <a16:creationId xmlns:a16="http://schemas.microsoft.com/office/drawing/2014/main" id="{4F7E637C-9B9B-E734-4859-B55207727094}"/>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4" name="Google Shape;20740;p38">
                <a:extLst>
                  <a:ext uri="{FF2B5EF4-FFF2-40B4-BE49-F238E27FC236}">
                    <a16:creationId xmlns:a16="http://schemas.microsoft.com/office/drawing/2014/main" id="{E631A94C-1F4F-F19B-95EC-6E25EC9A3DFA}"/>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5" name="Google Shape;20741;p38">
                <a:extLst>
                  <a:ext uri="{FF2B5EF4-FFF2-40B4-BE49-F238E27FC236}">
                    <a16:creationId xmlns:a16="http://schemas.microsoft.com/office/drawing/2014/main" id="{516CCE3B-0FA7-F0C0-3FC2-ECB71B57D8AD}"/>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6" name="Google Shape;20742;p38">
                <a:extLst>
                  <a:ext uri="{FF2B5EF4-FFF2-40B4-BE49-F238E27FC236}">
                    <a16:creationId xmlns:a16="http://schemas.microsoft.com/office/drawing/2014/main" id="{696B223B-CDD7-0595-0806-FD889EC9CCC1}"/>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7" name="Google Shape;20743;p38">
                <a:extLst>
                  <a:ext uri="{FF2B5EF4-FFF2-40B4-BE49-F238E27FC236}">
                    <a16:creationId xmlns:a16="http://schemas.microsoft.com/office/drawing/2014/main" id="{34BF7687-F42F-2EF1-1491-A8E97A85A670}"/>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8" name="Google Shape;20744;p38">
                <a:extLst>
                  <a:ext uri="{FF2B5EF4-FFF2-40B4-BE49-F238E27FC236}">
                    <a16:creationId xmlns:a16="http://schemas.microsoft.com/office/drawing/2014/main" id="{32263371-12C1-DA1D-856D-40481459D16E}"/>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9" name="Google Shape;20745;p38">
                <a:extLst>
                  <a:ext uri="{FF2B5EF4-FFF2-40B4-BE49-F238E27FC236}">
                    <a16:creationId xmlns:a16="http://schemas.microsoft.com/office/drawing/2014/main" id="{57470152-DF2A-D9C3-31B5-FC1D1FE51CAE}"/>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0" name="Google Shape;20746;p38">
                <a:extLst>
                  <a:ext uri="{FF2B5EF4-FFF2-40B4-BE49-F238E27FC236}">
                    <a16:creationId xmlns:a16="http://schemas.microsoft.com/office/drawing/2014/main" id="{41B9A8B1-9DC2-F5D3-8531-8E2288DBDBD1}"/>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1" name="Google Shape;20747;p38">
                <a:extLst>
                  <a:ext uri="{FF2B5EF4-FFF2-40B4-BE49-F238E27FC236}">
                    <a16:creationId xmlns:a16="http://schemas.microsoft.com/office/drawing/2014/main" id="{25774B5C-480F-D885-D2DA-E5811C88D809}"/>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2" name="Google Shape;20748;p38">
                <a:extLst>
                  <a:ext uri="{FF2B5EF4-FFF2-40B4-BE49-F238E27FC236}">
                    <a16:creationId xmlns:a16="http://schemas.microsoft.com/office/drawing/2014/main" id="{85DE0B50-E41B-1D06-2C67-D00590014CAE}"/>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3" name="Google Shape;20749;p38">
                <a:extLst>
                  <a:ext uri="{FF2B5EF4-FFF2-40B4-BE49-F238E27FC236}">
                    <a16:creationId xmlns:a16="http://schemas.microsoft.com/office/drawing/2014/main" id="{4CC9BF3C-5187-B825-4A7D-1A5525CD551E}"/>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4" name="Google Shape;20750;p38">
                <a:extLst>
                  <a:ext uri="{FF2B5EF4-FFF2-40B4-BE49-F238E27FC236}">
                    <a16:creationId xmlns:a16="http://schemas.microsoft.com/office/drawing/2014/main" id="{CE9E5DF8-4CE1-4950-84E2-ECD73E9FAA74}"/>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5" name="Google Shape;20751;p38">
                <a:extLst>
                  <a:ext uri="{FF2B5EF4-FFF2-40B4-BE49-F238E27FC236}">
                    <a16:creationId xmlns:a16="http://schemas.microsoft.com/office/drawing/2014/main" id="{9F580474-32FE-65C9-AEF1-249721BD7695}"/>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6" name="Google Shape;20752;p38">
                <a:extLst>
                  <a:ext uri="{FF2B5EF4-FFF2-40B4-BE49-F238E27FC236}">
                    <a16:creationId xmlns:a16="http://schemas.microsoft.com/office/drawing/2014/main" id="{262BDAFF-470E-5417-14D4-A110BF438E00}"/>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7" name="Google Shape;20753;p38">
                <a:extLst>
                  <a:ext uri="{FF2B5EF4-FFF2-40B4-BE49-F238E27FC236}">
                    <a16:creationId xmlns:a16="http://schemas.microsoft.com/office/drawing/2014/main" id="{EC98E0BE-551D-FBB8-3F7E-294806DA2710}"/>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8" name="Google Shape;20754;p38">
                <a:extLst>
                  <a:ext uri="{FF2B5EF4-FFF2-40B4-BE49-F238E27FC236}">
                    <a16:creationId xmlns:a16="http://schemas.microsoft.com/office/drawing/2014/main" id="{617132CA-1555-F81B-B2C1-0E298141249A}"/>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9" name="Google Shape;20755;p38">
                <a:extLst>
                  <a:ext uri="{FF2B5EF4-FFF2-40B4-BE49-F238E27FC236}">
                    <a16:creationId xmlns:a16="http://schemas.microsoft.com/office/drawing/2014/main" id="{BA3F7E3D-120E-9792-DACD-E2905E8CCB43}"/>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0" name="Google Shape;20756;p38">
                <a:extLst>
                  <a:ext uri="{FF2B5EF4-FFF2-40B4-BE49-F238E27FC236}">
                    <a16:creationId xmlns:a16="http://schemas.microsoft.com/office/drawing/2014/main" id="{44B59221-1F38-BE5C-8246-39E54566D350}"/>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16" name="Google Shape;20757;p38">
              <a:extLst>
                <a:ext uri="{FF2B5EF4-FFF2-40B4-BE49-F238E27FC236}">
                  <a16:creationId xmlns:a16="http://schemas.microsoft.com/office/drawing/2014/main" id="{734519D8-1FAE-66F7-4022-2B0937DEA94C}"/>
                </a:ext>
              </a:extLst>
            </p:cNvPr>
            <p:cNvGrpSpPr/>
            <p:nvPr/>
          </p:nvGrpSpPr>
          <p:grpSpPr>
            <a:xfrm>
              <a:off x="313503" y="1070536"/>
              <a:ext cx="8516808" cy="31489"/>
              <a:chOff x="76200" y="76206"/>
              <a:chExt cx="8925600" cy="33000"/>
            </a:xfrm>
            <a:grpFill/>
          </p:grpSpPr>
          <p:sp>
            <p:nvSpPr>
              <p:cNvPr id="17" name="Google Shape;20758;p38">
                <a:extLst>
                  <a:ext uri="{FF2B5EF4-FFF2-40B4-BE49-F238E27FC236}">
                    <a16:creationId xmlns:a16="http://schemas.microsoft.com/office/drawing/2014/main" id="{23C4FFED-0856-CAF5-117F-7D1C965093A2}"/>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 name="Google Shape;20759;p38">
                <a:extLst>
                  <a:ext uri="{FF2B5EF4-FFF2-40B4-BE49-F238E27FC236}">
                    <a16:creationId xmlns:a16="http://schemas.microsoft.com/office/drawing/2014/main" id="{3078E803-72F0-67B7-9D8C-8E2BC43CE767}"/>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 name="Google Shape;20760;p38">
                <a:extLst>
                  <a:ext uri="{FF2B5EF4-FFF2-40B4-BE49-F238E27FC236}">
                    <a16:creationId xmlns:a16="http://schemas.microsoft.com/office/drawing/2014/main" id="{EB21B31D-2F63-0211-273B-A380DB3C9C3E}"/>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 name="Google Shape;20761;p38">
                <a:extLst>
                  <a:ext uri="{FF2B5EF4-FFF2-40B4-BE49-F238E27FC236}">
                    <a16:creationId xmlns:a16="http://schemas.microsoft.com/office/drawing/2014/main" id="{229B58A6-96C2-A829-F0ED-CF1A7E694BD5}"/>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 name="Google Shape;20762;p38">
                <a:extLst>
                  <a:ext uri="{FF2B5EF4-FFF2-40B4-BE49-F238E27FC236}">
                    <a16:creationId xmlns:a16="http://schemas.microsoft.com/office/drawing/2014/main" id="{6ABE99A1-CFB8-7A8D-AE77-24077918D623}"/>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 name="Google Shape;20763;p38">
                <a:extLst>
                  <a:ext uri="{FF2B5EF4-FFF2-40B4-BE49-F238E27FC236}">
                    <a16:creationId xmlns:a16="http://schemas.microsoft.com/office/drawing/2014/main" id="{D9E4FDC2-4C15-0408-C599-CA375A28D2BA}"/>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 name="Google Shape;20764;p38">
                <a:extLst>
                  <a:ext uri="{FF2B5EF4-FFF2-40B4-BE49-F238E27FC236}">
                    <a16:creationId xmlns:a16="http://schemas.microsoft.com/office/drawing/2014/main" id="{1812CD41-9591-1DB6-5A6E-393FD7C7D0B1}"/>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 name="Google Shape;20765;p38">
                <a:extLst>
                  <a:ext uri="{FF2B5EF4-FFF2-40B4-BE49-F238E27FC236}">
                    <a16:creationId xmlns:a16="http://schemas.microsoft.com/office/drawing/2014/main" id="{556C5260-13C5-1983-E170-A352D3EA6C05}"/>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 name="Google Shape;20766;p38">
                <a:extLst>
                  <a:ext uri="{FF2B5EF4-FFF2-40B4-BE49-F238E27FC236}">
                    <a16:creationId xmlns:a16="http://schemas.microsoft.com/office/drawing/2014/main" id="{7FBA82F9-F88D-D6CB-F638-55CEE553F328}"/>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 name="Google Shape;20767;p38">
                <a:extLst>
                  <a:ext uri="{FF2B5EF4-FFF2-40B4-BE49-F238E27FC236}">
                    <a16:creationId xmlns:a16="http://schemas.microsoft.com/office/drawing/2014/main" id="{7A78182B-EE30-0E5B-73ED-6F1C50E1BB44}"/>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 name="Google Shape;20768;p38">
                <a:extLst>
                  <a:ext uri="{FF2B5EF4-FFF2-40B4-BE49-F238E27FC236}">
                    <a16:creationId xmlns:a16="http://schemas.microsoft.com/office/drawing/2014/main" id="{909FE274-F47E-122E-CAD8-ACE5A76524A7}"/>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 name="Google Shape;20769;p38">
                <a:extLst>
                  <a:ext uri="{FF2B5EF4-FFF2-40B4-BE49-F238E27FC236}">
                    <a16:creationId xmlns:a16="http://schemas.microsoft.com/office/drawing/2014/main" id="{AB77553B-53D6-EB3D-0B11-192C3819E757}"/>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 name="Google Shape;20770;p38">
                <a:extLst>
                  <a:ext uri="{FF2B5EF4-FFF2-40B4-BE49-F238E27FC236}">
                    <a16:creationId xmlns:a16="http://schemas.microsoft.com/office/drawing/2014/main" id="{BFC0E90C-4324-2E3E-4E75-1E0668E0190E}"/>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 name="Google Shape;20771;p38">
                <a:extLst>
                  <a:ext uri="{FF2B5EF4-FFF2-40B4-BE49-F238E27FC236}">
                    <a16:creationId xmlns:a16="http://schemas.microsoft.com/office/drawing/2014/main" id="{D4C3D0EA-3AF8-46BC-7E10-851B621CE281}"/>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 name="Google Shape;20772;p38">
                <a:extLst>
                  <a:ext uri="{FF2B5EF4-FFF2-40B4-BE49-F238E27FC236}">
                    <a16:creationId xmlns:a16="http://schemas.microsoft.com/office/drawing/2014/main" id="{7314EA22-87C3-3F3D-C696-E0E8C91B769C}"/>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 name="Google Shape;20773;p38">
                <a:extLst>
                  <a:ext uri="{FF2B5EF4-FFF2-40B4-BE49-F238E27FC236}">
                    <a16:creationId xmlns:a16="http://schemas.microsoft.com/office/drawing/2014/main" id="{FEE6819B-540D-61D3-60B9-5AD1DB0CA85C}"/>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 name="Google Shape;20774;p38">
                <a:extLst>
                  <a:ext uri="{FF2B5EF4-FFF2-40B4-BE49-F238E27FC236}">
                    <a16:creationId xmlns:a16="http://schemas.microsoft.com/office/drawing/2014/main" id="{61AFAC65-5A31-96F9-5D51-349777613AEC}"/>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 name="Google Shape;20775;p38">
                <a:extLst>
                  <a:ext uri="{FF2B5EF4-FFF2-40B4-BE49-F238E27FC236}">
                    <a16:creationId xmlns:a16="http://schemas.microsoft.com/office/drawing/2014/main" id="{CDDD3E46-BDDB-691C-2F5A-237380FFBF1B}"/>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 name="Google Shape;20776;p38">
                <a:extLst>
                  <a:ext uri="{FF2B5EF4-FFF2-40B4-BE49-F238E27FC236}">
                    <a16:creationId xmlns:a16="http://schemas.microsoft.com/office/drawing/2014/main" id="{DDF80045-2FD7-4FC6-9A62-425B4A26C38D}"/>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 name="Google Shape;20777;p38">
                <a:extLst>
                  <a:ext uri="{FF2B5EF4-FFF2-40B4-BE49-F238E27FC236}">
                    <a16:creationId xmlns:a16="http://schemas.microsoft.com/office/drawing/2014/main" id="{5D7A5616-70A2-F893-3A20-E2B989E92568}"/>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 name="Google Shape;20778;p38">
                <a:extLst>
                  <a:ext uri="{FF2B5EF4-FFF2-40B4-BE49-F238E27FC236}">
                    <a16:creationId xmlns:a16="http://schemas.microsoft.com/office/drawing/2014/main" id="{A12C6055-4A86-014B-8C96-1EFD1497B250}"/>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 name="Google Shape;20779;p38">
                <a:extLst>
                  <a:ext uri="{FF2B5EF4-FFF2-40B4-BE49-F238E27FC236}">
                    <a16:creationId xmlns:a16="http://schemas.microsoft.com/office/drawing/2014/main" id="{CA81D96D-C546-9E71-7309-1498DAD282C1}"/>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 name="Google Shape;20780;p38">
                <a:extLst>
                  <a:ext uri="{FF2B5EF4-FFF2-40B4-BE49-F238E27FC236}">
                    <a16:creationId xmlns:a16="http://schemas.microsoft.com/office/drawing/2014/main" id="{F95FE6F3-0950-DC4E-52C9-84886E3A3B3A}"/>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 name="Google Shape;20781;p38">
                <a:extLst>
                  <a:ext uri="{FF2B5EF4-FFF2-40B4-BE49-F238E27FC236}">
                    <a16:creationId xmlns:a16="http://schemas.microsoft.com/office/drawing/2014/main" id="{F531BD90-E8E7-7BE5-E3CA-EBF4EDB8B2C4}"/>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 name="Google Shape;20782;p38">
                <a:extLst>
                  <a:ext uri="{FF2B5EF4-FFF2-40B4-BE49-F238E27FC236}">
                    <a16:creationId xmlns:a16="http://schemas.microsoft.com/office/drawing/2014/main" id="{04923F30-65FF-541C-5EA2-C3F0ACF381B8}"/>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 name="Google Shape;20783;p38">
                <a:extLst>
                  <a:ext uri="{FF2B5EF4-FFF2-40B4-BE49-F238E27FC236}">
                    <a16:creationId xmlns:a16="http://schemas.microsoft.com/office/drawing/2014/main" id="{7621F207-2900-9352-A3FD-6025477CEAE5}"/>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 name="Google Shape;20784;p38">
                <a:extLst>
                  <a:ext uri="{FF2B5EF4-FFF2-40B4-BE49-F238E27FC236}">
                    <a16:creationId xmlns:a16="http://schemas.microsoft.com/office/drawing/2014/main" id="{EBD68B7E-FE45-E393-5300-F8B859ECBB77}"/>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 name="Google Shape;20785;p38">
                <a:extLst>
                  <a:ext uri="{FF2B5EF4-FFF2-40B4-BE49-F238E27FC236}">
                    <a16:creationId xmlns:a16="http://schemas.microsoft.com/office/drawing/2014/main" id="{D2115316-B827-1FF1-372F-CE0F5D9C69B5}"/>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 name="Google Shape;20786;p38">
                <a:extLst>
                  <a:ext uri="{FF2B5EF4-FFF2-40B4-BE49-F238E27FC236}">
                    <a16:creationId xmlns:a16="http://schemas.microsoft.com/office/drawing/2014/main" id="{E4DA560F-D81A-EC45-0E60-7629C93D73EF}"/>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 name="Google Shape;20787;p38">
                <a:extLst>
                  <a:ext uri="{FF2B5EF4-FFF2-40B4-BE49-F238E27FC236}">
                    <a16:creationId xmlns:a16="http://schemas.microsoft.com/office/drawing/2014/main" id="{0A199728-A55B-39F0-553C-8F8BFDBE119A}"/>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 name="Google Shape;20788;p38">
                <a:extLst>
                  <a:ext uri="{FF2B5EF4-FFF2-40B4-BE49-F238E27FC236}">
                    <a16:creationId xmlns:a16="http://schemas.microsoft.com/office/drawing/2014/main" id="{0728C6A8-ED36-E08B-C741-F2DA0A1DC715}"/>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 name="Google Shape;20789;p38">
                <a:extLst>
                  <a:ext uri="{FF2B5EF4-FFF2-40B4-BE49-F238E27FC236}">
                    <a16:creationId xmlns:a16="http://schemas.microsoft.com/office/drawing/2014/main" id="{E00FABDC-A49A-D133-6B8F-24723FC9E660}"/>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 name="Google Shape;20790;p38">
                <a:extLst>
                  <a:ext uri="{FF2B5EF4-FFF2-40B4-BE49-F238E27FC236}">
                    <a16:creationId xmlns:a16="http://schemas.microsoft.com/office/drawing/2014/main" id="{8F02EC6C-E7CB-DD4E-884E-A7D95B115FFC}"/>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 name="Google Shape;20791;p38">
                <a:extLst>
                  <a:ext uri="{FF2B5EF4-FFF2-40B4-BE49-F238E27FC236}">
                    <a16:creationId xmlns:a16="http://schemas.microsoft.com/office/drawing/2014/main" id="{4631CE23-1E31-E2AF-9D70-75A855305E32}"/>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 name="Google Shape;20792;p38">
                <a:extLst>
                  <a:ext uri="{FF2B5EF4-FFF2-40B4-BE49-F238E27FC236}">
                    <a16:creationId xmlns:a16="http://schemas.microsoft.com/office/drawing/2014/main" id="{95C3B115-4CF5-0534-8FAD-875F39D56B53}"/>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 name="Google Shape;20793;p38">
                <a:extLst>
                  <a:ext uri="{FF2B5EF4-FFF2-40B4-BE49-F238E27FC236}">
                    <a16:creationId xmlns:a16="http://schemas.microsoft.com/office/drawing/2014/main" id="{38E38CB0-643E-2916-FE42-6CD929FE6863}"/>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 name="Google Shape;20794;p38">
                <a:extLst>
                  <a:ext uri="{FF2B5EF4-FFF2-40B4-BE49-F238E27FC236}">
                    <a16:creationId xmlns:a16="http://schemas.microsoft.com/office/drawing/2014/main" id="{0CBA6DD6-A2C0-F73E-B251-9B63B0869251}"/>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 name="Google Shape;20795;p38">
                <a:extLst>
                  <a:ext uri="{FF2B5EF4-FFF2-40B4-BE49-F238E27FC236}">
                    <a16:creationId xmlns:a16="http://schemas.microsoft.com/office/drawing/2014/main" id="{871C7264-E2EC-ACF8-6F76-44B92A6D413E}"/>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 name="Google Shape;20796;p38">
                <a:extLst>
                  <a:ext uri="{FF2B5EF4-FFF2-40B4-BE49-F238E27FC236}">
                    <a16:creationId xmlns:a16="http://schemas.microsoft.com/office/drawing/2014/main" id="{5528297F-CE5F-967A-7662-DB805832EA4C}"/>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 name="Google Shape;20797;p38">
                <a:extLst>
                  <a:ext uri="{FF2B5EF4-FFF2-40B4-BE49-F238E27FC236}">
                    <a16:creationId xmlns:a16="http://schemas.microsoft.com/office/drawing/2014/main" id="{C7FDCE8C-7633-C061-E628-8E867C5559C9}"/>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 name="Google Shape;20798;p38">
                <a:extLst>
                  <a:ext uri="{FF2B5EF4-FFF2-40B4-BE49-F238E27FC236}">
                    <a16:creationId xmlns:a16="http://schemas.microsoft.com/office/drawing/2014/main" id="{02355DBE-C2A8-51A8-7F5D-CEE2815D7A46}"/>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 name="Google Shape;20799;p38">
                <a:extLst>
                  <a:ext uri="{FF2B5EF4-FFF2-40B4-BE49-F238E27FC236}">
                    <a16:creationId xmlns:a16="http://schemas.microsoft.com/office/drawing/2014/main" id="{253850F4-CA97-786A-FED5-59E910FE2AE6}"/>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 name="Google Shape;20800;p38">
                <a:extLst>
                  <a:ext uri="{FF2B5EF4-FFF2-40B4-BE49-F238E27FC236}">
                    <a16:creationId xmlns:a16="http://schemas.microsoft.com/office/drawing/2014/main" id="{6C403089-E1BB-3035-8E71-E5EBB1571114}"/>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 name="Google Shape;20801;p38">
                <a:extLst>
                  <a:ext uri="{FF2B5EF4-FFF2-40B4-BE49-F238E27FC236}">
                    <a16:creationId xmlns:a16="http://schemas.microsoft.com/office/drawing/2014/main" id="{861DF208-1A37-1EA6-1648-85E8021FBF23}"/>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 name="Google Shape;20802;p38">
                <a:extLst>
                  <a:ext uri="{FF2B5EF4-FFF2-40B4-BE49-F238E27FC236}">
                    <a16:creationId xmlns:a16="http://schemas.microsoft.com/office/drawing/2014/main" id="{80506448-1680-F331-BFAD-C11B20716DAC}"/>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 name="Google Shape;20803;p38">
                <a:extLst>
                  <a:ext uri="{FF2B5EF4-FFF2-40B4-BE49-F238E27FC236}">
                    <a16:creationId xmlns:a16="http://schemas.microsoft.com/office/drawing/2014/main" id="{D9412859-12F2-8889-15E9-8AE7B121EB04}"/>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 name="Google Shape;20804;p38">
                <a:extLst>
                  <a:ext uri="{FF2B5EF4-FFF2-40B4-BE49-F238E27FC236}">
                    <a16:creationId xmlns:a16="http://schemas.microsoft.com/office/drawing/2014/main" id="{129151C2-220E-7539-8310-7156D0DE6D66}"/>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 name="Google Shape;20805;p38">
                <a:extLst>
                  <a:ext uri="{FF2B5EF4-FFF2-40B4-BE49-F238E27FC236}">
                    <a16:creationId xmlns:a16="http://schemas.microsoft.com/office/drawing/2014/main" id="{E0EE010F-6D17-1CB7-B0E8-3AC413E77229}"/>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 name="Google Shape;20806;p38">
                <a:extLst>
                  <a:ext uri="{FF2B5EF4-FFF2-40B4-BE49-F238E27FC236}">
                    <a16:creationId xmlns:a16="http://schemas.microsoft.com/office/drawing/2014/main" id="{F560FF46-7DF0-E2C9-5D2C-EE853FDE5B77}"/>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 name="Google Shape;20807;p38">
                <a:extLst>
                  <a:ext uri="{FF2B5EF4-FFF2-40B4-BE49-F238E27FC236}">
                    <a16:creationId xmlns:a16="http://schemas.microsoft.com/office/drawing/2014/main" id="{2EAE851D-7D85-13BC-1F1E-A4CE123DCF49}"/>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 name="Google Shape;20808;p38">
                <a:extLst>
                  <a:ext uri="{FF2B5EF4-FFF2-40B4-BE49-F238E27FC236}">
                    <a16:creationId xmlns:a16="http://schemas.microsoft.com/office/drawing/2014/main" id="{25D3DCE5-1065-BC5E-C21C-6ED7E236CFDE}"/>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 name="Google Shape;20809;p38">
                <a:extLst>
                  <a:ext uri="{FF2B5EF4-FFF2-40B4-BE49-F238E27FC236}">
                    <a16:creationId xmlns:a16="http://schemas.microsoft.com/office/drawing/2014/main" id="{8ED0309C-B400-F9ED-7370-B4A7403C92CC}"/>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 name="Google Shape;20810;p38">
                <a:extLst>
                  <a:ext uri="{FF2B5EF4-FFF2-40B4-BE49-F238E27FC236}">
                    <a16:creationId xmlns:a16="http://schemas.microsoft.com/office/drawing/2014/main" id="{93CE9723-1188-D603-41A9-7FEA6A97CB32}"/>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 name="Google Shape;20811;p38">
                <a:extLst>
                  <a:ext uri="{FF2B5EF4-FFF2-40B4-BE49-F238E27FC236}">
                    <a16:creationId xmlns:a16="http://schemas.microsoft.com/office/drawing/2014/main" id="{C0C112FC-DA5D-80D8-BE76-697F816F1B28}"/>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 name="Google Shape;20812;p38">
                <a:extLst>
                  <a:ext uri="{FF2B5EF4-FFF2-40B4-BE49-F238E27FC236}">
                    <a16:creationId xmlns:a16="http://schemas.microsoft.com/office/drawing/2014/main" id="{52F29B71-3234-10A8-B82D-C5B4B3CF5407}"/>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 name="Google Shape;20813;p38">
                <a:extLst>
                  <a:ext uri="{FF2B5EF4-FFF2-40B4-BE49-F238E27FC236}">
                    <a16:creationId xmlns:a16="http://schemas.microsoft.com/office/drawing/2014/main" id="{85680ABD-7E7B-26C5-FDAC-E8A7D04F13C6}"/>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 name="Google Shape;20814;p38">
                <a:extLst>
                  <a:ext uri="{FF2B5EF4-FFF2-40B4-BE49-F238E27FC236}">
                    <a16:creationId xmlns:a16="http://schemas.microsoft.com/office/drawing/2014/main" id="{3325645E-45BD-A2DE-C17A-88955DB1AE2B}"/>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 name="Google Shape;20815;p38">
                <a:extLst>
                  <a:ext uri="{FF2B5EF4-FFF2-40B4-BE49-F238E27FC236}">
                    <a16:creationId xmlns:a16="http://schemas.microsoft.com/office/drawing/2014/main" id="{C392EA49-8753-D94D-53D7-336B0559964F}"/>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 name="Google Shape;20816;p38">
                <a:extLst>
                  <a:ext uri="{FF2B5EF4-FFF2-40B4-BE49-F238E27FC236}">
                    <a16:creationId xmlns:a16="http://schemas.microsoft.com/office/drawing/2014/main" id="{FFEAEA94-F8F8-86B0-699B-D912D1BE6F53}"/>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 name="Google Shape;20817;p38">
                <a:extLst>
                  <a:ext uri="{FF2B5EF4-FFF2-40B4-BE49-F238E27FC236}">
                    <a16:creationId xmlns:a16="http://schemas.microsoft.com/office/drawing/2014/main" id="{6BD34A61-3152-B2AB-DF86-6D2F950C2B5E}"/>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 name="Google Shape;20818;p38">
                <a:extLst>
                  <a:ext uri="{FF2B5EF4-FFF2-40B4-BE49-F238E27FC236}">
                    <a16:creationId xmlns:a16="http://schemas.microsoft.com/office/drawing/2014/main" id="{C53C4B53-0E13-6FCF-5178-879869BFCBE9}"/>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 name="Google Shape;20819;p38">
                <a:extLst>
                  <a:ext uri="{FF2B5EF4-FFF2-40B4-BE49-F238E27FC236}">
                    <a16:creationId xmlns:a16="http://schemas.microsoft.com/office/drawing/2014/main" id="{B67FB1E6-18BD-0C68-020D-95155C88EF54}"/>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 name="Google Shape;20820;p38">
                <a:extLst>
                  <a:ext uri="{FF2B5EF4-FFF2-40B4-BE49-F238E27FC236}">
                    <a16:creationId xmlns:a16="http://schemas.microsoft.com/office/drawing/2014/main" id="{30B63B62-74B4-DD6D-51D0-65A06BF982DD}"/>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 name="Google Shape;20821;p38">
                <a:extLst>
                  <a:ext uri="{FF2B5EF4-FFF2-40B4-BE49-F238E27FC236}">
                    <a16:creationId xmlns:a16="http://schemas.microsoft.com/office/drawing/2014/main" id="{F746D657-DCBC-1AC9-1346-7C56DD266B3C}"/>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 name="Google Shape;20822;p38">
                <a:extLst>
                  <a:ext uri="{FF2B5EF4-FFF2-40B4-BE49-F238E27FC236}">
                    <a16:creationId xmlns:a16="http://schemas.microsoft.com/office/drawing/2014/main" id="{67AE380D-7F27-3F4E-3507-2CAE5ED92E6A}"/>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 name="Google Shape;20823;p38">
                <a:extLst>
                  <a:ext uri="{FF2B5EF4-FFF2-40B4-BE49-F238E27FC236}">
                    <a16:creationId xmlns:a16="http://schemas.microsoft.com/office/drawing/2014/main" id="{9ECF4B5A-8ACA-F2A4-0465-7E2DEAC323DC}"/>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 name="Google Shape;20824;p38">
                <a:extLst>
                  <a:ext uri="{FF2B5EF4-FFF2-40B4-BE49-F238E27FC236}">
                    <a16:creationId xmlns:a16="http://schemas.microsoft.com/office/drawing/2014/main" id="{B6C0B977-8448-4040-9B19-D2D0444AF618}"/>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 name="Google Shape;20825;p38">
                <a:extLst>
                  <a:ext uri="{FF2B5EF4-FFF2-40B4-BE49-F238E27FC236}">
                    <a16:creationId xmlns:a16="http://schemas.microsoft.com/office/drawing/2014/main" id="{69CA865C-F6E8-D667-D3EB-B5D22BE9BC5F}"/>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 name="Google Shape;20826;p38">
                <a:extLst>
                  <a:ext uri="{FF2B5EF4-FFF2-40B4-BE49-F238E27FC236}">
                    <a16:creationId xmlns:a16="http://schemas.microsoft.com/office/drawing/2014/main" id="{0E174561-B746-693D-2E85-26AD53C73FEC}"/>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 name="Google Shape;20827;p38">
                <a:extLst>
                  <a:ext uri="{FF2B5EF4-FFF2-40B4-BE49-F238E27FC236}">
                    <a16:creationId xmlns:a16="http://schemas.microsoft.com/office/drawing/2014/main" id="{15FAE0A2-8D58-2827-4A18-ECAE67AEAE1A}"/>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 name="Google Shape;20828;p38">
                <a:extLst>
                  <a:ext uri="{FF2B5EF4-FFF2-40B4-BE49-F238E27FC236}">
                    <a16:creationId xmlns:a16="http://schemas.microsoft.com/office/drawing/2014/main" id="{7982A431-F7FC-DB0B-1DC6-7CEA8870A1B3}"/>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 name="Google Shape;20829;p38">
                <a:extLst>
                  <a:ext uri="{FF2B5EF4-FFF2-40B4-BE49-F238E27FC236}">
                    <a16:creationId xmlns:a16="http://schemas.microsoft.com/office/drawing/2014/main" id="{B31DEC70-75B2-092B-EA87-D408BED81293}"/>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grpSp>
        <p:nvGrpSpPr>
          <p:cNvPr id="451" name="Google Shape;20832;p38">
            <a:extLst>
              <a:ext uri="{FF2B5EF4-FFF2-40B4-BE49-F238E27FC236}">
                <a16:creationId xmlns:a16="http://schemas.microsoft.com/office/drawing/2014/main" id="{8F826FA3-3C46-4570-6615-AF0967537082}"/>
              </a:ext>
            </a:extLst>
          </p:cNvPr>
          <p:cNvGrpSpPr/>
          <p:nvPr/>
        </p:nvGrpSpPr>
        <p:grpSpPr>
          <a:xfrm>
            <a:off x="339628" y="5676555"/>
            <a:ext cx="9226542" cy="749367"/>
            <a:chOff x="313503" y="540001"/>
            <a:chExt cx="8516808" cy="562024"/>
          </a:xfrm>
          <a:solidFill>
            <a:srgbClr val="9D9D9D"/>
          </a:solidFill>
        </p:grpSpPr>
        <p:grpSp>
          <p:nvGrpSpPr>
            <p:cNvPr id="452" name="Google Shape;20833;p38">
              <a:extLst>
                <a:ext uri="{FF2B5EF4-FFF2-40B4-BE49-F238E27FC236}">
                  <a16:creationId xmlns:a16="http://schemas.microsoft.com/office/drawing/2014/main" id="{D6CE25AB-3E57-BD8A-5E37-AED3C36C4F24}"/>
                </a:ext>
              </a:extLst>
            </p:cNvPr>
            <p:cNvGrpSpPr/>
            <p:nvPr/>
          </p:nvGrpSpPr>
          <p:grpSpPr>
            <a:xfrm>
              <a:off x="313503" y="540001"/>
              <a:ext cx="8516808" cy="31489"/>
              <a:chOff x="76200" y="76206"/>
              <a:chExt cx="8925600" cy="33000"/>
            </a:xfrm>
            <a:grpFill/>
          </p:grpSpPr>
          <p:sp>
            <p:nvSpPr>
              <p:cNvPr id="818" name="Google Shape;20834;p38">
                <a:extLst>
                  <a:ext uri="{FF2B5EF4-FFF2-40B4-BE49-F238E27FC236}">
                    <a16:creationId xmlns:a16="http://schemas.microsoft.com/office/drawing/2014/main" id="{E8015FC4-0531-DAEE-D24E-117715D0B097}"/>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9" name="Google Shape;20835;p38">
                <a:extLst>
                  <a:ext uri="{FF2B5EF4-FFF2-40B4-BE49-F238E27FC236}">
                    <a16:creationId xmlns:a16="http://schemas.microsoft.com/office/drawing/2014/main" id="{0EDB1B20-9448-8F00-EFE6-B2FA737368A4}"/>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0" name="Google Shape;20836;p38">
                <a:extLst>
                  <a:ext uri="{FF2B5EF4-FFF2-40B4-BE49-F238E27FC236}">
                    <a16:creationId xmlns:a16="http://schemas.microsoft.com/office/drawing/2014/main" id="{4C5D5852-9C5F-DFA5-B507-4AFD3006DEBB}"/>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1" name="Google Shape;20837;p38">
                <a:extLst>
                  <a:ext uri="{FF2B5EF4-FFF2-40B4-BE49-F238E27FC236}">
                    <a16:creationId xmlns:a16="http://schemas.microsoft.com/office/drawing/2014/main" id="{9DE095A2-6FCE-F984-F658-64D20933E523}"/>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2" name="Google Shape;20838;p38">
                <a:extLst>
                  <a:ext uri="{FF2B5EF4-FFF2-40B4-BE49-F238E27FC236}">
                    <a16:creationId xmlns:a16="http://schemas.microsoft.com/office/drawing/2014/main" id="{531EAF6A-AAE0-7E3C-7D1F-9892FF62F590}"/>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3" name="Google Shape;20839;p38">
                <a:extLst>
                  <a:ext uri="{FF2B5EF4-FFF2-40B4-BE49-F238E27FC236}">
                    <a16:creationId xmlns:a16="http://schemas.microsoft.com/office/drawing/2014/main" id="{88E78976-0322-5E2B-DCDD-CED621AF6CA8}"/>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4" name="Google Shape;20840;p38">
                <a:extLst>
                  <a:ext uri="{FF2B5EF4-FFF2-40B4-BE49-F238E27FC236}">
                    <a16:creationId xmlns:a16="http://schemas.microsoft.com/office/drawing/2014/main" id="{7B79AAAC-187F-3E97-D1AF-841CC8C7EEED}"/>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5" name="Google Shape;20841;p38">
                <a:extLst>
                  <a:ext uri="{FF2B5EF4-FFF2-40B4-BE49-F238E27FC236}">
                    <a16:creationId xmlns:a16="http://schemas.microsoft.com/office/drawing/2014/main" id="{E82A5954-F350-4570-0F03-E46F9134A8A2}"/>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6" name="Google Shape;20842;p38">
                <a:extLst>
                  <a:ext uri="{FF2B5EF4-FFF2-40B4-BE49-F238E27FC236}">
                    <a16:creationId xmlns:a16="http://schemas.microsoft.com/office/drawing/2014/main" id="{1E7C73BE-C152-FBF9-78A6-CC97B80B7D92}"/>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7" name="Google Shape;20843;p38">
                <a:extLst>
                  <a:ext uri="{FF2B5EF4-FFF2-40B4-BE49-F238E27FC236}">
                    <a16:creationId xmlns:a16="http://schemas.microsoft.com/office/drawing/2014/main" id="{E1AB719F-DA0C-D339-7090-A06A49F11A45}"/>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8" name="Google Shape;20844;p38">
                <a:extLst>
                  <a:ext uri="{FF2B5EF4-FFF2-40B4-BE49-F238E27FC236}">
                    <a16:creationId xmlns:a16="http://schemas.microsoft.com/office/drawing/2014/main" id="{ACD31372-DC50-A154-0BF5-CB3FDFD75EB3}"/>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9" name="Google Shape;20845;p38">
                <a:extLst>
                  <a:ext uri="{FF2B5EF4-FFF2-40B4-BE49-F238E27FC236}">
                    <a16:creationId xmlns:a16="http://schemas.microsoft.com/office/drawing/2014/main" id="{EBAEA1DD-7A72-37A8-5159-EB5B3512E358}"/>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0" name="Google Shape;20846;p38">
                <a:extLst>
                  <a:ext uri="{FF2B5EF4-FFF2-40B4-BE49-F238E27FC236}">
                    <a16:creationId xmlns:a16="http://schemas.microsoft.com/office/drawing/2014/main" id="{65C24654-BE82-2CEE-70EE-3D4CB6C889E8}"/>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1" name="Google Shape;20847;p38">
                <a:extLst>
                  <a:ext uri="{FF2B5EF4-FFF2-40B4-BE49-F238E27FC236}">
                    <a16:creationId xmlns:a16="http://schemas.microsoft.com/office/drawing/2014/main" id="{E9B367E6-F464-7C06-1BEA-D45A3DA4E423}"/>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2" name="Google Shape;20848;p38">
                <a:extLst>
                  <a:ext uri="{FF2B5EF4-FFF2-40B4-BE49-F238E27FC236}">
                    <a16:creationId xmlns:a16="http://schemas.microsoft.com/office/drawing/2014/main" id="{FADF9CE5-E7DF-BD6B-26B3-A1A01886BB1D}"/>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3" name="Google Shape;20849;p38">
                <a:extLst>
                  <a:ext uri="{FF2B5EF4-FFF2-40B4-BE49-F238E27FC236}">
                    <a16:creationId xmlns:a16="http://schemas.microsoft.com/office/drawing/2014/main" id="{E09D6013-E245-C087-44D3-329B99834B71}"/>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4" name="Google Shape;20850;p38">
                <a:extLst>
                  <a:ext uri="{FF2B5EF4-FFF2-40B4-BE49-F238E27FC236}">
                    <a16:creationId xmlns:a16="http://schemas.microsoft.com/office/drawing/2014/main" id="{F9C0B77F-77EA-5A6E-CEF2-3C9F125ABF41}"/>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5" name="Google Shape;20851;p38">
                <a:extLst>
                  <a:ext uri="{FF2B5EF4-FFF2-40B4-BE49-F238E27FC236}">
                    <a16:creationId xmlns:a16="http://schemas.microsoft.com/office/drawing/2014/main" id="{F879AAE9-D0BE-7D02-77D9-51A215E41722}"/>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6" name="Google Shape;20852;p38">
                <a:extLst>
                  <a:ext uri="{FF2B5EF4-FFF2-40B4-BE49-F238E27FC236}">
                    <a16:creationId xmlns:a16="http://schemas.microsoft.com/office/drawing/2014/main" id="{E0DD7FFB-5EC2-26AC-65AE-CE4EA5393D4E}"/>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7" name="Google Shape;20853;p38">
                <a:extLst>
                  <a:ext uri="{FF2B5EF4-FFF2-40B4-BE49-F238E27FC236}">
                    <a16:creationId xmlns:a16="http://schemas.microsoft.com/office/drawing/2014/main" id="{9FF19E01-333D-7039-CC21-4E38B5773D1D}"/>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8" name="Google Shape;20854;p38">
                <a:extLst>
                  <a:ext uri="{FF2B5EF4-FFF2-40B4-BE49-F238E27FC236}">
                    <a16:creationId xmlns:a16="http://schemas.microsoft.com/office/drawing/2014/main" id="{4F23694A-ABB0-48D2-7C2F-BB5443048E27}"/>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9" name="Google Shape;20855;p38">
                <a:extLst>
                  <a:ext uri="{FF2B5EF4-FFF2-40B4-BE49-F238E27FC236}">
                    <a16:creationId xmlns:a16="http://schemas.microsoft.com/office/drawing/2014/main" id="{EAEEE9E7-74CD-5585-0615-FB13B5FC4986}"/>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0" name="Google Shape;20856;p38">
                <a:extLst>
                  <a:ext uri="{FF2B5EF4-FFF2-40B4-BE49-F238E27FC236}">
                    <a16:creationId xmlns:a16="http://schemas.microsoft.com/office/drawing/2014/main" id="{422CD69F-DF5E-C81D-DEEA-05BCA261A6D9}"/>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1" name="Google Shape;20857;p38">
                <a:extLst>
                  <a:ext uri="{FF2B5EF4-FFF2-40B4-BE49-F238E27FC236}">
                    <a16:creationId xmlns:a16="http://schemas.microsoft.com/office/drawing/2014/main" id="{CA63BD82-FBCF-A8FF-53F0-417AED6BAA82}"/>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2" name="Google Shape;20858;p38">
                <a:extLst>
                  <a:ext uri="{FF2B5EF4-FFF2-40B4-BE49-F238E27FC236}">
                    <a16:creationId xmlns:a16="http://schemas.microsoft.com/office/drawing/2014/main" id="{C857B8AC-99ED-1CD7-7E1B-7633C0F0AB3A}"/>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3" name="Google Shape;20859;p38">
                <a:extLst>
                  <a:ext uri="{FF2B5EF4-FFF2-40B4-BE49-F238E27FC236}">
                    <a16:creationId xmlns:a16="http://schemas.microsoft.com/office/drawing/2014/main" id="{73E66CA2-3BE0-5C36-B21E-7CB60F4E7323}"/>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4" name="Google Shape;20860;p38">
                <a:extLst>
                  <a:ext uri="{FF2B5EF4-FFF2-40B4-BE49-F238E27FC236}">
                    <a16:creationId xmlns:a16="http://schemas.microsoft.com/office/drawing/2014/main" id="{54E68A53-FCCB-5936-BCC0-C3EF7472CA61}"/>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5" name="Google Shape;20861;p38">
                <a:extLst>
                  <a:ext uri="{FF2B5EF4-FFF2-40B4-BE49-F238E27FC236}">
                    <a16:creationId xmlns:a16="http://schemas.microsoft.com/office/drawing/2014/main" id="{86F3556E-B0FA-617E-D1E2-CFAF1BE2B16E}"/>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6" name="Google Shape;20862;p38">
                <a:extLst>
                  <a:ext uri="{FF2B5EF4-FFF2-40B4-BE49-F238E27FC236}">
                    <a16:creationId xmlns:a16="http://schemas.microsoft.com/office/drawing/2014/main" id="{9EEAC308-3CC2-6EE4-5F8C-7FF964CA06C6}"/>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7" name="Google Shape;20863;p38">
                <a:extLst>
                  <a:ext uri="{FF2B5EF4-FFF2-40B4-BE49-F238E27FC236}">
                    <a16:creationId xmlns:a16="http://schemas.microsoft.com/office/drawing/2014/main" id="{9A5F2000-1D4F-B0A6-B986-31FBCE1ED614}"/>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8" name="Google Shape;20864;p38">
                <a:extLst>
                  <a:ext uri="{FF2B5EF4-FFF2-40B4-BE49-F238E27FC236}">
                    <a16:creationId xmlns:a16="http://schemas.microsoft.com/office/drawing/2014/main" id="{E798616B-1F32-08BA-98A6-0779FA199D21}"/>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9" name="Google Shape;20865;p38">
                <a:extLst>
                  <a:ext uri="{FF2B5EF4-FFF2-40B4-BE49-F238E27FC236}">
                    <a16:creationId xmlns:a16="http://schemas.microsoft.com/office/drawing/2014/main" id="{D851C9FB-D573-4CF7-881D-AAF3D88D3141}"/>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0" name="Google Shape;20866;p38">
                <a:extLst>
                  <a:ext uri="{FF2B5EF4-FFF2-40B4-BE49-F238E27FC236}">
                    <a16:creationId xmlns:a16="http://schemas.microsoft.com/office/drawing/2014/main" id="{AE940680-80AD-82F9-332B-06A5D919D2CC}"/>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1" name="Google Shape;20867;p38">
                <a:extLst>
                  <a:ext uri="{FF2B5EF4-FFF2-40B4-BE49-F238E27FC236}">
                    <a16:creationId xmlns:a16="http://schemas.microsoft.com/office/drawing/2014/main" id="{4E5B0C32-3F56-D79B-DF17-C1ABD0D3A238}"/>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2" name="Google Shape;20868;p38">
                <a:extLst>
                  <a:ext uri="{FF2B5EF4-FFF2-40B4-BE49-F238E27FC236}">
                    <a16:creationId xmlns:a16="http://schemas.microsoft.com/office/drawing/2014/main" id="{7951C4C6-E3A7-B79A-8842-52C3EB2C683B}"/>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3" name="Google Shape;20869;p38">
                <a:extLst>
                  <a:ext uri="{FF2B5EF4-FFF2-40B4-BE49-F238E27FC236}">
                    <a16:creationId xmlns:a16="http://schemas.microsoft.com/office/drawing/2014/main" id="{1BA425C8-2502-0573-A35F-BC26789F4870}"/>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4" name="Google Shape;20870;p38">
                <a:extLst>
                  <a:ext uri="{FF2B5EF4-FFF2-40B4-BE49-F238E27FC236}">
                    <a16:creationId xmlns:a16="http://schemas.microsoft.com/office/drawing/2014/main" id="{700DDD4A-37A8-0408-1124-E5E792A8F6D6}"/>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5" name="Google Shape;20871;p38">
                <a:extLst>
                  <a:ext uri="{FF2B5EF4-FFF2-40B4-BE49-F238E27FC236}">
                    <a16:creationId xmlns:a16="http://schemas.microsoft.com/office/drawing/2014/main" id="{03D6DD43-AD88-7328-B6CD-CA9BD02AE9AF}"/>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6" name="Google Shape;20872;p38">
                <a:extLst>
                  <a:ext uri="{FF2B5EF4-FFF2-40B4-BE49-F238E27FC236}">
                    <a16:creationId xmlns:a16="http://schemas.microsoft.com/office/drawing/2014/main" id="{53C9FBBD-4876-45D3-D91F-6C03582D14F2}"/>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7" name="Google Shape;20873;p38">
                <a:extLst>
                  <a:ext uri="{FF2B5EF4-FFF2-40B4-BE49-F238E27FC236}">
                    <a16:creationId xmlns:a16="http://schemas.microsoft.com/office/drawing/2014/main" id="{A5E20DA0-1B7B-3E52-51F3-6C81CE3FAD0E}"/>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8" name="Google Shape;20874;p38">
                <a:extLst>
                  <a:ext uri="{FF2B5EF4-FFF2-40B4-BE49-F238E27FC236}">
                    <a16:creationId xmlns:a16="http://schemas.microsoft.com/office/drawing/2014/main" id="{3B5F46C5-B016-4E72-E4AE-C247009E7192}"/>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9" name="Google Shape;20875;p38">
                <a:extLst>
                  <a:ext uri="{FF2B5EF4-FFF2-40B4-BE49-F238E27FC236}">
                    <a16:creationId xmlns:a16="http://schemas.microsoft.com/office/drawing/2014/main" id="{2685168A-2432-7113-6B28-5EF6077AD4EA}"/>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0" name="Google Shape;20876;p38">
                <a:extLst>
                  <a:ext uri="{FF2B5EF4-FFF2-40B4-BE49-F238E27FC236}">
                    <a16:creationId xmlns:a16="http://schemas.microsoft.com/office/drawing/2014/main" id="{C1B49643-D18F-FB0F-E604-78983FD8935A}"/>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1" name="Google Shape;20877;p38">
                <a:extLst>
                  <a:ext uri="{FF2B5EF4-FFF2-40B4-BE49-F238E27FC236}">
                    <a16:creationId xmlns:a16="http://schemas.microsoft.com/office/drawing/2014/main" id="{01E0D95D-2896-90FD-367D-51C929679ED1}"/>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2" name="Google Shape;20878;p38">
                <a:extLst>
                  <a:ext uri="{FF2B5EF4-FFF2-40B4-BE49-F238E27FC236}">
                    <a16:creationId xmlns:a16="http://schemas.microsoft.com/office/drawing/2014/main" id="{A5BD3F29-FED6-B6AC-B1E0-66FA8947F49B}"/>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3" name="Google Shape;20879;p38">
                <a:extLst>
                  <a:ext uri="{FF2B5EF4-FFF2-40B4-BE49-F238E27FC236}">
                    <a16:creationId xmlns:a16="http://schemas.microsoft.com/office/drawing/2014/main" id="{89D56851-1D3B-FB25-2790-479A7A5AF777}"/>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4" name="Google Shape;20880;p38">
                <a:extLst>
                  <a:ext uri="{FF2B5EF4-FFF2-40B4-BE49-F238E27FC236}">
                    <a16:creationId xmlns:a16="http://schemas.microsoft.com/office/drawing/2014/main" id="{CFB94789-2D67-F973-7F7A-DAABCB77F02E}"/>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5" name="Google Shape;20881;p38">
                <a:extLst>
                  <a:ext uri="{FF2B5EF4-FFF2-40B4-BE49-F238E27FC236}">
                    <a16:creationId xmlns:a16="http://schemas.microsoft.com/office/drawing/2014/main" id="{4CD0ADF7-E4EF-1770-0505-79661716B38C}"/>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6" name="Google Shape;20882;p38">
                <a:extLst>
                  <a:ext uri="{FF2B5EF4-FFF2-40B4-BE49-F238E27FC236}">
                    <a16:creationId xmlns:a16="http://schemas.microsoft.com/office/drawing/2014/main" id="{970C4F29-6406-0521-C27E-372FCB69D16A}"/>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7" name="Google Shape;20883;p38">
                <a:extLst>
                  <a:ext uri="{FF2B5EF4-FFF2-40B4-BE49-F238E27FC236}">
                    <a16:creationId xmlns:a16="http://schemas.microsoft.com/office/drawing/2014/main" id="{F78EEF3B-11EA-7E8A-C2AA-C098E940FCE8}"/>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8" name="Google Shape;20884;p38">
                <a:extLst>
                  <a:ext uri="{FF2B5EF4-FFF2-40B4-BE49-F238E27FC236}">
                    <a16:creationId xmlns:a16="http://schemas.microsoft.com/office/drawing/2014/main" id="{52C3A800-7160-0341-5FBC-1120ECBB1C7C}"/>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9" name="Google Shape;20885;p38">
                <a:extLst>
                  <a:ext uri="{FF2B5EF4-FFF2-40B4-BE49-F238E27FC236}">
                    <a16:creationId xmlns:a16="http://schemas.microsoft.com/office/drawing/2014/main" id="{099B1676-DD1C-1CDC-B91A-718B50C90656}"/>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0" name="Google Shape;20886;p38">
                <a:extLst>
                  <a:ext uri="{FF2B5EF4-FFF2-40B4-BE49-F238E27FC236}">
                    <a16:creationId xmlns:a16="http://schemas.microsoft.com/office/drawing/2014/main" id="{38A3BBA7-5DEE-716C-6BFB-8CD9EF29CD66}"/>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1" name="Google Shape;20887;p38">
                <a:extLst>
                  <a:ext uri="{FF2B5EF4-FFF2-40B4-BE49-F238E27FC236}">
                    <a16:creationId xmlns:a16="http://schemas.microsoft.com/office/drawing/2014/main" id="{17F42AA4-BD53-CDB5-0A65-34FD25826289}"/>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2" name="Google Shape;20888;p38">
                <a:extLst>
                  <a:ext uri="{FF2B5EF4-FFF2-40B4-BE49-F238E27FC236}">
                    <a16:creationId xmlns:a16="http://schemas.microsoft.com/office/drawing/2014/main" id="{35ED9ECB-1919-6854-EB02-F45DCF969F66}"/>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3" name="Google Shape;20889;p38">
                <a:extLst>
                  <a:ext uri="{FF2B5EF4-FFF2-40B4-BE49-F238E27FC236}">
                    <a16:creationId xmlns:a16="http://schemas.microsoft.com/office/drawing/2014/main" id="{7524B590-DDD5-B888-D8C8-16578A977452}"/>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4" name="Google Shape;20890;p38">
                <a:extLst>
                  <a:ext uri="{FF2B5EF4-FFF2-40B4-BE49-F238E27FC236}">
                    <a16:creationId xmlns:a16="http://schemas.microsoft.com/office/drawing/2014/main" id="{FD3BE7FD-3A5F-76A1-45D6-E01464AC40E3}"/>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5" name="Google Shape;20891;p38">
                <a:extLst>
                  <a:ext uri="{FF2B5EF4-FFF2-40B4-BE49-F238E27FC236}">
                    <a16:creationId xmlns:a16="http://schemas.microsoft.com/office/drawing/2014/main" id="{07A8B295-AC2C-644E-71AD-DEB3DB45D077}"/>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6" name="Google Shape;20892;p38">
                <a:extLst>
                  <a:ext uri="{FF2B5EF4-FFF2-40B4-BE49-F238E27FC236}">
                    <a16:creationId xmlns:a16="http://schemas.microsoft.com/office/drawing/2014/main" id="{2A818088-7CB5-2238-D619-5EB7CC16960B}"/>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7" name="Google Shape;20893;p38">
                <a:extLst>
                  <a:ext uri="{FF2B5EF4-FFF2-40B4-BE49-F238E27FC236}">
                    <a16:creationId xmlns:a16="http://schemas.microsoft.com/office/drawing/2014/main" id="{2EA29785-2EB1-A84F-5B5B-FDB0D646569B}"/>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8" name="Google Shape;20894;p38">
                <a:extLst>
                  <a:ext uri="{FF2B5EF4-FFF2-40B4-BE49-F238E27FC236}">
                    <a16:creationId xmlns:a16="http://schemas.microsoft.com/office/drawing/2014/main" id="{ADB11DE2-0A6D-0DDA-3FE7-7B4D89BA9C28}"/>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9" name="Google Shape;20895;p38">
                <a:extLst>
                  <a:ext uri="{FF2B5EF4-FFF2-40B4-BE49-F238E27FC236}">
                    <a16:creationId xmlns:a16="http://schemas.microsoft.com/office/drawing/2014/main" id="{E44071AB-BCB7-65CE-C954-467B20AA3BE1}"/>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0" name="Google Shape;20896;p38">
                <a:extLst>
                  <a:ext uri="{FF2B5EF4-FFF2-40B4-BE49-F238E27FC236}">
                    <a16:creationId xmlns:a16="http://schemas.microsoft.com/office/drawing/2014/main" id="{D516AE0B-8336-860A-45AB-DDAEE9A9CE30}"/>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1" name="Google Shape;20897;p38">
                <a:extLst>
                  <a:ext uri="{FF2B5EF4-FFF2-40B4-BE49-F238E27FC236}">
                    <a16:creationId xmlns:a16="http://schemas.microsoft.com/office/drawing/2014/main" id="{E3375DAC-223B-5B6C-8673-979FB8FC326B}"/>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2" name="Google Shape;20898;p38">
                <a:extLst>
                  <a:ext uri="{FF2B5EF4-FFF2-40B4-BE49-F238E27FC236}">
                    <a16:creationId xmlns:a16="http://schemas.microsoft.com/office/drawing/2014/main" id="{154CA330-2B4B-AD21-3103-FCAF4FD7EDD5}"/>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3" name="Google Shape;20899;p38">
                <a:extLst>
                  <a:ext uri="{FF2B5EF4-FFF2-40B4-BE49-F238E27FC236}">
                    <a16:creationId xmlns:a16="http://schemas.microsoft.com/office/drawing/2014/main" id="{E656D766-A921-B987-6A2D-4DF949431616}"/>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4" name="Google Shape;20900;p38">
                <a:extLst>
                  <a:ext uri="{FF2B5EF4-FFF2-40B4-BE49-F238E27FC236}">
                    <a16:creationId xmlns:a16="http://schemas.microsoft.com/office/drawing/2014/main" id="{B175F4D5-4A83-053D-AF30-91AEDBA1807E}"/>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5" name="Google Shape;20901;p38">
                <a:extLst>
                  <a:ext uri="{FF2B5EF4-FFF2-40B4-BE49-F238E27FC236}">
                    <a16:creationId xmlns:a16="http://schemas.microsoft.com/office/drawing/2014/main" id="{E8369D97-A2B4-986A-931E-60E1F4EFA6E9}"/>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6" name="Google Shape;20902;p38">
                <a:extLst>
                  <a:ext uri="{FF2B5EF4-FFF2-40B4-BE49-F238E27FC236}">
                    <a16:creationId xmlns:a16="http://schemas.microsoft.com/office/drawing/2014/main" id="{5C37FAD8-807C-C151-0B9A-B835B609CA18}"/>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7" name="Google Shape;20903;p38">
                <a:extLst>
                  <a:ext uri="{FF2B5EF4-FFF2-40B4-BE49-F238E27FC236}">
                    <a16:creationId xmlns:a16="http://schemas.microsoft.com/office/drawing/2014/main" id="{C0B6C3AB-15E0-2D30-6432-8E561ED51C3A}"/>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8" name="Google Shape;20904;p38">
                <a:extLst>
                  <a:ext uri="{FF2B5EF4-FFF2-40B4-BE49-F238E27FC236}">
                    <a16:creationId xmlns:a16="http://schemas.microsoft.com/office/drawing/2014/main" id="{542E253D-8CDE-0BA4-68B0-AC758787C9C4}"/>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9" name="Google Shape;20905;p38">
                <a:extLst>
                  <a:ext uri="{FF2B5EF4-FFF2-40B4-BE49-F238E27FC236}">
                    <a16:creationId xmlns:a16="http://schemas.microsoft.com/office/drawing/2014/main" id="{F783EB0E-636B-6DF4-BAFB-2E1108D331D9}"/>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453" name="Google Shape;20906;p38">
              <a:extLst>
                <a:ext uri="{FF2B5EF4-FFF2-40B4-BE49-F238E27FC236}">
                  <a16:creationId xmlns:a16="http://schemas.microsoft.com/office/drawing/2014/main" id="{6D43B67F-F4DD-C2D8-9032-6B49CDF3C4B4}"/>
                </a:ext>
              </a:extLst>
            </p:cNvPr>
            <p:cNvGrpSpPr/>
            <p:nvPr/>
          </p:nvGrpSpPr>
          <p:grpSpPr>
            <a:xfrm>
              <a:off x="313503" y="646108"/>
              <a:ext cx="8516808" cy="31489"/>
              <a:chOff x="76200" y="76206"/>
              <a:chExt cx="8925600" cy="33000"/>
            </a:xfrm>
            <a:grpFill/>
          </p:grpSpPr>
          <p:sp>
            <p:nvSpPr>
              <p:cNvPr id="746" name="Google Shape;20907;p38">
                <a:extLst>
                  <a:ext uri="{FF2B5EF4-FFF2-40B4-BE49-F238E27FC236}">
                    <a16:creationId xmlns:a16="http://schemas.microsoft.com/office/drawing/2014/main" id="{62F69ADD-4E9C-8500-EF10-879BC0B79F11}"/>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7" name="Google Shape;20908;p38">
                <a:extLst>
                  <a:ext uri="{FF2B5EF4-FFF2-40B4-BE49-F238E27FC236}">
                    <a16:creationId xmlns:a16="http://schemas.microsoft.com/office/drawing/2014/main" id="{C0CF3AD3-FC9D-DF14-E17E-DCBD1E5CDDA9}"/>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8" name="Google Shape;20909;p38">
                <a:extLst>
                  <a:ext uri="{FF2B5EF4-FFF2-40B4-BE49-F238E27FC236}">
                    <a16:creationId xmlns:a16="http://schemas.microsoft.com/office/drawing/2014/main" id="{13D88E2A-8170-64BF-A313-2BC0D6E92B1D}"/>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9" name="Google Shape;20910;p38">
                <a:extLst>
                  <a:ext uri="{FF2B5EF4-FFF2-40B4-BE49-F238E27FC236}">
                    <a16:creationId xmlns:a16="http://schemas.microsoft.com/office/drawing/2014/main" id="{C08CC0B9-1365-119E-C50F-E4FFB5449592}"/>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0" name="Google Shape;20911;p38">
                <a:extLst>
                  <a:ext uri="{FF2B5EF4-FFF2-40B4-BE49-F238E27FC236}">
                    <a16:creationId xmlns:a16="http://schemas.microsoft.com/office/drawing/2014/main" id="{7663D17C-A5B8-AD6F-BCE6-BEB6DCD03335}"/>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1" name="Google Shape;20912;p38">
                <a:extLst>
                  <a:ext uri="{FF2B5EF4-FFF2-40B4-BE49-F238E27FC236}">
                    <a16:creationId xmlns:a16="http://schemas.microsoft.com/office/drawing/2014/main" id="{A6E97700-F306-103E-7595-910C380B3CFD}"/>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2" name="Google Shape;20913;p38">
                <a:extLst>
                  <a:ext uri="{FF2B5EF4-FFF2-40B4-BE49-F238E27FC236}">
                    <a16:creationId xmlns:a16="http://schemas.microsoft.com/office/drawing/2014/main" id="{11B3ABF6-EE2D-8EEE-23D6-B291F89C0B30}"/>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3" name="Google Shape;20914;p38">
                <a:extLst>
                  <a:ext uri="{FF2B5EF4-FFF2-40B4-BE49-F238E27FC236}">
                    <a16:creationId xmlns:a16="http://schemas.microsoft.com/office/drawing/2014/main" id="{755426AE-FBC6-0FAC-6B61-EF6A6C90DD16}"/>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4" name="Google Shape;20915;p38">
                <a:extLst>
                  <a:ext uri="{FF2B5EF4-FFF2-40B4-BE49-F238E27FC236}">
                    <a16:creationId xmlns:a16="http://schemas.microsoft.com/office/drawing/2014/main" id="{74ADCB6C-4161-3AC5-28E9-20E541DFEBFB}"/>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5" name="Google Shape;20916;p38">
                <a:extLst>
                  <a:ext uri="{FF2B5EF4-FFF2-40B4-BE49-F238E27FC236}">
                    <a16:creationId xmlns:a16="http://schemas.microsoft.com/office/drawing/2014/main" id="{77956F40-AFF5-5F2F-AA45-8C1AEAD8312C}"/>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6" name="Google Shape;20917;p38">
                <a:extLst>
                  <a:ext uri="{FF2B5EF4-FFF2-40B4-BE49-F238E27FC236}">
                    <a16:creationId xmlns:a16="http://schemas.microsoft.com/office/drawing/2014/main" id="{FC6A0C6D-144A-21A4-7C7B-C4251DEEE3B1}"/>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7" name="Google Shape;20918;p38">
                <a:extLst>
                  <a:ext uri="{FF2B5EF4-FFF2-40B4-BE49-F238E27FC236}">
                    <a16:creationId xmlns:a16="http://schemas.microsoft.com/office/drawing/2014/main" id="{B4E121F7-F31F-024D-4D71-05D78DC3A060}"/>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8" name="Google Shape;20919;p38">
                <a:extLst>
                  <a:ext uri="{FF2B5EF4-FFF2-40B4-BE49-F238E27FC236}">
                    <a16:creationId xmlns:a16="http://schemas.microsoft.com/office/drawing/2014/main" id="{1D90A874-0EC9-C179-A90E-DC7BFFFADA9F}"/>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9" name="Google Shape;20920;p38">
                <a:extLst>
                  <a:ext uri="{FF2B5EF4-FFF2-40B4-BE49-F238E27FC236}">
                    <a16:creationId xmlns:a16="http://schemas.microsoft.com/office/drawing/2014/main" id="{571E4101-DB2A-BF35-CB38-48F49196D3C2}"/>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0" name="Google Shape;20921;p38">
                <a:extLst>
                  <a:ext uri="{FF2B5EF4-FFF2-40B4-BE49-F238E27FC236}">
                    <a16:creationId xmlns:a16="http://schemas.microsoft.com/office/drawing/2014/main" id="{78010418-B2B3-C141-03B1-28D12A637AB0}"/>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1" name="Google Shape;20922;p38">
                <a:extLst>
                  <a:ext uri="{FF2B5EF4-FFF2-40B4-BE49-F238E27FC236}">
                    <a16:creationId xmlns:a16="http://schemas.microsoft.com/office/drawing/2014/main" id="{5DBDB339-6C34-42F6-1A98-AD40C663CA40}"/>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2" name="Google Shape;20923;p38">
                <a:extLst>
                  <a:ext uri="{FF2B5EF4-FFF2-40B4-BE49-F238E27FC236}">
                    <a16:creationId xmlns:a16="http://schemas.microsoft.com/office/drawing/2014/main" id="{648DDFA7-5EAE-7920-D066-7C98C5330D08}"/>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3" name="Google Shape;20924;p38">
                <a:extLst>
                  <a:ext uri="{FF2B5EF4-FFF2-40B4-BE49-F238E27FC236}">
                    <a16:creationId xmlns:a16="http://schemas.microsoft.com/office/drawing/2014/main" id="{64DFF05D-54ED-0C6B-891E-7EDA2665343F}"/>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4" name="Google Shape;20925;p38">
                <a:extLst>
                  <a:ext uri="{FF2B5EF4-FFF2-40B4-BE49-F238E27FC236}">
                    <a16:creationId xmlns:a16="http://schemas.microsoft.com/office/drawing/2014/main" id="{044220AC-B09F-3FF7-34E8-DC0BE9950C31}"/>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5" name="Google Shape;20926;p38">
                <a:extLst>
                  <a:ext uri="{FF2B5EF4-FFF2-40B4-BE49-F238E27FC236}">
                    <a16:creationId xmlns:a16="http://schemas.microsoft.com/office/drawing/2014/main" id="{0FE4F09D-4D6E-BB48-8F23-CBDA747CA7C7}"/>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6" name="Google Shape;20927;p38">
                <a:extLst>
                  <a:ext uri="{FF2B5EF4-FFF2-40B4-BE49-F238E27FC236}">
                    <a16:creationId xmlns:a16="http://schemas.microsoft.com/office/drawing/2014/main" id="{17D2F32A-A2E1-F644-D8BD-E42016E0D1F1}"/>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7" name="Google Shape;20928;p38">
                <a:extLst>
                  <a:ext uri="{FF2B5EF4-FFF2-40B4-BE49-F238E27FC236}">
                    <a16:creationId xmlns:a16="http://schemas.microsoft.com/office/drawing/2014/main" id="{29FFAD65-F4EF-2200-5E60-25D0EE4DF2F8}"/>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8" name="Google Shape;20929;p38">
                <a:extLst>
                  <a:ext uri="{FF2B5EF4-FFF2-40B4-BE49-F238E27FC236}">
                    <a16:creationId xmlns:a16="http://schemas.microsoft.com/office/drawing/2014/main" id="{84B3B7A1-5E7C-D5A8-EDEF-98D5FD1208A2}"/>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9" name="Google Shape;20930;p38">
                <a:extLst>
                  <a:ext uri="{FF2B5EF4-FFF2-40B4-BE49-F238E27FC236}">
                    <a16:creationId xmlns:a16="http://schemas.microsoft.com/office/drawing/2014/main" id="{9654FFE3-F1CA-261B-18C5-477ED9FF895F}"/>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0" name="Google Shape;20931;p38">
                <a:extLst>
                  <a:ext uri="{FF2B5EF4-FFF2-40B4-BE49-F238E27FC236}">
                    <a16:creationId xmlns:a16="http://schemas.microsoft.com/office/drawing/2014/main" id="{7C03BC3B-C7A5-3F24-3BF6-9DEF1DA92640}"/>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1" name="Google Shape;20932;p38">
                <a:extLst>
                  <a:ext uri="{FF2B5EF4-FFF2-40B4-BE49-F238E27FC236}">
                    <a16:creationId xmlns:a16="http://schemas.microsoft.com/office/drawing/2014/main" id="{3908297D-3D17-0E26-89AE-76365E995B04}"/>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2" name="Google Shape;20933;p38">
                <a:extLst>
                  <a:ext uri="{FF2B5EF4-FFF2-40B4-BE49-F238E27FC236}">
                    <a16:creationId xmlns:a16="http://schemas.microsoft.com/office/drawing/2014/main" id="{32651DC5-6026-766F-153E-E7D0A734FB51}"/>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3" name="Google Shape;20934;p38">
                <a:extLst>
                  <a:ext uri="{FF2B5EF4-FFF2-40B4-BE49-F238E27FC236}">
                    <a16:creationId xmlns:a16="http://schemas.microsoft.com/office/drawing/2014/main" id="{8CFE090F-46D2-CD23-367B-7D3875D994CA}"/>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4" name="Google Shape;20935;p38">
                <a:extLst>
                  <a:ext uri="{FF2B5EF4-FFF2-40B4-BE49-F238E27FC236}">
                    <a16:creationId xmlns:a16="http://schemas.microsoft.com/office/drawing/2014/main" id="{969B4ED6-5A44-359D-AFF4-B46407AC9152}"/>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5" name="Google Shape;20936;p38">
                <a:extLst>
                  <a:ext uri="{FF2B5EF4-FFF2-40B4-BE49-F238E27FC236}">
                    <a16:creationId xmlns:a16="http://schemas.microsoft.com/office/drawing/2014/main" id="{3D3CC4D9-E459-50DE-BB49-DB9219315A05}"/>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6" name="Google Shape;20937;p38">
                <a:extLst>
                  <a:ext uri="{FF2B5EF4-FFF2-40B4-BE49-F238E27FC236}">
                    <a16:creationId xmlns:a16="http://schemas.microsoft.com/office/drawing/2014/main" id="{781A13B2-99FF-3FE9-B117-B97EDCE263C3}"/>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7" name="Google Shape;20938;p38">
                <a:extLst>
                  <a:ext uri="{FF2B5EF4-FFF2-40B4-BE49-F238E27FC236}">
                    <a16:creationId xmlns:a16="http://schemas.microsoft.com/office/drawing/2014/main" id="{39BED86B-D8CF-575F-BD65-DFB5D0A85FEE}"/>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8" name="Google Shape;20939;p38">
                <a:extLst>
                  <a:ext uri="{FF2B5EF4-FFF2-40B4-BE49-F238E27FC236}">
                    <a16:creationId xmlns:a16="http://schemas.microsoft.com/office/drawing/2014/main" id="{64DDB4B3-513C-CCDE-2E0F-9592FD07FF9A}"/>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9" name="Google Shape;20940;p38">
                <a:extLst>
                  <a:ext uri="{FF2B5EF4-FFF2-40B4-BE49-F238E27FC236}">
                    <a16:creationId xmlns:a16="http://schemas.microsoft.com/office/drawing/2014/main" id="{A1A6DFB9-F7DE-ECFA-9808-359E7E71ACB8}"/>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0" name="Google Shape;20941;p38">
                <a:extLst>
                  <a:ext uri="{FF2B5EF4-FFF2-40B4-BE49-F238E27FC236}">
                    <a16:creationId xmlns:a16="http://schemas.microsoft.com/office/drawing/2014/main" id="{A26C86EC-EA3A-C6B1-8195-0198A940E758}"/>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1" name="Google Shape;20942;p38">
                <a:extLst>
                  <a:ext uri="{FF2B5EF4-FFF2-40B4-BE49-F238E27FC236}">
                    <a16:creationId xmlns:a16="http://schemas.microsoft.com/office/drawing/2014/main" id="{C5DCCBFC-CD7A-0779-092E-B6284547742D}"/>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2" name="Google Shape;20943;p38">
                <a:extLst>
                  <a:ext uri="{FF2B5EF4-FFF2-40B4-BE49-F238E27FC236}">
                    <a16:creationId xmlns:a16="http://schemas.microsoft.com/office/drawing/2014/main" id="{9D5B5FB7-9635-28F6-4BDA-1474AEE07BE2}"/>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3" name="Google Shape;20944;p38">
                <a:extLst>
                  <a:ext uri="{FF2B5EF4-FFF2-40B4-BE49-F238E27FC236}">
                    <a16:creationId xmlns:a16="http://schemas.microsoft.com/office/drawing/2014/main" id="{2F0C442D-22A4-B5FA-C05C-E43B009AA033}"/>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4" name="Google Shape;20945;p38">
                <a:extLst>
                  <a:ext uri="{FF2B5EF4-FFF2-40B4-BE49-F238E27FC236}">
                    <a16:creationId xmlns:a16="http://schemas.microsoft.com/office/drawing/2014/main" id="{3D78495C-A1F3-0925-9370-0EDCA973D132}"/>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5" name="Google Shape;20946;p38">
                <a:extLst>
                  <a:ext uri="{FF2B5EF4-FFF2-40B4-BE49-F238E27FC236}">
                    <a16:creationId xmlns:a16="http://schemas.microsoft.com/office/drawing/2014/main" id="{F623DED8-FED3-7C2D-E358-02589AC2103A}"/>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6" name="Google Shape;20947;p38">
                <a:extLst>
                  <a:ext uri="{FF2B5EF4-FFF2-40B4-BE49-F238E27FC236}">
                    <a16:creationId xmlns:a16="http://schemas.microsoft.com/office/drawing/2014/main" id="{7A6E0B2A-3124-DC55-3EDB-BB2B1625EF3A}"/>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7" name="Google Shape;20948;p38">
                <a:extLst>
                  <a:ext uri="{FF2B5EF4-FFF2-40B4-BE49-F238E27FC236}">
                    <a16:creationId xmlns:a16="http://schemas.microsoft.com/office/drawing/2014/main" id="{1AD49F60-FD63-8248-0B71-61AD81DB90F3}"/>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8" name="Google Shape;20949;p38">
                <a:extLst>
                  <a:ext uri="{FF2B5EF4-FFF2-40B4-BE49-F238E27FC236}">
                    <a16:creationId xmlns:a16="http://schemas.microsoft.com/office/drawing/2014/main" id="{9E31F8B6-AC31-DE27-DCBC-885D669068F9}"/>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9" name="Google Shape;20950;p38">
                <a:extLst>
                  <a:ext uri="{FF2B5EF4-FFF2-40B4-BE49-F238E27FC236}">
                    <a16:creationId xmlns:a16="http://schemas.microsoft.com/office/drawing/2014/main" id="{284B19D3-02E8-0C0D-9A46-C56ED22113A1}"/>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0" name="Google Shape;20951;p38">
                <a:extLst>
                  <a:ext uri="{FF2B5EF4-FFF2-40B4-BE49-F238E27FC236}">
                    <a16:creationId xmlns:a16="http://schemas.microsoft.com/office/drawing/2014/main" id="{60DE8A11-A950-C8C6-1CAA-3B9B5BD76BD7}"/>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1" name="Google Shape;20952;p38">
                <a:extLst>
                  <a:ext uri="{FF2B5EF4-FFF2-40B4-BE49-F238E27FC236}">
                    <a16:creationId xmlns:a16="http://schemas.microsoft.com/office/drawing/2014/main" id="{51FBE018-307E-9072-7CF3-3ABD7B8F41B6}"/>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2" name="Google Shape;20953;p38">
                <a:extLst>
                  <a:ext uri="{FF2B5EF4-FFF2-40B4-BE49-F238E27FC236}">
                    <a16:creationId xmlns:a16="http://schemas.microsoft.com/office/drawing/2014/main" id="{B49D24EB-C793-E86F-4904-D7A5DBF251A7}"/>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3" name="Google Shape;20954;p38">
                <a:extLst>
                  <a:ext uri="{FF2B5EF4-FFF2-40B4-BE49-F238E27FC236}">
                    <a16:creationId xmlns:a16="http://schemas.microsoft.com/office/drawing/2014/main" id="{10D01877-EEBE-81D2-D4B5-6CDA56493109}"/>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4" name="Google Shape;20955;p38">
                <a:extLst>
                  <a:ext uri="{FF2B5EF4-FFF2-40B4-BE49-F238E27FC236}">
                    <a16:creationId xmlns:a16="http://schemas.microsoft.com/office/drawing/2014/main" id="{73BA9B6A-8F75-56EB-E4ED-4378D18079B3}"/>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5" name="Google Shape;20956;p38">
                <a:extLst>
                  <a:ext uri="{FF2B5EF4-FFF2-40B4-BE49-F238E27FC236}">
                    <a16:creationId xmlns:a16="http://schemas.microsoft.com/office/drawing/2014/main" id="{90766D3E-0860-FF0A-4581-FE80A4A310CE}"/>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6" name="Google Shape;20957;p38">
                <a:extLst>
                  <a:ext uri="{FF2B5EF4-FFF2-40B4-BE49-F238E27FC236}">
                    <a16:creationId xmlns:a16="http://schemas.microsoft.com/office/drawing/2014/main" id="{963D8B92-284D-F334-4276-C3B718A38DCD}"/>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7" name="Google Shape;20958;p38">
                <a:extLst>
                  <a:ext uri="{FF2B5EF4-FFF2-40B4-BE49-F238E27FC236}">
                    <a16:creationId xmlns:a16="http://schemas.microsoft.com/office/drawing/2014/main" id="{65C1D378-9488-BFB7-DFC9-9F959F031E9E}"/>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8" name="Google Shape;20959;p38">
                <a:extLst>
                  <a:ext uri="{FF2B5EF4-FFF2-40B4-BE49-F238E27FC236}">
                    <a16:creationId xmlns:a16="http://schemas.microsoft.com/office/drawing/2014/main" id="{9AD5B79C-81FC-4C9A-CA88-64FB859D157E}"/>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9" name="Google Shape;20960;p38">
                <a:extLst>
                  <a:ext uri="{FF2B5EF4-FFF2-40B4-BE49-F238E27FC236}">
                    <a16:creationId xmlns:a16="http://schemas.microsoft.com/office/drawing/2014/main" id="{2883A350-CF35-B9CA-3FCD-FB83F4E6EA6E}"/>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0" name="Google Shape;20961;p38">
                <a:extLst>
                  <a:ext uri="{FF2B5EF4-FFF2-40B4-BE49-F238E27FC236}">
                    <a16:creationId xmlns:a16="http://schemas.microsoft.com/office/drawing/2014/main" id="{EDBEF2D4-2BCA-ECE9-BBFC-01E430AC4571}"/>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1" name="Google Shape;20962;p38">
                <a:extLst>
                  <a:ext uri="{FF2B5EF4-FFF2-40B4-BE49-F238E27FC236}">
                    <a16:creationId xmlns:a16="http://schemas.microsoft.com/office/drawing/2014/main" id="{2B2548FA-811E-323A-BAA7-7E58A81AC2EC}"/>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2" name="Google Shape;20963;p38">
                <a:extLst>
                  <a:ext uri="{FF2B5EF4-FFF2-40B4-BE49-F238E27FC236}">
                    <a16:creationId xmlns:a16="http://schemas.microsoft.com/office/drawing/2014/main" id="{5F565487-D166-5C4E-7502-C59C1202A538}"/>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3" name="Google Shape;20964;p38">
                <a:extLst>
                  <a:ext uri="{FF2B5EF4-FFF2-40B4-BE49-F238E27FC236}">
                    <a16:creationId xmlns:a16="http://schemas.microsoft.com/office/drawing/2014/main" id="{C21E4B95-81F0-80CE-F441-F30CBF143B0E}"/>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4" name="Google Shape;20965;p38">
                <a:extLst>
                  <a:ext uri="{FF2B5EF4-FFF2-40B4-BE49-F238E27FC236}">
                    <a16:creationId xmlns:a16="http://schemas.microsoft.com/office/drawing/2014/main" id="{553153C9-30F5-C66D-4632-B891D7593955}"/>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5" name="Google Shape;20966;p38">
                <a:extLst>
                  <a:ext uri="{FF2B5EF4-FFF2-40B4-BE49-F238E27FC236}">
                    <a16:creationId xmlns:a16="http://schemas.microsoft.com/office/drawing/2014/main" id="{124B77CF-BCF0-F023-2856-B7DC96D5DA54}"/>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6" name="Google Shape;20967;p38">
                <a:extLst>
                  <a:ext uri="{FF2B5EF4-FFF2-40B4-BE49-F238E27FC236}">
                    <a16:creationId xmlns:a16="http://schemas.microsoft.com/office/drawing/2014/main" id="{C98B3D50-BB8C-EAB4-835D-6A22F022956D}"/>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7" name="Google Shape;20968;p38">
                <a:extLst>
                  <a:ext uri="{FF2B5EF4-FFF2-40B4-BE49-F238E27FC236}">
                    <a16:creationId xmlns:a16="http://schemas.microsoft.com/office/drawing/2014/main" id="{4E1B9521-0734-BD8B-F445-5BB2BEE0DE2F}"/>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8" name="Google Shape;20969;p38">
                <a:extLst>
                  <a:ext uri="{FF2B5EF4-FFF2-40B4-BE49-F238E27FC236}">
                    <a16:creationId xmlns:a16="http://schemas.microsoft.com/office/drawing/2014/main" id="{FCEA420A-0D0F-34C1-210B-0F88727674D0}"/>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9" name="Google Shape;20970;p38">
                <a:extLst>
                  <a:ext uri="{FF2B5EF4-FFF2-40B4-BE49-F238E27FC236}">
                    <a16:creationId xmlns:a16="http://schemas.microsoft.com/office/drawing/2014/main" id="{3DA593C1-E939-0803-6172-3EB5CD560622}"/>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0" name="Google Shape;20971;p38">
                <a:extLst>
                  <a:ext uri="{FF2B5EF4-FFF2-40B4-BE49-F238E27FC236}">
                    <a16:creationId xmlns:a16="http://schemas.microsoft.com/office/drawing/2014/main" id="{3D873CD7-015F-74DF-B3B7-757E571B2429}"/>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1" name="Google Shape;20972;p38">
                <a:extLst>
                  <a:ext uri="{FF2B5EF4-FFF2-40B4-BE49-F238E27FC236}">
                    <a16:creationId xmlns:a16="http://schemas.microsoft.com/office/drawing/2014/main" id="{9E19745F-637A-E347-8B4F-8B3A1B9A6B5B}"/>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2" name="Google Shape;20973;p38">
                <a:extLst>
                  <a:ext uri="{FF2B5EF4-FFF2-40B4-BE49-F238E27FC236}">
                    <a16:creationId xmlns:a16="http://schemas.microsoft.com/office/drawing/2014/main" id="{AB768EC5-2E68-7CAC-5374-BA8BD483031B}"/>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3" name="Google Shape;20974;p38">
                <a:extLst>
                  <a:ext uri="{FF2B5EF4-FFF2-40B4-BE49-F238E27FC236}">
                    <a16:creationId xmlns:a16="http://schemas.microsoft.com/office/drawing/2014/main" id="{DF998B0D-2A64-48EB-ECD5-4586EF45D424}"/>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4" name="Google Shape;20975;p38">
                <a:extLst>
                  <a:ext uri="{FF2B5EF4-FFF2-40B4-BE49-F238E27FC236}">
                    <a16:creationId xmlns:a16="http://schemas.microsoft.com/office/drawing/2014/main" id="{3E2C64F8-2299-F44E-BE3C-7F1AF181C748}"/>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5" name="Google Shape;20976;p38">
                <a:extLst>
                  <a:ext uri="{FF2B5EF4-FFF2-40B4-BE49-F238E27FC236}">
                    <a16:creationId xmlns:a16="http://schemas.microsoft.com/office/drawing/2014/main" id="{14876702-1849-A2C0-3880-23E26D9906BB}"/>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6" name="Google Shape;20977;p38">
                <a:extLst>
                  <a:ext uri="{FF2B5EF4-FFF2-40B4-BE49-F238E27FC236}">
                    <a16:creationId xmlns:a16="http://schemas.microsoft.com/office/drawing/2014/main" id="{3F98A365-0F2D-BB3D-175D-00FF15E7D3FE}"/>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7" name="Google Shape;20978;p38">
                <a:extLst>
                  <a:ext uri="{FF2B5EF4-FFF2-40B4-BE49-F238E27FC236}">
                    <a16:creationId xmlns:a16="http://schemas.microsoft.com/office/drawing/2014/main" id="{A7DC0D9D-4101-A0CD-04A3-EA7C254D380B}"/>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454" name="Google Shape;20979;p38">
              <a:extLst>
                <a:ext uri="{FF2B5EF4-FFF2-40B4-BE49-F238E27FC236}">
                  <a16:creationId xmlns:a16="http://schemas.microsoft.com/office/drawing/2014/main" id="{C571D274-FCB3-31B4-8B01-635B5420E7D7}"/>
                </a:ext>
              </a:extLst>
            </p:cNvPr>
            <p:cNvGrpSpPr/>
            <p:nvPr/>
          </p:nvGrpSpPr>
          <p:grpSpPr>
            <a:xfrm>
              <a:off x="313503" y="752215"/>
              <a:ext cx="8516808" cy="31489"/>
              <a:chOff x="76200" y="76206"/>
              <a:chExt cx="8925600" cy="33000"/>
            </a:xfrm>
            <a:grpFill/>
          </p:grpSpPr>
          <p:sp>
            <p:nvSpPr>
              <p:cNvPr id="674" name="Google Shape;20980;p38">
                <a:extLst>
                  <a:ext uri="{FF2B5EF4-FFF2-40B4-BE49-F238E27FC236}">
                    <a16:creationId xmlns:a16="http://schemas.microsoft.com/office/drawing/2014/main" id="{C9F2A6C3-B393-E98B-9C45-099A04C86F21}"/>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5" name="Google Shape;20981;p38">
                <a:extLst>
                  <a:ext uri="{FF2B5EF4-FFF2-40B4-BE49-F238E27FC236}">
                    <a16:creationId xmlns:a16="http://schemas.microsoft.com/office/drawing/2014/main" id="{E09A2B73-5D8C-F923-CE35-7C85DF1933EC}"/>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6" name="Google Shape;20982;p38">
                <a:extLst>
                  <a:ext uri="{FF2B5EF4-FFF2-40B4-BE49-F238E27FC236}">
                    <a16:creationId xmlns:a16="http://schemas.microsoft.com/office/drawing/2014/main" id="{32B52182-7BA3-5066-7D2C-92374B4C36ED}"/>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7" name="Google Shape;20983;p38">
                <a:extLst>
                  <a:ext uri="{FF2B5EF4-FFF2-40B4-BE49-F238E27FC236}">
                    <a16:creationId xmlns:a16="http://schemas.microsoft.com/office/drawing/2014/main" id="{F50B2B8C-5C00-9F70-E303-42D9A5D3E122}"/>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8" name="Google Shape;20984;p38">
                <a:extLst>
                  <a:ext uri="{FF2B5EF4-FFF2-40B4-BE49-F238E27FC236}">
                    <a16:creationId xmlns:a16="http://schemas.microsoft.com/office/drawing/2014/main" id="{D342940E-3AB9-006B-F0B5-501C16959E9F}"/>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9" name="Google Shape;20985;p38">
                <a:extLst>
                  <a:ext uri="{FF2B5EF4-FFF2-40B4-BE49-F238E27FC236}">
                    <a16:creationId xmlns:a16="http://schemas.microsoft.com/office/drawing/2014/main" id="{1770ACE4-DE0F-AF63-D3B2-6FFD1FDAAB3F}"/>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0" name="Google Shape;20986;p38">
                <a:extLst>
                  <a:ext uri="{FF2B5EF4-FFF2-40B4-BE49-F238E27FC236}">
                    <a16:creationId xmlns:a16="http://schemas.microsoft.com/office/drawing/2014/main" id="{CFAC77DC-E21E-EA22-0156-2127472DA34F}"/>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1" name="Google Shape;20987;p38">
                <a:extLst>
                  <a:ext uri="{FF2B5EF4-FFF2-40B4-BE49-F238E27FC236}">
                    <a16:creationId xmlns:a16="http://schemas.microsoft.com/office/drawing/2014/main" id="{1CAD4414-8218-64E8-E87E-8DFF0BB75A35}"/>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2" name="Google Shape;20988;p38">
                <a:extLst>
                  <a:ext uri="{FF2B5EF4-FFF2-40B4-BE49-F238E27FC236}">
                    <a16:creationId xmlns:a16="http://schemas.microsoft.com/office/drawing/2014/main" id="{DC4BFB9E-144B-615B-6FCD-764217FE33C1}"/>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3" name="Google Shape;20989;p38">
                <a:extLst>
                  <a:ext uri="{FF2B5EF4-FFF2-40B4-BE49-F238E27FC236}">
                    <a16:creationId xmlns:a16="http://schemas.microsoft.com/office/drawing/2014/main" id="{C09B81D0-D424-D36E-678D-A3956AEE7C0F}"/>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4" name="Google Shape;20990;p38">
                <a:extLst>
                  <a:ext uri="{FF2B5EF4-FFF2-40B4-BE49-F238E27FC236}">
                    <a16:creationId xmlns:a16="http://schemas.microsoft.com/office/drawing/2014/main" id="{778E951C-C86A-0F04-6AB1-4B3437DDD7C1}"/>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5" name="Google Shape;20991;p38">
                <a:extLst>
                  <a:ext uri="{FF2B5EF4-FFF2-40B4-BE49-F238E27FC236}">
                    <a16:creationId xmlns:a16="http://schemas.microsoft.com/office/drawing/2014/main" id="{A3580306-3A85-BD24-F124-992C4F85F36E}"/>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6" name="Google Shape;20992;p38">
                <a:extLst>
                  <a:ext uri="{FF2B5EF4-FFF2-40B4-BE49-F238E27FC236}">
                    <a16:creationId xmlns:a16="http://schemas.microsoft.com/office/drawing/2014/main" id="{73F520BA-7A75-2DFC-BE01-0E0389E8109A}"/>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7" name="Google Shape;20993;p38">
                <a:extLst>
                  <a:ext uri="{FF2B5EF4-FFF2-40B4-BE49-F238E27FC236}">
                    <a16:creationId xmlns:a16="http://schemas.microsoft.com/office/drawing/2014/main" id="{4569DC7A-5106-DB12-E4D5-51247F16C219}"/>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8" name="Google Shape;20994;p38">
                <a:extLst>
                  <a:ext uri="{FF2B5EF4-FFF2-40B4-BE49-F238E27FC236}">
                    <a16:creationId xmlns:a16="http://schemas.microsoft.com/office/drawing/2014/main" id="{1F961426-D6F9-448E-4237-F9A437E309D6}"/>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9" name="Google Shape;20995;p38">
                <a:extLst>
                  <a:ext uri="{FF2B5EF4-FFF2-40B4-BE49-F238E27FC236}">
                    <a16:creationId xmlns:a16="http://schemas.microsoft.com/office/drawing/2014/main" id="{EB2F005D-DDEB-28D6-3080-E88C786D4A65}"/>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0" name="Google Shape;20996;p38">
                <a:extLst>
                  <a:ext uri="{FF2B5EF4-FFF2-40B4-BE49-F238E27FC236}">
                    <a16:creationId xmlns:a16="http://schemas.microsoft.com/office/drawing/2014/main" id="{B3B89AF1-6F52-AD9B-28A6-A290ED05EA7D}"/>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1" name="Google Shape;20997;p38">
                <a:extLst>
                  <a:ext uri="{FF2B5EF4-FFF2-40B4-BE49-F238E27FC236}">
                    <a16:creationId xmlns:a16="http://schemas.microsoft.com/office/drawing/2014/main" id="{823B9CD6-945F-1552-9C92-79C18587942C}"/>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2" name="Google Shape;20998;p38">
                <a:extLst>
                  <a:ext uri="{FF2B5EF4-FFF2-40B4-BE49-F238E27FC236}">
                    <a16:creationId xmlns:a16="http://schemas.microsoft.com/office/drawing/2014/main" id="{80EE5241-FE2B-40E9-1108-8474838246BA}"/>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3" name="Google Shape;20999;p38">
                <a:extLst>
                  <a:ext uri="{FF2B5EF4-FFF2-40B4-BE49-F238E27FC236}">
                    <a16:creationId xmlns:a16="http://schemas.microsoft.com/office/drawing/2014/main" id="{543FDB53-102E-3395-DF32-3A862A69A3D4}"/>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4" name="Google Shape;21000;p38">
                <a:extLst>
                  <a:ext uri="{FF2B5EF4-FFF2-40B4-BE49-F238E27FC236}">
                    <a16:creationId xmlns:a16="http://schemas.microsoft.com/office/drawing/2014/main" id="{6C17289C-667B-73F8-43C7-A62085D30F61}"/>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5" name="Google Shape;21001;p38">
                <a:extLst>
                  <a:ext uri="{FF2B5EF4-FFF2-40B4-BE49-F238E27FC236}">
                    <a16:creationId xmlns:a16="http://schemas.microsoft.com/office/drawing/2014/main" id="{E895146C-9347-DD9E-2F66-AA4427CEB9B2}"/>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6" name="Google Shape;21002;p38">
                <a:extLst>
                  <a:ext uri="{FF2B5EF4-FFF2-40B4-BE49-F238E27FC236}">
                    <a16:creationId xmlns:a16="http://schemas.microsoft.com/office/drawing/2014/main" id="{B48A563D-8220-C992-89AE-A7238D24486A}"/>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7" name="Google Shape;21003;p38">
                <a:extLst>
                  <a:ext uri="{FF2B5EF4-FFF2-40B4-BE49-F238E27FC236}">
                    <a16:creationId xmlns:a16="http://schemas.microsoft.com/office/drawing/2014/main" id="{E72026BE-B13B-C39D-2A2C-4BAB64E4E50C}"/>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8" name="Google Shape;21004;p38">
                <a:extLst>
                  <a:ext uri="{FF2B5EF4-FFF2-40B4-BE49-F238E27FC236}">
                    <a16:creationId xmlns:a16="http://schemas.microsoft.com/office/drawing/2014/main" id="{09CB0F2E-A31F-F7E0-AF3F-C6CB476212E4}"/>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9" name="Google Shape;21005;p38">
                <a:extLst>
                  <a:ext uri="{FF2B5EF4-FFF2-40B4-BE49-F238E27FC236}">
                    <a16:creationId xmlns:a16="http://schemas.microsoft.com/office/drawing/2014/main" id="{D9DAF488-3355-41EE-8ADD-E2DB27060665}"/>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0" name="Google Shape;21006;p38">
                <a:extLst>
                  <a:ext uri="{FF2B5EF4-FFF2-40B4-BE49-F238E27FC236}">
                    <a16:creationId xmlns:a16="http://schemas.microsoft.com/office/drawing/2014/main" id="{EF48069A-C803-BAC0-0893-EC6FB5553FC1}"/>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1" name="Google Shape;21007;p38">
                <a:extLst>
                  <a:ext uri="{FF2B5EF4-FFF2-40B4-BE49-F238E27FC236}">
                    <a16:creationId xmlns:a16="http://schemas.microsoft.com/office/drawing/2014/main" id="{E4EB47B1-ADE6-B74B-228C-2E3A3271059B}"/>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2" name="Google Shape;21008;p38">
                <a:extLst>
                  <a:ext uri="{FF2B5EF4-FFF2-40B4-BE49-F238E27FC236}">
                    <a16:creationId xmlns:a16="http://schemas.microsoft.com/office/drawing/2014/main" id="{6D25A735-DE3E-5CA9-5349-506DA3457F63}"/>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3" name="Google Shape;21009;p38">
                <a:extLst>
                  <a:ext uri="{FF2B5EF4-FFF2-40B4-BE49-F238E27FC236}">
                    <a16:creationId xmlns:a16="http://schemas.microsoft.com/office/drawing/2014/main" id="{80AC9DCD-9944-FCA7-D82E-9F45E54167FF}"/>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4" name="Google Shape;21010;p38">
                <a:extLst>
                  <a:ext uri="{FF2B5EF4-FFF2-40B4-BE49-F238E27FC236}">
                    <a16:creationId xmlns:a16="http://schemas.microsoft.com/office/drawing/2014/main" id="{E74E5E39-D179-4A03-0A73-4430593EC642}"/>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5" name="Google Shape;21011;p38">
                <a:extLst>
                  <a:ext uri="{FF2B5EF4-FFF2-40B4-BE49-F238E27FC236}">
                    <a16:creationId xmlns:a16="http://schemas.microsoft.com/office/drawing/2014/main" id="{75D36483-1D36-086F-74BD-B9A87182AC4C}"/>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6" name="Google Shape;21012;p38">
                <a:extLst>
                  <a:ext uri="{FF2B5EF4-FFF2-40B4-BE49-F238E27FC236}">
                    <a16:creationId xmlns:a16="http://schemas.microsoft.com/office/drawing/2014/main" id="{EE0F98D0-CD7B-40B0-96C4-2E2FEDFD9EAF}"/>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7" name="Google Shape;21013;p38">
                <a:extLst>
                  <a:ext uri="{FF2B5EF4-FFF2-40B4-BE49-F238E27FC236}">
                    <a16:creationId xmlns:a16="http://schemas.microsoft.com/office/drawing/2014/main" id="{80DE7E4B-C8D0-578B-A200-70F01BC886B3}"/>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8" name="Google Shape;21014;p38">
                <a:extLst>
                  <a:ext uri="{FF2B5EF4-FFF2-40B4-BE49-F238E27FC236}">
                    <a16:creationId xmlns:a16="http://schemas.microsoft.com/office/drawing/2014/main" id="{C0F85181-0D42-19E4-B3BA-6FA20A708497}"/>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9" name="Google Shape;21015;p38">
                <a:extLst>
                  <a:ext uri="{FF2B5EF4-FFF2-40B4-BE49-F238E27FC236}">
                    <a16:creationId xmlns:a16="http://schemas.microsoft.com/office/drawing/2014/main" id="{C48F8EE6-154A-EE7F-C56B-23CA92BF07C2}"/>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0" name="Google Shape;21016;p38">
                <a:extLst>
                  <a:ext uri="{FF2B5EF4-FFF2-40B4-BE49-F238E27FC236}">
                    <a16:creationId xmlns:a16="http://schemas.microsoft.com/office/drawing/2014/main" id="{A6075B19-9A88-D3E4-1BD0-85645E26C252}"/>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1" name="Google Shape;21017;p38">
                <a:extLst>
                  <a:ext uri="{FF2B5EF4-FFF2-40B4-BE49-F238E27FC236}">
                    <a16:creationId xmlns:a16="http://schemas.microsoft.com/office/drawing/2014/main" id="{E85AB020-18AE-7F7C-3043-2D3D5C0037C0}"/>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2" name="Google Shape;21018;p38">
                <a:extLst>
                  <a:ext uri="{FF2B5EF4-FFF2-40B4-BE49-F238E27FC236}">
                    <a16:creationId xmlns:a16="http://schemas.microsoft.com/office/drawing/2014/main" id="{BE8FE200-3ED3-E9DC-8FFB-CA9FFE15FB75}"/>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3" name="Google Shape;21019;p38">
                <a:extLst>
                  <a:ext uri="{FF2B5EF4-FFF2-40B4-BE49-F238E27FC236}">
                    <a16:creationId xmlns:a16="http://schemas.microsoft.com/office/drawing/2014/main" id="{39B24A14-7AD9-1644-77DB-E7D3121ACA5F}"/>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4" name="Google Shape;21020;p38">
                <a:extLst>
                  <a:ext uri="{FF2B5EF4-FFF2-40B4-BE49-F238E27FC236}">
                    <a16:creationId xmlns:a16="http://schemas.microsoft.com/office/drawing/2014/main" id="{6530D83D-5E80-BEC1-9565-FE8F3D7E3B72}"/>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5" name="Google Shape;21021;p38">
                <a:extLst>
                  <a:ext uri="{FF2B5EF4-FFF2-40B4-BE49-F238E27FC236}">
                    <a16:creationId xmlns:a16="http://schemas.microsoft.com/office/drawing/2014/main" id="{98331A65-72A5-C50D-8EDB-6307C9887CE2}"/>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6" name="Google Shape;21022;p38">
                <a:extLst>
                  <a:ext uri="{FF2B5EF4-FFF2-40B4-BE49-F238E27FC236}">
                    <a16:creationId xmlns:a16="http://schemas.microsoft.com/office/drawing/2014/main" id="{6661AEE2-BB09-1E48-A556-38B6923AE0CB}"/>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7" name="Google Shape;21023;p38">
                <a:extLst>
                  <a:ext uri="{FF2B5EF4-FFF2-40B4-BE49-F238E27FC236}">
                    <a16:creationId xmlns:a16="http://schemas.microsoft.com/office/drawing/2014/main" id="{BE2D1C55-24AD-1140-9373-2CD7841C2E09}"/>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8" name="Google Shape;21024;p38">
                <a:extLst>
                  <a:ext uri="{FF2B5EF4-FFF2-40B4-BE49-F238E27FC236}">
                    <a16:creationId xmlns:a16="http://schemas.microsoft.com/office/drawing/2014/main" id="{772D6412-4CDA-4899-2F42-6A6A5CEA32F9}"/>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9" name="Google Shape;21025;p38">
                <a:extLst>
                  <a:ext uri="{FF2B5EF4-FFF2-40B4-BE49-F238E27FC236}">
                    <a16:creationId xmlns:a16="http://schemas.microsoft.com/office/drawing/2014/main" id="{599AC591-BA0E-418A-DF8B-C3E51C841C56}"/>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0" name="Google Shape;21026;p38">
                <a:extLst>
                  <a:ext uri="{FF2B5EF4-FFF2-40B4-BE49-F238E27FC236}">
                    <a16:creationId xmlns:a16="http://schemas.microsoft.com/office/drawing/2014/main" id="{C6A19AB1-5F05-F220-5C82-1224574689E9}"/>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1" name="Google Shape;21027;p38">
                <a:extLst>
                  <a:ext uri="{FF2B5EF4-FFF2-40B4-BE49-F238E27FC236}">
                    <a16:creationId xmlns:a16="http://schemas.microsoft.com/office/drawing/2014/main" id="{1FEDFBF3-FFF3-FA26-3427-6D1F98C9B854}"/>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2" name="Google Shape;21028;p38">
                <a:extLst>
                  <a:ext uri="{FF2B5EF4-FFF2-40B4-BE49-F238E27FC236}">
                    <a16:creationId xmlns:a16="http://schemas.microsoft.com/office/drawing/2014/main" id="{B8D72CF5-5298-3EBD-B363-82128DB921BC}"/>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3" name="Google Shape;21029;p38">
                <a:extLst>
                  <a:ext uri="{FF2B5EF4-FFF2-40B4-BE49-F238E27FC236}">
                    <a16:creationId xmlns:a16="http://schemas.microsoft.com/office/drawing/2014/main" id="{23A51E6A-7A83-086E-384A-5B09C2985BF8}"/>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4" name="Google Shape;21030;p38">
                <a:extLst>
                  <a:ext uri="{FF2B5EF4-FFF2-40B4-BE49-F238E27FC236}">
                    <a16:creationId xmlns:a16="http://schemas.microsoft.com/office/drawing/2014/main" id="{E342047A-F5E8-726D-A97F-CCDB134B9E6A}"/>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5" name="Google Shape;21031;p38">
                <a:extLst>
                  <a:ext uri="{FF2B5EF4-FFF2-40B4-BE49-F238E27FC236}">
                    <a16:creationId xmlns:a16="http://schemas.microsoft.com/office/drawing/2014/main" id="{C6192BA1-4645-81E5-BFE2-6EEF10470023}"/>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6" name="Google Shape;21032;p38">
                <a:extLst>
                  <a:ext uri="{FF2B5EF4-FFF2-40B4-BE49-F238E27FC236}">
                    <a16:creationId xmlns:a16="http://schemas.microsoft.com/office/drawing/2014/main" id="{78FCAA28-B78B-A8AC-509B-8C38F52B56D7}"/>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7" name="Google Shape;21033;p38">
                <a:extLst>
                  <a:ext uri="{FF2B5EF4-FFF2-40B4-BE49-F238E27FC236}">
                    <a16:creationId xmlns:a16="http://schemas.microsoft.com/office/drawing/2014/main" id="{8DD39F7D-CACA-82FC-F953-F4B1BC9546FD}"/>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8" name="Google Shape;21034;p38">
                <a:extLst>
                  <a:ext uri="{FF2B5EF4-FFF2-40B4-BE49-F238E27FC236}">
                    <a16:creationId xmlns:a16="http://schemas.microsoft.com/office/drawing/2014/main" id="{D6BC64B8-820D-1928-4C81-20583EFB818A}"/>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9" name="Google Shape;21035;p38">
                <a:extLst>
                  <a:ext uri="{FF2B5EF4-FFF2-40B4-BE49-F238E27FC236}">
                    <a16:creationId xmlns:a16="http://schemas.microsoft.com/office/drawing/2014/main" id="{6AF19315-2158-67D6-C894-AFABA68188C6}"/>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0" name="Google Shape;21036;p38">
                <a:extLst>
                  <a:ext uri="{FF2B5EF4-FFF2-40B4-BE49-F238E27FC236}">
                    <a16:creationId xmlns:a16="http://schemas.microsoft.com/office/drawing/2014/main" id="{6A482406-4A47-233D-DDEF-717F6AA00FA4}"/>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1" name="Google Shape;21037;p38">
                <a:extLst>
                  <a:ext uri="{FF2B5EF4-FFF2-40B4-BE49-F238E27FC236}">
                    <a16:creationId xmlns:a16="http://schemas.microsoft.com/office/drawing/2014/main" id="{73A58CC8-7AD8-CA3B-F2E9-EF6FD0900500}"/>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2" name="Google Shape;21038;p38">
                <a:extLst>
                  <a:ext uri="{FF2B5EF4-FFF2-40B4-BE49-F238E27FC236}">
                    <a16:creationId xmlns:a16="http://schemas.microsoft.com/office/drawing/2014/main" id="{D49AE0AE-F58D-CAEB-C242-7B295950D103}"/>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3" name="Google Shape;21039;p38">
                <a:extLst>
                  <a:ext uri="{FF2B5EF4-FFF2-40B4-BE49-F238E27FC236}">
                    <a16:creationId xmlns:a16="http://schemas.microsoft.com/office/drawing/2014/main" id="{DC118E96-74A0-C234-2747-A568E1DC744D}"/>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4" name="Google Shape;21040;p38">
                <a:extLst>
                  <a:ext uri="{FF2B5EF4-FFF2-40B4-BE49-F238E27FC236}">
                    <a16:creationId xmlns:a16="http://schemas.microsoft.com/office/drawing/2014/main" id="{B09CA73E-A444-AB63-2F59-42A2A00EC6FD}"/>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5" name="Google Shape;21041;p38">
                <a:extLst>
                  <a:ext uri="{FF2B5EF4-FFF2-40B4-BE49-F238E27FC236}">
                    <a16:creationId xmlns:a16="http://schemas.microsoft.com/office/drawing/2014/main" id="{2A1039FC-0B76-65E9-CCB3-4A4A8265C525}"/>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6" name="Google Shape;21042;p38">
                <a:extLst>
                  <a:ext uri="{FF2B5EF4-FFF2-40B4-BE49-F238E27FC236}">
                    <a16:creationId xmlns:a16="http://schemas.microsoft.com/office/drawing/2014/main" id="{123DFE60-ED10-E48D-13CF-41426C793842}"/>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7" name="Google Shape;21043;p38">
                <a:extLst>
                  <a:ext uri="{FF2B5EF4-FFF2-40B4-BE49-F238E27FC236}">
                    <a16:creationId xmlns:a16="http://schemas.microsoft.com/office/drawing/2014/main" id="{8912ADA2-43E6-7617-8D6F-E0BD69E82A19}"/>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8" name="Google Shape;21044;p38">
                <a:extLst>
                  <a:ext uri="{FF2B5EF4-FFF2-40B4-BE49-F238E27FC236}">
                    <a16:creationId xmlns:a16="http://schemas.microsoft.com/office/drawing/2014/main" id="{D7B66771-7F4D-FD8D-73EB-21D2C1BEBCAE}"/>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9" name="Google Shape;21045;p38">
                <a:extLst>
                  <a:ext uri="{FF2B5EF4-FFF2-40B4-BE49-F238E27FC236}">
                    <a16:creationId xmlns:a16="http://schemas.microsoft.com/office/drawing/2014/main" id="{61F938A0-C842-E646-71A8-4E24923D782B}"/>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0" name="Google Shape;21046;p38">
                <a:extLst>
                  <a:ext uri="{FF2B5EF4-FFF2-40B4-BE49-F238E27FC236}">
                    <a16:creationId xmlns:a16="http://schemas.microsoft.com/office/drawing/2014/main" id="{3AE8FFE5-2991-FCDE-2F9E-4F5E6C49EE3E}"/>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1" name="Google Shape;21047;p38">
                <a:extLst>
                  <a:ext uri="{FF2B5EF4-FFF2-40B4-BE49-F238E27FC236}">
                    <a16:creationId xmlns:a16="http://schemas.microsoft.com/office/drawing/2014/main" id="{859A33AF-9E8A-AB16-F467-1CBC0A2B9A16}"/>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2" name="Google Shape;21048;p38">
                <a:extLst>
                  <a:ext uri="{FF2B5EF4-FFF2-40B4-BE49-F238E27FC236}">
                    <a16:creationId xmlns:a16="http://schemas.microsoft.com/office/drawing/2014/main" id="{1947BE9E-B675-167E-E748-C3838C9BFA6F}"/>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3" name="Google Shape;21049;p38">
                <a:extLst>
                  <a:ext uri="{FF2B5EF4-FFF2-40B4-BE49-F238E27FC236}">
                    <a16:creationId xmlns:a16="http://schemas.microsoft.com/office/drawing/2014/main" id="{9297CC58-1F82-9C3B-C931-0813FE72C71E}"/>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4" name="Google Shape;21050;p38">
                <a:extLst>
                  <a:ext uri="{FF2B5EF4-FFF2-40B4-BE49-F238E27FC236}">
                    <a16:creationId xmlns:a16="http://schemas.microsoft.com/office/drawing/2014/main" id="{F98C8383-4FCE-77F7-EF17-D2DC3D9E6089}"/>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5" name="Google Shape;21051;p38">
                <a:extLst>
                  <a:ext uri="{FF2B5EF4-FFF2-40B4-BE49-F238E27FC236}">
                    <a16:creationId xmlns:a16="http://schemas.microsoft.com/office/drawing/2014/main" id="{08C39DA8-F74D-4D4A-9215-A26386F35AC1}"/>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455" name="Google Shape;21052;p38">
              <a:extLst>
                <a:ext uri="{FF2B5EF4-FFF2-40B4-BE49-F238E27FC236}">
                  <a16:creationId xmlns:a16="http://schemas.microsoft.com/office/drawing/2014/main" id="{E3D49AAA-3DCE-7250-2E60-15F57BB55B17}"/>
                </a:ext>
              </a:extLst>
            </p:cNvPr>
            <p:cNvGrpSpPr/>
            <p:nvPr/>
          </p:nvGrpSpPr>
          <p:grpSpPr>
            <a:xfrm>
              <a:off x="313503" y="858322"/>
              <a:ext cx="8516808" cy="31489"/>
              <a:chOff x="76200" y="76206"/>
              <a:chExt cx="8925600" cy="33000"/>
            </a:xfrm>
            <a:grpFill/>
          </p:grpSpPr>
          <p:sp>
            <p:nvSpPr>
              <p:cNvPr id="602" name="Google Shape;21053;p38">
                <a:extLst>
                  <a:ext uri="{FF2B5EF4-FFF2-40B4-BE49-F238E27FC236}">
                    <a16:creationId xmlns:a16="http://schemas.microsoft.com/office/drawing/2014/main" id="{31EA3530-C504-E5BD-4F86-223EF8A02635}"/>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3" name="Google Shape;21054;p38">
                <a:extLst>
                  <a:ext uri="{FF2B5EF4-FFF2-40B4-BE49-F238E27FC236}">
                    <a16:creationId xmlns:a16="http://schemas.microsoft.com/office/drawing/2014/main" id="{5B28AFC6-9220-50FD-16D1-76D78A44FA66}"/>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4" name="Google Shape;21055;p38">
                <a:extLst>
                  <a:ext uri="{FF2B5EF4-FFF2-40B4-BE49-F238E27FC236}">
                    <a16:creationId xmlns:a16="http://schemas.microsoft.com/office/drawing/2014/main" id="{E0463CA5-3EE3-7EDE-02C5-6DDFF97859CD}"/>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5" name="Google Shape;21056;p38">
                <a:extLst>
                  <a:ext uri="{FF2B5EF4-FFF2-40B4-BE49-F238E27FC236}">
                    <a16:creationId xmlns:a16="http://schemas.microsoft.com/office/drawing/2014/main" id="{ABEC09A5-3CD6-FB20-6F24-80467D716443}"/>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6" name="Google Shape;21057;p38">
                <a:extLst>
                  <a:ext uri="{FF2B5EF4-FFF2-40B4-BE49-F238E27FC236}">
                    <a16:creationId xmlns:a16="http://schemas.microsoft.com/office/drawing/2014/main" id="{27FAB909-A451-2D97-45D3-B7CFBA5E79E6}"/>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7" name="Google Shape;21058;p38">
                <a:extLst>
                  <a:ext uri="{FF2B5EF4-FFF2-40B4-BE49-F238E27FC236}">
                    <a16:creationId xmlns:a16="http://schemas.microsoft.com/office/drawing/2014/main" id="{E29AD8D8-86C2-457E-DC10-0610D846E00D}"/>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8" name="Google Shape;21059;p38">
                <a:extLst>
                  <a:ext uri="{FF2B5EF4-FFF2-40B4-BE49-F238E27FC236}">
                    <a16:creationId xmlns:a16="http://schemas.microsoft.com/office/drawing/2014/main" id="{6B5AE3EC-68A7-B8A0-4273-3B4DD669C91B}"/>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9" name="Google Shape;21060;p38">
                <a:extLst>
                  <a:ext uri="{FF2B5EF4-FFF2-40B4-BE49-F238E27FC236}">
                    <a16:creationId xmlns:a16="http://schemas.microsoft.com/office/drawing/2014/main" id="{939A4083-4F41-A0A0-A066-4D324B2BFC1A}"/>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0" name="Google Shape;21061;p38">
                <a:extLst>
                  <a:ext uri="{FF2B5EF4-FFF2-40B4-BE49-F238E27FC236}">
                    <a16:creationId xmlns:a16="http://schemas.microsoft.com/office/drawing/2014/main" id="{857997E0-47B4-9A41-8F2A-0EC657636633}"/>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1" name="Google Shape;21062;p38">
                <a:extLst>
                  <a:ext uri="{FF2B5EF4-FFF2-40B4-BE49-F238E27FC236}">
                    <a16:creationId xmlns:a16="http://schemas.microsoft.com/office/drawing/2014/main" id="{0B8CD605-6985-407A-8BF0-8435D81AC803}"/>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2" name="Google Shape;21063;p38">
                <a:extLst>
                  <a:ext uri="{FF2B5EF4-FFF2-40B4-BE49-F238E27FC236}">
                    <a16:creationId xmlns:a16="http://schemas.microsoft.com/office/drawing/2014/main" id="{632A80DE-7F73-D082-190C-CB2770822BFC}"/>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3" name="Google Shape;21064;p38">
                <a:extLst>
                  <a:ext uri="{FF2B5EF4-FFF2-40B4-BE49-F238E27FC236}">
                    <a16:creationId xmlns:a16="http://schemas.microsoft.com/office/drawing/2014/main" id="{7987364E-AE8B-D851-D765-2419EE91CED2}"/>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4" name="Google Shape;21065;p38">
                <a:extLst>
                  <a:ext uri="{FF2B5EF4-FFF2-40B4-BE49-F238E27FC236}">
                    <a16:creationId xmlns:a16="http://schemas.microsoft.com/office/drawing/2014/main" id="{4F1C6D8D-2B2A-6FF9-FB6E-1A887D94D858}"/>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5" name="Google Shape;21066;p38">
                <a:extLst>
                  <a:ext uri="{FF2B5EF4-FFF2-40B4-BE49-F238E27FC236}">
                    <a16:creationId xmlns:a16="http://schemas.microsoft.com/office/drawing/2014/main" id="{F269E056-11D0-DC70-19D2-6A2D90D155BE}"/>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6" name="Google Shape;21067;p38">
                <a:extLst>
                  <a:ext uri="{FF2B5EF4-FFF2-40B4-BE49-F238E27FC236}">
                    <a16:creationId xmlns:a16="http://schemas.microsoft.com/office/drawing/2014/main" id="{812F866D-2733-A11A-7CB8-78EDB27371B9}"/>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7" name="Google Shape;21068;p38">
                <a:extLst>
                  <a:ext uri="{FF2B5EF4-FFF2-40B4-BE49-F238E27FC236}">
                    <a16:creationId xmlns:a16="http://schemas.microsoft.com/office/drawing/2014/main" id="{7B5F1272-7C53-AC36-2C2E-B2E9A04BFD8D}"/>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8" name="Google Shape;21069;p38">
                <a:extLst>
                  <a:ext uri="{FF2B5EF4-FFF2-40B4-BE49-F238E27FC236}">
                    <a16:creationId xmlns:a16="http://schemas.microsoft.com/office/drawing/2014/main" id="{68FF3C8D-1217-8A95-665C-6BF0B1062FCE}"/>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9" name="Google Shape;21070;p38">
                <a:extLst>
                  <a:ext uri="{FF2B5EF4-FFF2-40B4-BE49-F238E27FC236}">
                    <a16:creationId xmlns:a16="http://schemas.microsoft.com/office/drawing/2014/main" id="{409BE1DD-1824-8AD2-7C95-6D961E0859D9}"/>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0" name="Google Shape;21071;p38">
                <a:extLst>
                  <a:ext uri="{FF2B5EF4-FFF2-40B4-BE49-F238E27FC236}">
                    <a16:creationId xmlns:a16="http://schemas.microsoft.com/office/drawing/2014/main" id="{574F32A3-479F-0AF7-262F-CAAB1E66FAAD}"/>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1" name="Google Shape;21072;p38">
                <a:extLst>
                  <a:ext uri="{FF2B5EF4-FFF2-40B4-BE49-F238E27FC236}">
                    <a16:creationId xmlns:a16="http://schemas.microsoft.com/office/drawing/2014/main" id="{F8206F8A-AC37-9A00-F71D-7C03A336E8FD}"/>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2" name="Google Shape;21073;p38">
                <a:extLst>
                  <a:ext uri="{FF2B5EF4-FFF2-40B4-BE49-F238E27FC236}">
                    <a16:creationId xmlns:a16="http://schemas.microsoft.com/office/drawing/2014/main" id="{ADF8ECF8-AC9A-9FD6-FF17-5C377E8AA689}"/>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3" name="Google Shape;21074;p38">
                <a:extLst>
                  <a:ext uri="{FF2B5EF4-FFF2-40B4-BE49-F238E27FC236}">
                    <a16:creationId xmlns:a16="http://schemas.microsoft.com/office/drawing/2014/main" id="{27809CA6-B23B-E389-F2BB-2F541CF01295}"/>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4" name="Google Shape;21075;p38">
                <a:extLst>
                  <a:ext uri="{FF2B5EF4-FFF2-40B4-BE49-F238E27FC236}">
                    <a16:creationId xmlns:a16="http://schemas.microsoft.com/office/drawing/2014/main" id="{E9A74934-32CB-C86F-3ABA-852A178B0AF3}"/>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5" name="Google Shape;21076;p38">
                <a:extLst>
                  <a:ext uri="{FF2B5EF4-FFF2-40B4-BE49-F238E27FC236}">
                    <a16:creationId xmlns:a16="http://schemas.microsoft.com/office/drawing/2014/main" id="{791895D4-D1A4-B50F-C016-A1F818356098}"/>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6" name="Google Shape;21077;p38">
                <a:extLst>
                  <a:ext uri="{FF2B5EF4-FFF2-40B4-BE49-F238E27FC236}">
                    <a16:creationId xmlns:a16="http://schemas.microsoft.com/office/drawing/2014/main" id="{2706BE72-98EE-35A6-888D-2C34738B59C5}"/>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7" name="Google Shape;21078;p38">
                <a:extLst>
                  <a:ext uri="{FF2B5EF4-FFF2-40B4-BE49-F238E27FC236}">
                    <a16:creationId xmlns:a16="http://schemas.microsoft.com/office/drawing/2014/main" id="{4782FD1D-40AA-E357-A09B-63452E2FB6CB}"/>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8" name="Google Shape;21079;p38">
                <a:extLst>
                  <a:ext uri="{FF2B5EF4-FFF2-40B4-BE49-F238E27FC236}">
                    <a16:creationId xmlns:a16="http://schemas.microsoft.com/office/drawing/2014/main" id="{FFB91411-BA83-0C3C-7D7E-A86E0035ABE0}"/>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9" name="Google Shape;21080;p38">
                <a:extLst>
                  <a:ext uri="{FF2B5EF4-FFF2-40B4-BE49-F238E27FC236}">
                    <a16:creationId xmlns:a16="http://schemas.microsoft.com/office/drawing/2014/main" id="{5E86A651-FFC2-E9D0-DBE3-FFC51AF8F0AC}"/>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0" name="Google Shape;21081;p38">
                <a:extLst>
                  <a:ext uri="{FF2B5EF4-FFF2-40B4-BE49-F238E27FC236}">
                    <a16:creationId xmlns:a16="http://schemas.microsoft.com/office/drawing/2014/main" id="{92866CFD-E1FA-CDB6-93D4-C9DE44B4621B}"/>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1" name="Google Shape;21082;p38">
                <a:extLst>
                  <a:ext uri="{FF2B5EF4-FFF2-40B4-BE49-F238E27FC236}">
                    <a16:creationId xmlns:a16="http://schemas.microsoft.com/office/drawing/2014/main" id="{7CAD4185-CAF4-7CD5-C227-2DCA130E0B87}"/>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2" name="Google Shape;21083;p38">
                <a:extLst>
                  <a:ext uri="{FF2B5EF4-FFF2-40B4-BE49-F238E27FC236}">
                    <a16:creationId xmlns:a16="http://schemas.microsoft.com/office/drawing/2014/main" id="{09FD9D17-A025-FA1D-4634-8670580EC01D}"/>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3" name="Google Shape;21084;p38">
                <a:extLst>
                  <a:ext uri="{FF2B5EF4-FFF2-40B4-BE49-F238E27FC236}">
                    <a16:creationId xmlns:a16="http://schemas.microsoft.com/office/drawing/2014/main" id="{22D55B66-924E-F7A7-B36A-8E1F312395D3}"/>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4" name="Google Shape;21085;p38">
                <a:extLst>
                  <a:ext uri="{FF2B5EF4-FFF2-40B4-BE49-F238E27FC236}">
                    <a16:creationId xmlns:a16="http://schemas.microsoft.com/office/drawing/2014/main" id="{F9CDF23E-5001-DA9E-C169-05F778A7AA5F}"/>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5" name="Google Shape;21086;p38">
                <a:extLst>
                  <a:ext uri="{FF2B5EF4-FFF2-40B4-BE49-F238E27FC236}">
                    <a16:creationId xmlns:a16="http://schemas.microsoft.com/office/drawing/2014/main" id="{EB252A45-B1E6-8704-083A-ECC8A93E5FD9}"/>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6" name="Google Shape;21087;p38">
                <a:extLst>
                  <a:ext uri="{FF2B5EF4-FFF2-40B4-BE49-F238E27FC236}">
                    <a16:creationId xmlns:a16="http://schemas.microsoft.com/office/drawing/2014/main" id="{F26E535F-7C8E-E4B4-1E20-E865C65329DA}"/>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7" name="Google Shape;21088;p38">
                <a:extLst>
                  <a:ext uri="{FF2B5EF4-FFF2-40B4-BE49-F238E27FC236}">
                    <a16:creationId xmlns:a16="http://schemas.microsoft.com/office/drawing/2014/main" id="{88E95CDD-413F-3103-8527-CC9D6723C31B}"/>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8" name="Google Shape;21089;p38">
                <a:extLst>
                  <a:ext uri="{FF2B5EF4-FFF2-40B4-BE49-F238E27FC236}">
                    <a16:creationId xmlns:a16="http://schemas.microsoft.com/office/drawing/2014/main" id="{4E9FBDF4-C213-1F90-9AD9-8EC919F8E484}"/>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9" name="Google Shape;21090;p38">
                <a:extLst>
                  <a:ext uri="{FF2B5EF4-FFF2-40B4-BE49-F238E27FC236}">
                    <a16:creationId xmlns:a16="http://schemas.microsoft.com/office/drawing/2014/main" id="{B3974C60-E641-FEA4-589B-40A2290C0340}"/>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0" name="Google Shape;21091;p38">
                <a:extLst>
                  <a:ext uri="{FF2B5EF4-FFF2-40B4-BE49-F238E27FC236}">
                    <a16:creationId xmlns:a16="http://schemas.microsoft.com/office/drawing/2014/main" id="{DDD5BEC8-6577-A734-600C-7A31FAC2265C}"/>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1" name="Google Shape;21092;p38">
                <a:extLst>
                  <a:ext uri="{FF2B5EF4-FFF2-40B4-BE49-F238E27FC236}">
                    <a16:creationId xmlns:a16="http://schemas.microsoft.com/office/drawing/2014/main" id="{FE071FA5-CA33-9409-0BA7-169A2F3E6789}"/>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2" name="Google Shape;21093;p38">
                <a:extLst>
                  <a:ext uri="{FF2B5EF4-FFF2-40B4-BE49-F238E27FC236}">
                    <a16:creationId xmlns:a16="http://schemas.microsoft.com/office/drawing/2014/main" id="{67F99469-2160-AE56-6552-1F63025E35AA}"/>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3" name="Google Shape;21094;p38">
                <a:extLst>
                  <a:ext uri="{FF2B5EF4-FFF2-40B4-BE49-F238E27FC236}">
                    <a16:creationId xmlns:a16="http://schemas.microsoft.com/office/drawing/2014/main" id="{6E41E88D-A528-4676-C8E9-D128D1285865}"/>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4" name="Google Shape;21095;p38">
                <a:extLst>
                  <a:ext uri="{FF2B5EF4-FFF2-40B4-BE49-F238E27FC236}">
                    <a16:creationId xmlns:a16="http://schemas.microsoft.com/office/drawing/2014/main" id="{6743EC23-2CE6-0B99-5D6C-678AF8C53E0C}"/>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5" name="Google Shape;21096;p38">
                <a:extLst>
                  <a:ext uri="{FF2B5EF4-FFF2-40B4-BE49-F238E27FC236}">
                    <a16:creationId xmlns:a16="http://schemas.microsoft.com/office/drawing/2014/main" id="{01B8D8B4-F5F7-32E2-63D9-E1D64244F715}"/>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6" name="Google Shape;21097;p38">
                <a:extLst>
                  <a:ext uri="{FF2B5EF4-FFF2-40B4-BE49-F238E27FC236}">
                    <a16:creationId xmlns:a16="http://schemas.microsoft.com/office/drawing/2014/main" id="{86E29AD8-413F-0D62-D017-4668F88734CE}"/>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7" name="Google Shape;21098;p38">
                <a:extLst>
                  <a:ext uri="{FF2B5EF4-FFF2-40B4-BE49-F238E27FC236}">
                    <a16:creationId xmlns:a16="http://schemas.microsoft.com/office/drawing/2014/main" id="{A1320D2C-2C95-4605-BCAB-C373DA150235}"/>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8" name="Google Shape;21099;p38">
                <a:extLst>
                  <a:ext uri="{FF2B5EF4-FFF2-40B4-BE49-F238E27FC236}">
                    <a16:creationId xmlns:a16="http://schemas.microsoft.com/office/drawing/2014/main" id="{9BF291EE-A1C6-F2FF-B0A9-5C30CF59AA45}"/>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9" name="Google Shape;21100;p38">
                <a:extLst>
                  <a:ext uri="{FF2B5EF4-FFF2-40B4-BE49-F238E27FC236}">
                    <a16:creationId xmlns:a16="http://schemas.microsoft.com/office/drawing/2014/main" id="{AD79DDD2-13C1-880D-44FF-6ECA02CF326B}"/>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0" name="Google Shape;21101;p38">
                <a:extLst>
                  <a:ext uri="{FF2B5EF4-FFF2-40B4-BE49-F238E27FC236}">
                    <a16:creationId xmlns:a16="http://schemas.microsoft.com/office/drawing/2014/main" id="{37862D0D-31F4-CB7C-38B0-A7AEA966A548}"/>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1" name="Google Shape;21102;p38">
                <a:extLst>
                  <a:ext uri="{FF2B5EF4-FFF2-40B4-BE49-F238E27FC236}">
                    <a16:creationId xmlns:a16="http://schemas.microsoft.com/office/drawing/2014/main" id="{876EE299-BF4B-8BCE-5DF1-095AAF8CFBA9}"/>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2" name="Google Shape;21103;p38">
                <a:extLst>
                  <a:ext uri="{FF2B5EF4-FFF2-40B4-BE49-F238E27FC236}">
                    <a16:creationId xmlns:a16="http://schemas.microsoft.com/office/drawing/2014/main" id="{DD285ABB-7009-5E63-C5D4-3CF5A0E21625}"/>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3" name="Google Shape;21104;p38">
                <a:extLst>
                  <a:ext uri="{FF2B5EF4-FFF2-40B4-BE49-F238E27FC236}">
                    <a16:creationId xmlns:a16="http://schemas.microsoft.com/office/drawing/2014/main" id="{79AA22E8-836A-2AA2-5A32-CFAF0CCFB328}"/>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4" name="Google Shape;21105;p38">
                <a:extLst>
                  <a:ext uri="{FF2B5EF4-FFF2-40B4-BE49-F238E27FC236}">
                    <a16:creationId xmlns:a16="http://schemas.microsoft.com/office/drawing/2014/main" id="{63F57480-16C5-F60D-B909-AAE959BBDE2F}"/>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5" name="Google Shape;21106;p38">
                <a:extLst>
                  <a:ext uri="{FF2B5EF4-FFF2-40B4-BE49-F238E27FC236}">
                    <a16:creationId xmlns:a16="http://schemas.microsoft.com/office/drawing/2014/main" id="{48D8E518-2336-51C9-E1F6-260DAC97653B}"/>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6" name="Google Shape;21107;p38">
                <a:extLst>
                  <a:ext uri="{FF2B5EF4-FFF2-40B4-BE49-F238E27FC236}">
                    <a16:creationId xmlns:a16="http://schemas.microsoft.com/office/drawing/2014/main" id="{9A9EB374-F1DD-5E36-B3E8-7E192E2055B1}"/>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7" name="Google Shape;21108;p38">
                <a:extLst>
                  <a:ext uri="{FF2B5EF4-FFF2-40B4-BE49-F238E27FC236}">
                    <a16:creationId xmlns:a16="http://schemas.microsoft.com/office/drawing/2014/main" id="{29B27FDE-31D5-1268-EB88-F6DA46E206C2}"/>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8" name="Google Shape;21109;p38">
                <a:extLst>
                  <a:ext uri="{FF2B5EF4-FFF2-40B4-BE49-F238E27FC236}">
                    <a16:creationId xmlns:a16="http://schemas.microsoft.com/office/drawing/2014/main" id="{E72DD4C7-A4E9-5264-BAD2-7E134D5B3CD6}"/>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9" name="Google Shape;21110;p38">
                <a:extLst>
                  <a:ext uri="{FF2B5EF4-FFF2-40B4-BE49-F238E27FC236}">
                    <a16:creationId xmlns:a16="http://schemas.microsoft.com/office/drawing/2014/main" id="{83B043CF-76FF-99B1-E8CA-6C31667BA466}"/>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0" name="Google Shape;21111;p38">
                <a:extLst>
                  <a:ext uri="{FF2B5EF4-FFF2-40B4-BE49-F238E27FC236}">
                    <a16:creationId xmlns:a16="http://schemas.microsoft.com/office/drawing/2014/main" id="{A284B30B-9DD1-5218-3567-CB2963207F25}"/>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1" name="Google Shape;21112;p38">
                <a:extLst>
                  <a:ext uri="{FF2B5EF4-FFF2-40B4-BE49-F238E27FC236}">
                    <a16:creationId xmlns:a16="http://schemas.microsoft.com/office/drawing/2014/main" id="{1187D487-11BE-1E7A-2529-CDAF623CA361}"/>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2" name="Google Shape;21113;p38">
                <a:extLst>
                  <a:ext uri="{FF2B5EF4-FFF2-40B4-BE49-F238E27FC236}">
                    <a16:creationId xmlns:a16="http://schemas.microsoft.com/office/drawing/2014/main" id="{7C740A18-C9AC-891B-C42A-279E18EB8675}"/>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3" name="Google Shape;21114;p38">
                <a:extLst>
                  <a:ext uri="{FF2B5EF4-FFF2-40B4-BE49-F238E27FC236}">
                    <a16:creationId xmlns:a16="http://schemas.microsoft.com/office/drawing/2014/main" id="{42DB8159-2659-9FDD-611D-BA4DC2478880}"/>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4" name="Google Shape;21115;p38">
                <a:extLst>
                  <a:ext uri="{FF2B5EF4-FFF2-40B4-BE49-F238E27FC236}">
                    <a16:creationId xmlns:a16="http://schemas.microsoft.com/office/drawing/2014/main" id="{CEE6CBB3-08A4-C9D8-1102-AF7CC05F39E5}"/>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5" name="Google Shape;21116;p38">
                <a:extLst>
                  <a:ext uri="{FF2B5EF4-FFF2-40B4-BE49-F238E27FC236}">
                    <a16:creationId xmlns:a16="http://schemas.microsoft.com/office/drawing/2014/main" id="{1B51F712-E995-CEC1-49EA-90058B6EE173}"/>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6" name="Google Shape;21117;p38">
                <a:extLst>
                  <a:ext uri="{FF2B5EF4-FFF2-40B4-BE49-F238E27FC236}">
                    <a16:creationId xmlns:a16="http://schemas.microsoft.com/office/drawing/2014/main" id="{1E27C501-E488-A81B-44FB-D476C74D2A45}"/>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7" name="Google Shape;21118;p38">
                <a:extLst>
                  <a:ext uri="{FF2B5EF4-FFF2-40B4-BE49-F238E27FC236}">
                    <a16:creationId xmlns:a16="http://schemas.microsoft.com/office/drawing/2014/main" id="{1DFF73B9-A6FC-E00A-1566-4382F6670C3F}"/>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8" name="Google Shape;21119;p38">
                <a:extLst>
                  <a:ext uri="{FF2B5EF4-FFF2-40B4-BE49-F238E27FC236}">
                    <a16:creationId xmlns:a16="http://schemas.microsoft.com/office/drawing/2014/main" id="{30FAE9D7-14B8-0953-BE90-936FB7CAEF78}"/>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9" name="Google Shape;21120;p38">
                <a:extLst>
                  <a:ext uri="{FF2B5EF4-FFF2-40B4-BE49-F238E27FC236}">
                    <a16:creationId xmlns:a16="http://schemas.microsoft.com/office/drawing/2014/main" id="{F5C8B645-3E2F-B5C0-F256-0B03D6F9C1EB}"/>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0" name="Google Shape;21121;p38">
                <a:extLst>
                  <a:ext uri="{FF2B5EF4-FFF2-40B4-BE49-F238E27FC236}">
                    <a16:creationId xmlns:a16="http://schemas.microsoft.com/office/drawing/2014/main" id="{1E8EDE7E-B84C-C5FE-26C7-CDD61942449D}"/>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1" name="Google Shape;21122;p38">
                <a:extLst>
                  <a:ext uri="{FF2B5EF4-FFF2-40B4-BE49-F238E27FC236}">
                    <a16:creationId xmlns:a16="http://schemas.microsoft.com/office/drawing/2014/main" id="{BA0CC3D1-0C37-DDD7-E4B7-F26DDB060F65}"/>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2" name="Google Shape;21123;p38">
                <a:extLst>
                  <a:ext uri="{FF2B5EF4-FFF2-40B4-BE49-F238E27FC236}">
                    <a16:creationId xmlns:a16="http://schemas.microsoft.com/office/drawing/2014/main" id="{0035A99B-B1DC-089D-C881-3F65FD905873}"/>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3" name="Google Shape;21124;p38">
                <a:extLst>
                  <a:ext uri="{FF2B5EF4-FFF2-40B4-BE49-F238E27FC236}">
                    <a16:creationId xmlns:a16="http://schemas.microsoft.com/office/drawing/2014/main" id="{7A829245-AC95-818C-DFF9-C32E55C809E8}"/>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456" name="Google Shape;21125;p38">
              <a:extLst>
                <a:ext uri="{FF2B5EF4-FFF2-40B4-BE49-F238E27FC236}">
                  <a16:creationId xmlns:a16="http://schemas.microsoft.com/office/drawing/2014/main" id="{22EF3DB9-D7BE-3D4B-2B0C-41580BC5CDC8}"/>
                </a:ext>
              </a:extLst>
            </p:cNvPr>
            <p:cNvGrpSpPr/>
            <p:nvPr/>
          </p:nvGrpSpPr>
          <p:grpSpPr>
            <a:xfrm>
              <a:off x="313503" y="964429"/>
              <a:ext cx="8516808" cy="31489"/>
              <a:chOff x="76200" y="76206"/>
              <a:chExt cx="8925600" cy="33000"/>
            </a:xfrm>
            <a:grpFill/>
          </p:grpSpPr>
          <p:sp>
            <p:nvSpPr>
              <p:cNvPr id="530" name="Google Shape;21126;p38">
                <a:extLst>
                  <a:ext uri="{FF2B5EF4-FFF2-40B4-BE49-F238E27FC236}">
                    <a16:creationId xmlns:a16="http://schemas.microsoft.com/office/drawing/2014/main" id="{78C1DE62-6948-3CB2-C269-EB6A674BB3A9}"/>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1" name="Google Shape;21127;p38">
                <a:extLst>
                  <a:ext uri="{FF2B5EF4-FFF2-40B4-BE49-F238E27FC236}">
                    <a16:creationId xmlns:a16="http://schemas.microsoft.com/office/drawing/2014/main" id="{DC0D0F4C-C3E0-68F4-AE93-1A608C343C3A}"/>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2" name="Google Shape;21128;p38">
                <a:extLst>
                  <a:ext uri="{FF2B5EF4-FFF2-40B4-BE49-F238E27FC236}">
                    <a16:creationId xmlns:a16="http://schemas.microsoft.com/office/drawing/2014/main" id="{98F9B71B-AC55-0503-B4B2-5E6A8666C54E}"/>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3" name="Google Shape;21129;p38">
                <a:extLst>
                  <a:ext uri="{FF2B5EF4-FFF2-40B4-BE49-F238E27FC236}">
                    <a16:creationId xmlns:a16="http://schemas.microsoft.com/office/drawing/2014/main" id="{2018E91A-DA23-325A-09E7-3F5117B770E7}"/>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4" name="Google Shape;21130;p38">
                <a:extLst>
                  <a:ext uri="{FF2B5EF4-FFF2-40B4-BE49-F238E27FC236}">
                    <a16:creationId xmlns:a16="http://schemas.microsoft.com/office/drawing/2014/main" id="{F7642265-7E58-34E3-4129-56DD48F0DE8B}"/>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5" name="Google Shape;21131;p38">
                <a:extLst>
                  <a:ext uri="{FF2B5EF4-FFF2-40B4-BE49-F238E27FC236}">
                    <a16:creationId xmlns:a16="http://schemas.microsoft.com/office/drawing/2014/main" id="{F969A674-3402-0570-720F-421AC9DEF389}"/>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6" name="Google Shape;21132;p38">
                <a:extLst>
                  <a:ext uri="{FF2B5EF4-FFF2-40B4-BE49-F238E27FC236}">
                    <a16:creationId xmlns:a16="http://schemas.microsoft.com/office/drawing/2014/main" id="{587552E4-EB14-2729-1205-58F680783C97}"/>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7" name="Google Shape;21133;p38">
                <a:extLst>
                  <a:ext uri="{FF2B5EF4-FFF2-40B4-BE49-F238E27FC236}">
                    <a16:creationId xmlns:a16="http://schemas.microsoft.com/office/drawing/2014/main" id="{644BCFA3-D7C9-DD50-FA18-237632E11B6E}"/>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8" name="Google Shape;21134;p38">
                <a:extLst>
                  <a:ext uri="{FF2B5EF4-FFF2-40B4-BE49-F238E27FC236}">
                    <a16:creationId xmlns:a16="http://schemas.microsoft.com/office/drawing/2014/main" id="{17A9DD15-B82D-17BD-4981-F08D48A9A1A1}"/>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9" name="Google Shape;21135;p38">
                <a:extLst>
                  <a:ext uri="{FF2B5EF4-FFF2-40B4-BE49-F238E27FC236}">
                    <a16:creationId xmlns:a16="http://schemas.microsoft.com/office/drawing/2014/main" id="{2D85504C-A7A1-CF44-3708-91BA0ADECC88}"/>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0" name="Google Shape;21136;p38">
                <a:extLst>
                  <a:ext uri="{FF2B5EF4-FFF2-40B4-BE49-F238E27FC236}">
                    <a16:creationId xmlns:a16="http://schemas.microsoft.com/office/drawing/2014/main" id="{429ECB5D-1DC8-8E62-358D-C23BAFBEEC8E}"/>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1" name="Google Shape;21137;p38">
                <a:extLst>
                  <a:ext uri="{FF2B5EF4-FFF2-40B4-BE49-F238E27FC236}">
                    <a16:creationId xmlns:a16="http://schemas.microsoft.com/office/drawing/2014/main" id="{DCC6C5DA-B523-F997-8274-DD61ED133C68}"/>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2" name="Google Shape;21138;p38">
                <a:extLst>
                  <a:ext uri="{FF2B5EF4-FFF2-40B4-BE49-F238E27FC236}">
                    <a16:creationId xmlns:a16="http://schemas.microsoft.com/office/drawing/2014/main" id="{E25CF374-D2C4-4E4E-CAD2-EE1CC81F5432}"/>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3" name="Google Shape;21139;p38">
                <a:extLst>
                  <a:ext uri="{FF2B5EF4-FFF2-40B4-BE49-F238E27FC236}">
                    <a16:creationId xmlns:a16="http://schemas.microsoft.com/office/drawing/2014/main" id="{A190C376-1490-9152-A2A1-4E43CC4EDC76}"/>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4" name="Google Shape;21140;p38">
                <a:extLst>
                  <a:ext uri="{FF2B5EF4-FFF2-40B4-BE49-F238E27FC236}">
                    <a16:creationId xmlns:a16="http://schemas.microsoft.com/office/drawing/2014/main" id="{87AFC504-B937-3999-79C7-D0E6A9CE2CFC}"/>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5" name="Google Shape;21141;p38">
                <a:extLst>
                  <a:ext uri="{FF2B5EF4-FFF2-40B4-BE49-F238E27FC236}">
                    <a16:creationId xmlns:a16="http://schemas.microsoft.com/office/drawing/2014/main" id="{71292526-CB04-4149-F9C5-3573C8ED32C9}"/>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6" name="Google Shape;21142;p38">
                <a:extLst>
                  <a:ext uri="{FF2B5EF4-FFF2-40B4-BE49-F238E27FC236}">
                    <a16:creationId xmlns:a16="http://schemas.microsoft.com/office/drawing/2014/main" id="{0A1C01CE-2B18-78E5-C0EC-4B19555565AE}"/>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7" name="Google Shape;21143;p38">
                <a:extLst>
                  <a:ext uri="{FF2B5EF4-FFF2-40B4-BE49-F238E27FC236}">
                    <a16:creationId xmlns:a16="http://schemas.microsoft.com/office/drawing/2014/main" id="{61FFA2A1-853C-8290-715C-D325C7B0D19A}"/>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8" name="Google Shape;21144;p38">
                <a:extLst>
                  <a:ext uri="{FF2B5EF4-FFF2-40B4-BE49-F238E27FC236}">
                    <a16:creationId xmlns:a16="http://schemas.microsoft.com/office/drawing/2014/main" id="{71DAC350-0431-2480-4E64-EC7641C4B349}"/>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9" name="Google Shape;21145;p38">
                <a:extLst>
                  <a:ext uri="{FF2B5EF4-FFF2-40B4-BE49-F238E27FC236}">
                    <a16:creationId xmlns:a16="http://schemas.microsoft.com/office/drawing/2014/main" id="{E49B6D40-465C-9E15-07CD-D22F2F5CE27C}"/>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0" name="Google Shape;21146;p38">
                <a:extLst>
                  <a:ext uri="{FF2B5EF4-FFF2-40B4-BE49-F238E27FC236}">
                    <a16:creationId xmlns:a16="http://schemas.microsoft.com/office/drawing/2014/main" id="{09F63C4B-2DB2-681B-8AC5-B0ECFB8F0F3A}"/>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1" name="Google Shape;21147;p38">
                <a:extLst>
                  <a:ext uri="{FF2B5EF4-FFF2-40B4-BE49-F238E27FC236}">
                    <a16:creationId xmlns:a16="http://schemas.microsoft.com/office/drawing/2014/main" id="{D691E0CA-D663-F315-0EED-41668BF57FDB}"/>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2" name="Google Shape;21148;p38">
                <a:extLst>
                  <a:ext uri="{FF2B5EF4-FFF2-40B4-BE49-F238E27FC236}">
                    <a16:creationId xmlns:a16="http://schemas.microsoft.com/office/drawing/2014/main" id="{93471DDC-9136-0B48-5587-6A33F6749317}"/>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3" name="Google Shape;21149;p38">
                <a:extLst>
                  <a:ext uri="{FF2B5EF4-FFF2-40B4-BE49-F238E27FC236}">
                    <a16:creationId xmlns:a16="http://schemas.microsoft.com/office/drawing/2014/main" id="{AFFF10C5-BC26-FDD7-8DA0-467F1FF2CDD8}"/>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4" name="Google Shape;21150;p38">
                <a:extLst>
                  <a:ext uri="{FF2B5EF4-FFF2-40B4-BE49-F238E27FC236}">
                    <a16:creationId xmlns:a16="http://schemas.microsoft.com/office/drawing/2014/main" id="{530EB1A2-E621-33E0-A9C7-03987A61D7CC}"/>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5" name="Google Shape;21151;p38">
                <a:extLst>
                  <a:ext uri="{FF2B5EF4-FFF2-40B4-BE49-F238E27FC236}">
                    <a16:creationId xmlns:a16="http://schemas.microsoft.com/office/drawing/2014/main" id="{1D46F5DD-A1BD-8B57-3530-E8EBCB4FA84E}"/>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6" name="Google Shape;21152;p38">
                <a:extLst>
                  <a:ext uri="{FF2B5EF4-FFF2-40B4-BE49-F238E27FC236}">
                    <a16:creationId xmlns:a16="http://schemas.microsoft.com/office/drawing/2014/main" id="{E8C7B528-1B0F-C3C1-FCBE-D9AD724E509E}"/>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7" name="Google Shape;21153;p38">
                <a:extLst>
                  <a:ext uri="{FF2B5EF4-FFF2-40B4-BE49-F238E27FC236}">
                    <a16:creationId xmlns:a16="http://schemas.microsoft.com/office/drawing/2014/main" id="{E1A3196B-AEF2-281F-625B-4A62F9C42A69}"/>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8" name="Google Shape;21154;p38">
                <a:extLst>
                  <a:ext uri="{FF2B5EF4-FFF2-40B4-BE49-F238E27FC236}">
                    <a16:creationId xmlns:a16="http://schemas.microsoft.com/office/drawing/2014/main" id="{9B3BE38C-874F-CBE7-2CC7-34F9FAD0AC98}"/>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9" name="Google Shape;21155;p38">
                <a:extLst>
                  <a:ext uri="{FF2B5EF4-FFF2-40B4-BE49-F238E27FC236}">
                    <a16:creationId xmlns:a16="http://schemas.microsoft.com/office/drawing/2014/main" id="{9A76AFB2-144A-248F-C1CE-AB2870C7AC75}"/>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0" name="Google Shape;21156;p38">
                <a:extLst>
                  <a:ext uri="{FF2B5EF4-FFF2-40B4-BE49-F238E27FC236}">
                    <a16:creationId xmlns:a16="http://schemas.microsoft.com/office/drawing/2014/main" id="{32CB1637-D1B8-1812-C584-F68403E0E6A9}"/>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1" name="Google Shape;21157;p38">
                <a:extLst>
                  <a:ext uri="{FF2B5EF4-FFF2-40B4-BE49-F238E27FC236}">
                    <a16:creationId xmlns:a16="http://schemas.microsoft.com/office/drawing/2014/main" id="{B76CF6AE-A0E6-D06E-FA6F-816AD3814A70}"/>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2" name="Google Shape;21158;p38">
                <a:extLst>
                  <a:ext uri="{FF2B5EF4-FFF2-40B4-BE49-F238E27FC236}">
                    <a16:creationId xmlns:a16="http://schemas.microsoft.com/office/drawing/2014/main" id="{578773CF-55EF-C2B1-40A3-392E6ABC6FEF}"/>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3" name="Google Shape;21159;p38">
                <a:extLst>
                  <a:ext uri="{FF2B5EF4-FFF2-40B4-BE49-F238E27FC236}">
                    <a16:creationId xmlns:a16="http://schemas.microsoft.com/office/drawing/2014/main" id="{399780D9-DF40-8343-C12A-9B9465943931}"/>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4" name="Google Shape;21160;p38">
                <a:extLst>
                  <a:ext uri="{FF2B5EF4-FFF2-40B4-BE49-F238E27FC236}">
                    <a16:creationId xmlns:a16="http://schemas.microsoft.com/office/drawing/2014/main" id="{1F2F200E-C40C-8526-4D85-6E728A90F095}"/>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5" name="Google Shape;21161;p38">
                <a:extLst>
                  <a:ext uri="{FF2B5EF4-FFF2-40B4-BE49-F238E27FC236}">
                    <a16:creationId xmlns:a16="http://schemas.microsoft.com/office/drawing/2014/main" id="{C9F3F758-AD9F-B247-4F8F-130B0E7A3030}"/>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6" name="Google Shape;21162;p38">
                <a:extLst>
                  <a:ext uri="{FF2B5EF4-FFF2-40B4-BE49-F238E27FC236}">
                    <a16:creationId xmlns:a16="http://schemas.microsoft.com/office/drawing/2014/main" id="{5564D4BE-96F3-53C3-4F94-9B38865D3B8E}"/>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7" name="Google Shape;21163;p38">
                <a:extLst>
                  <a:ext uri="{FF2B5EF4-FFF2-40B4-BE49-F238E27FC236}">
                    <a16:creationId xmlns:a16="http://schemas.microsoft.com/office/drawing/2014/main" id="{F1A44B2A-2845-EF9D-55EF-4A723A5913FF}"/>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8" name="Google Shape;21164;p38">
                <a:extLst>
                  <a:ext uri="{FF2B5EF4-FFF2-40B4-BE49-F238E27FC236}">
                    <a16:creationId xmlns:a16="http://schemas.microsoft.com/office/drawing/2014/main" id="{151E2F64-14BD-A714-47BE-83240F04BA87}"/>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9" name="Google Shape;21165;p38">
                <a:extLst>
                  <a:ext uri="{FF2B5EF4-FFF2-40B4-BE49-F238E27FC236}">
                    <a16:creationId xmlns:a16="http://schemas.microsoft.com/office/drawing/2014/main" id="{E2D30AFA-5618-0EC1-2C7E-9ACE8CF0557A}"/>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0" name="Google Shape;21166;p38">
                <a:extLst>
                  <a:ext uri="{FF2B5EF4-FFF2-40B4-BE49-F238E27FC236}">
                    <a16:creationId xmlns:a16="http://schemas.microsoft.com/office/drawing/2014/main" id="{9DEA2296-C9CE-35C8-8522-3D89C6A8434B}"/>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1" name="Google Shape;21167;p38">
                <a:extLst>
                  <a:ext uri="{FF2B5EF4-FFF2-40B4-BE49-F238E27FC236}">
                    <a16:creationId xmlns:a16="http://schemas.microsoft.com/office/drawing/2014/main" id="{827C19AE-06B3-25C4-E2E4-DF502D00C845}"/>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2" name="Google Shape;21168;p38">
                <a:extLst>
                  <a:ext uri="{FF2B5EF4-FFF2-40B4-BE49-F238E27FC236}">
                    <a16:creationId xmlns:a16="http://schemas.microsoft.com/office/drawing/2014/main" id="{37B71093-3429-05B8-0142-4701ECE30252}"/>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3" name="Google Shape;21169;p38">
                <a:extLst>
                  <a:ext uri="{FF2B5EF4-FFF2-40B4-BE49-F238E27FC236}">
                    <a16:creationId xmlns:a16="http://schemas.microsoft.com/office/drawing/2014/main" id="{EA6457CF-4474-DB71-31AB-832034E91F38}"/>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4" name="Google Shape;21170;p38">
                <a:extLst>
                  <a:ext uri="{FF2B5EF4-FFF2-40B4-BE49-F238E27FC236}">
                    <a16:creationId xmlns:a16="http://schemas.microsoft.com/office/drawing/2014/main" id="{852D6E09-E38F-C2C7-7F89-0730D50603D5}"/>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5" name="Google Shape;21171;p38">
                <a:extLst>
                  <a:ext uri="{FF2B5EF4-FFF2-40B4-BE49-F238E27FC236}">
                    <a16:creationId xmlns:a16="http://schemas.microsoft.com/office/drawing/2014/main" id="{F9D46403-2926-7192-663D-9B6B515B6140}"/>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6" name="Google Shape;21172;p38">
                <a:extLst>
                  <a:ext uri="{FF2B5EF4-FFF2-40B4-BE49-F238E27FC236}">
                    <a16:creationId xmlns:a16="http://schemas.microsoft.com/office/drawing/2014/main" id="{954D51EB-673B-B298-E633-FE6BFC390E4C}"/>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7" name="Google Shape;21173;p38">
                <a:extLst>
                  <a:ext uri="{FF2B5EF4-FFF2-40B4-BE49-F238E27FC236}">
                    <a16:creationId xmlns:a16="http://schemas.microsoft.com/office/drawing/2014/main" id="{CDA1A2A3-ED18-5F1B-4857-E127A61675CC}"/>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8" name="Google Shape;21174;p38">
                <a:extLst>
                  <a:ext uri="{FF2B5EF4-FFF2-40B4-BE49-F238E27FC236}">
                    <a16:creationId xmlns:a16="http://schemas.microsoft.com/office/drawing/2014/main" id="{555AC2C7-FD8E-6C5D-553B-72EA06CC0D0C}"/>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9" name="Google Shape;21175;p38">
                <a:extLst>
                  <a:ext uri="{FF2B5EF4-FFF2-40B4-BE49-F238E27FC236}">
                    <a16:creationId xmlns:a16="http://schemas.microsoft.com/office/drawing/2014/main" id="{56D01466-61BE-C3F2-2B44-0E371A17EF1F}"/>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0" name="Google Shape;21176;p38">
                <a:extLst>
                  <a:ext uri="{FF2B5EF4-FFF2-40B4-BE49-F238E27FC236}">
                    <a16:creationId xmlns:a16="http://schemas.microsoft.com/office/drawing/2014/main" id="{85436F4E-0BA1-8EB9-8ADF-D599BCA5FD7B}"/>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1" name="Google Shape;21177;p38">
                <a:extLst>
                  <a:ext uri="{FF2B5EF4-FFF2-40B4-BE49-F238E27FC236}">
                    <a16:creationId xmlns:a16="http://schemas.microsoft.com/office/drawing/2014/main" id="{A2CB47BC-E88D-1690-7AB1-FA933F1659B2}"/>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2" name="Google Shape;21178;p38">
                <a:extLst>
                  <a:ext uri="{FF2B5EF4-FFF2-40B4-BE49-F238E27FC236}">
                    <a16:creationId xmlns:a16="http://schemas.microsoft.com/office/drawing/2014/main" id="{2DE8E1D5-E4B4-BC96-E174-CFDA1683278C}"/>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3" name="Google Shape;21179;p38">
                <a:extLst>
                  <a:ext uri="{FF2B5EF4-FFF2-40B4-BE49-F238E27FC236}">
                    <a16:creationId xmlns:a16="http://schemas.microsoft.com/office/drawing/2014/main" id="{30582BE6-7AE8-918D-FC18-91438E6F56C7}"/>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4" name="Google Shape;21180;p38">
                <a:extLst>
                  <a:ext uri="{FF2B5EF4-FFF2-40B4-BE49-F238E27FC236}">
                    <a16:creationId xmlns:a16="http://schemas.microsoft.com/office/drawing/2014/main" id="{65493937-D9E4-E066-B834-01477C84C0DD}"/>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5" name="Google Shape;21181;p38">
                <a:extLst>
                  <a:ext uri="{FF2B5EF4-FFF2-40B4-BE49-F238E27FC236}">
                    <a16:creationId xmlns:a16="http://schemas.microsoft.com/office/drawing/2014/main" id="{BAFC8800-481D-1366-B150-24565562BBB9}"/>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6" name="Google Shape;21182;p38">
                <a:extLst>
                  <a:ext uri="{FF2B5EF4-FFF2-40B4-BE49-F238E27FC236}">
                    <a16:creationId xmlns:a16="http://schemas.microsoft.com/office/drawing/2014/main" id="{263A4D49-1F3D-73D5-2752-2FD8A5681169}"/>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7" name="Google Shape;21183;p38">
                <a:extLst>
                  <a:ext uri="{FF2B5EF4-FFF2-40B4-BE49-F238E27FC236}">
                    <a16:creationId xmlns:a16="http://schemas.microsoft.com/office/drawing/2014/main" id="{B4A47738-D823-B2FC-E271-A2B63ECA3028}"/>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8" name="Google Shape;21184;p38">
                <a:extLst>
                  <a:ext uri="{FF2B5EF4-FFF2-40B4-BE49-F238E27FC236}">
                    <a16:creationId xmlns:a16="http://schemas.microsoft.com/office/drawing/2014/main" id="{CD28A45B-D3EA-937E-98E6-46B63623D58D}"/>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9" name="Google Shape;21185;p38">
                <a:extLst>
                  <a:ext uri="{FF2B5EF4-FFF2-40B4-BE49-F238E27FC236}">
                    <a16:creationId xmlns:a16="http://schemas.microsoft.com/office/drawing/2014/main" id="{BFD4B2E5-1D45-B78C-7263-5DEFEF59D934}"/>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0" name="Google Shape;21186;p38">
                <a:extLst>
                  <a:ext uri="{FF2B5EF4-FFF2-40B4-BE49-F238E27FC236}">
                    <a16:creationId xmlns:a16="http://schemas.microsoft.com/office/drawing/2014/main" id="{F4E4B8C0-6134-43A8-06BB-68A01BCBEA58}"/>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1" name="Google Shape;21187;p38">
                <a:extLst>
                  <a:ext uri="{FF2B5EF4-FFF2-40B4-BE49-F238E27FC236}">
                    <a16:creationId xmlns:a16="http://schemas.microsoft.com/office/drawing/2014/main" id="{B6905751-23AE-D464-E55A-24B63204A058}"/>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2" name="Google Shape;21188;p38">
                <a:extLst>
                  <a:ext uri="{FF2B5EF4-FFF2-40B4-BE49-F238E27FC236}">
                    <a16:creationId xmlns:a16="http://schemas.microsoft.com/office/drawing/2014/main" id="{959BF078-4830-F964-C2FF-691756E452D2}"/>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3" name="Google Shape;21189;p38">
                <a:extLst>
                  <a:ext uri="{FF2B5EF4-FFF2-40B4-BE49-F238E27FC236}">
                    <a16:creationId xmlns:a16="http://schemas.microsoft.com/office/drawing/2014/main" id="{232C5FAF-9073-770A-1D70-2F8B58687A3F}"/>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4" name="Google Shape;21190;p38">
                <a:extLst>
                  <a:ext uri="{FF2B5EF4-FFF2-40B4-BE49-F238E27FC236}">
                    <a16:creationId xmlns:a16="http://schemas.microsoft.com/office/drawing/2014/main" id="{EC96B162-84AE-BA91-340C-EA020B5D718C}"/>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5" name="Google Shape;21191;p38">
                <a:extLst>
                  <a:ext uri="{FF2B5EF4-FFF2-40B4-BE49-F238E27FC236}">
                    <a16:creationId xmlns:a16="http://schemas.microsoft.com/office/drawing/2014/main" id="{AD34C364-A03A-DCEC-677B-06AAEA4504F2}"/>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6" name="Google Shape;21192;p38">
                <a:extLst>
                  <a:ext uri="{FF2B5EF4-FFF2-40B4-BE49-F238E27FC236}">
                    <a16:creationId xmlns:a16="http://schemas.microsoft.com/office/drawing/2014/main" id="{E2602799-136E-8779-9F66-BCD0BA09244A}"/>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7" name="Google Shape;21193;p38">
                <a:extLst>
                  <a:ext uri="{FF2B5EF4-FFF2-40B4-BE49-F238E27FC236}">
                    <a16:creationId xmlns:a16="http://schemas.microsoft.com/office/drawing/2014/main" id="{AC4C1C2E-A79E-22BF-5B8E-DC912BC7FF30}"/>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8" name="Google Shape;21194;p38">
                <a:extLst>
                  <a:ext uri="{FF2B5EF4-FFF2-40B4-BE49-F238E27FC236}">
                    <a16:creationId xmlns:a16="http://schemas.microsoft.com/office/drawing/2014/main" id="{B8A9ED82-0F15-CC51-9ADE-E19EAA59F0A5}"/>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9" name="Google Shape;21195;p38">
                <a:extLst>
                  <a:ext uri="{FF2B5EF4-FFF2-40B4-BE49-F238E27FC236}">
                    <a16:creationId xmlns:a16="http://schemas.microsoft.com/office/drawing/2014/main" id="{88515601-234F-CE58-867C-D09651215632}"/>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0" name="Google Shape;21196;p38">
                <a:extLst>
                  <a:ext uri="{FF2B5EF4-FFF2-40B4-BE49-F238E27FC236}">
                    <a16:creationId xmlns:a16="http://schemas.microsoft.com/office/drawing/2014/main" id="{E10023E3-23EC-2FFE-B2A0-F0F0D46475F5}"/>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1" name="Google Shape;21197;p38">
                <a:extLst>
                  <a:ext uri="{FF2B5EF4-FFF2-40B4-BE49-F238E27FC236}">
                    <a16:creationId xmlns:a16="http://schemas.microsoft.com/office/drawing/2014/main" id="{3B39860A-58FF-56F1-4D44-FB04348699EA}"/>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457" name="Google Shape;21198;p38">
              <a:extLst>
                <a:ext uri="{FF2B5EF4-FFF2-40B4-BE49-F238E27FC236}">
                  <a16:creationId xmlns:a16="http://schemas.microsoft.com/office/drawing/2014/main" id="{50613F9E-917A-D212-7F36-0E651EB94F72}"/>
                </a:ext>
              </a:extLst>
            </p:cNvPr>
            <p:cNvGrpSpPr/>
            <p:nvPr/>
          </p:nvGrpSpPr>
          <p:grpSpPr>
            <a:xfrm>
              <a:off x="313503" y="1070536"/>
              <a:ext cx="8516808" cy="31489"/>
              <a:chOff x="76200" y="76206"/>
              <a:chExt cx="8925600" cy="33000"/>
            </a:xfrm>
            <a:grpFill/>
          </p:grpSpPr>
          <p:sp>
            <p:nvSpPr>
              <p:cNvPr id="458" name="Google Shape;21199;p38">
                <a:extLst>
                  <a:ext uri="{FF2B5EF4-FFF2-40B4-BE49-F238E27FC236}">
                    <a16:creationId xmlns:a16="http://schemas.microsoft.com/office/drawing/2014/main" id="{5E02EE40-8D0E-27D7-4EAF-CC98B2B1E88C}"/>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9" name="Google Shape;21200;p38">
                <a:extLst>
                  <a:ext uri="{FF2B5EF4-FFF2-40B4-BE49-F238E27FC236}">
                    <a16:creationId xmlns:a16="http://schemas.microsoft.com/office/drawing/2014/main" id="{3E224CEE-0C96-17AA-37FE-B538C17B6CF4}"/>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0" name="Google Shape;21201;p38">
                <a:extLst>
                  <a:ext uri="{FF2B5EF4-FFF2-40B4-BE49-F238E27FC236}">
                    <a16:creationId xmlns:a16="http://schemas.microsoft.com/office/drawing/2014/main" id="{E4C5B2F1-B792-D0DB-9F62-C455531C8828}"/>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1" name="Google Shape;21202;p38">
                <a:extLst>
                  <a:ext uri="{FF2B5EF4-FFF2-40B4-BE49-F238E27FC236}">
                    <a16:creationId xmlns:a16="http://schemas.microsoft.com/office/drawing/2014/main" id="{6FB19011-B593-A2AB-A37C-BEEF2CF43BF7}"/>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2" name="Google Shape;21203;p38">
                <a:extLst>
                  <a:ext uri="{FF2B5EF4-FFF2-40B4-BE49-F238E27FC236}">
                    <a16:creationId xmlns:a16="http://schemas.microsoft.com/office/drawing/2014/main" id="{4D064199-EB20-F13B-27CD-3401E3711437}"/>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3" name="Google Shape;21204;p38">
                <a:extLst>
                  <a:ext uri="{FF2B5EF4-FFF2-40B4-BE49-F238E27FC236}">
                    <a16:creationId xmlns:a16="http://schemas.microsoft.com/office/drawing/2014/main" id="{746C6B1E-402B-5B19-70F4-99A13330C194}"/>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4" name="Google Shape;21205;p38">
                <a:extLst>
                  <a:ext uri="{FF2B5EF4-FFF2-40B4-BE49-F238E27FC236}">
                    <a16:creationId xmlns:a16="http://schemas.microsoft.com/office/drawing/2014/main" id="{63E3A59B-0600-2C1E-F374-166741A616DD}"/>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5" name="Google Shape;21206;p38">
                <a:extLst>
                  <a:ext uri="{FF2B5EF4-FFF2-40B4-BE49-F238E27FC236}">
                    <a16:creationId xmlns:a16="http://schemas.microsoft.com/office/drawing/2014/main" id="{093DBDF7-B407-8DAB-3CBB-9AA8E75E512F}"/>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6" name="Google Shape;21207;p38">
                <a:extLst>
                  <a:ext uri="{FF2B5EF4-FFF2-40B4-BE49-F238E27FC236}">
                    <a16:creationId xmlns:a16="http://schemas.microsoft.com/office/drawing/2014/main" id="{195F7ECE-D5A0-4440-C92F-1B088BF0932C}"/>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7" name="Google Shape;21208;p38">
                <a:extLst>
                  <a:ext uri="{FF2B5EF4-FFF2-40B4-BE49-F238E27FC236}">
                    <a16:creationId xmlns:a16="http://schemas.microsoft.com/office/drawing/2014/main" id="{4230CB40-7A1A-5696-84D4-CBF39686FFAA}"/>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8" name="Google Shape;21209;p38">
                <a:extLst>
                  <a:ext uri="{FF2B5EF4-FFF2-40B4-BE49-F238E27FC236}">
                    <a16:creationId xmlns:a16="http://schemas.microsoft.com/office/drawing/2014/main" id="{43C31770-7A58-81A9-73DF-11BA1D2112E6}"/>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9" name="Google Shape;21210;p38">
                <a:extLst>
                  <a:ext uri="{FF2B5EF4-FFF2-40B4-BE49-F238E27FC236}">
                    <a16:creationId xmlns:a16="http://schemas.microsoft.com/office/drawing/2014/main" id="{1D4DBCF1-F364-0FB1-F9B3-A1B36532F9E0}"/>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0" name="Google Shape;21211;p38">
                <a:extLst>
                  <a:ext uri="{FF2B5EF4-FFF2-40B4-BE49-F238E27FC236}">
                    <a16:creationId xmlns:a16="http://schemas.microsoft.com/office/drawing/2014/main" id="{93C79295-CBB8-5B6D-8133-248FB41E9DD5}"/>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1" name="Google Shape;21212;p38">
                <a:extLst>
                  <a:ext uri="{FF2B5EF4-FFF2-40B4-BE49-F238E27FC236}">
                    <a16:creationId xmlns:a16="http://schemas.microsoft.com/office/drawing/2014/main" id="{31833D38-429C-8AF5-4170-22FF1B42D137}"/>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2" name="Google Shape;21213;p38">
                <a:extLst>
                  <a:ext uri="{FF2B5EF4-FFF2-40B4-BE49-F238E27FC236}">
                    <a16:creationId xmlns:a16="http://schemas.microsoft.com/office/drawing/2014/main" id="{373ACD2A-17C1-8623-E7D1-11908388A666}"/>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3" name="Google Shape;21214;p38">
                <a:extLst>
                  <a:ext uri="{FF2B5EF4-FFF2-40B4-BE49-F238E27FC236}">
                    <a16:creationId xmlns:a16="http://schemas.microsoft.com/office/drawing/2014/main" id="{A3D5C639-53B7-F259-ECBC-09A5C8D961E5}"/>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4" name="Google Shape;21215;p38">
                <a:extLst>
                  <a:ext uri="{FF2B5EF4-FFF2-40B4-BE49-F238E27FC236}">
                    <a16:creationId xmlns:a16="http://schemas.microsoft.com/office/drawing/2014/main" id="{888224E4-9E8F-22C5-2036-86E5C71D0EB8}"/>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5" name="Google Shape;21216;p38">
                <a:extLst>
                  <a:ext uri="{FF2B5EF4-FFF2-40B4-BE49-F238E27FC236}">
                    <a16:creationId xmlns:a16="http://schemas.microsoft.com/office/drawing/2014/main" id="{DB406BC7-6C58-084F-76A5-92BD632EAD7E}"/>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6" name="Google Shape;21217;p38">
                <a:extLst>
                  <a:ext uri="{FF2B5EF4-FFF2-40B4-BE49-F238E27FC236}">
                    <a16:creationId xmlns:a16="http://schemas.microsoft.com/office/drawing/2014/main" id="{AE0D0337-0092-501E-939B-ED8A64B226FE}"/>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7" name="Google Shape;21218;p38">
                <a:extLst>
                  <a:ext uri="{FF2B5EF4-FFF2-40B4-BE49-F238E27FC236}">
                    <a16:creationId xmlns:a16="http://schemas.microsoft.com/office/drawing/2014/main" id="{74EE8916-75E4-F237-1D29-E01A395D2C2C}"/>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8" name="Google Shape;21219;p38">
                <a:extLst>
                  <a:ext uri="{FF2B5EF4-FFF2-40B4-BE49-F238E27FC236}">
                    <a16:creationId xmlns:a16="http://schemas.microsoft.com/office/drawing/2014/main" id="{8C7AB61E-21F5-4535-DA52-8BB90748A9F7}"/>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9" name="Google Shape;21220;p38">
                <a:extLst>
                  <a:ext uri="{FF2B5EF4-FFF2-40B4-BE49-F238E27FC236}">
                    <a16:creationId xmlns:a16="http://schemas.microsoft.com/office/drawing/2014/main" id="{8542AAA6-088E-8E02-2F2D-0E335FECB113}"/>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0" name="Google Shape;21221;p38">
                <a:extLst>
                  <a:ext uri="{FF2B5EF4-FFF2-40B4-BE49-F238E27FC236}">
                    <a16:creationId xmlns:a16="http://schemas.microsoft.com/office/drawing/2014/main" id="{7A55AC7C-47BF-5945-9C15-4AEA9C059BE5}"/>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1" name="Google Shape;21222;p38">
                <a:extLst>
                  <a:ext uri="{FF2B5EF4-FFF2-40B4-BE49-F238E27FC236}">
                    <a16:creationId xmlns:a16="http://schemas.microsoft.com/office/drawing/2014/main" id="{84CB71EA-BA14-7A8B-5FF9-20A545721988}"/>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2" name="Google Shape;21223;p38">
                <a:extLst>
                  <a:ext uri="{FF2B5EF4-FFF2-40B4-BE49-F238E27FC236}">
                    <a16:creationId xmlns:a16="http://schemas.microsoft.com/office/drawing/2014/main" id="{FB073902-8F99-F97F-A091-3E68A5253B8F}"/>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3" name="Google Shape;21224;p38">
                <a:extLst>
                  <a:ext uri="{FF2B5EF4-FFF2-40B4-BE49-F238E27FC236}">
                    <a16:creationId xmlns:a16="http://schemas.microsoft.com/office/drawing/2014/main" id="{E6353906-9877-DAC8-C5C2-64F31CF88D88}"/>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4" name="Google Shape;21225;p38">
                <a:extLst>
                  <a:ext uri="{FF2B5EF4-FFF2-40B4-BE49-F238E27FC236}">
                    <a16:creationId xmlns:a16="http://schemas.microsoft.com/office/drawing/2014/main" id="{8ED148E7-4CF7-A40C-6CB3-71507D18BD58}"/>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5" name="Google Shape;21226;p38">
                <a:extLst>
                  <a:ext uri="{FF2B5EF4-FFF2-40B4-BE49-F238E27FC236}">
                    <a16:creationId xmlns:a16="http://schemas.microsoft.com/office/drawing/2014/main" id="{6C9C0F20-BBED-B51E-7A7E-571B03C5D6D5}"/>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6" name="Google Shape;21227;p38">
                <a:extLst>
                  <a:ext uri="{FF2B5EF4-FFF2-40B4-BE49-F238E27FC236}">
                    <a16:creationId xmlns:a16="http://schemas.microsoft.com/office/drawing/2014/main" id="{EBBE8392-26ED-74E4-5F42-9EC39720F235}"/>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7" name="Google Shape;21228;p38">
                <a:extLst>
                  <a:ext uri="{FF2B5EF4-FFF2-40B4-BE49-F238E27FC236}">
                    <a16:creationId xmlns:a16="http://schemas.microsoft.com/office/drawing/2014/main" id="{3C576EAC-80A0-1A26-1BAA-0738E6F58E02}"/>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8" name="Google Shape;21229;p38">
                <a:extLst>
                  <a:ext uri="{FF2B5EF4-FFF2-40B4-BE49-F238E27FC236}">
                    <a16:creationId xmlns:a16="http://schemas.microsoft.com/office/drawing/2014/main" id="{01FF1179-D36E-261E-5140-B7A9899C6A6A}"/>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9" name="Google Shape;21230;p38">
                <a:extLst>
                  <a:ext uri="{FF2B5EF4-FFF2-40B4-BE49-F238E27FC236}">
                    <a16:creationId xmlns:a16="http://schemas.microsoft.com/office/drawing/2014/main" id="{97A590A1-99F1-47C1-688E-A347945EAA17}"/>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0" name="Google Shape;21231;p38">
                <a:extLst>
                  <a:ext uri="{FF2B5EF4-FFF2-40B4-BE49-F238E27FC236}">
                    <a16:creationId xmlns:a16="http://schemas.microsoft.com/office/drawing/2014/main" id="{7ADDBB49-AAC3-CA9D-ECC9-39F5CF09536B}"/>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1" name="Google Shape;21232;p38">
                <a:extLst>
                  <a:ext uri="{FF2B5EF4-FFF2-40B4-BE49-F238E27FC236}">
                    <a16:creationId xmlns:a16="http://schemas.microsoft.com/office/drawing/2014/main" id="{DB4B17D3-E02F-06FE-7089-50444A1DC4C1}"/>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2" name="Google Shape;21233;p38">
                <a:extLst>
                  <a:ext uri="{FF2B5EF4-FFF2-40B4-BE49-F238E27FC236}">
                    <a16:creationId xmlns:a16="http://schemas.microsoft.com/office/drawing/2014/main" id="{687D456E-D520-3CD8-6C8A-BA058EB3FBD0}"/>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3" name="Google Shape;21234;p38">
                <a:extLst>
                  <a:ext uri="{FF2B5EF4-FFF2-40B4-BE49-F238E27FC236}">
                    <a16:creationId xmlns:a16="http://schemas.microsoft.com/office/drawing/2014/main" id="{6522BFF2-F22F-2733-28C4-21EC66A2EBDC}"/>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4" name="Google Shape;21235;p38">
                <a:extLst>
                  <a:ext uri="{FF2B5EF4-FFF2-40B4-BE49-F238E27FC236}">
                    <a16:creationId xmlns:a16="http://schemas.microsoft.com/office/drawing/2014/main" id="{2952CCDA-3B2D-B853-13DE-B89762E9592C}"/>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5" name="Google Shape;21236;p38">
                <a:extLst>
                  <a:ext uri="{FF2B5EF4-FFF2-40B4-BE49-F238E27FC236}">
                    <a16:creationId xmlns:a16="http://schemas.microsoft.com/office/drawing/2014/main" id="{D10EF3A2-BFE3-B098-6D86-1A0AEDF2403C}"/>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6" name="Google Shape;21237;p38">
                <a:extLst>
                  <a:ext uri="{FF2B5EF4-FFF2-40B4-BE49-F238E27FC236}">
                    <a16:creationId xmlns:a16="http://schemas.microsoft.com/office/drawing/2014/main" id="{DCFA185A-686E-B8C6-7B76-98426FCC8A25}"/>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7" name="Google Shape;21238;p38">
                <a:extLst>
                  <a:ext uri="{FF2B5EF4-FFF2-40B4-BE49-F238E27FC236}">
                    <a16:creationId xmlns:a16="http://schemas.microsoft.com/office/drawing/2014/main" id="{6789C11F-DAF2-9379-4E17-793147193880}"/>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8" name="Google Shape;21239;p38">
                <a:extLst>
                  <a:ext uri="{FF2B5EF4-FFF2-40B4-BE49-F238E27FC236}">
                    <a16:creationId xmlns:a16="http://schemas.microsoft.com/office/drawing/2014/main" id="{7227C045-E062-6F5A-29D8-C6061DC0A1D7}"/>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9" name="Google Shape;21240;p38">
                <a:extLst>
                  <a:ext uri="{FF2B5EF4-FFF2-40B4-BE49-F238E27FC236}">
                    <a16:creationId xmlns:a16="http://schemas.microsoft.com/office/drawing/2014/main" id="{D715E6AE-582D-4FF2-A400-5C6F76CC409C}"/>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0" name="Google Shape;21241;p38">
                <a:extLst>
                  <a:ext uri="{FF2B5EF4-FFF2-40B4-BE49-F238E27FC236}">
                    <a16:creationId xmlns:a16="http://schemas.microsoft.com/office/drawing/2014/main" id="{78646F54-435C-679A-F08F-42C29EB09D07}"/>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1" name="Google Shape;21242;p38">
                <a:extLst>
                  <a:ext uri="{FF2B5EF4-FFF2-40B4-BE49-F238E27FC236}">
                    <a16:creationId xmlns:a16="http://schemas.microsoft.com/office/drawing/2014/main" id="{AF1F177A-1B8E-14A6-F98F-EE0E0487605F}"/>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2" name="Google Shape;21243;p38">
                <a:extLst>
                  <a:ext uri="{FF2B5EF4-FFF2-40B4-BE49-F238E27FC236}">
                    <a16:creationId xmlns:a16="http://schemas.microsoft.com/office/drawing/2014/main" id="{EAE2022F-762D-7578-B7A6-87F4BABAAA2B}"/>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3" name="Google Shape;21244;p38">
                <a:extLst>
                  <a:ext uri="{FF2B5EF4-FFF2-40B4-BE49-F238E27FC236}">
                    <a16:creationId xmlns:a16="http://schemas.microsoft.com/office/drawing/2014/main" id="{F9ED28F2-972A-3C52-64E2-A00E235A82AC}"/>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4" name="Google Shape;21245;p38">
                <a:extLst>
                  <a:ext uri="{FF2B5EF4-FFF2-40B4-BE49-F238E27FC236}">
                    <a16:creationId xmlns:a16="http://schemas.microsoft.com/office/drawing/2014/main" id="{A9ADC7B7-585A-AE65-4463-E04840AA6BBF}"/>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5" name="Google Shape;21246;p38">
                <a:extLst>
                  <a:ext uri="{FF2B5EF4-FFF2-40B4-BE49-F238E27FC236}">
                    <a16:creationId xmlns:a16="http://schemas.microsoft.com/office/drawing/2014/main" id="{99670ECB-14EC-3E6C-8E2F-03C461865FE3}"/>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6" name="Google Shape;21247;p38">
                <a:extLst>
                  <a:ext uri="{FF2B5EF4-FFF2-40B4-BE49-F238E27FC236}">
                    <a16:creationId xmlns:a16="http://schemas.microsoft.com/office/drawing/2014/main" id="{CBC49780-0E12-5E66-F445-199CF3FC76BC}"/>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7" name="Google Shape;21248;p38">
                <a:extLst>
                  <a:ext uri="{FF2B5EF4-FFF2-40B4-BE49-F238E27FC236}">
                    <a16:creationId xmlns:a16="http://schemas.microsoft.com/office/drawing/2014/main" id="{F05D4EFF-A982-8779-D8B3-FDE9AC6F7BEB}"/>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8" name="Google Shape;21249;p38">
                <a:extLst>
                  <a:ext uri="{FF2B5EF4-FFF2-40B4-BE49-F238E27FC236}">
                    <a16:creationId xmlns:a16="http://schemas.microsoft.com/office/drawing/2014/main" id="{0C2007DC-69E4-8134-9785-B218D602CD13}"/>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9" name="Google Shape;21250;p38">
                <a:extLst>
                  <a:ext uri="{FF2B5EF4-FFF2-40B4-BE49-F238E27FC236}">
                    <a16:creationId xmlns:a16="http://schemas.microsoft.com/office/drawing/2014/main" id="{AF428964-3EA0-078F-C6AB-6994D94611C1}"/>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0" name="Google Shape;21251;p38">
                <a:extLst>
                  <a:ext uri="{FF2B5EF4-FFF2-40B4-BE49-F238E27FC236}">
                    <a16:creationId xmlns:a16="http://schemas.microsoft.com/office/drawing/2014/main" id="{42B579FA-B981-9126-EA80-C00E6546FE01}"/>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1" name="Google Shape;21252;p38">
                <a:extLst>
                  <a:ext uri="{FF2B5EF4-FFF2-40B4-BE49-F238E27FC236}">
                    <a16:creationId xmlns:a16="http://schemas.microsoft.com/office/drawing/2014/main" id="{6A08706B-C2B4-0D29-3225-149FD41C36E0}"/>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2" name="Google Shape;21253;p38">
                <a:extLst>
                  <a:ext uri="{FF2B5EF4-FFF2-40B4-BE49-F238E27FC236}">
                    <a16:creationId xmlns:a16="http://schemas.microsoft.com/office/drawing/2014/main" id="{108ECA4D-44D5-C10B-7C46-2853E9D00705}"/>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3" name="Google Shape;21254;p38">
                <a:extLst>
                  <a:ext uri="{FF2B5EF4-FFF2-40B4-BE49-F238E27FC236}">
                    <a16:creationId xmlns:a16="http://schemas.microsoft.com/office/drawing/2014/main" id="{47B6BC21-E084-908F-30FE-B1AF024B301B}"/>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4" name="Google Shape;21255;p38">
                <a:extLst>
                  <a:ext uri="{FF2B5EF4-FFF2-40B4-BE49-F238E27FC236}">
                    <a16:creationId xmlns:a16="http://schemas.microsoft.com/office/drawing/2014/main" id="{50349A62-FAB3-702A-AEB7-E6D0D5D25DD1}"/>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5" name="Google Shape;21256;p38">
                <a:extLst>
                  <a:ext uri="{FF2B5EF4-FFF2-40B4-BE49-F238E27FC236}">
                    <a16:creationId xmlns:a16="http://schemas.microsoft.com/office/drawing/2014/main" id="{D553841E-30D4-2B9C-ECB6-CA5F99250892}"/>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6" name="Google Shape;21257;p38">
                <a:extLst>
                  <a:ext uri="{FF2B5EF4-FFF2-40B4-BE49-F238E27FC236}">
                    <a16:creationId xmlns:a16="http://schemas.microsoft.com/office/drawing/2014/main" id="{C18CEF64-AB7D-FCB0-D524-E3134C87BB68}"/>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7" name="Google Shape;21258;p38">
                <a:extLst>
                  <a:ext uri="{FF2B5EF4-FFF2-40B4-BE49-F238E27FC236}">
                    <a16:creationId xmlns:a16="http://schemas.microsoft.com/office/drawing/2014/main" id="{ED5334A1-1B4C-16E3-E018-9F16658AF8AD}"/>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8" name="Google Shape;21259;p38">
                <a:extLst>
                  <a:ext uri="{FF2B5EF4-FFF2-40B4-BE49-F238E27FC236}">
                    <a16:creationId xmlns:a16="http://schemas.microsoft.com/office/drawing/2014/main" id="{C998ADC4-4F75-FB3C-68EB-3845DEB59F39}"/>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9" name="Google Shape;21260;p38">
                <a:extLst>
                  <a:ext uri="{FF2B5EF4-FFF2-40B4-BE49-F238E27FC236}">
                    <a16:creationId xmlns:a16="http://schemas.microsoft.com/office/drawing/2014/main" id="{3BC7D841-143C-EAD5-E0F2-8B5EF30EFE96}"/>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0" name="Google Shape;21261;p38">
                <a:extLst>
                  <a:ext uri="{FF2B5EF4-FFF2-40B4-BE49-F238E27FC236}">
                    <a16:creationId xmlns:a16="http://schemas.microsoft.com/office/drawing/2014/main" id="{038956F5-9DB2-5653-EB67-E5339DB08DE7}"/>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1" name="Google Shape;21262;p38">
                <a:extLst>
                  <a:ext uri="{FF2B5EF4-FFF2-40B4-BE49-F238E27FC236}">
                    <a16:creationId xmlns:a16="http://schemas.microsoft.com/office/drawing/2014/main" id="{564F6EC4-AD86-8608-9F4E-814559F84225}"/>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2" name="Google Shape;21263;p38">
                <a:extLst>
                  <a:ext uri="{FF2B5EF4-FFF2-40B4-BE49-F238E27FC236}">
                    <a16:creationId xmlns:a16="http://schemas.microsoft.com/office/drawing/2014/main" id="{BBB87B21-5259-2451-09AD-076F2672ABB1}"/>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3" name="Google Shape;21264;p38">
                <a:extLst>
                  <a:ext uri="{FF2B5EF4-FFF2-40B4-BE49-F238E27FC236}">
                    <a16:creationId xmlns:a16="http://schemas.microsoft.com/office/drawing/2014/main" id="{D8B65EDE-1F1A-9AB1-4AA1-66968B796D82}"/>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4" name="Google Shape;21265;p38">
                <a:extLst>
                  <a:ext uri="{FF2B5EF4-FFF2-40B4-BE49-F238E27FC236}">
                    <a16:creationId xmlns:a16="http://schemas.microsoft.com/office/drawing/2014/main" id="{666F1EC3-2225-F9CE-2FC7-ACC28F29D73D}"/>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5" name="Google Shape;21266;p38">
                <a:extLst>
                  <a:ext uri="{FF2B5EF4-FFF2-40B4-BE49-F238E27FC236}">
                    <a16:creationId xmlns:a16="http://schemas.microsoft.com/office/drawing/2014/main" id="{AE083D7A-8EE9-6E72-8423-2DA07539479F}"/>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6" name="Google Shape;21267;p38">
                <a:extLst>
                  <a:ext uri="{FF2B5EF4-FFF2-40B4-BE49-F238E27FC236}">
                    <a16:creationId xmlns:a16="http://schemas.microsoft.com/office/drawing/2014/main" id="{D53F97FA-3560-5B25-A65C-40AAD284CC69}"/>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7" name="Google Shape;21268;p38">
                <a:extLst>
                  <a:ext uri="{FF2B5EF4-FFF2-40B4-BE49-F238E27FC236}">
                    <a16:creationId xmlns:a16="http://schemas.microsoft.com/office/drawing/2014/main" id="{4D2E8B44-AFFF-6171-D77E-8274DAE3D6FC}"/>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8" name="Google Shape;21269;p38">
                <a:extLst>
                  <a:ext uri="{FF2B5EF4-FFF2-40B4-BE49-F238E27FC236}">
                    <a16:creationId xmlns:a16="http://schemas.microsoft.com/office/drawing/2014/main" id="{721238B7-64D0-C55B-58B7-5EBB80C66943}"/>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9" name="Google Shape;21270;p38">
                <a:extLst>
                  <a:ext uri="{FF2B5EF4-FFF2-40B4-BE49-F238E27FC236}">
                    <a16:creationId xmlns:a16="http://schemas.microsoft.com/office/drawing/2014/main" id="{FFE3093C-8D10-B861-D8C0-B688127F0016}"/>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cxnSp>
        <p:nvCxnSpPr>
          <p:cNvPr id="895" name="Google Shape;27635;p58">
            <a:extLst>
              <a:ext uri="{FF2B5EF4-FFF2-40B4-BE49-F238E27FC236}">
                <a16:creationId xmlns:a16="http://schemas.microsoft.com/office/drawing/2014/main" id="{BB7DFBD3-FEA7-7BAA-4252-8B06E56F1D29}"/>
              </a:ext>
            </a:extLst>
          </p:cNvPr>
          <p:cNvCxnSpPr/>
          <p:nvPr/>
        </p:nvCxnSpPr>
        <p:spPr>
          <a:xfrm rot="10800000">
            <a:off x="352192" y="326165"/>
            <a:ext cx="8183500" cy="0"/>
          </a:xfrm>
          <a:prstGeom prst="straightConnector1">
            <a:avLst/>
          </a:prstGeom>
          <a:noFill/>
          <a:ln w="9525" cap="flat" cmpd="sng">
            <a:solidFill>
              <a:srgbClr val="BBD3C7"/>
            </a:solidFill>
            <a:prstDash val="solid"/>
            <a:round/>
            <a:headEnd type="none" w="med" len="med"/>
            <a:tailEnd type="none" w="med" len="med"/>
          </a:ln>
        </p:spPr>
      </p:cxnSp>
      <p:sp>
        <p:nvSpPr>
          <p:cNvPr id="899" name="Google Shape;20385;p38">
            <a:extLst>
              <a:ext uri="{FF2B5EF4-FFF2-40B4-BE49-F238E27FC236}">
                <a16:creationId xmlns:a16="http://schemas.microsoft.com/office/drawing/2014/main" id="{925016DD-68FA-E662-AF10-D8E096919B92}"/>
              </a:ext>
            </a:extLst>
          </p:cNvPr>
          <p:cNvSpPr txBox="1">
            <a:spLocks/>
          </p:cNvSpPr>
          <p:nvPr/>
        </p:nvSpPr>
        <p:spPr>
          <a:xfrm>
            <a:off x="5122485" y="3555862"/>
            <a:ext cx="4004000" cy="1104400"/>
          </a:xfrm>
          <a:prstGeom prst="rect">
            <a:avLst/>
          </a:prstGeom>
        </p:spPr>
        <p:txBody>
          <a:bodyPr spcFirstLastPara="1" vert="horz" wrap="square" lIns="74273" tIns="51994" rIns="74273" bIns="74273" rtlCol="0" anchor="ctr" anchorCtr="0">
            <a:noAutofit/>
          </a:bodyPr>
          <a:lstStyle>
            <a:lvl1pPr lvl="0" algn="ctr" defTabSz="914316" rtl="0" eaLnBrk="1" latinLnBrk="0" hangingPunct="1">
              <a:lnSpc>
                <a:spcPct val="90000"/>
              </a:lnSpc>
              <a:spcBef>
                <a:spcPts val="0"/>
              </a:spcBef>
              <a:spcAft>
                <a:spcPts val="0"/>
              </a:spcAft>
              <a:buSzPts val="6200"/>
              <a:buNone/>
              <a:defRPr sz="5999" kern="1200">
                <a:solidFill>
                  <a:schemeClr val="tx1">
                    <a:lumMod val="65000"/>
                    <a:lumOff val="35000"/>
                  </a:schemeClr>
                </a:solidFill>
                <a:latin typeface="Calibri" panose="020F0502020204030204" pitchFamily="34" charset="0"/>
                <a:ea typeface="+mj-ea"/>
                <a:cs typeface="Calibri" panose="020F0502020204030204" pitchFamily="34" charset="0"/>
              </a:defRPr>
            </a:lvl1pPr>
            <a:lvl2pPr lvl="1" algn="ctr" rtl="0">
              <a:spcBef>
                <a:spcPts val="0"/>
              </a:spcBef>
              <a:spcAft>
                <a:spcPts val="0"/>
              </a:spcAft>
              <a:buSzPts val="6200"/>
              <a:buNone/>
              <a:defRPr sz="6199"/>
            </a:lvl2pPr>
            <a:lvl3pPr lvl="2" algn="ctr" rtl="0">
              <a:spcBef>
                <a:spcPts val="0"/>
              </a:spcBef>
              <a:spcAft>
                <a:spcPts val="0"/>
              </a:spcAft>
              <a:buSzPts val="6200"/>
              <a:buNone/>
              <a:defRPr sz="6199"/>
            </a:lvl3pPr>
            <a:lvl4pPr lvl="3" algn="ctr" rtl="0">
              <a:spcBef>
                <a:spcPts val="0"/>
              </a:spcBef>
              <a:spcAft>
                <a:spcPts val="0"/>
              </a:spcAft>
              <a:buSzPts val="6200"/>
              <a:buNone/>
              <a:defRPr sz="6199"/>
            </a:lvl4pPr>
            <a:lvl5pPr lvl="4" algn="ctr" rtl="0">
              <a:spcBef>
                <a:spcPts val="0"/>
              </a:spcBef>
              <a:spcAft>
                <a:spcPts val="0"/>
              </a:spcAft>
              <a:buSzPts val="6200"/>
              <a:buNone/>
              <a:defRPr sz="6199"/>
            </a:lvl5pPr>
            <a:lvl6pPr lvl="5" algn="ctr" rtl="0">
              <a:spcBef>
                <a:spcPts val="0"/>
              </a:spcBef>
              <a:spcAft>
                <a:spcPts val="0"/>
              </a:spcAft>
              <a:buSzPts val="6200"/>
              <a:buNone/>
              <a:defRPr sz="6199"/>
            </a:lvl6pPr>
            <a:lvl7pPr lvl="6" algn="ctr" rtl="0">
              <a:spcBef>
                <a:spcPts val="0"/>
              </a:spcBef>
              <a:spcAft>
                <a:spcPts val="0"/>
              </a:spcAft>
              <a:buSzPts val="6200"/>
              <a:buNone/>
              <a:defRPr sz="6199"/>
            </a:lvl7pPr>
            <a:lvl8pPr lvl="7" algn="ctr" rtl="0">
              <a:spcBef>
                <a:spcPts val="0"/>
              </a:spcBef>
              <a:spcAft>
                <a:spcPts val="0"/>
              </a:spcAft>
              <a:buSzPts val="6200"/>
              <a:buNone/>
              <a:defRPr sz="6199"/>
            </a:lvl8pPr>
            <a:lvl9pPr lvl="8" algn="ctr" rtl="0">
              <a:spcBef>
                <a:spcPts val="0"/>
              </a:spcBef>
              <a:spcAft>
                <a:spcPts val="0"/>
              </a:spcAft>
              <a:buSzPts val="6200"/>
              <a:buNone/>
              <a:defRPr sz="6199"/>
            </a:lvl9pPr>
          </a:lstStyle>
          <a:p>
            <a:pPr>
              <a:buClrTx/>
              <a:buFontTx/>
            </a:pPr>
            <a:r>
              <a:rPr lang="en-SG" sz="4873"/>
              <a:t>xx%</a:t>
            </a:r>
            <a:endParaRPr lang="en-SG" sz="4873" dirty="0"/>
          </a:p>
        </p:txBody>
      </p:sp>
      <p:sp>
        <p:nvSpPr>
          <p:cNvPr id="900" name="Google Shape;20386;p38">
            <a:extLst>
              <a:ext uri="{FF2B5EF4-FFF2-40B4-BE49-F238E27FC236}">
                <a16:creationId xmlns:a16="http://schemas.microsoft.com/office/drawing/2014/main" id="{EB1136AF-6BED-8FC1-1001-6F286E76AEE8}"/>
              </a:ext>
            </a:extLst>
          </p:cNvPr>
          <p:cNvSpPr txBox="1">
            <a:spLocks/>
          </p:cNvSpPr>
          <p:nvPr/>
        </p:nvSpPr>
        <p:spPr>
          <a:xfrm>
            <a:off x="5122485" y="4660267"/>
            <a:ext cx="4004000" cy="365600"/>
          </a:xfrm>
          <a:prstGeom prst="rect">
            <a:avLst/>
          </a:prstGeom>
        </p:spPr>
        <p:txBody>
          <a:bodyPr spcFirstLastPara="1" vert="horz" wrap="square" lIns="0" tIns="0" rIns="0" bIns="0" rtlCol="0" anchor="ctr" anchorCtr="0">
            <a:noAutofit/>
          </a:bodyPr>
          <a:lstStyle>
            <a:lvl1pPr marL="228579" lvl="0" indent="-228579" algn="ctr" defTabSz="914316" rtl="0" eaLnBrk="1" latinLnBrk="0" hangingPunct="1">
              <a:lnSpc>
                <a:spcPct val="100000"/>
              </a:lnSpc>
              <a:spcBef>
                <a:spcPts val="0"/>
              </a:spcBef>
              <a:spcAft>
                <a:spcPts val="0"/>
              </a:spcAft>
              <a:buClr>
                <a:srgbClr val="A78040"/>
              </a:buClr>
              <a:buSzPts val="1400"/>
              <a:buFont typeface="Adobe Caslon Pro Bold" panose="0205050205050A020403" pitchFamily="18" charset="77"/>
              <a:buNone/>
              <a:defRPr sz="1600" kern="1200">
                <a:solidFill>
                  <a:schemeClr val="tx1">
                    <a:lumMod val="65000"/>
                    <a:lumOff val="35000"/>
                  </a:schemeClr>
                </a:solidFill>
                <a:latin typeface="PT Sans"/>
                <a:ea typeface="PT Sans"/>
                <a:cs typeface="PT Sans"/>
                <a:sym typeface="PT Sans"/>
              </a:defRPr>
            </a:lvl1pPr>
            <a:lvl2pPr marL="685737" lvl="1" indent="-228579" algn="ctr" defTabSz="914316" rtl="0" eaLnBrk="1" latinLnBrk="0" hangingPunct="1">
              <a:lnSpc>
                <a:spcPct val="100000"/>
              </a:lnSpc>
              <a:spcBef>
                <a:spcPts val="0"/>
              </a:spcBef>
              <a:spcAft>
                <a:spcPts val="0"/>
              </a:spcAft>
              <a:buClr>
                <a:srgbClr val="666666"/>
              </a:buClr>
              <a:buSzPts val="1400"/>
              <a:buFont typeface="Courier New" panose="02070309020205020404" pitchFamily="49" charset="0"/>
              <a:buNone/>
              <a:defRPr sz="1999" kern="1200">
                <a:solidFill>
                  <a:schemeClr val="tx1">
                    <a:lumMod val="65000"/>
                    <a:lumOff val="35000"/>
                  </a:schemeClr>
                </a:solidFill>
                <a:latin typeface="Calibri" panose="020F0502020204030204" pitchFamily="34" charset="0"/>
                <a:ea typeface="+mn-ea"/>
                <a:cs typeface="Calibri" panose="020F0502020204030204" pitchFamily="34" charset="0"/>
              </a:defRPr>
            </a:lvl2pPr>
            <a:lvl3pPr marL="1142895" lvl="2" indent="-228579" algn="ctr" defTabSz="914316" rtl="0" eaLnBrk="1" latinLnBrk="0" hangingPunct="1">
              <a:lnSpc>
                <a:spcPct val="100000"/>
              </a:lnSpc>
              <a:spcBef>
                <a:spcPts val="0"/>
              </a:spcBef>
              <a:spcAft>
                <a:spcPts val="0"/>
              </a:spcAft>
              <a:buClr>
                <a:schemeClr val="tx1">
                  <a:lumMod val="50000"/>
                  <a:lumOff val="50000"/>
                </a:schemeClr>
              </a:buClr>
              <a:buSzPts val="1400"/>
              <a:buFont typeface="Arial" panose="020B0604020202020204" pitchFamily="34" charset="0"/>
              <a:buNone/>
              <a:defRPr sz="1800" kern="1200">
                <a:solidFill>
                  <a:schemeClr val="tx1">
                    <a:lumMod val="65000"/>
                    <a:lumOff val="35000"/>
                  </a:schemeClr>
                </a:solidFill>
                <a:latin typeface="+mn-lt"/>
                <a:ea typeface="+mn-ea"/>
                <a:cs typeface="+mn-cs"/>
              </a:defRPr>
            </a:lvl3pPr>
            <a:lvl4pPr marL="1600054" lvl="3" indent="-228579" algn="ctr" defTabSz="914316" rtl="0" eaLnBrk="1" latinLnBrk="0" hangingPunct="1">
              <a:lnSpc>
                <a:spcPct val="100000"/>
              </a:lnSpc>
              <a:spcBef>
                <a:spcPts val="0"/>
              </a:spcBef>
              <a:spcAft>
                <a:spcPts val="0"/>
              </a:spcAft>
              <a:buSzPts val="1400"/>
              <a:buFont typeface="Arial" panose="020B0604020202020204" pitchFamily="34" charset="0"/>
              <a:buNone/>
              <a:defRPr sz="1600" kern="1200">
                <a:solidFill>
                  <a:schemeClr val="tx1">
                    <a:lumMod val="65000"/>
                    <a:lumOff val="35000"/>
                  </a:schemeClr>
                </a:solidFill>
                <a:latin typeface="+mn-lt"/>
                <a:ea typeface="+mn-ea"/>
                <a:cs typeface="+mn-cs"/>
              </a:defRPr>
            </a:lvl4pPr>
            <a:lvl5pPr marL="2057212" lvl="4" indent="-228579" algn="ctr" defTabSz="914316" rtl="0" eaLnBrk="1" latinLnBrk="0" hangingPunct="1">
              <a:lnSpc>
                <a:spcPct val="100000"/>
              </a:lnSpc>
              <a:spcBef>
                <a:spcPts val="0"/>
              </a:spcBef>
              <a:spcAft>
                <a:spcPts val="0"/>
              </a:spcAft>
              <a:buSzPts val="1400"/>
              <a:buFont typeface="Arial" panose="020B0604020202020204" pitchFamily="34" charset="0"/>
              <a:buNone/>
              <a:defRPr sz="1400" kern="1200">
                <a:solidFill>
                  <a:schemeClr val="tx1">
                    <a:lumMod val="65000"/>
                    <a:lumOff val="35000"/>
                  </a:schemeClr>
                </a:solidFill>
                <a:latin typeface="+mn-lt"/>
                <a:ea typeface="+mn-ea"/>
                <a:cs typeface="+mn-cs"/>
              </a:defRPr>
            </a:lvl5pPr>
            <a:lvl6pPr marL="2514370" lvl="5" indent="-228579" algn="ctr" defTabSz="914316"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528" lvl="6" indent="-228579" algn="ctr" defTabSz="914316"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8686" lvl="7" indent="-228579" algn="ctr" defTabSz="914316"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5844" lvl="8" indent="-228579" algn="ctr" defTabSz="914316"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9pPr>
          </a:lstStyle>
          <a:p>
            <a:r>
              <a:rPr lang="en-GB" sz="1300"/>
              <a:t>Click to edit Master subtitle style</a:t>
            </a:r>
            <a:endParaRPr lang="en-GB" sz="1300" dirty="0"/>
          </a:p>
        </p:txBody>
      </p:sp>
      <p:sp>
        <p:nvSpPr>
          <p:cNvPr id="901" name="Google Shape;20385;p38">
            <a:extLst>
              <a:ext uri="{FF2B5EF4-FFF2-40B4-BE49-F238E27FC236}">
                <a16:creationId xmlns:a16="http://schemas.microsoft.com/office/drawing/2014/main" id="{8E28442F-60DA-53E5-A31D-B166433EEA52}"/>
              </a:ext>
            </a:extLst>
          </p:cNvPr>
          <p:cNvSpPr txBox="1">
            <a:spLocks/>
          </p:cNvSpPr>
          <p:nvPr/>
        </p:nvSpPr>
        <p:spPr>
          <a:xfrm>
            <a:off x="779516" y="3555857"/>
            <a:ext cx="4004000" cy="1104400"/>
          </a:xfrm>
          <a:prstGeom prst="rect">
            <a:avLst/>
          </a:prstGeom>
        </p:spPr>
        <p:txBody>
          <a:bodyPr spcFirstLastPara="1" vert="horz" wrap="square" lIns="74273" tIns="51994" rIns="74273" bIns="74273" rtlCol="0" anchor="ctr" anchorCtr="0">
            <a:noAutofit/>
          </a:bodyPr>
          <a:lstStyle>
            <a:lvl1pPr lvl="0" algn="ctr" defTabSz="914316" rtl="0" eaLnBrk="1" latinLnBrk="0" hangingPunct="1">
              <a:lnSpc>
                <a:spcPct val="90000"/>
              </a:lnSpc>
              <a:spcBef>
                <a:spcPts val="0"/>
              </a:spcBef>
              <a:spcAft>
                <a:spcPts val="0"/>
              </a:spcAft>
              <a:buSzPts val="6200"/>
              <a:buNone/>
              <a:defRPr sz="5999" kern="1200">
                <a:solidFill>
                  <a:schemeClr val="tx1">
                    <a:lumMod val="65000"/>
                    <a:lumOff val="35000"/>
                  </a:schemeClr>
                </a:solidFill>
                <a:latin typeface="Calibri" panose="020F0502020204030204" pitchFamily="34" charset="0"/>
                <a:ea typeface="+mj-ea"/>
                <a:cs typeface="Calibri" panose="020F0502020204030204" pitchFamily="34" charset="0"/>
              </a:defRPr>
            </a:lvl1pPr>
            <a:lvl2pPr lvl="1" algn="ctr" rtl="0">
              <a:spcBef>
                <a:spcPts val="0"/>
              </a:spcBef>
              <a:spcAft>
                <a:spcPts val="0"/>
              </a:spcAft>
              <a:buSzPts val="6200"/>
              <a:buNone/>
              <a:defRPr sz="6199"/>
            </a:lvl2pPr>
            <a:lvl3pPr lvl="2" algn="ctr" rtl="0">
              <a:spcBef>
                <a:spcPts val="0"/>
              </a:spcBef>
              <a:spcAft>
                <a:spcPts val="0"/>
              </a:spcAft>
              <a:buSzPts val="6200"/>
              <a:buNone/>
              <a:defRPr sz="6199"/>
            </a:lvl3pPr>
            <a:lvl4pPr lvl="3" algn="ctr" rtl="0">
              <a:spcBef>
                <a:spcPts val="0"/>
              </a:spcBef>
              <a:spcAft>
                <a:spcPts val="0"/>
              </a:spcAft>
              <a:buSzPts val="6200"/>
              <a:buNone/>
              <a:defRPr sz="6199"/>
            </a:lvl4pPr>
            <a:lvl5pPr lvl="4" algn="ctr" rtl="0">
              <a:spcBef>
                <a:spcPts val="0"/>
              </a:spcBef>
              <a:spcAft>
                <a:spcPts val="0"/>
              </a:spcAft>
              <a:buSzPts val="6200"/>
              <a:buNone/>
              <a:defRPr sz="6199"/>
            </a:lvl5pPr>
            <a:lvl6pPr lvl="5" algn="ctr" rtl="0">
              <a:spcBef>
                <a:spcPts val="0"/>
              </a:spcBef>
              <a:spcAft>
                <a:spcPts val="0"/>
              </a:spcAft>
              <a:buSzPts val="6200"/>
              <a:buNone/>
              <a:defRPr sz="6199"/>
            </a:lvl6pPr>
            <a:lvl7pPr lvl="6" algn="ctr" rtl="0">
              <a:spcBef>
                <a:spcPts val="0"/>
              </a:spcBef>
              <a:spcAft>
                <a:spcPts val="0"/>
              </a:spcAft>
              <a:buSzPts val="6200"/>
              <a:buNone/>
              <a:defRPr sz="6199"/>
            </a:lvl7pPr>
            <a:lvl8pPr lvl="7" algn="ctr" rtl="0">
              <a:spcBef>
                <a:spcPts val="0"/>
              </a:spcBef>
              <a:spcAft>
                <a:spcPts val="0"/>
              </a:spcAft>
              <a:buSzPts val="6200"/>
              <a:buNone/>
              <a:defRPr sz="6199"/>
            </a:lvl8pPr>
            <a:lvl9pPr lvl="8" algn="ctr" rtl="0">
              <a:spcBef>
                <a:spcPts val="0"/>
              </a:spcBef>
              <a:spcAft>
                <a:spcPts val="0"/>
              </a:spcAft>
              <a:buSzPts val="6200"/>
              <a:buNone/>
              <a:defRPr sz="6199"/>
            </a:lvl9pPr>
          </a:lstStyle>
          <a:p>
            <a:pPr>
              <a:buClrTx/>
              <a:buFontTx/>
            </a:pPr>
            <a:r>
              <a:rPr lang="en-SG" sz="4873"/>
              <a:t>xx%</a:t>
            </a:r>
            <a:endParaRPr lang="en-SG" sz="4873" dirty="0"/>
          </a:p>
        </p:txBody>
      </p:sp>
      <p:sp>
        <p:nvSpPr>
          <p:cNvPr id="902" name="Google Shape;20386;p38">
            <a:extLst>
              <a:ext uri="{FF2B5EF4-FFF2-40B4-BE49-F238E27FC236}">
                <a16:creationId xmlns:a16="http://schemas.microsoft.com/office/drawing/2014/main" id="{D110AEC3-1AD5-20FE-8A2C-DE9227B248E7}"/>
              </a:ext>
            </a:extLst>
          </p:cNvPr>
          <p:cNvSpPr txBox="1">
            <a:spLocks/>
          </p:cNvSpPr>
          <p:nvPr/>
        </p:nvSpPr>
        <p:spPr>
          <a:xfrm>
            <a:off x="779516" y="4660262"/>
            <a:ext cx="4004000" cy="365600"/>
          </a:xfrm>
          <a:prstGeom prst="rect">
            <a:avLst/>
          </a:prstGeom>
        </p:spPr>
        <p:txBody>
          <a:bodyPr spcFirstLastPara="1" vert="horz" wrap="square" lIns="0" tIns="0" rIns="0" bIns="0" rtlCol="0" anchor="ctr" anchorCtr="0">
            <a:noAutofit/>
          </a:bodyPr>
          <a:lstStyle>
            <a:lvl1pPr marL="228579" lvl="0" indent="-228579" algn="ctr" defTabSz="914316" rtl="0" eaLnBrk="1" latinLnBrk="0" hangingPunct="1">
              <a:lnSpc>
                <a:spcPct val="100000"/>
              </a:lnSpc>
              <a:spcBef>
                <a:spcPts val="0"/>
              </a:spcBef>
              <a:spcAft>
                <a:spcPts val="0"/>
              </a:spcAft>
              <a:buClr>
                <a:srgbClr val="A78040"/>
              </a:buClr>
              <a:buSzPts val="1400"/>
              <a:buFont typeface="Adobe Caslon Pro Bold" panose="0205050205050A020403" pitchFamily="18" charset="77"/>
              <a:buNone/>
              <a:defRPr sz="1600" kern="1200">
                <a:solidFill>
                  <a:schemeClr val="tx1">
                    <a:lumMod val="65000"/>
                    <a:lumOff val="35000"/>
                  </a:schemeClr>
                </a:solidFill>
                <a:latin typeface="PT Sans"/>
                <a:ea typeface="PT Sans"/>
                <a:cs typeface="PT Sans"/>
                <a:sym typeface="PT Sans"/>
              </a:defRPr>
            </a:lvl1pPr>
            <a:lvl2pPr marL="685737" lvl="1" indent="-228579" algn="ctr" defTabSz="914316" rtl="0" eaLnBrk="1" latinLnBrk="0" hangingPunct="1">
              <a:lnSpc>
                <a:spcPct val="100000"/>
              </a:lnSpc>
              <a:spcBef>
                <a:spcPts val="0"/>
              </a:spcBef>
              <a:spcAft>
                <a:spcPts val="0"/>
              </a:spcAft>
              <a:buClr>
                <a:srgbClr val="666666"/>
              </a:buClr>
              <a:buSzPts val="1400"/>
              <a:buFont typeface="Courier New" panose="02070309020205020404" pitchFamily="49" charset="0"/>
              <a:buNone/>
              <a:defRPr sz="1999" kern="1200">
                <a:solidFill>
                  <a:schemeClr val="tx1">
                    <a:lumMod val="65000"/>
                    <a:lumOff val="35000"/>
                  </a:schemeClr>
                </a:solidFill>
                <a:latin typeface="Calibri" panose="020F0502020204030204" pitchFamily="34" charset="0"/>
                <a:ea typeface="+mn-ea"/>
                <a:cs typeface="Calibri" panose="020F0502020204030204" pitchFamily="34" charset="0"/>
              </a:defRPr>
            </a:lvl2pPr>
            <a:lvl3pPr marL="1142895" lvl="2" indent="-228579" algn="ctr" defTabSz="914316" rtl="0" eaLnBrk="1" latinLnBrk="0" hangingPunct="1">
              <a:lnSpc>
                <a:spcPct val="100000"/>
              </a:lnSpc>
              <a:spcBef>
                <a:spcPts val="0"/>
              </a:spcBef>
              <a:spcAft>
                <a:spcPts val="0"/>
              </a:spcAft>
              <a:buClr>
                <a:schemeClr val="tx1">
                  <a:lumMod val="50000"/>
                  <a:lumOff val="50000"/>
                </a:schemeClr>
              </a:buClr>
              <a:buSzPts val="1400"/>
              <a:buFont typeface="Arial" panose="020B0604020202020204" pitchFamily="34" charset="0"/>
              <a:buNone/>
              <a:defRPr sz="1800" kern="1200">
                <a:solidFill>
                  <a:schemeClr val="tx1">
                    <a:lumMod val="65000"/>
                    <a:lumOff val="35000"/>
                  </a:schemeClr>
                </a:solidFill>
                <a:latin typeface="+mn-lt"/>
                <a:ea typeface="+mn-ea"/>
                <a:cs typeface="+mn-cs"/>
              </a:defRPr>
            </a:lvl3pPr>
            <a:lvl4pPr marL="1600054" lvl="3" indent="-228579" algn="ctr" defTabSz="914316" rtl="0" eaLnBrk="1" latinLnBrk="0" hangingPunct="1">
              <a:lnSpc>
                <a:spcPct val="100000"/>
              </a:lnSpc>
              <a:spcBef>
                <a:spcPts val="0"/>
              </a:spcBef>
              <a:spcAft>
                <a:spcPts val="0"/>
              </a:spcAft>
              <a:buSzPts val="1400"/>
              <a:buFont typeface="Arial" panose="020B0604020202020204" pitchFamily="34" charset="0"/>
              <a:buNone/>
              <a:defRPr sz="1600" kern="1200">
                <a:solidFill>
                  <a:schemeClr val="tx1">
                    <a:lumMod val="65000"/>
                    <a:lumOff val="35000"/>
                  </a:schemeClr>
                </a:solidFill>
                <a:latin typeface="+mn-lt"/>
                <a:ea typeface="+mn-ea"/>
                <a:cs typeface="+mn-cs"/>
              </a:defRPr>
            </a:lvl4pPr>
            <a:lvl5pPr marL="2057212" lvl="4" indent="-228579" algn="ctr" defTabSz="914316" rtl="0" eaLnBrk="1" latinLnBrk="0" hangingPunct="1">
              <a:lnSpc>
                <a:spcPct val="100000"/>
              </a:lnSpc>
              <a:spcBef>
                <a:spcPts val="0"/>
              </a:spcBef>
              <a:spcAft>
                <a:spcPts val="0"/>
              </a:spcAft>
              <a:buSzPts val="1400"/>
              <a:buFont typeface="Arial" panose="020B0604020202020204" pitchFamily="34" charset="0"/>
              <a:buNone/>
              <a:defRPr sz="1400" kern="1200">
                <a:solidFill>
                  <a:schemeClr val="tx1">
                    <a:lumMod val="65000"/>
                    <a:lumOff val="35000"/>
                  </a:schemeClr>
                </a:solidFill>
                <a:latin typeface="+mn-lt"/>
                <a:ea typeface="+mn-ea"/>
                <a:cs typeface="+mn-cs"/>
              </a:defRPr>
            </a:lvl5pPr>
            <a:lvl6pPr marL="2514370" lvl="5" indent="-228579" algn="ctr" defTabSz="914316"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528" lvl="6" indent="-228579" algn="ctr" defTabSz="914316"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8686" lvl="7" indent="-228579" algn="ctr" defTabSz="914316"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5844" lvl="8" indent="-228579" algn="ctr" defTabSz="914316"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9pPr>
          </a:lstStyle>
          <a:p>
            <a:r>
              <a:rPr lang="en-GB" sz="1300"/>
              <a:t>Click to edit Master subtitle style</a:t>
            </a:r>
            <a:endParaRPr lang="en-GB" sz="1300" dirty="0"/>
          </a:p>
        </p:txBody>
      </p:sp>
      <p:pic>
        <p:nvPicPr>
          <p:cNvPr id="903" name="Picture 902" descr="Graphical user interface, text, application&#10;&#10;Description automatically generated">
            <a:extLst>
              <a:ext uri="{FF2B5EF4-FFF2-40B4-BE49-F238E27FC236}">
                <a16:creationId xmlns:a16="http://schemas.microsoft.com/office/drawing/2014/main" id="{A8086B2C-26E2-CCB7-BE1F-3F23109D566A}"/>
              </a:ext>
            </a:extLst>
          </p:cNvPr>
          <p:cNvPicPr>
            <a:picLocks noChangeAspect="1"/>
          </p:cNvPicPr>
          <p:nvPr/>
        </p:nvPicPr>
        <p:blipFill>
          <a:blip r:embed="rId2"/>
          <a:stretch>
            <a:fillRect/>
          </a:stretch>
        </p:blipFill>
        <p:spPr>
          <a:xfrm>
            <a:off x="8433652" y="38530"/>
            <a:ext cx="1462310" cy="497930"/>
          </a:xfrm>
          <a:prstGeom prst="rect">
            <a:avLst/>
          </a:prstGeom>
        </p:spPr>
      </p:pic>
      <p:grpSp>
        <p:nvGrpSpPr>
          <p:cNvPr id="2" name="Google Shape;26961;p50">
            <a:extLst>
              <a:ext uri="{FF2B5EF4-FFF2-40B4-BE49-F238E27FC236}">
                <a16:creationId xmlns:a16="http://schemas.microsoft.com/office/drawing/2014/main" id="{8F2BB71D-DED7-33AF-F08B-DAA010E306F6}"/>
              </a:ext>
            </a:extLst>
          </p:cNvPr>
          <p:cNvGrpSpPr/>
          <p:nvPr/>
        </p:nvGrpSpPr>
        <p:grpSpPr>
          <a:xfrm>
            <a:off x="8842714" y="6500606"/>
            <a:ext cx="552644" cy="104645"/>
            <a:chOff x="3521300" y="154525"/>
            <a:chExt cx="1256175" cy="193500"/>
          </a:xfrm>
        </p:grpSpPr>
        <p:sp>
          <p:nvSpPr>
            <p:cNvPr id="6" name="Google Shape;26962;p50">
              <a:extLst>
                <a:ext uri="{FF2B5EF4-FFF2-40B4-BE49-F238E27FC236}">
                  <a16:creationId xmlns:a16="http://schemas.microsoft.com/office/drawing/2014/main" id="{5101C11B-B204-1671-66F4-E3C199DB7267}"/>
                </a:ext>
              </a:extLst>
            </p:cNvPr>
            <p:cNvSpPr/>
            <p:nvPr/>
          </p:nvSpPr>
          <p:spPr>
            <a:xfrm>
              <a:off x="3521300" y="154525"/>
              <a:ext cx="193500" cy="193500"/>
            </a:xfrm>
            <a:prstGeom prst="ellipse">
              <a:avLst/>
            </a:prstGeom>
            <a:solidFill>
              <a:srgbClr val="FDCE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 name="Google Shape;26963;p50">
              <a:extLst>
                <a:ext uri="{FF2B5EF4-FFF2-40B4-BE49-F238E27FC236}">
                  <a16:creationId xmlns:a16="http://schemas.microsoft.com/office/drawing/2014/main" id="{D7B0C6A4-F514-EFF0-26DE-7BF075979924}"/>
                </a:ext>
              </a:extLst>
            </p:cNvPr>
            <p:cNvSpPr/>
            <p:nvPr/>
          </p:nvSpPr>
          <p:spPr>
            <a:xfrm>
              <a:off x="3875525" y="154525"/>
              <a:ext cx="193500" cy="193500"/>
            </a:xfrm>
            <a:prstGeom prst="ellipse">
              <a:avLst/>
            </a:prstGeom>
            <a:solidFill>
              <a:srgbClr val="D88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 name="Google Shape;26964;p50">
              <a:extLst>
                <a:ext uri="{FF2B5EF4-FFF2-40B4-BE49-F238E27FC236}">
                  <a16:creationId xmlns:a16="http://schemas.microsoft.com/office/drawing/2014/main" id="{59A1B5BE-4226-EDC5-B4B0-E60A46649219}"/>
                </a:ext>
              </a:extLst>
            </p:cNvPr>
            <p:cNvSpPr/>
            <p:nvPr/>
          </p:nvSpPr>
          <p:spPr>
            <a:xfrm>
              <a:off x="4229750" y="154525"/>
              <a:ext cx="193500" cy="193500"/>
            </a:xfrm>
            <a:prstGeom prst="ellipse">
              <a:avLst/>
            </a:prstGeom>
            <a:solidFill>
              <a:srgbClr val="7897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 name="Google Shape;26965;p50">
              <a:extLst>
                <a:ext uri="{FF2B5EF4-FFF2-40B4-BE49-F238E27FC236}">
                  <a16:creationId xmlns:a16="http://schemas.microsoft.com/office/drawing/2014/main" id="{A9858D1B-B5CE-9DBE-3E37-1B4ABF728CB3}"/>
                </a:ext>
              </a:extLst>
            </p:cNvPr>
            <p:cNvSpPr/>
            <p:nvPr/>
          </p:nvSpPr>
          <p:spPr>
            <a:xfrm>
              <a:off x="4583975" y="154525"/>
              <a:ext cx="193500" cy="193500"/>
            </a:xfrm>
            <a:prstGeom prst="ellipse">
              <a:avLst/>
            </a:prstGeom>
            <a:solidFill>
              <a:srgbClr val="655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spTree>
    <p:extLst>
      <p:ext uri="{BB962C8B-B14F-4D97-AF65-F5344CB8AC3E}">
        <p14:creationId xmlns:p14="http://schemas.microsoft.com/office/powerpoint/2010/main" val="19202292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5_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5C34F34-4751-D12D-B385-2608EDFB09EF}"/>
              </a:ext>
            </a:extLst>
          </p:cNvPr>
          <p:cNvSpPr>
            <a:spLocks noGrp="1"/>
          </p:cNvSpPr>
          <p:nvPr>
            <p:ph type="sldNum" sz="quarter" idx="10"/>
          </p:nvPr>
        </p:nvSpPr>
        <p:spPr/>
        <p:txBody>
          <a:bodyPr/>
          <a:lstStyle/>
          <a:p>
            <a:pPr>
              <a:defRPr/>
            </a:pPr>
            <a:fld id="{16AB8E35-4FEE-4645-8491-CA028CB2F532}" type="slidenum">
              <a:rPr lang="en-GB" altLang="en-US" smtClean="0"/>
              <a:pPr>
                <a:defRPr/>
              </a:pPr>
              <a:t>‹#›</a:t>
            </a:fld>
            <a:endParaRPr lang="en-GB" altLang="en-US"/>
          </a:p>
        </p:txBody>
      </p:sp>
      <p:sp>
        <p:nvSpPr>
          <p:cNvPr id="66" name="Google Shape;9851;p13">
            <a:extLst>
              <a:ext uri="{FF2B5EF4-FFF2-40B4-BE49-F238E27FC236}">
                <a16:creationId xmlns:a16="http://schemas.microsoft.com/office/drawing/2014/main" id="{FD2E001D-CD71-96B4-AF38-9ABDA7CF3AAF}"/>
              </a:ext>
            </a:extLst>
          </p:cNvPr>
          <p:cNvSpPr txBox="1">
            <a:spLocks noGrp="1"/>
          </p:cNvSpPr>
          <p:nvPr>
            <p:ph type="title"/>
          </p:nvPr>
        </p:nvSpPr>
        <p:spPr>
          <a:xfrm>
            <a:off x="780000" y="2232697"/>
            <a:ext cx="2493400" cy="609600"/>
          </a:xfrm>
          <a:prstGeom prst="rect">
            <a:avLst/>
          </a:prstGeom>
          <a:noFill/>
        </p:spPr>
        <p:txBody>
          <a:bodyPr spcFirstLastPara="1" wrap="square" lIns="0" tIns="0" rIns="0" bIns="0" anchor="ctr" anchorCtr="0">
            <a:noAutofit/>
          </a:bodyPr>
          <a:lstStyle>
            <a:lvl1pPr lvl="0" algn="l" rtl="0">
              <a:spcBef>
                <a:spcPts val="0"/>
              </a:spcBef>
              <a:spcAft>
                <a:spcPts val="0"/>
              </a:spcAft>
              <a:buSzPts val="2500"/>
              <a:buNone/>
              <a:defRPr sz="1624"/>
            </a:lvl1pPr>
            <a:lvl2pPr lvl="1" algn="ctr" rtl="0">
              <a:spcBef>
                <a:spcPts val="0"/>
              </a:spcBef>
              <a:spcAft>
                <a:spcPts val="0"/>
              </a:spcAft>
              <a:buSzPts val="2500"/>
              <a:buNone/>
              <a:defRPr sz="2031"/>
            </a:lvl2pPr>
            <a:lvl3pPr lvl="2" algn="ctr" rtl="0">
              <a:spcBef>
                <a:spcPts val="0"/>
              </a:spcBef>
              <a:spcAft>
                <a:spcPts val="0"/>
              </a:spcAft>
              <a:buSzPts val="2500"/>
              <a:buNone/>
              <a:defRPr sz="2031"/>
            </a:lvl3pPr>
            <a:lvl4pPr lvl="3" algn="ctr" rtl="0">
              <a:spcBef>
                <a:spcPts val="0"/>
              </a:spcBef>
              <a:spcAft>
                <a:spcPts val="0"/>
              </a:spcAft>
              <a:buSzPts val="2500"/>
              <a:buNone/>
              <a:defRPr sz="2031"/>
            </a:lvl4pPr>
            <a:lvl5pPr lvl="4" algn="ctr" rtl="0">
              <a:spcBef>
                <a:spcPts val="0"/>
              </a:spcBef>
              <a:spcAft>
                <a:spcPts val="0"/>
              </a:spcAft>
              <a:buSzPts val="2500"/>
              <a:buNone/>
              <a:defRPr sz="2031"/>
            </a:lvl5pPr>
            <a:lvl6pPr lvl="5" algn="ctr" rtl="0">
              <a:spcBef>
                <a:spcPts val="0"/>
              </a:spcBef>
              <a:spcAft>
                <a:spcPts val="0"/>
              </a:spcAft>
              <a:buSzPts val="2500"/>
              <a:buNone/>
              <a:defRPr sz="2031"/>
            </a:lvl6pPr>
            <a:lvl7pPr lvl="6" algn="ctr" rtl="0">
              <a:spcBef>
                <a:spcPts val="0"/>
              </a:spcBef>
              <a:spcAft>
                <a:spcPts val="0"/>
              </a:spcAft>
              <a:buSzPts val="2500"/>
              <a:buNone/>
              <a:defRPr sz="2031"/>
            </a:lvl7pPr>
            <a:lvl8pPr lvl="7" algn="ctr" rtl="0">
              <a:spcBef>
                <a:spcPts val="0"/>
              </a:spcBef>
              <a:spcAft>
                <a:spcPts val="0"/>
              </a:spcAft>
              <a:buSzPts val="2500"/>
              <a:buNone/>
              <a:defRPr sz="2031"/>
            </a:lvl8pPr>
            <a:lvl9pPr lvl="8" algn="ctr" rtl="0">
              <a:spcBef>
                <a:spcPts val="0"/>
              </a:spcBef>
              <a:spcAft>
                <a:spcPts val="0"/>
              </a:spcAft>
              <a:buSzPts val="2500"/>
              <a:buNone/>
              <a:defRPr sz="2031"/>
            </a:lvl9pPr>
          </a:lstStyle>
          <a:p>
            <a:r>
              <a:rPr lang="en-GB"/>
              <a:t>Click to edit Master title style</a:t>
            </a:r>
            <a:endParaRPr dirty="0"/>
          </a:p>
        </p:txBody>
      </p:sp>
      <p:sp>
        <p:nvSpPr>
          <p:cNvPr id="67" name="Google Shape;9852;p13">
            <a:extLst>
              <a:ext uri="{FF2B5EF4-FFF2-40B4-BE49-F238E27FC236}">
                <a16:creationId xmlns:a16="http://schemas.microsoft.com/office/drawing/2014/main" id="{DC512D72-5180-EE15-CB2B-8CBE24E65237}"/>
              </a:ext>
            </a:extLst>
          </p:cNvPr>
          <p:cNvSpPr txBox="1">
            <a:spLocks noGrp="1"/>
          </p:cNvSpPr>
          <p:nvPr>
            <p:ph type="subTitle" idx="1"/>
          </p:nvPr>
        </p:nvSpPr>
        <p:spPr>
          <a:xfrm>
            <a:off x="780000" y="2834695"/>
            <a:ext cx="2493400" cy="6464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400"/>
              <a:buNone/>
              <a:defRPr sz="1138"/>
            </a:lvl1pPr>
            <a:lvl2pPr lvl="1" algn="ctr" rtl="0">
              <a:lnSpc>
                <a:spcPct val="100000"/>
              </a:lnSpc>
              <a:spcBef>
                <a:spcPts val="0"/>
              </a:spcBef>
              <a:spcAft>
                <a:spcPts val="0"/>
              </a:spcAft>
              <a:buSzPts val="1400"/>
              <a:buNone/>
              <a:defRPr/>
            </a:lvl2pPr>
            <a:lvl3pPr lvl="2" algn="ctr" rtl="0">
              <a:lnSpc>
                <a:spcPct val="100000"/>
              </a:lnSpc>
              <a:spcBef>
                <a:spcPts val="1300"/>
              </a:spcBef>
              <a:spcAft>
                <a:spcPts val="0"/>
              </a:spcAft>
              <a:buSzPts val="1400"/>
              <a:buNone/>
              <a:defRPr/>
            </a:lvl3pPr>
            <a:lvl4pPr lvl="3" algn="ctr" rtl="0">
              <a:lnSpc>
                <a:spcPct val="100000"/>
              </a:lnSpc>
              <a:spcBef>
                <a:spcPts val="1300"/>
              </a:spcBef>
              <a:spcAft>
                <a:spcPts val="0"/>
              </a:spcAft>
              <a:buSzPts val="1400"/>
              <a:buNone/>
              <a:defRPr/>
            </a:lvl4pPr>
            <a:lvl5pPr lvl="4" algn="ctr" rtl="0">
              <a:lnSpc>
                <a:spcPct val="100000"/>
              </a:lnSpc>
              <a:spcBef>
                <a:spcPts val="1300"/>
              </a:spcBef>
              <a:spcAft>
                <a:spcPts val="0"/>
              </a:spcAft>
              <a:buSzPts val="1400"/>
              <a:buNone/>
              <a:defRPr/>
            </a:lvl5pPr>
            <a:lvl6pPr lvl="5" algn="ctr" rtl="0">
              <a:lnSpc>
                <a:spcPct val="100000"/>
              </a:lnSpc>
              <a:spcBef>
                <a:spcPts val="1300"/>
              </a:spcBef>
              <a:spcAft>
                <a:spcPts val="0"/>
              </a:spcAft>
              <a:buSzPts val="1400"/>
              <a:buNone/>
              <a:defRPr/>
            </a:lvl6pPr>
            <a:lvl7pPr lvl="6" algn="ctr" rtl="0">
              <a:lnSpc>
                <a:spcPct val="100000"/>
              </a:lnSpc>
              <a:spcBef>
                <a:spcPts val="1300"/>
              </a:spcBef>
              <a:spcAft>
                <a:spcPts val="0"/>
              </a:spcAft>
              <a:buSzPts val="1400"/>
              <a:buNone/>
              <a:defRPr/>
            </a:lvl7pPr>
            <a:lvl8pPr lvl="7" algn="ctr" rtl="0">
              <a:lnSpc>
                <a:spcPct val="100000"/>
              </a:lnSpc>
              <a:spcBef>
                <a:spcPts val="1300"/>
              </a:spcBef>
              <a:spcAft>
                <a:spcPts val="0"/>
              </a:spcAft>
              <a:buSzPts val="1400"/>
              <a:buNone/>
              <a:defRPr/>
            </a:lvl8pPr>
            <a:lvl9pPr lvl="8" algn="ctr" rtl="0">
              <a:lnSpc>
                <a:spcPct val="100000"/>
              </a:lnSpc>
              <a:spcBef>
                <a:spcPts val="1300"/>
              </a:spcBef>
              <a:spcAft>
                <a:spcPts val="1300"/>
              </a:spcAft>
              <a:buSzPts val="1400"/>
              <a:buNone/>
              <a:defRPr/>
            </a:lvl9pPr>
          </a:lstStyle>
          <a:p>
            <a:r>
              <a:rPr lang="en-GB"/>
              <a:t>Click to edit Master subtitle style</a:t>
            </a:r>
            <a:endParaRPr/>
          </a:p>
        </p:txBody>
      </p:sp>
      <p:sp>
        <p:nvSpPr>
          <p:cNvPr id="68" name="Google Shape;9853;p13">
            <a:extLst>
              <a:ext uri="{FF2B5EF4-FFF2-40B4-BE49-F238E27FC236}">
                <a16:creationId xmlns:a16="http://schemas.microsoft.com/office/drawing/2014/main" id="{8D576792-3398-B32C-5C6C-2F28E477B006}"/>
              </a:ext>
            </a:extLst>
          </p:cNvPr>
          <p:cNvSpPr txBox="1">
            <a:spLocks/>
          </p:cNvSpPr>
          <p:nvPr/>
        </p:nvSpPr>
        <p:spPr>
          <a:xfrm>
            <a:off x="780000" y="4271805"/>
            <a:ext cx="2493400" cy="609600"/>
          </a:xfrm>
          <a:prstGeom prst="rect">
            <a:avLst/>
          </a:prstGeom>
          <a:noFill/>
        </p:spPr>
        <p:txBody>
          <a:bodyPr spcFirstLastPara="1" vert="horz" wrap="square" lIns="0" tIns="0" rIns="0" bIns="0" rtlCol="0" anchor="ctr" anchorCtr="0">
            <a:noAutofit/>
          </a:bodyPr>
          <a:lstStyle>
            <a:lvl1pPr lvl="0" algn="l" defTabSz="914400" rtl="0" eaLnBrk="1" latinLnBrk="0" hangingPunct="1">
              <a:lnSpc>
                <a:spcPct val="90000"/>
              </a:lnSpc>
              <a:spcBef>
                <a:spcPts val="0"/>
              </a:spcBef>
              <a:spcAft>
                <a:spcPts val="0"/>
              </a:spcAft>
              <a:buSzPts val="2500"/>
              <a:buNone/>
              <a:defRPr sz="2000" kern="1200">
                <a:solidFill>
                  <a:schemeClr val="tx1">
                    <a:lumMod val="65000"/>
                    <a:lumOff val="35000"/>
                  </a:schemeClr>
                </a:solidFill>
                <a:latin typeface="Calibri" panose="020F0502020204030204" pitchFamily="34" charset="0"/>
                <a:ea typeface="+mj-ea"/>
                <a:cs typeface="Calibri" panose="020F0502020204030204" pitchFamily="34" charset="0"/>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pPr>
              <a:buClrTx/>
              <a:buFontTx/>
            </a:pPr>
            <a:r>
              <a:rPr lang="en-GB" sz="1624"/>
              <a:t>Click to edit Master title style</a:t>
            </a:r>
          </a:p>
        </p:txBody>
      </p:sp>
      <p:sp>
        <p:nvSpPr>
          <p:cNvPr id="69" name="Google Shape;9854;p13">
            <a:extLst>
              <a:ext uri="{FF2B5EF4-FFF2-40B4-BE49-F238E27FC236}">
                <a16:creationId xmlns:a16="http://schemas.microsoft.com/office/drawing/2014/main" id="{EBC89474-39AE-3E2E-6E6B-F947086C78E9}"/>
              </a:ext>
            </a:extLst>
          </p:cNvPr>
          <p:cNvSpPr txBox="1">
            <a:spLocks/>
          </p:cNvSpPr>
          <p:nvPr/>
        </p:nvSpPr>
        <p:spPr>
          <a:xfrm>
            <a:off x="780000" y="4873804"/>
            <a:ext cx="2493400" cy="646400"/>
          </a:xfrm>
          <a:prstGeom prst="rect">
            <a:avLst/>
          </a:prstGeom>
        </p:spPr>
        <p:txBody>
          <a:bodyPr spcFirstLastPara="1" vert="horz" wrap="square" lIns="0" tIns="0" rIns="0" bIns="0" rtlCol="0" anchor="t" anchorCtr="0">
            <a:noAutofit/>
          </a:bodyPr>
          <a:lstStyle>
            <a:lvl1pPr marL="228600" lvl="0" indent="-228600" algn="l" defTabSz="914400" rtl="0" eaLnBrk="1" latinLnBrk="0" hangingPunct="1">
              <a:lnSpc>
                <a:spcPct val="100000"/>
              </a:lnSpc>
              <a:spcBef>
                <a:spcPts val="0"/>
              </a:spcBef>
              <a:spcAft>
                <a:spcPts val="0"/>
              </a:spcAft>
              <a:buClr>
                <a:srgbClr val="A78040"/>
              </a:buClr>
              <a:buSzPts val="1400"/>
              <a:buFont typeface="Adobe Caslon Pro Bold" panose="0205050205050A020403" pitchFamily="18" charset="77"/>
              <a:buNone/>
              <a:defRPr sz="1400" kern="1200">
                <a:solidFill>
                  <a:schemeClr val="tx1">
                    <a:lumMod val="65000"/>
                    <a:lumOff val="35000"/>
                  </a:schemeClr>
                </a:solidFill>
                <a:latin typeface="+mn-lt"/>
                <a:ea typeface="+mn-ea"/>
                <a:cs typeface="+mn-cs"/>
              </a:defRPr>
            </a:lvl1pPr>
            <a:lvl2pPr marL="685800" lvl="1" indent="-228600" algn="ctr" defTabSz="914400" rtl="0" eaLnBrk="1" latinLnBrk="0" hangingPunct="1">
              <a:lnSpc>
                <a:spcPct val="100000"/>
              </a:lnSpc>
              <a:spcBef>
                <a:spcPts val="0"/>
              </a:spcBef>
              <a:spcAft>
                <a:spcPts val="0"/>
              </a:spcAft>
              <a:buClr>
                <a:srgbClr val="666666"/>
              </a:buClr>
              <a:buSzPts val="1400"/>
              <a:buFont typeface="Courier New" panose="02070309020205020404" pitchFamily="49" charset="0"/>
              <a:buNone/>
              <a:defRPr sz="2000" kern="1200">
                <a:solidFill>
                  <a:schemeClr val="tx1">
                    <a:lumMod val="65000"/>
                    <a:lumOff val="35000"/>
                  </a:schemeClr>
                </a:solidFill>
                <a:latin typeface="Calibri" panose="020F0502020204030204" pitchFamily="34" charset="0"/>
                <a:ea typeface="+mn-ea"/>
                <a:cs typeface="Calibri" panose="020F0502020204030204" pitchFamily="34" charset="0"/>
              </a:defRPr>
            </a:lvl2pPr>
            <a:lvl3pPr marL="1143000" lvl="2" indent="-228600" algn="ctr" defTabSz="914400" rtl="0" eaLnBrk="1" latinLnBrk="0" hangingPunct="1">
              <a:lnSpc>
                <a:spcPct val="100000"/>
              </a:lnSpc>
              <a:spcBef>
                <a:spcPts val="1600"/>
              </a:spcBef>
              <a:spcAft>
                <a:spcPts val="0"/>
              </a:spcAft>
              <a:buClr>
                <a:schemeClr val="tx1">
                  <a:lumMod val="50000"/>
                  <a:lumOff val="50000"/>
                </a:schemeClr>
              </a:buClr>
              <a:buSzPts val="1400"/>
              <a:buFont typeface="Arial" panose="020B0604020202020204" pitchFamily="34" charset="0"/>
              <a:buNone/>
              <a:defRPr sz="1800" kern="1200">
                <a:solidFill>
                  <a:schemeClr val="tx1">
                    <a:lumMod val="65000"/>
                    <a:lumOff val="35000"/>
                  </a:schemeClr>
                </a:solidFill>
                <a:latin typeface="+mn-lt"/>
                <a:ea typeface="+mn-ea"/>
                <a:cs typeface="+mn-cs"/>
              </a:defRPr>
            </a:lvl3pPr>
            <a:lvl4pPr marL="1600200" lvl="3" indent="-228600" algn="ctr" defTabSz="914400" rtl="0" eaLnBrk="1" latinLnBrk="0" hangingPunct="1">
              <a:lnSpc>
                <a:spcPct val="100000"/>
              </a:lnSpc>
              <a:spcBef>
                <a:spcPts val="1600"/>
              </a:spcBef>
              <a:spcAft>
                <a:spcPts val="0"/>
              </a:spcAft>
              <a:buSzPts val="1400"/>
              <a:buFont typeface="Arial" panose="020B0604020202020204" pitchFamily="34" charset="0"/>
              <a:buNone/>
              <a:defRPr sz="1600" kern="1200">
                <a:solidFill>
                  <a:schemeClr val="tx1">
                    <a:lumMod val="65000"/>
                    <a:lumOff val="35000"/>
                  </a:schemeClr>
                </a:solidFill>
                <a:latin typeface="+mn-lt"/>
                <a:ea typeface="+mn-ea"/>
                <a:cs typeface="+mn-cs"/>
              </a:defRPr>
            </a:lvl4pPr>
            <a:lvl5pPr marL="2057400" lvl="4" indent="-228600" algn="ctr" defTabSz="914400" rtl="0" eaLnBrk="1" latinLnBrk="0" hangingPunct="1">
              <a:lnSpc>
                <a:spcPct val="100000"/>
              </a:lnSpc>
              <a:spcBef>
                <a:spcPts val="1600"/>
              </a:spcBef>
              <a:spcAft>
                <a:spcPts val="0"/>
              </a:spcAft>
              <a:buSzPts val="1400"/>
              <a:buFont typeface="Arial" panose="020B0604020202020204" pitchFamily="34" charset="0"/>
              <a:buNone/>
              <a:defRPr sz="1400" kern="1200">
                <a:solidFill>
                  <a:schemeClr val="tx1">
                    <a:lumMod val="65000"/>
                    <a:lumOff val="35000"/>
                  </a:schemeClr>
                </a:solidFill>
                <a:latin typeface="+mn-lt"/>
                <a:ea typeface="+mn-ea"/>
                <a:cs typeface="+mn-cs"/>
              </a:defRPr>
            </a:lvl5pPr>
            <a:lvl6pPr marL="2514600" lvl="5"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ctr" defTabSz="914400" rtl="0" eaLnBrk="1" latinLnBrk="0" hangingPunct="1">
              <a:lnSpc>
                <a:spcPct val="100000"/>
              </a:lnSpc>
              <a:spcBef>
                <a:spcPts val="1600"/>
              </a:spcBef>
              <a:spcAft>
                <a:spcPts val="1600"/>
              </a:spcAft>
              <a:buSzPts val="1400"/>
              <a:buFont typeface="Arial" panose="020B0604020202020204" pitchFamily="34" charset="0"/>
              <a:buNone/>
              <a:defRPr sz="1800" kern="1200">
                <a:solidFill>
                  <a:schemeClr val="tx1"/>
                </a:solidFill>
                <a:latin typeface="+mn-lt"/>
                <a:ea typeface="+mn-ea"/>
                <a:cs typeface="+mn-cs"/>
              </a:defRPr>
            </a:lvl9pPr>
          </a:lstStyle>
          <a:p>
            <a:r>
              <a:rPr lang="en-GB" sz="1138"/>
              <a:t>Click to edit Master subtitle style</a:t>
            </a:r>
          </a:p>
        </p:txBody>
      </p:sp>
      <p:sp>
        <p:nvSpPr>
          <p:cNvPr id="70" name="Google Shape;9855;p13">
            <a:extLst>
              <a:ext uri="{FF2B5EF4-FFF2-40B4-BE49-F238E27FC236}">
                <a16:creationId xmlns:a16="http://schemas.microsoft.com/office/drawing/2014/main" id="{35CB3899-A3D4-C3C0-9C19-01DCD94021F8}"/>
              </a:ext>
            </a:extLst>
          </p:cNvPr>
          <p:cNvSpPr txBox="1">
            <a:spLocks/>
          </p:cNvSpPr>
          <p:nvPr/>
        </p:nvSpPr>
        <p:spPr>
          <a:xfrm>
            <a:off x="3706348" y="4271805"/>
            <a:ext cx="2493400" cy="609600"/>
          </a:xfrm>
          <a:prstGeom prst="rect">
            <a:avLst/>
          </a:prstGeom>
          <a:noFill/>
        </p:spPr>
        <p:txBody>
          <a:bodyPr spcFirstLastPara="1" vert="horz" wrap="square" lIns="0" tIns="0" rIns="0" bIns="0" rtlCol="0" anchor="ctr" anchorCtr="0">
            <a:noAutofit/>
          </a:bodyPr>
          <a:lstStyle>
            <a:lvl1pPr lvl="0" algn="l" defTabSz="914400" rtl="0" eaLnBrk="1" latinLnBrk="0" hangingPunct="1">
              <a:lnSpc>
                <a:spcPct val="90000"/>
              </a:lnSpc>
              <a:spcBef>
                <a:spcPts val="0"/>
              </a:spcBef>
              <a:spcAft>
                <a:spcPts val="0"/>
              </a:spcAft>
              <a:buSzPts val="2500"/>
              <a:buNone/>
              <a:defRPr sz="2000" kern="1200">
                <a:solidFill>
                  <a:schemeClr val="tx1">
                    <a:lumMod val="65000"/>
                    <a:lumOff val="35000"/>
                  </a:schemeClr>
                </a:solidFill>
                <a:latin typeface="Calibri" panose="020F0502020204030204" pitchFamily="34" charset="0"/>
                <a:ea typeface="+mj-ea"/>
                <a:cs typeface="Calibri" panose="020F0502020204030204" pitchFamily="34" charset="0"/>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pPr>
              <a:buClrTx/>
              <a:buFontTx/>
            </a:pPr>
            <a:r>
              <a:rPr lang="en-GB" sz="1624"/>
              <a:t>Click to edit Master title style</a:t>
            </a:r>
          </a:p>
        </p:txBody>
      </p:sp>
      <p:sp>
        <p:nvSpPr>
          <p:cNvPr id="71" name="Google Shape;9856;p13">
            <a:extLst>
              <a:ext uri="{FF2B5EF4-FFF2-40B4-BE49-F238E27FC236}">
                <a16:creationId xmlns:a16="http://schemas.microsoft.com/office/drawing/2014/main" id="{6A4E90FE-E538-FFE9-B2C1-87D73A648123}"/>
              </a:ext>
            </a:extLst>
          </p:cNvPr>
          <p:cNvSpPr txBox="1">
            <a:spLocks/>
          </p:cNvSpPr>
          <p:nvPr/>
        </p:nvSpPr>
        <p:spPr>
          <a:xfrm>
            <a:off x="3706348" y="4873804"/>
            <a:ext cx="2493400" cy="646400"/>
          </a:xfrm>
          <a:prstGeom prst="rect">
            <a:avLst/>
          </a:prstGeom>
        </p:spPr>
        <p:txBody>
          <a:bodyPr spcFirstLastPara="1" vert="horz" wrap="square" lIns="0" tIns="0" rIns="0" bIns="0" rtlCol="0" anchor="t" anchorCtr="0">
            <a:noAutofit/>
          </a:bodyPr>
          <a:lstStyle>
            <a:lvl1pPr marL="228600" lvl="0" indent="-228600" algn="l" defTabSz="914400" rtl="0" eaLnBrk="1" latinLnBrk="0" hangingPunct="1">
              <a:lnSpc>
                <a:spcPct val="100000"/>
              </a:lnSpc>
              <a:spcBef>
                <a:spcPts val="0"/>
              </a:spcBef>
              <a:spcAft>
                <a:spcPts val="0"/>
              </a:spcAft>
              <a:buClr>
                <a:srgbClr val="A78040"/>
              </a:buClr>
              <a:buSzPts val="1400"/>
              <a:buFont typeface="Adobe Caslon Pro Bold" panose="0205050205050A020403" pitchFamily="18" charset="77"/>
              <a:buNone/>
              <a:defRPr sz="1400" kern="1200">
                <a:solidFill>
                  <a:schemeClr val="tx1">
                    <a:lumMod val="65000"/>
                    <a:lumOff val="35000"/>
                  </a:schemeClr>
                </a:solidFill>
                <a:latin typeface="+mn-lt"/>
                <a:ea typeface="+mn-ea"/>
                <a:cs typeface="+mn-cs"/>
              </a:defRPr>
            </a:lvl1pPr>
            <a:lvl2pPr marL="685800" lvl="1" indent="-228600" algn="ctr" defTabSz="914400" rtl="0" eaLnBrk="1" latinLnBrk="0" hangingPunct="1">
              <a:lnSpc>
                <a:spcPct val="100000"/>
              </a:lnSpc>
              <a:spcBef>
                <a:spcPts val="0"/>
              </a:spcBef>
              <a:spcAft>
                <a:spcPts val="0"/>
              </a:spcAft>
              <a:buClr>
                <a:srgbClr val="666666"/>
              </a:buClr>
              <a:buSzPts val="1400"/>
              <a:buFont typeface="Courier New" panose="02070309020205020404" pitchFamily="49" charset="0"/>
              <a:buNone/>
              <a:defRPr sz="2000" kern="1200">
                <a:solidFill>
                  <a:schemeClr val="tx1">
                    <a:lumMod val="65000"/>
                    <a:lumOff val="35000"/>
                  </a:schemeClr>
                </a:solidFill>
                <a:latin typeface="Calibri" panose="020F0502020204030204" pitchFamily="34" charset="0"/>
                <a:ea typeface="+mn-ea"/>
                <a:cs typeface="Calibri" panose="020F0502020204030204" pitchFamily="34" charset="0"/>
              </a:defRPr>
            </a:lvl2pPr>
            <a:lvl3pPr marL="1143000" lvl="2" indent="-228600" algn="ctr" defTabSz="914400" rtl="0" eaLnBrk="1" latinLnBrk="0" hangingPunct="1">
              <a:lnSpc>
                <a:spcPct val="100000"/>
              </a:lnSpc>
              <a:spcBef>
                <a:spcPts val="1600"/>
              </a:spcBef>
              <a:spcAft>
                <a:spcPts val="0"/>
              </a:spcAft>
              <a:buClr>
                <a:schemeClr val="tx1">
                  <a:lumMod val="50000"/>
                  <a:lumOff val="50000"/>
                </a:schemeClr>
              </a:buClr>
              <a:buSzPts val="1400"/>
              <a:buFont typeface="Arial" panose="020B0604020202020204" pitchFamily="34" charset="0"/>
              <a:buNone/>
              <a:defRPr sz="1800" kern="1200">
                <a:solidFill>
                  <a:schemeClr val="tx1">
                    <a:lumMod val="65000"/>
                    <a:lumOff val="35000"/>
                  </a:schemeClr>
                </a:solidFill>
                <a:latin typeface="+mn-lt"/>
                <a:ea typeface="+mn-ea"/>
                <a:cs typeface="+mn-cs"/>
              </a:defRPr>
            </a:lvl3pPr>
            <a:lvl4pPr marL="1600200" lvl="3" indent="-228600" algn="ctr" defTabSz="914400" rtl="0" eaLnBrk="1" latinLnBrk="0" hangingPunct="1">
              <a:lnSpc>
                <a:spcPct val="100000"/>
              </a:lnSpc>
              <a:spcBef>
                <a:spcPts val="1600"/>
              </a:spcBef>
              <a:spcAft>
                <a:spcPts val="0"/>
              </a:spcAft>
              <a:buSzPts val="1400"/>
              <a:buFont typeface="Arial" panose="020B0604020202020204" pitchFamily="34" charset="0"/>
              <a:buNone/>
              <a:defRPr sz="1600" kern="1200">
                <a:solidFill>
                  <a:schemeClr val="tx1">
                    <a:lumMod val="65000"/>
                    <a:lumOff val="35000"/>
                  </a:schemeClr>
                </a:solidFill>
                <a:latin typeface="+mn-lt"/>
                <a:ea typeface="+mn-ea"/>
                <a:cs typeface="+mn-cs"/>
              </a:defRPr>
            </a:lvl4pPr>
            <a:lvl5pPr marL="2057400" lvl="4" indent="-228600" algn="ctr" defTabSz="914400" rtl="0" eaLnBrk="1" latinLnBrk="0" hangingPunct="1">
              <a:lnSpc>
                <a:spcPct val="100000"/>
              </a:lnSpc>
              <a:spcBef>
                <a:spcPts val="1600"/>
              </a:spcBef>
              <a:spcAft>
                <a:spcPts val="0"/>
              </a:spcAft>
              <a:buSzPts val="1400"/>
              <a:buFont typeface="Arial" panose="020B0604020202020204" pitchFamily="34" charset="0"/>
              <a:buNone/>
              <a:defRPr sz="1400" kern="1200">
                <a:solidFill>
                  <a:schemeClr val="tx1">
                    <a:lumMod val="65000"/>
                    <a:lumOff val="35000"/>
                  </a:schemeClr>
                </a:solidFill>
                <a:latin typeface="+mn-lt"/>
                <a:ea typeface="+mn-ea"/>
                <a:cs typeface="+mn-cs"/>
              </a:defRPr>
            </a:lvl5pPr>
            <a:lvl6pPr marL="2514600" lvl="5"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ctr" defTabSz="914400" rtl="0" eaLnBrk="1" latinLnBrk="0" hangingPunct="1">
              <a:lnSpc>
                <a:spcPct val="100000"/>
              </a:lnSpc>
              <a:spcBef>
                <a:spcPts val="1600"/>
              </a:spcBef>
              <a:spcAft>
                <a:spcPts val="1600"/>
              </a:spcAft>
              <a:buSzPts val="1400"/>
              <a:buFont typeface="Arial" panose="020B0604020202020204" pitchFamily="34" charset="0"/>
              <a:buNone/>
              <a:defRPr sz="1800" kern="1200">
                <a:solidFill>
                  <a:schemeClr val="tx1"/>
                </a:solidFill>
                <a:latin typeface="+mn-lt"/>
                <a:ea typeface="+mn-ea"/>
                <a:cs typeface="+mn-cs"/>
              </a:defRPr>
            </a:lvl9pPr>
          </a:lstStyle>
          <a:p>
            <a:r>
              <a:rPr lang="en-GB" sz="1138"/>
              <a:t>Click to edit Master subtitle style</a:t>
            </a:r>
          </a:p>
        </p:txBody>
      </p:sp>
      <p:sp>
        <p:nvSpPr>
          <p:cNvPr id="72" name="Google Shape;9857;p13">
            <a:extLst>
              <a:ext uri="{FF2B5EF4-FFF2-40B4-BE49-F238E27FC236}">
                <a16:creationId xmlns:a16="http://schemas.microsoft.com/office/drawing/2014/main" id="{F7EB5312-93C5-0E2A-DDF9-05C38CCB2C9E}"/>
              </a:ext>
            </a:extLst>
          </p:cNvPr>
          <p:cNvSpPr txBox="1">
            <a:spLocks/>
          </p:cNvSpPr>
          <p:nvPr/>
        </p:nvSpPr>
        <p:spPr>
          <a:xfrm>
            <a:off x="3706348" y="2232697"/>
            <a:ext cx="2493400" cy="609600"/>
          </a:xfrm>
          <a:prstGeom prst="rect">
            <a:avLst/>
          </a:prstGeom>
          <a:noFill/>
        </p:spPr>
        <p:txBody>
          <a:bodyPr spcFirstLastPara="1" vert="horz" wrap="square" lIns="0" tIns="0" rIns="0" bIns="0" rtlCol="0" anchor="ctr" anchorCtr="0">
            <a:noAutofit/>
          </a:bodyPr>
          <a:lstStyle>
            <a:lvl1pPr lvl="0" algn="l" defTabSz="914400" rtl="0" eaLnBrk="1" latinLnBrk="0" hangingPunct="1">
              <a:lnSpc>
                <a:spcPct val="90000"/>
              </a:lnSpc>
              <a:spcBef>
                <a:spcPts val="0"/>
              </a:spcBef>
              <a:spcAft>
                <a:spcPts val="0"/>
              </a:spcAft>
              <a:buSzPts val="2500"/>
              <a:buNone/>
              <a:defRPr sz="2000" kern="1200">
                <a:solidFill>
                  <a:schemeClr val="tx1">
                    <a:lumMod val="65000"/>
                    <a:lumOff val="35000"/>
                  </a:schemeClr>
                </a:solidFill>
                <a:latin typeface="Calibri" panose="020F0502020204030204" pitchFamily="34" charset="0"/>
                <a:ea typeface="+mj-ea"/>
                <a:cs typeface="Calibri" panose="020F0502020204030204" pitchFamily="34" charset="0"/>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pPr>
              <a:buClrTx/>
              <a:buFontTx/>
            </a:pPr>
            <a:r>
              <a:rPr lang="en-GB" sz="1624"/>
              <a:t>Click to edit Master title style</a:t>
            </a:r>
          </a:p>
        </p:txBody>
      </p:sp>
      <p:sp>
        <p:nvSpPr>
          <p:cNvPr id="73" name="Google Shape;9858;p13">
            <a:extLst>
              <a:ext uri="{FF2B5EF4-FFF2-40B4-BE49-F238E27FC236}">
                <a16:creationId xmlns:a16="http://schemas.microsoft.com/office/drawing/2014/main" id="{6DB2E4FC-768B-0F9B-B250-8518D973D392}"/>
              </a:ext>
            </a:extLst>
          </p:cNvPr>
          <p:cNvSpPr txBox="1">
            <a:spLocks/>
          </p:cNvSpPr>
          <p:nvPr/>
        </p:nvSpPr>
        <p:spPr>
          <a:xfrm>
            <a:off x="3706348" y="2834695"/>
            <a:ext cx="2493400" cy="646400"/>
          </a:xfrm>
          <a:prstGeom prst="rect">
            <a:avLst/>
          </a:prstGeom>
        </p:spPr>
        <p:txBody>
          <a:bodyPr spcFirstLastPara="1" vert="horz" wrap="square" lIns="0" tIns="0" rIns="0" bIns="0" rtlCol="0" anchor="t" anchorCtr="0">
            <a:noAutofit/>
          </a:bodyPr>
          <a:lstStyle>
            <a:lvl1pPr marL="228600" lvl="0" indent="-228600" algn="l" defTabSz="914400" rtl="0" eaLnBrk="1" latinLnBrk="0" hangingPunct="1">
              <a:lnSpc>
                <a:spcPct val="100000"/>
              </a:lnSpc>
              <a:spcBef>
                <a:spcPts val="0"/>
              </a:spcBef>
              <a:spcAft>
                <a:spcPts val="0"/>
              </a:spcAft>
              <a:buClr>
                <a:srgbClr val="A78040"/>
              </a:buClr>
              <a:buSzPts val="1400"/>
              <a:buFont typeface="Adobe Caslon Pro Bold" panose="0205050205050A020403" pitchFamily="18" charset="77"/>
              <a:buNone/>
              <a:defRPr sz="1400" kern="1200">
                <a:solidFill>
                  <a:schemeClr val="tx1">
                    <a:lumMod val="65000"/>
                    <a:lumOff val="35000"/>
                  </a:schemeClr>
                </a:solidFill>
                <a:latin typeface="+mn-lt"/>
                <a:ea typeface="+mn-ea"/>
                <a:cs typeface="+mn-cs"/>
              </a:defRPr>
            </a:lvl1pPr>
            <a:lvl2pPr marL="685800" lvl="1" indent="-228600" algn="ctr" defTabSz="914400" rtl="0" eaLnBrk="1" latinLnBrk="0" hangingPunct="1">
              <a:lnSpc>
                <a:spcPct val="100000"/>
              </a:lnSpc>
              <a:spcBef>
                <a:spcPts val="0"/>
              </a:spcBef>
              <a:spcAft>
                <a:spcPts val="0"/>
              </a:spcAft>
              <a:buClr>
                <a:srgbClr val="666666"/>
              </a:buClr>
              <a:buSzPts val="1400"/>
              <a:buFont typeface="Courier New" panose="02070309020205020404" pitchFamily="49" charset="0"/>
              <a:buNone/>
              <a:defRPr sz="2000" kern="1200">
                <a:solidFill>
                  <a:schemeClr val="tx1">
                    <a:lumMod val="65000"/>
                    <a:lumOff val="35000"/>
                  </a:schemeClr>
                </a:solidFill>
                <a:latin typeface="Calibri" panose="020F0502020204030204" pitchFamily="34" charset="0"/>
                <a:ea typeface="+mn-ea"/>
                <a:cs typeface="Calibri" panose="020F0502020204030204" pitchFamily="34" charset="0"/>
              </a:defRPr>
            </a:lvl2pPr>
            <a:lvl3pPr marL="1143000" lvl="2" indent="-228600" algn="ctr" defTabSz="914400" rtl="0" eaLnBrk="1" latinLnBrk="0" hangingPunct="1">
              <a:lnSpc>
                <a:spcPct val="100000"/>
              </a:lnSpc>
              <a:spcBef>
                <a:spcPts val="1600"/>
              </a:spcBef>
              <a:spcAft>
                <a:spcPts val="0"/>
              </a:spcAft>
              <a:buClr>
                <a:schemeClr val="tx1">
                  <a:lumMod val="50000"/>
                  <a:lumOff val="50000"/>
                </a:schemeClr>
              </a:buClr>
              <a:buSzPts val="1400"/>
              <a:buFont typeface="Arial" panose="020B0604020202020204" pitchFamily="34" charset="0"/>
              <a:buNone/>
              <a:defRPr sz="1800" kern="1200">
                <a:solidFill>
                  <a:schemeClr val="tx1">
                    <a:lumMod val="65000"/>
                    <a:lumOff val="35000"/>
                  </a:schemeClr>
                </a:solidFill>
                <a:latin typeface="+mn-lt"/>
                <a:ea typeface="+mn-ea"/>
                <a:cs typeface="+mn-cs"/>
              </a:defRPr>
            </a:lvl3pPr>
            <a:lvl4pPr marL="1600200" lvl="3" indent="-228600" algn="ctr" defTabSz="914400" rtl="0" eaLnBrk="1" latinLnBrk="0" hangingPunct="1">
              <a:lnSpc>
                <a:spcPct val="100000"/>
              </a:lnSpc>
              <a:spcBef>
                <a:spcPts val="1600"/>
              </a:spcBef>
              <a:spcAft>
                <a:spcPts val="0"/>
              </a:spcAft>
              <a:buSzPts val="1400"/>
              <a:buFont typeface="Arial" panose="020B0604020202020204" pitchFamily="34" charset="0"/>
              <a:buNone/>
              <a:defRPr sz="1600" kern="1200">
                <a:solidFill>
                  <a:schemeClr val="tx1">
                    <a:lumMod val="65000"/>
                    <a:lumOff val="35000"/>
                  </a:schemeClr>
                </a:solidFill>
                <a:latin typeface="+mn-lt"/>
                <a:ea typeface="+mn-ea"/>
                <a:cs typeface="+mn-cs"/>
              </a:defRPr>
            </a:lvl4pPr>
            <a:lvl5pPr marL="2057400" lvl="4" indent="-228600" algn="ctr" defTabSz="914400" rtl="0" eaLnBrk="1" latinLnBrk="0" hangingPunct="1">
              <a:lnSpc>
                <a:spcPct val="100000"/>
              </a:lnSpc>
              <a:spcBef>
                <a:spcPts val="1600"/>
              </a:spcBef>
              <a:spcAft>
                <a:spcPts val="0"/>
              </a:spcAft>
              <a:buSzPts val="1400"/>
              <a:buFont typeface="Arial" panose="020B0604020202020204" pitchFamily="34" charset="0"/>
              <a:buNone/>
              <a:defRPr sz="1400" kern="1200">
                <a:solidFill>
                  <a:schemeClr val="tx1">
                    <a:lumMod val="65000"/>
                    <a:lumOff val="35000"/>
                  </a:schemeClr>
                </a:solidFill>
                <a:latin typeface="+mn-lt"/>
                <a:ea typeface="+mn-ea"/>
                <a:cs typeface="+mn-cs"/>
              </a:defRPr>
            </a:lvl5pPr>
            <a:lvl6pPr marL="2514600" lvl="5"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ctr" defTabSz="914400" rtl="0" eaLnBrk="1" latinLnBrk="0" hangingPunct="1">
              <a:lnSpc>
                <a:spcPct val="100000"/>
              </a:lnSpc>
              <a:spcBef>
                <a:spcPts val="1600"/>
              </a:spcBef>
              <a:spcAft>
                <a:spcPts val="1600"/>
              </a:spcAft>
              <a:buSzPts val="1400"/>
              <a:buFont typeface="Arial" panose="020B0604020202020204" pitchFamily="34" charset="0"/>
              <a:buNone/>
              <a:defRPr sz="1800" kern="1200">
                <a:solidFill>
                  <a:schemeClr val="tx1"/>
                </a:solidFill>
                <a:latin typeface="+mn-lt"/>
                <a:ea typeface="+mn-ea"/>
                <a:cs typeface="+mn-cs"/>
              </a:defRPr>
            </a:lvl9pPr>
          </a:lstStyle>
          <a:p>
            <a:r>
              <a:rPr lang="en-GB" sz="1138"/>
              <a:t>Click to edit Master subtitle style</a:t>
            </a:r>
          </a:p>
        </p:txBody>
      </p:sp>
      <p:sp>
        <p:nvSpPr>
          <p:cNvPr id="74" name="Google Shape;9859;p13">
            <a:extLst>
              <a:ext uri="{FF2B5EF4-FFF2-40B4-BE49-F238E27FC236}">
                <a16:creationId xmlns:a16="http://schemas.microsoft.com/office/drawing/2014/main" id="{DEC1DC00-B21D-C5AC-8F09-BAA73BD23E49}"/>
              </a:ext>
            </a:extLst>
          </p:cNvPr>
          <p:cNvSpPr txBox="1">
            <a:spLocks/>
          </p:cNvSpPr>
          <p:nvPr/>
        </p:nvSpPr>
        <p:spPr>
          <a:xfrm>
            <a:off x="6632694" y="4271805"/>
            <a:ext cx="2493400" cy="609600"/>
          </a:xfrm>
          <a:prstGeom prst="rect">
            <a:avLst/>
          </a:prstGeom>
          <a:noFill/>
        </p:spPr>
        <p:txBody>
          <a:bodyPr spcFirstLastPara="1" vert="horz" wrap="square" lIns="0" tIns="0" rIns="0" bIns="0" rtlCol="0" anchor="ctr" anchorCtr="0">
            <a:noAutofit/>
          </a:bodyPr>
          <a:lstStyle>
            <a:lvl1pPr lvl="0" algn="l" defTabSz="914400" rtl="0" eaLnBrk="1" latinLnBrk="0" hangingPunct="1">
              <a:lnSpc>
                <a:spcPct val="90000"/>
              </a:lnSpc>
              <a:spcBef>
                <a:spcPts val="0"/>
              </a:spcBef>
              <a:spcAft>
                <a:spcPts val="0"/>
              </a:spcAft>
              <a:buSzPts val="2500"/>
              <a:buNone/>
              <a:defRPr sz="2000" kern="1200">
                <a:solidFill>
                  <a:schemeClr val="tx1">
                    <a:lumMod val="65000"/>
                    <a:lumOff val="35000"/>
                  </a:schemeClr>
                </a:solidFill>
                <a:latin typeface="Calibri" panose="020F0502020204030204" pitchFamily="34" charset="0"/>
                <a:ea typeface="+mj-ea"/>
                <a:cs typeface="Calibri" panose="020F0502020204030204" pitchFamily="34" charset="0"/>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pPr>
              <a:buClrTx/>
              <a:buFontTx/>
            </a:pPr>
            <a:r>
              <a:rPr lang="en-GB" sz="1624"/>
              <a:t>Click to edit Master title style</a:t>
            </a:r>
          </a:p>
        </p:txBody>
      </p:sp>
      <p:sp>
        <p:nvSpPr>
          <p:cNvPr id="75" name="Google Shape;9860;p13">
            <a:extLst>
              <a:ext uri="{FF2B5EF4-FFF2-40B4-BE49-F238E27FC236}">
                <a16:creationId xmlns:a16="http://schemas.microsoft.com/office/drawing/2014/main" id="{EB70F473-DB93-4491-E76D-5E5A8BADC00D}"/>
              </a:ext>
            </a:extLst>
          </p:cNvPr>
          <p:cNvSpPr txBox="1">
            <a:spLocks/>
          </p:cNvSpPr>
          <p:nvPr/>
        </p:nvSpPr>
        <p:spPr>
          <a:xfrm>
            <a:off x="6632694" y="4873804"/>
            <a:ext cx="2493400" cy="646400"/>
          </a:xfrm>
          <a:prstGeom prst="rect">
            <a:avLst/>
          </a:prstGeom>
        </p:spPr>
        <p:txBody>
          <a:bodyPr spcFirstLastPara="1" vert="horz" wrap="square" lIns="0" tIns="0" rIns="0" bIns="0" rtlCol="0" anchor="t" anchorCtr="0">
            <a:noAutofit/>
          </a:bodyPr>
          <a:lstStyle>
            <a:lvl1pPr marL="228600" lvl="0" indent="-228600" algn="l" defTabSz="914400" rtl="0" eaLnBrk="1" latinLnBrk="0" hangingPunct="1">
              <a:lnSpc>
                <a:spcPct val="100000"/>
              </a:lnSpc>
              <a:spcBef>
                <a:spcPts val="0"/>
              </a:spcBef>
              <a:spcAft>
                <a:spcPts val="0"/>
              </a:spcAft>
              <a:buClr>
                <a:srgbClr val="A78040"/>
              </a:buClr>
              <a:buSzPts val="1400"/>
              <a:buFont typeface="Adobe Caslon Pro Bold" panose="0205050205050A020403" pitchFamily="18" charset="77"/>
              <a:buNone/>
              <a:defRPr sz="1400" kern="1200">
                <a:solidFill>
                  <a:schemeClr val="tx1">
                    <a:lumMod val="65000"/>
                    <a:lumOff val="35000"/>
                  </a:schemeClr>
                </a:solidFill>
                <a:latin typeface="+mn-lt"/>
                <a:ea typeface="+mn-ea"/>
                <a:cs typeface="+mn-cs"/>
              </a:defRPr>
            </a:lvl1pPr>
            <a:lvl2pPr marL="685800" lvl="1" indent="-228600" algn="ctr" defTabSz="914400" rtl="0" eaLnBrk="1" latinLnBrk="0" hangingPunct="1">
              <a:lnSpc>
                <a:spcPct val="100000"/>
              </a:lnSpc>
              <a:spcBef>
                <a:spcPts val="0"/>
              </a:spcBef>
              <a:spcAft>
                <a:spcPts val="0"/>
              </a:spcAft>
              <a:buClr>
                <a:srgbClr val="666666"/>
              </a:buClr>
              <a:buSzPts val="1400"/>
              <a:buFont typeface="Courier New" panose="02070309020205020404" pitchFamily="49" charset="0"/>
              <a:buNone/>
              <a:defRPr sz="2000" kern="1200">
                <a:solidFill>
                  <a:schemeClr val="tx1">
                    <a:lumMod val="65000"/>
                    <a:lumOff val="35000"/>
                  </a:schemeClr>
                </a:solidFill>
                <a:latin typeface="Calibri" panose="020F0502020204030204" pitchFamily="34" charset="0"/>
                <a:ea typeface="+mn-ea"/>
                <a:cs typeface="Calibri" panose="020F0502020204030204" pitchFamily="34" charset="0"/>
              </a:defRPr>
            </a:lvl2pPr>
            <a:lvl3pPr marL="1143000" lvl="2" indent="-228600" algn="ctr" defTabSz="914400" rtl="0" eaLnBrk="1" latinLnBrk="0" hangingPunct="1">
              <a:lnSpc>
                <a:spcPct val="100000"/>
              </a:lnSpc>
              <a:spcBef>
                <a:spcPts val="1600"/>
              </a:spcBef>
              <a:spcAft>
                <a:spcPts val="0"/>
              </a:spcAft>
              <a:buClr>
                <a:schemeClr val="tx1">
                  <a:lumMod val="50000"/>
                  <a:lumOff val="50000"/>
                </a:schemeClr>
              </a:buClr>
              <a:buSzPts val="1400"/>
              <a:buFont typeface="Arial" panose="020B0604020202020204" pitchFamily="34" charset="0"/>
              <a:buNone/>
              <a:defRPr sz="1800" kern="1200">
                <a:solidFill>
                  <a:schemeClr val="tx1">
                    <a:lumMod val="65000"/>
                    <a:lumOff val="35000"/>
                  </a:schemeClr>
                </a:solidFill>
                <a:latin typeface="+mn-lt"/>
                <a:ea typeface="+mn-ea"/>
                <a:cs typeface="+mn-cs"/>
              </a:defRPr>
            </a:lvl3pPr>
            <a:lvl4pPr marL="1600200" lvl="3" indent="-228600" algn="ctr" defTabSz="914400" rtl="0" eaLnBrk="1" latinLnBrk="0" hangingPunct="1">
              <a:lnSpc>
                <a:spcPct val="100000"/>
              </a:lnSpc>
              <a:spcBef>
                <a:spcPts val="1600"/>
              </a:spcBef>
              <a:spcAft>
                <a:spcPts val="0"/>
              </a:spcAft>
              <a:buSzPts val="1400"/>
              <a:buFont typeface="Arial" panose="020B0604020202020204" pitchFamily="34" charset="0"/>
              <a:buNone/>
              <a:defRPr sz="1600" kern="1200">
                <a:solidFill>
                  <a:schemeClr val="tx1">
                    <a:lumMod val="65000"/>
                    <a:lumOff val="35000"/>
                  </a:schemeClr>
                </a:solidFill>
                <a:latin typeface="+mn-lt"/>
                <a:ea typeface="+mn-ea"/>
                <a:cs typeface="+mn-cs"/>
              </a:defRPr>
            </a:lvl4pPr>
            <a:lvl5pPr marL="2057400" lvl="4" indent="-228600" algn="ctr" defTabSz="914400" rtl="0" eaLnBrk="1" latinLnBrk="0" hangingPunct="1">
              <a:lnSpc>
                <a:spcPct val="100000"/>
              </a:lnSpc>
              <a:spcBef>
                <a:spcPts val="1600"/>
              </a:spcBef>
              <a:spcAft>
                <a:spcPts val="0"/>
              </a:spcAft>
              <a:buSzPts val="1400"/>
              <a:buFont typeface="Arial" panose="020B0604020202020204" pitchFamily="34" charset="0"/>
              <a:buNone/>
              <a:defRPr sz="1400" kern="1200">
                <a:solidFill>
                  <a:schemeClr val="tx1">
                    <a:lumMod val="65000"/>
                    <a:lumOff val="35000"/>
                  </a:schemeClr>
                </a:solidFill>
                <a:latin typeface="+mn-lt"/>
                <a:ea typeface="+mn-ea"/>
                <a:cs typeface="+mn-cs"/>
              </a:defRPr>
            </a:lvl5pPr>
            <a:lvl6pPr marL="2514600" lvl="5"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ctr" defTabSz="914400" rtl="0" eaLnBrk="1" latinLnBrk="0" hangingPunct="1">
              <a:lnSpc>
                <a:spcPct val="100000"/>
              </a:lnSpc>
              <a:spcBef>
                <a:spcPts val="1600"/>
              </a:spcBef>
              <a:spcAft>
                <a:spcPts val="1600"/>
              </a:spcAft>
              <a:buSzPts val="1400"/>
              <a:buFont typeface="Arial" panose="020B0604020202020204" pitchFamily="34" charset="0"/>
              <a:buNone/>
              <a:defRPr sz="1800" kern="1200">
                <a:solidFill>
                  <a:schemeClr val="tx1"/>
                </a:solidFill>
                <a:latin typeface="+mn-lt"/>
                <a:ea typeface="+mn-ea"/>
                <a:cs typeface="+mn-cs"/>
              </a:defRPr>
            </a:lvl9pPr>
          </a:lstStyle>
          <a:p>
            <a:r>
              <a:rPr lang="en-GB" sz="1138"/>
              <a:t>Click to edit Master subtitle style</a:t>
            </a:r>
          </a:p>
        </p:txBody>
      </p:sp>
      <p:sp>
        <p:nvSpPr>
          <p:cNvPr id="76" name="Google Shape;9861;p13">
            <a:extLst>
              <a:ext uri="{FF2B5EF4-FFF2-40B4-BE49-F238E27FC236}">
                <a16:creationId xmlns:a16="http://schemas.microsoft.com/office/drawing/2014/main" id="{2896847F-3EDE-046C-0CDD-94E089044F13}"/>
              </a:ext>
            </a:extLst>
          </p:cNvPr>
          <p:cNvSpPr txBox="1">
            <a:spLocks/>
          </p:cNvSpPr>
          <p:nvPr/>
        </p:nvSpPr>
        <p:spPr>
          <a:xfrm>
            <a:off x="6632694" y="2232697"/>
            <a:ext cx="2493400" cy="609600"/>
          </a:xfrm>
          <a:prstGeom prst="rect">
            <a:avLst/>
          </a:prstGeom>
          <a:noFill/>
        </p:spPr>
        <p:txBody>
          <a:bodyPr spcFirstLastPara="1" vert="horz" wrap="square" lIns="0" tIns="0" rIns="0" bIns="0" rtlCol="0" anchor="ctr" anchorCtr="0">
            <a:noAutofit/>
          </a:bodyPr>
          <a:lstStyle>
            <a:lvl1pPr lvl="0" algn="l" defTabSz="914400" rtl="0" eaLnBrk="1" latinLnBrk="0" hangingPunct="1">
              <a:lnSpc>
                <a:spcPct val="90000"/>
              </a:lnSpc>
              <a:spcBef>
                <a:spcPts val="0"/>
              </a:spcBef>
              <a:spcAft>
                <a:spcPts val="0"/>
              </a:spcAft>
              <a:buSzPts val="2500"/>
              <a:buNone/>
              <a:defRPr sz="2000" kern="1200">
                <a:solidFill>
                  <a:schemeClr val="tx1">
                    <a:lumMod val="65000"/>
                    <a:lumOff val="35000"/>
                  </a:schemeClr>
                </a:solidFill>
                <a:latin typeface="Calibri" panose="020F0502020204030204" pitchFamily="34" charset="0"/>
                <a:ea typeface="+mj-ea"/>
                <a:cs typeface="Calibri" panose="020F0502020204030204" pitchFamily="34" charset="0"/>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pPr>
              <a:buClrTx/>
              <a:buFontTx/>
            </a:pPr>
            <a:r>
              <a:rPr lang="en-GB" sz="1624"/>
              <a:t>Click to edit Master title style</a:t>
            </a:r>
          </a:p>
        </p:txBody>
      </p:sp>
      <p:sp>
        <p:nvSpPr>
          <p:cNvPr id="77" name="Google Shape;9862;p13">
            <a:extLst>
              <a:ext uri="{FF2B5EF4-FFF2-40B4-BE49-F238E27FC236}">
                <a16:creationId xmlns:a16="http://schemas.microsoft.com/office/drawing/2014/main" id="{CCE70732-3BD9-E7B1-69D1-4F256023B563}"/>
              </a:ext>
            </a:extLst>
          </p:cNvPr>
          <p:cNvSpPr txBox="1">
            <a:spLocks/>
          </p:cNvSpPr>
          <p:nvPr/>
        </p:nvSpPr>
        <p:spPr>
          <a:xfrm>
            <a:off x="6632694" y="2834695"/>
            <a:ext cx="2493400" cy="646400"/>
          </a:xfrm>
          <a:prstGeom prst="rect">
            <a:avLst/>
          </a:prstGeom>
        </p:spPr>
        <p:txBody>
          <a:bodyPr spcFirstLastPara="1" vert="horz" wrap="square" lIns="0" tIns="0" rIns="0" bIns="0" rtlCol="0" anchor="t" anchorCtr="0">
            <a:noAutofit/>
          </a:bodyPr>
          <a:lstStyle>
            <a:lvl1pPr marL="228600" lvl="0" indent="-228600" algn="l" defTabSz="914400" rtl="0" eaLnBrk="1" latinLnBrk="0" hangingPunct="1">
              <a:lnSpc>
                <a:spcPct val="100000"/>
              </a:lnSpc>
              <a:spcBef>
                <a:spcPts val="0"/>
              </a:spcBef>
              <a:spcAft>
                <a:spcPts val="0"/>
              </a:spcAft>
              <a:buClr>
                <a:srgbClr val="A78040"/>
              </a:buClr>
              <a:buSzPts val="1400"/>
              <a:buFont typeface="Adobe Caslon Pro Bold" panose="0205050205050A020403" pitchFamily="18" charset="77"/>
              <a:buNone/>
              <a:defRPr sz="1400" kern="1200">
                <a:solidFill>
                  <a:schemeClr val="tx1">
                    <a:lumMod val="65000"/>
                    <a:lumOff val="35000"/>
                  </a:schemeClr>
                </a:solidFill>
                <a:latin typeface="+mn-lt"/>
                <a:ea typeface="+mn-ea"/>
                <a:cs typeface="+mn-cs"/>
              </a:defRPr>
            </a:lvl1pPr>
            <a:lvl2pPr marL="685800" lvl="1" indent="-228600" algn="ctr" defTabSz="914400" rtl="0" eaLnBrk="1" latinLnBrk="0" hangingPunct="1">
              <a:lnSpc>
                <a:spcPct val="100000"/>
              </a:lnSpc>
              <a:spcBef>
                <a:spcPts val="0"/>
              </a:spcBef>
              <a:spcAft>
                <a:spcPts val="0"/>
              </a:spcAft>
              <a:buClr>
                <a:srgbClr val="666666"/>
              </a:buClr>
              <a:buSzPts val="1400"/>
              <a:buFont typeface="Courier New" panose="02070309020205020404" pitchFamily="49" charset="0"/>
              <a:buNone/>
              <a:defRPr sz="2000" kern="1200">
                <a:solidFill>
                  <a:schemeClr val="tx1">
                    <a:lumMod val="65000"/>
                    <a:lumOff val="35000"/>
                  </a:schemeClr>
                </a:solidFill>
                <a:latin typeface="Calibri" panose="020F0502020204030204" pitchFamily="34" charset="0"/>
                <a:ea typeface="+mn-ea"/>
                <a:cs typeface="Calibri" panose="020F0502020204030204" pitchFamily="34" charset="0"/>
              </a:defRPr>
            </a:lvl2pPr>
            <a:lvl3pPr marL="1143000" lvl="2" indent="-228600" algn="ctr" defTabSz="914400" rtl="0" eaLnBrk="1" latinLnBrk="0" hangingPunct="1">
              <a:lnSpc>
                <a:spcPct val="100000"/>
              </a:lnSpc>
              <a:spcBef>
                <a:spcPts val="1600"/>
              </a:spcBef>
              <a:spcAft>
                <a:spcPts val="0"/>
              </a:spcAft>
              <a:buClr>
                <a:schemeClr val="tx1">
                  <a:lumMod val="50000"/>
                  <a:lumOff val="50000"/>
                </a:schemeClr>
              </a:buClr>
              <a:buSzPts val="1400"/>
              <a:buFont typeface="Arial" panose="020B0604020202020204" pitchFamily="34" charset="0"/>
              <a:buNone/>
              <a:defRPr sz="1800" kern="1200">
                <a:solidFill>
                  <a:schemeClr val="tx1">
                    <a:lumMod val="65000"/>
                    <a:lumOff val="35000"/>
                  </a:schemeClr>
                </a:solidFill>
                <a:latin typeface="+mn-lt"/>
                <a:ea typeface="+mn-ea"/>
                <a:cs typeface="+mn-cs"/>
              </a:defRPr>
            </a:lvl3pPr>
            <a:lvl4pPr marL="1600200" lvl="3" indent="-228600" algn="ctr" defTabSz="914400" rtl="0" eaLnBrk="1" latinLnBrk="0" hangingPunct="1">
              <a:lnSpc>
                <a:spcPct val="100000"/>
              </a:lnSpc>
              <a:spcBef>
                <a:spcPts val="1600"/>
              </a:spcBef>
              <a:spcAft>
                <a:spcPts val="0"/>
              </a:spcAft>
              <a:buSzPts val="1400"/>
              <a:buFont typeface="Arial" panose="020B0604020202020204" pitchFamily="34" charset="0"/>
              <a:buNone/>
              <a:defRPr sz="1600" kern="1200">
                <a:solidFill>
                  <a:schemeClr val="tx1">
                    <a:lumMod val="65000"/>
                    <a:lumOff val="35000"/>
                  </a:schemeClr>
                </a:solidFill>
                <a:latin typeface="+mn-lt"/>
                <a:ea typeface="+mn-ea"/>
                <a:cs typeface="+mn-cs"/>
              </a:defRPr>
            </a:lvl4pPr>
            <a:lvl5pPr marL="2057400" lvl="4" indent="-228600" algn="ctr" defTabSz="914400" rtl="0" eaLnBrk="1" latinLnBrk="0" hangingPunct="1">
              <a:lnSpc>
                <a:spcPct val="100000"/>
              </a:lnSpc>
              <a:spcBef>
                <a:spcPts val="1600"/>
              </a:spcBef>
              <a:spcAft>
                <a:spcPts val="0"/>
              </a:spcAft>
              <a:buSzPts val="1400"/>
              <a:buFont typeface="Arial" panose="020B0604020202020204" pitchFamily="34" charset="0"/>
              <a:buNone/>
              <a:defRPr sz="1400" kern="1200">
                <a:solidFill>
                  <a:schemeClr val="tx1">
                    <a:lumMod val="65000"/>
                    <a:lumOff val="35000"/>
                  </a:schemeClr>
                </a:solidFill>
                <a:latin typeface="+mn-lt"/>
                <a:ea typeface="+mn-ea"/>
                <a:cs typeface="+mn-cs"/>
              </a:defRPr>
            </a:lvl5pPr>
            <a:lvl6pPr marL="2514600" lvl="5"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ctr" defTabSz="914400" rtl="0" eaLnBrk="1" latinLnBrk="0" hangingPunct="1">
              <a:lnSpc>
                <a:spcPct val="100000"/>
              </a:lnSpc>
              <a:spcBef>
                <a:spcPts val="1600"/>
              </a:spcBef>
              <a:spcAft>
                <a:spcPts val="1600"/>
              </a:spcAft>
              <a:buSzPts val="1400"/>
              <a:buFont typeface="Arial" panose="020B0604020202020204" pitchFamily="34" charset="0"/>
              <a:buNone/>
              <a:defRPr sz="1800" kern="1200">
                <a:solidFill>
                  <a:schemeClr val="tx1"/>
                </a:solidFill>
                <a:latin typeface="+mn-lt"/>
                <a:ea typeface="+mn-ea"/>
                <a:cs typeface="+mn-cs"/>
              </a:defRPr>
            </a:lvl9pPr>
          </a:lstStyle>
          <a:p>
            <a:r>
              <a:rPr lang="en-GB" sz="1138"/>
              <a:t>Click to edit Master subtitle style</a:t>
            </a:r>
          </a:p>
        </p:txBody>
      </p:sp>
      <p:sp>
        <p:nvSpPr>
          <p:cNvPr id="78" name="Google Shape;9863;p13">
            <a:extLst>
              <a:ext uri="{FF2B5EF4-FFF2-40B4-BE49-F238E27FC236}">
                <a16:creationId xmlns:a16="http://schemas.microsoft.com/office/drawing/2014/main" id="{D9C8A40F-F1E5-64DA-A930-18E4BBCAE986}"/>
              </a:ext>
            </a:extLst>
          </p:cNvPr>
          <p:cNvSpPr txBox="1">
            <a:spLocks/>
          </p:cNvSpPr>
          <p:nvPr/>
        </p:nvSpPr>
        <p:spPr>
          <a:xfrm>
            <a:off x="780027" y="491635"/>
            <a:ext cx="8346000" cy="768000"/>
          </a:xfrm>
          <a:prstGeom prst="rect">
            <a:avLst/>
          </a:prstGeom>
          <a:noFill/>
        </p:spPr>
        <p:txBody>
          <a:bodyPr spcFirstLastPara="1" vert="horz" wrap="square" lIns="74273" tIns="51994" rIns="74273" bIns="74273" rtlCol="0" anchor="t" anchorCtr="0">
            <a:noAutofit/>
          </a:bodyPr>
          <a:lstStyle>
            <a:lvl1pPr lvl="0" algn="ctr" defTabSz="914400" rtl="0" eaLnBrk="1" latinLnBrk="0" hangingPunct="1">
              <a:lnSpc>
                <a:spcPct val="90000"/>
              </a:lnSpc>
              <a:spcBef>
                <a:spcPts val="0"/>
              </a:spcBef>
              <a:spcAft>
                <a:spcPts val="0"/>
              </a:spcAft>
              <a:buSzPts val="3000"/>
              <a:buNone/>
              <a:defRPr sz="2800" kern="1200">
                <a:solidFill>
                  <a:schemeClr val="tx1">
                    <a:lumMod val="65000"/>
                    <a:lumOff val="35000"/>
                  </a:schemeClr>
                </a:solidFill>
                <a:latin typeface="Calibri" panose="020F0502020204030204" pitchFamily="34" charset="0"/>
                <a:ea typeface="+mj-ea"/>
                <a:cs typeface="Calibri" panose="020F0502020204030204" pitchFamily="34" charset="0"/>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pPr>
              <a:buClrTx/>
              <a:buFontTx/>
            </a:pPr>
            <a:r>
              <a:rPr lang="en-GB" sz="2274" b="1" dirty="0">
                <a:latin typeface="Nordique Inline" pitchFamily="2" charset="77"/>
              </a:rPr>
              <a:t>Click to edit</a:t>
            </a:r>
          </a:p>
        </p:txBody>
      </p:sp>
      <p:grpSp>
        <p:nvGrpSpPr>
          <p:cNvPr id="79" name="Google Shape;9864;p13">
            <a:extLst>
              <a:ext uri="{FF2B5EF4-FFF2-40B4-BE49-F238E27FC236}">
                <a16:creationId xmlns:a16="http://schemas.microsoft.com/office/drawing/2014/main" id="{97DCF5FA-8D7B-DEC6-9813-3F2DFC91F525}"/>
              </a:ext>
            </a:extLst>
          </p:cNvPr>
          <p:cNvGrpSpPr/>
          <p:nvPr/>
        </p:nvGrpSpPr>
        <p:grpSpPr>
          <a:xfrm>
            <a:off x="339630" y="501881"/>
            <a:ext cx="9226554" cy="749380"/>
            <a:chOff x="313503" y="376409"/>
            <a:chExt cx="8516819" cy="562035"/>
          </a:xfrm>
          <a:solidFill>
            <a:srgbClr val="9D9D9D"/>
          </a:solidFill>
        </p:grpSpPr>
        <p:sp>
          <p:nvSpPr>
            <p:cNvPr id="80" name="Google Shape;9865;p13">
              <a:extLst>
                <a:ext uri="{FF2B5EF4-FFF2-40B4-BE49-F238E27FC236}">
                  <a16:creationId xmlns:a16="http://schemas.microsoft.com/office/drawing/2014/main" id="{ADE1AAE9-2501-48CA-0C87-9C10A3E2CFC5}"/>
                </a:ext>
              </a:extLst>
            </p:cNvPr>
            <p:cNvSpPr/>
            <p:nvPr/>
          </p:nvSpPr>
          <p:spPr>
            <a:xfrm>
              <a:off x="313503"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 name="Google Shape;9866;p13">
              <a:extLst>
                <a:ext uri="{FF2B5EF4-FFF2-40B4-BE49-F238E27FC236}">
                  <a16:creationId xmlns:a16="http://schemas.microsoft.com/office/drawing/2014/main" id="{7E8E31DC-75A4-2423-A8AD-0B00B60456BA}"/>
                </a:ext>
              </a:extLst>
            </p:cNvPr>
            <p:cNvSpPr/>
            <p:nvPr/>
          </p:nvSpPr>
          <p:spPr>
            <a:xfrm>
              <a:off x="43301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 name="Google Shape;9867;p13">
              <a:extLst>
                <a:ext uri="{FF2B5EF4-FFF2-40B4-BE49-F238E27FC236}">
                  <a16:creationId xmlns:a16="http://schemas.microsoft.com/office/drawing/2014/main" id="{9DA79692-538C-83EE-EFF7-83B44FD0F03A}"/>
                </a:ext>
              </a:extLst>
            </p:cNvPr>
            <p:cNvSpPr/>
            <p:nvPr/>
          </p:nvSpPr>
          <p:spPr>
            <a:xfrm>
              <a:off x="552519"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 name="Google Shape;9868;p13">
              <a:extLst>
                <a:ext uri="{FF2B5EF4-FFF2-40B4-BE49-F238E27FC236}">
                  <a16:creationId xmlns:a16="http://schemas.microsoft.com/office/drawing/2014/main" id="{C96DDF14-D24F-9863-FCDB-C6589A2F4587}"/>
                </a:ext>
              </a:extLst>
            </p:cNvPr>
            <p:cNvSpPr/>
            <p:nvPr/>
          </p:nvSpPr>
          <p:spPr>
            <a:xfrm>
              <a:off x="672027"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 name="Google Shape;9869;p13">
              <a:extLst>
                <a:ext uri="{FF2B5EF4-FFF2-40B4-BE49-F238E27FC236}">
                  <a16:creationId xmlns:a16="http://schemas.microsoft.com/office/drawing/2014/main" id="{B5B634EE-F86F-4710-BBD4-E8E0BA73FD11}"/>
                </a:ext>
              </a:extLst>
            </p:cNvPr>
            <p:cNvSpPr/>
            <p:nvPr/>
          </p:nvSpPr>
          <p:spPr>
            <a:xfrm>
              <a:off x="844028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 name="Google Shape;9870;p13">
              <a:extLst>
                <a:ext uri="{FF2B5EF4-FFF2-40B4-BE49-F238E27FC236}">
                  <a16:creationId xmlns:a16="http://schemas.microsoft.com/office/drawing/2014/main" id="{EE05B564-6267-3001-5BC9-1169CD0A2624}"/>
                </a:ext>
              </a:extLst>
            </p:cNvPr>
            <p:cNvSpPr/>
            <p:nvPr/>
          </p:nvSpPr>
          <p:spPr>
            <a:xfrm>
              <a:off x="8559794"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 name="Google Shape;9871;p13">
              <a:extLst>
                <a:ext uri="{FF2B5EF4-FFF2-40B4-BE49-F238E27FC236}">
                  <a16:creationId xmlns:a16="http://schemas.microsoft.com/office/drawing/2014/main" id="{2C61ACD6-B216-7D36-1A5C-507B3B29CFA7}"/>
                </a:ext>
              </a:extLst>
            </p:cNvPr>
            <p:cNvSpPr/>
            <p:nvPr/>
          </p:nvSpPr>
          <p:spPr>
            <a:xfrm>
              <a:off x="8679308"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 name="Google Shape;9872;p13">
              <a:extLst>
                <a:ext uri="{FF2B5EF4-FFF2-40B4-BE49-F238E27FC236}">
                  <a16:creationId xmlns:a16="http://schemas.microsoft.com/office/drawing/2014/main" id="{21487E5B-1536-D5AC-4DC6-90E167BB01AF}"/>
                </a:ext>
              </a:extLst>
            </p:cNvPr>
            <p:cNvSpPr/>
            <p:nvPr/>
          </p:nvSpPr>
          <p:spPr>
            <a:xfrm>
              <a:off x="879882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 name="Google Shape;9873;p13">
              <a:extLst>
                <a:ext uri="{FF2B5EF4-FFF2-40B4-BE49-F238E27FC236}">
                  <a16:creationId xmlns:a16="http://schemas.microsoft.com/office/drawing/2014/main" id="{E1D32783-A408-AEFC-2C99-00A7F7178C28}"/>
                </a:ext>
              </a:extLst>
            </p:cNvPr>
            <p:cNvSpPr/>
            <p:nvPr/>
          </p:nvSpPr>
          <p:spPr>
            <a:xfrm>
              <a:off x="313503"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9" name="Google Shape;9874;p13">
              <a:extLst>
                <a:ext uri="{FF2B5EF4-FFF2-40B4-BE49-F238E27FC236}">
                  <a16:creationId xmlns:a16="http://schemas.microsoft.com/office/drawing/2014/main" id="{7DFDFDF7-D6D2-A42A-7D24-16C862BB79C5}"/>
                </a:ext>
              </a:extLst>
            </p:cNvPr>
            <p:cNvSpPr/>
            <p:nvPr/>
          </p:nvSpPr>
          <p:spPr>
            <a:xfrm>
              <a:off x="43301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0" name="Google Shape;9875;p13">
              <a:extLst>
                <a:ext uri="{FF2B5EF4-FFF2-40B4-BE49-F238E27FC236}">
                  <a16:creationId xmlns:a16="http://schemas.microsoft.com/office/drawing/2014/main" id="{455C4B2A-EEFF-A94A-4F6C-F17197EDDC00}"/>
                </a:ext>
              </a:extLst>
            </p:cNvPr>
            <p:cNvSpPr/>
            <p:nvPr/>
          </p:nvSpPr>
          <p:spPr>
            <a:xfrm>
              <a:off x="552519"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1" name="Google Shape;9876;p13">
              <a:extLst>
                <a:ext uri="{FF2B5EF4-FFF2-40B4-BE49-F238E27FC236}">
                  <a16:creationId xmlns:a16="http://schemas.microsoft.com/office/drawing/2014/main" id="{C8FC6BC0-2D5B-0B7A-14FB-5F57E7FF0A76}"/>
                </a:ext>
              </a:extLst>
            </p:cNvPr>
            <p:cNvSpPr/>
            <p:nvPr/>
          </p:nvSpPr>
          <p:spPr>
            <a:xfrm>
              <a:off x="672027"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2" name="Google Shape;9877;p13">
              <a:extLst>
                <a:ext uri="{FF2B5EF4-FFF2-40B4-BE49-F238E27FC236}">
                  <a16:creationId xmlns:a16="http://schemas.microsoft.com/office/drawing/2014/main" id="{B1254F57-55DE-94CF-6FED-B9439E635734}"/>
                </a:ext>
              </a:extLst>
            </p:cNvPr>
            <p:cNvSpPr/>
            <p:nvPr/>
          </p:nvSpPr>
          <p:spPr>
            <a:xfrm>
              <a:off x="844028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3" name="Google Shape;9878;p13">
              <a:extLst>
                <a:ext uri="{FF2B5EF4-FFF2-40B4-BE49-F238E27FC236}">
                  <a16:creationId xmlns:a16="http://schemas.microsoft.com/office/drawing/2014/main" id="{AE29838D-C11B-BCF7-1463-57DC277F2E2C}"/>
                </a:ext>
              </a:extLst>
            </p:cNvPr>
            <p:cNvSpPr/>
            <p:nvPr/>
          </p:nvSpPr>
          <p:spPr>
            <a:xfrm>
              <a:off x="8559794"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4" name="Google Shape;9879;p13">
              <a:extLst>
                <a:ext uri="{FF2B5EF4-FFF2-40B4-BE49-F238E27FC236}">
                  <a16:creationId xmlns:a16="http://schemas.microsoft.com/office/drawing/2014/main" id="{EF80F70D-F3FE-CC00-1D09-F9A2EA431886}"/>
                </a:ext>
              </a:extLst>
            </p:cNvPr>
            <p:cNvSpPr/>
            <p:nvPr/>
          </p:nvSpPr>
          <p:spPr>
            <a:xfrm>
              <a:off x="8679308"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5" name="Google Shape;9880;p13">
              <a:extLst>
                <a:ext uri="{FF2B5EF4-FFF2-40B4-BE49-F238E27FC236}">
                  <a16:creationId xmlns:a16="http://schemas.microsoft.com/office/drawing/2014/main" id="{24CC8D7B-C701-E1BC-DCED-437B47ED956C}"/>
                </a:ext>
              </a:extLst>
            </p:cNvPr>
            <p:cNvSpPr/>
            <p:nvPr/>
          </p:nvSpPr>
          <p:spPr>
            <a:xfrm>
              <a:off x="879882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6" name="Google Shape;9881;p13">
              <a:extLst>
                <a:ext uri="{FF2B5EF4-FFF2-40B4-BE49-F238E27FC236}">
                  <a16:creationId xmlns:a16="http://schemas.microsoft.com/office/drawing/2014/main" id="{6B812501-6BA4-ED6C-10FE-611F565F7B8F}"/>
                </a:ext>
              </a:extLst>
            </p:cNvPr>
            <p:cNvSpPr/>
            <p:nvPr/>
          </p:nvSpPr>
          <p:spPr>
            <a:xfrm>
              <a:off x="313503"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7" name="Google Shape;9882;p13">
              <a:extLst>
                <a:ext uri="{FF2B5EF4-FFF2-40B4-BE49-F238E27FC236}">
                  <a16:creationId xmlns:a16="http://schemas.microsoft.com/office/drawing/2014/main" id="{5FDEAC00-DB10-D7F0-0546-154DE5221FE8}"/>
                </a:ext>
              </a:extLst>
            </p:cNvPr>
            <p:cNvSpPr/>
            <p:nvPr/>
          </p:nvSpPr>
          <p:spPr>
            <a:xfrm>
              <a:off x="43301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8" name="Google Shape;9883;p13">
              <a:extLst>
                <a:ext uri="{FF2B5EF4-FFF2-40B4-BE49-F238E27FC236}">
                  <a16:creationId xmlns:a16="http://schemas.microsoft.com/office/drawing/2014/main" id="{C1432504-01B4-5578-7FCD-888BA91A6C27}"/>
                </a:ext>
              </a:extLst>
            </p:cNvPr>
            <p:cNvSpPr/>
            <p:nvPr/>
          </p:nvSpPr>
          <p:spPr>
            <a:xfrm>
              <a:off x="552519"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9" name="Google Shape;9884;p13">
              <a:extLst>
                <a:ext uri="{FF2B5EF4-FFF2-40B4-BE49-F238E27FC236}">
                  <a16:creationId xmlns:a16="http://schemas.microsoft.com/office/drawing/2014/main" id="{6BD0BC14-3606-084E-BA29-5E7C32520CB4}"/>
                </a:ext>
              </a:extLst>
            </p:cNvPr>
            <p:cNvSpPr/>
            <p:nvPr/>
          </p:nvSpPr>
          <p:spPr>
            <a:xfrm>
              <a:off x="672027"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0" name="Google Shape;9885;p13">
              <a:extLst>
                <a:ext uri="{FF2B5EF4-FFF2-40B4-BE49-F238E27FC236}">
                  <a16:creationId xmlns:a16="http://schemas.microsoft.com/office/drawing/2014/main" id="{56B49A36-43D5-3CCE-594A-F1D55315DA7F}"/>
                </a:ext>
              </a:extLst>
            </p:cNvPr>
            <p:cNvSpPr/>
            <p:nvPr/>
          </p:nvSpPr>
          <p:spPr>
            <a:xfrm>
              <a:off x="844028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1" name="Google Shape;9886;p13">
              <a:extLst>
                <a:ext uri="{FF2B5EF4-FFF2-40B4-BE49-F238E27FC236}">
                  <a16:creationId xmlns:a16="http://schemas.microsoft.com/office/drawing/2014/main" id="{72817681-54AF-2D8A-A254-4CDAF6F465BB}"/>
                </a:ext>
              </a:extLst>
            </p:cNvPr>
            <p:cNvSpPr/>
            <p:nvPr/>
          </p:nvSpPr>
          <p:spPr>
            <a:xfrm>
              <a:off x="8559794"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2" name="Google Shape;9887;p13">
              <a:extLst>
                <a:ext uri="{FF2B5EF4-FFF2-40B4-BE49-F238E27FC236}">
                  <a16:creationId xmlns:a16="http://schemas.microsoft.com/office/drawing/2014/main" id="{C668DD62-BC35-894F-B8BC-EF7C6AF560D9}"/>
                </a:ext>
              </a:extLst>
            </p:cNvPr>
            <p:cNvSpPr/>
            <p:nvPr/>
          </p:nvSpPr>
          <p:spPr>
            <a:xfrm>
              <a:off x="8679308"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3" name="Google Shape;9888;p13">
              <a:extLst>
                <a:ext uri="{FF2B5EF4-FFF2-40B4-BE49-F238E27FC236}">
                  <a16:creationId xmlns:a16="http://schemas.microsoft.com/office/drawing/2014/main" id="{6746FB3D-8DDE-05AB-0555-7A0F834B181C}"/>
                </a:ext>
              </a:extLst>
            </p:cNvPr>
            <p:cNvSpPr/>
            <p:nvPr/>
          </p:nvSpPr>
          <p:spPr>
            <a:xfrm>
              <a:off x="879882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4" name="Google Shape;9889;p13">
              <a:extLst>
                <a:ext uri="{FF2B5EF4-FFF2-40B4-BE49-F238E27FC236}">
                  <a16:creationId xmlns:a16="http://schemas.microsoft.com/office/drawing/2014/main" id="{2CD3F736-4B09-0298-A602-664D73247A0E}"/>
                </a:ext>
              </a:extLst>
            </p:cNvPr>
            <p:cNvSpPr/>
            <p:nvPr/>
          </p:nvSpPr>
          <p:spPr>
            <a:xfrm>
              <a:off x="313503"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5" name="Google Shape;9890;p13">
              <a:extLst>
                <a:ext uri="{FF2B5EF4-FFF2-40B4-BE49-F238E27FC236}">
                  <a16:creationId xmlns:a16="http://schemas.microsoft.com/office/drawing/2014/main" id="{E10CEEC9-5300-F165-F5B3-E72C62DDF81F}"/>
                </a:ext>
              </a:extLst>
            </p:cNvPr>
            <p:cNvSpPr/>
            <p:nvPr/>
          </p:nvSpPr>
          <p:spPr>
            <a:xfrm>
              <a:off x="43301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6" name="Google Shape;9891;p13">
              <a:extLst>
                <a:ext uri="{FF2B5EF4-FFF2-40B4-BE49-F238E27FC236}">
                  <a16:creationId xmlns:a16="http://schemas.microsoft.com/office/drawing/2014/main" id="{D8ECD4F5-F988-CD2D-793A-46570602213C}"/>
                </a:ext>
              </a:extLst>
            </p:cNvPr>
            <p:cNvSpPr/>
            <p:nvPr/>
          </p:nvSpPr>
          <p:spPr>
            <a:xfrm>
              <a:off x="552519"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7" name="Google Shape;9892;p13">
              <a:extLst>
                <a:ext uri="{FF2B5EF4-FFF2-40B4-BE49-F238E27FC236}">
                  <a16:creationId xmlns:a16="http://schemas.microsoft.com/office/drawing/2014/main" id="{0AB09EC5-AE5E-3609-2F0C-3B947A9CA60C}"/>
                </a:ext>
              </a:extLst>
            </p:cNvPr>
            <p:cNvSpPr/>
            <p:nvPr/>
          </p:nvSpPr>
          <p:spPr>
            <a:xfrm>
              <a:off x="672027"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8" name="Google Shape;9893;p13">
              <a:extLst>
                <a:ext uri="{FF2B5EF4-FFF2-40B4-BE49-F238E27FC236}">
                  <a16:creationId xmlns:a16="http://schemas.microsoft.com/office/drawing/2014/main" id="{DF62B884-147E-EB0F-6219-FFF5619EE259}"/>
                </a:ext>
              </a:extLst>
            </p:cNvPr>
            <p:cNvSpPr/>
            <p:nvPr/>
          </p:nvSpPr>
          <p:spPr>
            <a:xfrm>
              <a:off x="844028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9" name="Google Shape;9894;p13">
              <a:extLst>
                <a:ext uri="{FF2B5EF4-FFF2-40B4-BE49-F238E27FC236}">
                  <a16:creationId xmlns:a16="http://schemas.microsoft.com/office/drawing/2014/main" id="{E461C1FE-E13A-40FD-808D-110C038E7D59}"/>
                </a:ext>
              </a:extLst>
            </p:cNvPr>
            <p:cNvSpPr/>
            <p:nvPr/>
          </p:nvSpPr>
          <p:spPr>
            <a:xfrm>
              <a:off x="8559794"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0" name="Google Shape;9895;p13">
              <a:extLst>
                <a:ext uri="{FF2B5EF4-FFF2-40B4-BE49-F238E27FC236}">
                  <a16:creationId xmlns:a16="http://schemas.microsoft.com/office/drawing/2014/main" id="{643FCE6F-8AAB-0E5C-F0B8-D3669B3273AB}"/>
                </a:ext>
              </a:extLst>
            </p:cNvPr>
            <p:cNvSpPr/>
            <p:nvPr/>
          </p:nvSpPr>
          <p:spPr>
            <a:xfrm>
              <a:off x="8679308"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1" name="Google Shape;9896;p13">
              <a:extLst>
                <a:ext uri="{FF2B5EF4-FFF2-40B4-BE49-F238E27FC236}">
                  <a16:creationId xmlns:a16="http://schemas.microsoft.com/office/drawing/2014/main" id="{D5C1C900-32FB-238C-D769-196E302FA8A3}"/>
                </a:ext>
              </a:extLst>
            </p:cNvPr>
            <p:cNvSpPr/>
            <p:nvPr/>
          </p:nvSpPr>
          <p:spPr>
            <a:xfrm>
              <a:off x="879882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2" name="Google Shape;9897;p13">
              <a:extLst>
                <a:ext uri="{FF2B5EF4-FFF2-40B4-BE49-F238E27FC236}">
                  <a16:creationId xmlns:a16="http://schemas.microsoft.com/office/drawing/2014/main" id="{9C41F6BE-FDED-B493-FE57-2E4848506611}"/>
                </a:ext>
              </a:extLst>
            </p:cNvPr>
            <p:cNvSpPr/>
            <p:nvPr/>
          </p:nvSpPr>
          <p:spPr>
            <a:xfrm>
              <a:off x="313503"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3" name="Google Shape;9898;p13">
              <a:extLst>
                <a:ext uri="{FF2B5EF4-FFF2-40B4-BE49-F238E27FC236}">
                  <a16:creationId xmlns:a16="http://schemas.microsoft.com/office/drawing/2014/main" id="{46311E63-33B7-FC2D-7A73-A90210F47742}"/>
                </a:ext>
              </a:extLst>
            </p:cNvPr>
            <p:cNvSpPr/>
            <p:nvPr/>
          </p:nvSpPr>
          <p:spPr>
            <a:xfrm>
              <a:off x="43301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4" name="Google Shape;9899;p13">
              <a:extLst>
                <a:ext uri="{FF2B5EF4-FFF2-40B4-BE49-F238E27FC236}">
                  <a16:creationId xmlns:a16="http://schemas.microsoft.com/office/drawing/2014/main" id="{54DC9D4F-4C2D-14FF-1FAB-12AFE12B1B11}"/>
                </a:ext>
              </a:extLst>
            </p:cNvPr>
            <p:cNvSpPr/>
            <p:nvPr/>
          </p:nvSpPr>
          <p:spPr>
            <a:xfrm>
              <a:off x="552519"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5" name="Google Shape;9900;p13">
              <a:extLst>
                <a:ext uri="{FF2B5EF4-FFF2-40B4-BE49-F238E27FC236}">
                  <a16:creationId xmlns:a16="http://schemas.microsoft.com/office/drawing/2014/main" id="{6802AF6D-A7CF-43AE-7391-3DE49EA9F2B6}"/>
                </a:ext>
              </a:extLst>
            </p:cNvPr>
            <p:cNvSpPr/>
            <p:nvPr/>
          </p:nvSpPr>
          <p:spPr>
            <a:xfrm>
              <a:off x="672027"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6" name="Google Shape;9901;p13">
              <a:extLst>
                <a:ext uri="{FF2B5EF4-FFF2-40B4-BE49-F238E27FC236}">
                  <a16:creationId xmlns:a16="http://schemas.microsoft.com/office/drawing/2014/main" id="{87582B08-E40B-5BD0-42CE-9D2B96C2895D}"/>
                </a:ext>
              </a:extLst>
            </p:cNvPr>
            <p:cNvSpPr/>
            <p:nvPr/>
          </p:nvSpPr>
          <p:spPr>
            <a:xfrm>
              <a:off x="844028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7" name="Google Shape;9902;p13">
              <a:extLst>
                <a:ext uri="{FF2B5EF4-FFF2-40B4-BE49-F238E27FC236}">
                  <a16:creationId xmlns:a16="http://schemas.microsoft.com/office/drawing/2014/main" id="{439DFEE4-4BEA-74D8-8E7F-D95FC027264A}"/>
                </a:ext>
              </a:extLst>
            </p:cNvPr>
            <p:cNvSpPr/>
            <p:nvPr/>
          </p:nvSpPr>
          <p:spPr>
            <a:xfrm>
              <a:off x="8559794"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8" name="Google Shape;9903;p13">
              <a:extLst>
                <a:ext uri="{FF2B5EF4-FFF2-40B4-BE49-F238E27FC236}">
                  <a16:creationId xmlns:a16="http://schemas.microsoft.com/office/drawing/2014/main" id="{D1D61820-4877-86E2-C6DF-4464BD2AB06D}"/>
                </a:ext>
              </a:extLst>
            </p:cNvPr>
            <p:cNvSpPr/>
            <p:nvPr/>
          </p:nvSpPr>
          <p:spPr>
            <a:xfrm>
              <a:off x="8679308"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9" name="Google Shape;9904;p13">
              <a:extLst>
                <a:ext uri="{FF2B5EF4-FFF2-40B4-BE49-F238E27FC236}">
                  <a16:creationId xmlns:a16="http://schemas.microsoft.com/office/drawing/2014/main" id="{54E9CBB4-16E1-F903-4921-77F3045FA018}"/>
                </a:ext>
              </a:extLst>
            </p:cNvPr>
            <p:cNvSpPr/>
            <p:nvPr/>
          </p:nvSpPr>
          <p:spPr>
            <a:xfrm>
              <a:off x="879882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0" name="Google Shape;9905;p13">
              <a:extLst>
                <a:ext uri="{FF2B5EF4-FFF2-40B4-BE49-F238E27FC236}">
                  <a16:creationId xmlns:a16="http://schemas.microsoft.com/office/drawing/2014/main" id="{04CFBA60-29DE-D5CF-5E71-E4036ED1EC5A}"/>
                </a:ext>
              </a:extLst>
            </p:cNvPr>
            <p:cNvSpPr/>
            <p:nvPr/>
          </p:nvSpPr>
          <p:spPr>
            <a:xfrm>
              <a:off x="313503"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1" name="Google Shape;9906;p13">
              <a:extLst>
                <a:ext uri="{FF2B5EF4-FFF2-40B4-BE49-F238E27FC236}">
                  <a16:creationId xmlns:a16="http://schemas.microsoft.com/office/drawing/2014/main" id="{7C24C773-A8FB-753B-1470-925E2B2E0936}"/>
                </a:ext>
              </a:extLst>
            </p:cNvPr>
            <p:cNvSpPr/>
            <p:nvPr/>
          </p:nvSpPr>
          <p:spPr>
            <a:xfrm>
              <a:off x="43301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2" name="Google Shape;9907;p13">
              <a:extLst>
                <a:ext uri="{FF2B5EF4-FFF2-40B4-BE49-F238E27FC236}">
                  <a16:creationId xmlns:a16="http://schemas.microsoft.com/office/drawing/2014/main" id="{FD735FE4-B99B-3D94-58FD-95BF9441BAC0}"/>
                </a:ext>
              </a:extLst>
            </p:cNvPr>
            <p:cNvSpPr/>
            <p:nvPr/>
          </p:nvSpPr>
          <p:spPr>
            <a:xfrm>
              <a:off x="552519"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3" name="Google Shape;9908;p13">
              <a:extLst>
                <a:ext uri="{FF2B5EF4-FFF2-40B4-BE49-F238E27FC236}">
                  <a16:creationId xmlns:a16="http://schemas.microsoft.com/office/drawing/2014/main" id="{A10F837F-5B76-0921-CAF2-0D72F4387372}"/>
                </a:ext>
              </a:extLst>
            </p:cNvPr>
            <p:cNvSpPr/>
            <p:nvPr/>
          </p:nvSpPr>
          <p:spPr>
            <a:xfrm>
              <a:off x="672027"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4" name="Google Shape;9909;p13">
              <a:extLst>
                <a:ext uri="{FF2B5EF4-FFF2-40B4-BE49-F238E27FC236}">
                  <a16:creationId xmlns:a16="http://schemas.microsoft.com/office/drawing/2014/main" id="{1772C6DB-3761-2FB2-D2C1-90F4B4FC09D8}"/>
                </a:ext>
              </a:extLst>
            </p:cNvPr>
            <p:cNvSpPr/>
            <p:nvPr/>
          </p:nvSpPr>
          <p:spPr>
            <a:xfrm>
              <a:off x="844028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5" name="Google Shape;9910;p13">
              <a:extLst>
                <a:ext uri="{FF2B5EF4-FFF2-40B4-BE49-F238E27FC236}">
                  <a16:creationId xmlns:a16="http://schemas.microsoft.com/office/drawing/2014/main" id="{EDDD564F-3C9E-0022-B9E0-C2B7C3E17705}"/>
                </a:ext>
              </a:extLst>
            </p:cNvPr>
            <p:cNvSpPr/>
            <p:nvPr/>
          </p:nvSpPr>
          <p:spPr>
            <a:xfrm>
              <a:off x="8559794"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6" name="Google Shape;9911;p13">
              <a:extLst>
                <a:ext uri="{FF2B5EF4-FFF2-40B4-BE49-F238E27FC236}">
                  <a16:creationId xmlns:a16="http://schemas.microsoft.com/office/drawing/2014/main" id="{AC945528-2001-D33F-11F4-0A5CA160D881}"/>
                </a:ext>
              </a:extLst>
            </p:cNvPr>
            <p:cNvSpPr/>
            <p:nvPr/>
          </p:nvSpPr>
          <p:spPr>
            <a:xfrm>
              <a:off x="8679308"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7" name="Google Shape;9912;p13">
              <a:extLst>
                <a:ext uri="{FF2B5EF4-FFF2-40B4-BE49-F238E27FC236}">
                  <a16:creationId xmlns:a16="http://schemas.microsoft.com/office/drawing/2014/main" id="{986907E8-010F-2754-8955-C405C067FF0D}"/>
                </a:ext>
              </a:extLst>
            </p:cNvPr>
            <p:cNvSpPr/>
            <p:nvPr/>
          </p:nvSpPr>
          <p:spPr>
            <a:xfrm>
              <a:off x="879882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pic>
        <p:nvPicPr>
          <p:cNvPr id="2" name="Picture 1" descr="Graphical user interface, text, application&#10;&#10;Description automatically generated">
            <a:extLst>
              <a:ext uri="{FF2B5EF4-FFF2-40B4-BE49-F238E27FC236}">
                <a16:creationId xmlns:a16="http://schemas.microsoft.com/office/drawing/2014/main" id="{D5F6ED29-EC4A-BFF6-FC93-B70FEE2D8F0E}"/>
              </a:ext>
            </a:extLst>
          </p:cNvPr>
          <p:cNvPicPr>
            <a:picLocks noChangeAspect="1"/>
          </p:cNvPicPr>
          <p:nvPr/>
        </p:nvPicPr>
        <p:blipFill>
          <a:blip r:embed="rId2"/>
          <a:stretch>
            <a:fillRect/>
          </a:stretch>
        </p:blipFill>
        <p:spPr>
          <a:xfrm>
            <a:off x="8433652" y="38530"/>
            <a:ext cx="1462310" cy="497930"/>
          </a:xfrm>
          <a:prstGeom prst="rect">
            <a:avLst/>
          </a:prstGeom>
        </p:spPr>
      </p:pic>
    </p:spTree>
    <p:extLst>
      <p:ext uri="{BB962C8B-B14F-4D97-AF65-F5344CB8AC3E}">
        <p14:creationId xmlns:p14="http://schemas.microsoft.com/office/powerpoint/2010/main" val="21470244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97242-A515-D898-1470-DEDBD59EB188}"/>
              </a:ext>
            </a:extLst>
          </p:cNvPr>
          <p:cNvSpPr>
            <a:spLocks noGrp="1"/>
          </p:cNvSpPr>
          <p:nvPr>
            <p:ph type="title"/>
          </p:nvPr>
        </p:nvSpPr>
        <p:spPr>
          <a:xfrm>
            <a:off x="682762" y="457200"/>
            <a:ext cx="3195373" cy="1600200"/>
          </a:xfrm>
        </p:spPr>
        <p:txBody>
          <a:bodyPr anchor="b"/>
          <a:lstStyle>
            <a:lvl1pPr>
              <a:defRPr sz="2600"/>
            </a:lvl1pPr>
          </a:lstStyle>
          <a:p>
            <a:r>
              <a:rPr lang="en-GB"/>
              <a:t>Click to edit Master title style</a:t>
            </a:r>
            <a:endParaRPr lang="en-GB" dirty="0"/>
          </a:p>
        </p:txBody>
      </p:sp>
      <p:sp>
        <p:nvSpPr>
          <p:cNvPr id="3" name="Content Placeholder 2">
            <a:extLst>
              <a:ext uri="{FF2B5EF4-FFF2-40B4-BE49-F238E27FC236}">
                <a16:creationId xmlns:a16="http://schemas.microsoft.com/office/drawing/2014/main" id="{14061D19-6071-8E3A-C39A-DFCCC0D029F0}"/>
              </a:ext>
            </a:extLst>
          </p:cNvPr>
          <p:cNvSpPr>
            <a:spLocks noGrp="1"/>
          </p:cNvSpPr>
          <p:nvPr>
            <p:ph idx="1"/>
          </p:nvPr>
        </p:nvSpPr>
        <p:spPr>
          <a:xfrm>
            <a:off x="4211774" y="988488"/>
            <a:ext cx="5014913" cy="4872567"/>
          </a:xfrm>
        </p:spPr>
        <p:txBody>
          <a:bodyPr/>
          <a:lstStyle>
            <a:lvl1pPr>
              <a:buClr>
                <a:srgbClr val="FF706B"/>
              </a:buClr>
              <a:defRPr sz="2274"/>
            </a:lvl1pPr>
            <a:lvl2pPr>
              <a:defRPr sz="1950"/>
            </a:lvl2pPr>
            <a:lvl3pPr>
              <a:defRPr sz="1624"/>
            </a:lvl3pPr>
            <a:lvl4pPr>
              <a:defRPr sz="1463"/>
            </a:lvl4pPr>
            <a:lvl5pPr>
              <a:defRPr sz="1300"/>
            </a:lvl5pPr>
            <a:lvl6pPr>
              <a:defRPr sz="1624"/>
            </a:lvl6pPr>
            <a:lvl7pPr>
              <a:defRPr sz="1624"/>
            </a:lvl7pPr>
            <a:lvl8pPr>
              <a:defRPr sz="1624"/>
            </a:lvl8pPr>
            <a:lvl9pPr>
              <a:defRPr sz="1624"/>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a:extLst>
              <a:ext uri="{FF2B5EF4-FFF2-40B4-BE49-F238E27FC236}">
                <a16:creationId xmlns:a16="http://schemas.microsoft.com/office/drawing/2014/main" id="{790226F5-6B82-DB24-7803-7D6F4EC93615}"/>
              </a:ext>
            </a:extLst>
          </p:cNvPr>
          <p:cNvSpPr>
            <a:spLocks noGrp="1"/>
          </p:cNvSpPr>
          <p:nvPr>
            <p:ph type="body" sz="half" idx="2"/>
          </p:nvPr>
        </p:nvSpPr>
        <p:spPr>
          <a:xfrm>
            <a:off x="682762" y="2057402"/>
            <a:ext cx="3195373" cy="3812117"/>
          </a:xfrm>
        </p:spPr>
        <p:txBody>
          <a:bodyPr/>
          <a:lstStyle>
            <a:lvl1pPr marL="0" indent="0">
              <a:buNone/>
              <a:defRPr sz="1300"/>
            </a:lvl1pPr>
            <a:lvl2pPr marL="371404" indent="0">
              <a:buNone/>
              <a:defRPr sz="1138"/>
            </a:lvl2pPr>
            <a:lvl3pPr marL="742808" indent="0">
              <a:buNone/>
              <a:defRPr sz="975"/>
            </a:lvl3pPr>
            <a:lvl4pPr marL="1114211" indent="0">
              <a:buNone/>
              <a:defRPr sz="813"/>
            </a:lvl4pPr>
            <a:lvl5pPr marL="1485615" indent="0">
              <a:buNone/>
              <a:defRPr sz="813"/>
            </a:lvl5pPr>
            <a:lvl6pPr marL="1857019" indent="0">
              <a:buNone/>
              <a:defRPr sz="813"/>
            </a:lvl6pPr>
            <a:lvl7pPr marL="2228423" indent="0">
              <a:buNone/>
              <a:defRPr sz="813"/>
            </a:lvl7pPr>
            <a:lvl8pPr marL="2599827" indent="0">
              <a:buNone/>
              <a:defRPr sz="813"/>
            </a:lvl8pPr>
            <a:lvl9pPr marL="2971230" indent="0">
              <a:buNone/>
              <a:defRPr sz="813"/>
            </a:lvl9pPr>
          </a:lstStyle>
          <a:p>
            <a:pPr lvl="0"/>
            <a:r>
              <a:rPr lang="en-GB"/>
              <a:t>Click to edit Master text styles</a:t>
            </a:r>
          </a:p>
        </p:txBody>
      </p:sp>
      <p:sp>
        <p:nvSpPr>
          <p:cNvPr id="7" name="Slide Number Placeholder 6">
            <a:extLst>
              <a:ext uri="{FF2B5EF4-FFF2-40B4-BE49-F238E27FC236}">
                <a16:creationId xmlns:a16="http://schemas.microsoft.com/office/drawing/2014/main" id="{7059930C-5FC5-DD42-882A-9E6FBAE0CD23}"/>
              </a:ext>
            </a:extLst>
          </p:cNvPr>
          <p:cNvSpPr>
            <a:spLocks noGrp="1"/>
          </p:cNvSpPr>
          <p:nvPr>
            <p:ph type="sldNum" sz="quarter" idx="12"/>
          </p:nvPr>
        </p:nvSpPr>
        <p:spPr>
          <a:xfrm>
            <a:off x="7562173" y="6402801"/>
            <a:ext cx="2228850" cy="366183"/>
          </a:xfrm>
          <a:prstGeom prst="rect">
            <a:avLst/>
          </a:prstGeom>
        </p:spPr>
        <p:txBody>
          <a:bodyPr/>
          <a:lstStyle/>
          <a:p>
            <a:pPr>
              <a:defRPr/>
            </a:pPr>
            <a:fld id="{78C3C89B-92C6-CE4E-A769-7AE7B7AD0E51}" type="slidenum">
              <a:rPr lang="en-GB" altLang="en-US" smtClean="0"/>
              <a:pPr>
                <a:defRPr/>
              </a:pPr>
              <a:t>‹#›</a:t>
            </a:fld>
            <a:endParaRPr lang="en-GB" altLang="en-US"/>
          </a:p>
        </p:txBody>
      </p:sp>
      <p:grpSp>
        <p:nvGrpSpPr>
          <p:cNvPr id="8" name="Google Shape;1127;p5">
            <a:extLst>
              <a:ext uri="{FF2B5EF4-FFF2-40B4-BE49-F238E27FC236}">
                <a16:creationId xmlns:a16="http://schemas.microsoft.com/office/drawing/2014/main" id="{02464781-71B9-5383-8DF9-70EC0C10C92D}"/>
              </a:ext>
            </a:extLst>
          </p:cNvPr>
          <p:cNvGrpSpPr/>
          <p:nvPr/>
        </p:nvGrpSpPr>
        <p:grpSpPr>
          <a:xfrm>
            <a:off x="339630" y="501881"/>
            <a:ext cx="9226554" cy="749380"/>
            <a:chOff x="313503" y="376409"/>
            <a:chExt cx="8516819" cy="562035"/>
          </a:xfrm>
          <a:solidFill>
            <a:srgbClr val="9D9D9D"/>
          </a:solidFill>
        </p:grpSpPr>
        <p:sp>
          <p:nvSpPr>
            <p:cNvPr id="9" name="Google Shape;1128;p5">
              <a:extLst>
                <a:ext uri="{FF2B5EF4-FFF2-40B4-BE49-F238E27FC236}">
                  <a16:creationId xmlns:a16="http://schemas.microsoft.com/office/drawing/2014/main" id="{173C0D69-E3F1-792B-7CBE-BC1C8CAFF62A}"/>
                </a:ext>
              </a:extLst>
            </p:cNvPr>
            <p:cNvSpPr/>
            <p:nvPr/>
          </p:nvSpPr>
          <p:spPr>
            <a:xfrm>
              <a:off x="313503"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0" name="Google Shape;1129;p5">
              <a:extLst>
                <a:ext uri="{FF2B5EF4-FFF2-40B4-BE49-F238E27FC236}">
                  <a16:creationId xmlns:a16="http://schemas.microsoft.com/office/drawing/2014/main" id="{A9E2D5EE-79C1-97BA-B241-4F912AE5647E}"/>
                </a:ext>
              </a:extLst>
            </p:cNvPr>
            <p:cNvSpPr/>
            <p:nvPr/>
          </p:nvSpPr>
          <p:spPr>
            <a:xfrm>
              <a:off x="43301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1" name="Google Shape;1130;p5">
              <a:extLst>
                <a:ext uri="{FF2B5EF4-FFF2-40B4-BE49-F238E27FC236}">
                  <a16:creationId xmlns:a16="http://schemas.microsoft.com/office/drawing/2014/main" id="{85C8D1A7-46AF-6B26-B406-CDECEC7FC6F4}"/>
                </a:ext>
              </a:extLst>
            </p:cNvPr>
            <p:cNvSpPr/>
            <p:nvPr/>
          </p:nvSpPr>
          <p:spPr>
            <a:xfrm>
              <a:off x="552519"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2" name="Google Shape;1131;p5">
              <a:extLst>
                <a:ext uri="{FF2B5EF4-FFF2-40B4-BE49-F238E27FC236}">
                  <a16:creationId xmlns:a16="http://schemas.microsoft.com/office/drawing/2014/main" id="{1C618829-B6B8-453D-3718-6A5F02B57EB9}"/>
                </a:ext>
              </a:extLst>
            </p:cNvPr>
            <p:cNvSpPr/>
            <p:nvPr/>
          </p:nvSpPr>
          <p:spPr>
            <a:xfrm>
              <a:off x="672027"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3" name="Google Shape;1132;p5">
              <a:extLst>
                <a:ext uri="{FF2B5EF4-FFF2-40B4-BE49-F238E27FC236}">
                  <a16:creationId xmlns:a16="http://schemas.microsoft.com/office/drawing/2014/main" id="{26269F1B-DA76-B91F-B306-504DBC57AE91}"/>
                </a:ext>
              </a:extLst>
            </p:cNvPr>
            <p:cNvSpPr/>
            <p:nvPr/>
          </p:nvSpPr>
          <p:spPr>
            <a:xfrm>
              <a:off x="844028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4" name="Google Shape;1133;p5">
              <a:extLst>
                <a:ext uri="{FF2B5EF4-FFF2-40B4-BE49-F238E27FC236}">
                  <a16:creationId xmlns:a16="http://schemas.microsoft.com/office/drawing/2014/main" id="{D039407F-A6ED-CDC4-6F4D-2C3C0BEBB14B}"/>
                </a:ext>
              </a:extLst>
            </p:cNvPr>
            <p:cNvSpPr/>
            <p:nvPr/>
          </p:nvSpPr>
          <p:spPr>
            <a:xfrm>
              <a:off x="8559794"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5" name="Google Shape;1134;p5">
              <a:extLst>
                <a:ext uri="{FF2B5EF4-FFF2-40B4-BE49-F238E27FC236}">
                  <a16:creationId xmlns:a16="http://schemas.microsoft.com/office/drawing/2014/main" id="{5166BB45-4960-9DE7-258F-3F7082C8BB64}"/>
                </a:ext>
              </a:extLst>
            </p:cNvPr>
            <p:cNvSpPr/>
            <p:nvPr/>
          </p:nvSpPr>
          <p:spPr>
            <a:xfrm>
              <a:off x="8679308"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6" name="Google Shape;1135;p5">
              <a:extLst>
                <a:ext uri="{FF2B5EF4-FFF2-40B4-BE49-F238E27FC236}">
                  <a16:creationId xmlns:a16="http://schemas.microsoft.com/office/drawing/2014/main" id="{7D4256F8-2215-6567-DDF7-7C6E0956730C}"/>
                </a:ext>
              </a:extLst>
            </p:cNvPr>
            <p:cNvSpPr/>
            <p:nvPr/>
          </p:nvSpPr>
          <p:spPr>
            <a:xfrm>
              <a:off x="879882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7" name="Google Shape;1136;p5">
              <a:extLst>
                <a:ext uri="{FF2B5EF4-FFF2-40B4-BE49-F238E27FC236}">
                  <a16:creationId xmlns:a16="http://schemas.microsoft.com/office/drawing/2014/main" id="{34C4B9A2-D999-61E7-5E55-08152EBDF6D1}"/>
                </a:ext>
              </a:extLst>
            </p:cNvPr>
            <p:cNvSpPr/>
            <p:nvPr/>
          </p:nvSpPr>
          <p:spPr>
            <a:xfrm>
              <a:off x="313503"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8" name="Google Shape;1137;p5">
              <a:extLst>
                <a:ext uri="{FF2B5EF4-FFF2-40B4-BE49-F238E27FC236}">
                  <a16:creationId xmlns:a16="http://schemas.microsoft.com/office/drawing/2014/main" id="{241C9861-2A5E-A461-13D9-B53A49E516FB}"/>
                </a:ext>
              </a:extLst>
            </p:cNvPr>
            <p:cNvSpPr/>
            <p:nvPr/>
          </p:nvSpPr>
          <p:spPr>
            <a:xfrm>
              <a:off x="43301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9" name="Google Shape;1138;p5">
              <a:extLst>
                <a:ext uri="{FF2B5EF4-FFF2-40B4-BE49-F238E27FC236}">
                  <a16:creationId xmlns:a16="http://schemas.microsoft.com/office/drawing/2014/main" id="{DE5AC017-1F8E-5AC2-0768-BDE50594964B}"/>
                </a:ext>
              </a:extLst>
            </p:cNvPr>
            <p:cNvSpPr/>
            <p:nvPr/>
          </p:nvSpPr>
          <p:spPr>
            <a:xfrm>
              <a:off x="552519"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0" name="Google Shape;1139;p5">
              <a:extLst>
                <a:ext uri="{FF2B5EF4-FFF2-40B4-BE49-F238E27FC236}">
                  <a16:creationId xmlns:a16="http://schemas.microsoft.com/office/drawing/2014/main" id="{DD1EACD9-8B5E-D212-A46A-07630AF1E6BB}"/>
                </a:ext>
              </a:extLst>
            </p:cNvPr>
            <p:cNvSpPr/>
            <p:nvPr/>
          </p:nvSpPr>
          <p:spPr>
            <a:xfrm>
              <a:off x="672027"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1" name="Google Shape;1140;p5">
              <a:extLst>
                <a:ext uri="{FF2B5EF4-FFF2-40B4-BE49-F238E27FC236}">
                  <a16:creationId xmlns:a16="http://schemas.microsoft.com/office/drawing/2014/main" id="{2FA81CCA-AD89-1917-B97D-77E7DA621536}"/>
                </a:ext>
              </a:extLst>
            </p:cNvPr>
            <p:cNvSpPr/>
            <p:nvPr/>
          </p:nvSpPr>
          <p:spPr>
            <a:xfrm>
              <a:off x="844028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2" name="Google Shape;1141;p5">
              <a:extLst>
                <a:ext uri="{FF2B5EF4-FFF2-40B4-BE49-F238E27FC236}">
                  <a16:creationId xmlns:a16="http://schemas.microsoft.com/office/drawing/2014/main" id="{06A737B8-99EB-FB1C-B50D-AC7227AABDD8}"/>
                </a:ext>
              </a:extLst>
            </p:cNvPr>
            <p:cNvSpPr/>
            <p:nvPr/>
          </p:nvSpPr>
          <p:spPr>
            <a:xfrm>
              <a:off x="8559794"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3" name="Google Shape;1142;p5">
              <a:extLst>
                <a:ext uri="{FF2B5EF4-FFF2-40B4-BE49-F238E27FC236}">
                  <a16:creationId xmlns:a16="http://schemas.microsoft.com/office/drawing/2014/main" id="{4AE7EB8E-A22E-5DEF-7A80-8828553E7B59}"/>
                </a:ext>
              </a:extLst>
            </p:cNvPr>
            <p:cNvSpPr/>
            <p:nvPr/>
          </p:nvSpPr>
          <p:spPr>
            <a:xfrm>
              <a:off x="8679308"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4" name="Google Shape;1143;p5">
              <a:extLst>
                <a:ext uri="{FF2B5EF4-FFF2-40B4-BE49-F238E27FC236}">
                  <a16:creationId xmlns:a16="http://schemas.microsoft.com/office/drawing/2014/main" id="{C3325229-8E10-F00D-F3A2-A5ABA1AF6525}"/>
                </a:ext>
              </a:extLst>
            </p:cNvPr>
            <p:cNvSpPr/>
            <p:nvPr/>
          </p:nvSpPr>
          <p:spPr>
            <a:xfrm>
              <a:off x="879882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5" name="Google Shape;1144;p5">
              <a:extLst>
                <a:ext uri="{FF2B5EF4-FFF2-40B4-BE49-F238E27FC236}">
                  <a16:creationId xmlns:a16="http://schemas.microsoft.com/office/drawing/2014/main" id="{E5DB966B-AF61-2736-AD8B-7B3938038B16}"/>
                </a:ext>
              </a:extLst>
            </p:cNvPr>
            <p:cNvSpPr/>
            <p:nvPr/>
          </p:nvSpPr>
          <p:spPr>
            <a:xfrm>
              <a:off x="313503"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6" name="Google Shape;1145;p5">
              <a:extLst>
                <a:ext uri="{FF2B5EF4-FFF2-40B4-BE49-F238E27FC236}">
                  <a16:creationId xmlns:a16="http://schemas.microsoft.com/office/drawing/2014/main" id="{2B0BBE82-5D49-1990-6C29-7F1B0C59AC7E}"/>
                </a:ext>
              </a:extLst>
            </p:cNvPr>
            <p:cNvSpPr/>
            <p:nvPr/>
          </p:nvSpPr>
          <p:spPr>
            <a:xfrm>
              <a:off x="43301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7" name="Google Shape;1146;p5">
              <a:extLst>
                <a:ext uri="{FF2B5EF4-FFF2-40B4-BE49-F238E27FC236}">
                  <a16:creationId xmlns:a16="http://schemas.microsoft.com/office/drawing/2014/main" id="{75BFACEB-8337-BD6A-6AFB-3D59E1BFDE56}"/>
                </a:ext>
              </a:extLst>
            </p:cNvPr>
            <p:cNvSpPr/>
            <p:nvPr/>
          </p:nvSpPr>
          <p:spPr>
            <a:xfrm>
              <a:off x="552519"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8" name="Google Shape;1147;p5">
              <a:extLst>
                <a:ext uri="{FF2B5EF4-FFF2-40B4-BE49-F238E27FC236}">
                  <a16:creationId xmlns:a16="http://schemas.microsoft.com/office/drawing/2014/main" id="{15DA09EC-4113-7734-5FB6-F84733F02700}"/>
                </a:ext>
              </a:extLst>
            </p:cNvPr>
            <p:cNvSpPr/>
            <p:nvPr/>
          </p:nvSpPr>
          <p:spPr>
            <a:xfrm>
              <a:off x="672027"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9" name="Google Shape;1148;p5">
              <a:extLst>
                <a:ext uri="{FF2B5EF4-FFF2-40B4-BE49-F238E27FC236}">
                  <a16:creationId xmlns:a16="http://schemas.microsoft.com/office/drawing/2014/main" id="{A25EAC1C-B274-CF64-72FA-C6F058D6EF20}"/>
                </a:ext>
              </a:extLst>
            </p:cNvPr>
            <p:cNvSpPr/>
            <p:nvPr/>
          </p:nvSpPr>
          <p:spPr>
            <a:xfrm>
              <a:off x="844028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0" name="Google Shape;1149;p5">
              <a:extLst>
                <a:ext uri="{FF2B5EF4-FFF2-40B4-BE49-F238E27FC236}">
                  <a16:creationId xmlns:a16="http://schemas.microsoft.com/office/drawing/2014/main" id="{6A122F06-9D30-58AE-2C9A-D027AA2E0188}"/>
                </a:ext>
              </a:extLst>
            </p:cNvPr>
            <p:cNvSpPr/>
            <p:nvPr/>
          </p:nvSpPr>
          <p:spPr>
            <a:xfrm>
              <a:off x="8559794"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1" name="Google Shape;1150;p5">
              <a:extLst>
                <a:ext uri="{FF2B5EF4-FFF2-40B4-BE49-F238E27FC236}">
                  <a16:creationId xmlns:a16="http://schemas.microsoft.com/office/drawing/2014/main" id="{8AF75A32-29FB-C159-E27A-7A6C17469BFF}"/>
                </a:ext>
              </a:extLst>
            </p:cNvPr>
            <p:cNvSpPr/>
            <p:nvPr/>
          </p:nvSpPr>
          <p:spPr>
            <a:xfrm>
              <a:off x="8679308"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2" name="Google Shape;1151;p5">
              <a:extLst>
                <a:ext uri="{FF2B5EF4-FFF2-40B4-BE49-F238E27FC236}">
                  <a16:creationId xmlns:a16="http://schemas.microsoft.com/office/drawing/2014/main" id="{653D8035-C9D1-CB18-2F61-9B4350191920}"/>
                </a:ext>
              </a:extLst>
            </p:cNvPr>
            <p:cNvSpPr/>
            <p:nvPr/>
          </p:nvSpPr>
          <p:spPr>
            <a:xfrm>
              <a:off x="879882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3" name="Google Shape;1152;p5">
              <a:extLst>
                <a:ext uri="{FF2B5EF4-FFF2-40B4-BE49-F238E27FC236}">
                  <a16:creationId xmlns:a16="http://schemas.microsoft.com/office/drawing/2014/main" id="{8EE120A9-1B77-184B-0353-F38A4EB7BBE5}"/>
                </a:ext>
              </a:extLst>
            </p:cNvPr>
            <p:cNvSpPr/>
            <p:nvPr/>
          </p:nvSpPr>
          <p:spPr>
            <a:xfrm>
              <a:off x="313503"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4" name="Google Shape;1153;p5">
              <a:extLst>
                <a:ext uri="{FF2B5EF4-FFF2-40B4-BE49-F238E27FC236}">
                  <a16:creationId xmlns:a16="http://schemas.microsoft.com/office/drawing/2014/main" id="{A7CD57CF-8AA3-198B-6EA1-7B341C7FDA1E}"/>
                </a:ext>
              </a:extLst>
            </p:cNvPr>
            <p:cNvSpPr/>
            <p:nvPr/>
          </p:nvSpPr>
          <p:spPr>
            <a:xfrm>
              <a:off x="43301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5" name="Google Shape;1154;p5">
              <a:extLst>
                <a:ext uri="{FF2B5EF4-FFF2-40B4-BE49-F238E27FC236}">
                  <a16:creationId xmlns:a16="http://schemas.microsoft.com/office/drawing/2014/main" id="{B9F5226C-2AC5-FB6D-411C-95AE251DC914}"/>
                </a:ext>
              </a:extLst>
            </p:cNvPr>
            <p:cNvSpPr/>
            <p:nvPr/>
          </p:nvSpPr>
          <p:spPr>
            <a:xfrm>
              <a:off x="552519"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6" name="Google Shape;1155;p5">
              <a:extLst>
                <a:ext uri="{FF2B5EF4-FFF2-40B4-BE49-F238E27FC236}">
                  <a16:creationId xmlns:a16="http://schemas.microsoft.com/office/drawing/2014/main" id="{9D520CC0-E9CE-B83D-4C94-559569B1D7A6}"/>
                </a:ext>
              </a:extLst>
            </p:cNvPr>
            <p:cNvSpPr/>
            <p:nvPr/>
          </p:nvSpPr>
          <p:spPr>
            <a:xfrm>
              <a:off x="672027"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7" name="Google Shape;1156;p5">
              <a:extLst>
                <a:ext uri="{FF2B5EF4-FFF2-40B4-BE49-F238E27FC236}">
                  <a16:creationId xmlns:a16="http://schemas.microsoft.com/office/drawing/2014/main" id="{012CFD75-EAD0-A91E-41AF-B0046CC91BB4}"/>
                </a:ext>
              </a:extLst>
            </p:cNvPr>
            <p:cNvSpPr/>
            <p:nvPr/>
          </p:nvSpPr>
          <p:spPr>
            <a:xfrm>
              <a:off x="844028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8" name="Google Shape;1157;p5">
              <a:extLst>
                <a:ext uri="{FF2B5EF4-FFF2-40B4-BE49-F238E27FC236}">
                  <a16:creationId xmlns:a16="http://schemas.microsoft.com/office/drawing/2014/main" id="{529CFB2C-E91E-1234-9569-C47441733ADD}"/>
                </a:ext>
              </a:extLst>
            </p:cNvPr>
            <p:cNvSpPr/>
            <p:nvPr/>
          </p:nvSpPr>
          <p:spPr>
            <a:xfrm>
              <a:off x="8559794"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9" name="Google Shape;1158;p5">
              <a:extLst>
                <a:ext uri="{FF2B5EF4-FFF2-40B4-BE49-F238E27FC236}">
                  <a16:creationId xmlns:a16="http://schemas.microsoft.com/office/drawing/2014/main" id="{60A7F843-DF3D-FCA0-F2A9-6385F0C59CD7}"/>
                </a:ext>
              </a:extLst>
            </p:cNvPr>
            <p:cNvSpPr/>
            <p:nvPr/>
          </p:nvSpPr>
          <p:spPr>
            <a:xfrm>
              <a:off x="8679308"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0" name="Google Shape;1159;p5">
              <a:extLst>
                <a:ext uri="{FF2B5EF4-FFF2-40B4-BE49-F238E27FC236}">
                  <a16:creationId xmlns:a16="http://schemas.microsoft.com/office/drawing/2014/main" id="{936C2B6F-83DB-604F-381E-BE5B26909E36}"/>
                </a:ext>
              </a:extLst>
            </p:cNvPr>
            <p:cNvSpPr/>
            <p:nvPr/>
          </p:nvSpPr>
          <p:spPr>
            <a:xfrm>
              <a:off x="879882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1" name="Google Shape;1160;p5">
              <a:extLst>
                <a:ext uri="{FF2B5EF4-FFF2-40B4-BE49-F238E27FC236}">
                  <a16:creationId xmlns:a16="http://schemas.microsoft.com/office/drawing/2014/main" id="{BA278F48-E55E-FC82-E242-75D733C1F43F}"/>
                </a:ext>
              </a:extLst>
            </p:cNvPr>
            <p:cNvSpPr/>
            <p:nvPr/>
          </p:nvSpPr>
          <p:spPr>
            <a:xfrm>
              <a:off x="313503"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2" name="Google Shape;1161;p5">
              <a:extLst>
                <a:ext uri="{FF2B5EF4-FFF2-40B4-BE49-F238E27FC236}">
                  <a16:creationId xmlns:a16="http://schemas.microsoft.com/office/drawing/2014/main" id="{04D94CD2-10D8-B9E4-9748-89303C500345}"/>
                </a:ext>
              </a:extLst>
            </p:cNvPr>
            <p:cNvSpPr/>
            <p:nvPr/>
          </p:nvSpPr>
          <p:spPr>
            <a:xfrm>
              <a:off x="43301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3" name="Google Shape;1162;p5">
              <a:extLst>
                <a:ext uri="{FF2B5EF4-FFF2-40B4-BE49-F238E27FC236}">
                  <a16:creationId xmlns:a16="http://schemas.microsoft.com/office/drawing/2014/main" id="{43D8A26F-5B35-E22C-8B68-F7CBE9EBCFF9}"/>
                </a:ext>
              </a:extLst>
            </p:cNvPr>
            <p:cNvSpPr/>
            <p:nvPr/>
          </p:nvSpPr>
          <p:spPr>
            <a:xfrm>
              <a:off x="552519"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4" name="Google Shape;1163;p5">
              <a:extLst>
                <a:ext uri="{FF2B5EF4-FFF2-40B4-BE49-F238E27FC236}">
                  <a16:creationId xmlns:a16="http://schemas.microsoft.com/office/drawing/2014/main" id="{C1993B90-A212-0C23-B1E1-C89FA44CB5B1}"/>
                </a:ext>
              </a:extLst>
            </p:cNvPr>
            <p:cNvSpPr/>
            <p:nvPr/>
          </p:nvSpPr>
          <p:spPr>
            <a:xfrm>
              <a:off x="672027"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5" name="Google Shape;1164;p5">
              <a:extLst>
                <a:ext uri="{FF2B5EF4-FFF2-40B4-BE49-F238E27FC236}">
                  <a16:creationId xmlns:a16="http://schemas.microsoft.com/office/drawing/2014/main" id="{31D23C7B-325E-D179-78F3-1A3532EA67C7}"/>
                </a:ext>
              </a:extLst>
            </p:cNvPr>
            <p:cNvSpPr/>
            <p:nvPr/>
          </p:nvSpPr>
          <p:spPr>
            <a:xfrm>
              <a:off x="844028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6" name="Google Shape;1165;p5">
              <a:extLst>
                <a:ext uri="{FF2B5EF4-FFF2-40B4-BE49-F238E27FC236}">
                  <a16:creationId xmlns:a16="http://schemas.microsoft.com/office/drawing/2014/main" id="{D18DBF98-B0EF-885D-803C-F399E6B0D911}"/>
                </a:ext>
              </a:extLst>
            </p:cNvPr>
            <p:cNvSpPr/>
            <p:nvPr/>
          </p:nvSpPr>
          <p:spPr>
            <a:xfrm>
              <a:off x="8559794"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7" name="Google Shape;1166;p5">
              <a:extLst>
                <a:ext uri="{FF2B5EF4-FFF2-40B4-BE49-F238E27FC236}">
                  <a16:creationId xmlns:a16="http://schemas.microsoft.com/office/drawing/2014/main" id="{4E45686C-8E54-81AF-2D7F-19C7B7BE4C3A}"/>
                </a:ext>
              </a:extLst>
            </p:cNvPr>
            <p:cNvSpPr/>
            <p:nvPr/>
          </p:nvSpPr>
          <p:spPr>
            <a:xfrm>
              <a:off x="8679308"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8" name="Google Shape;1167;p5">
              <a:extLst>
                <a:ext uri="{FF2B5EF4-FFF2-40B4-BE49-F238E27FC236}">
                  <a16:creationId xmlns:a16="http://schemas.microsoft.com/office/drawing/2014/main" id="{D2BEC531-DB60-26E5-7DD8-7E8B67438396}"/>
                </a:ext>
              </a:extLst>
            </p:cNvPr>
            <p:cNvSpPr/>
            <p:nvPr/>
          </p:nvSpPr>
          <p:spPr>
            <a:xfrm>
              <a:off x="879882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9" name="Google Shape;1168;p5">
              <a:extLst>
                <a:ext uri="{FF2B5EF4-FFF2-40B4-BE49-F238E27FC236}">
                  <a16:creationId xmlns:a16="http://schemas.microsoft.com/office/drawing/2014/main" id="{4B4A0CC3-C3B2-169A-1C68-78DFD5FC9F73}"/>
                </a:ext>
              </a:extLst>
            </p:cNvPr>
            <p:cNvSpPr/>
            <p:nvPr/>
          </p:nvSpPr>
          <p:spPr>
            <a:xfrm>
              <a:off x="313503"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0" name="Google Shape;1169;p5">
              <a:extLst>
                <a:ext uri="{FF2B5EF4-FFF2-40B4-BE49-F238E27FC236}">
                  <a16:creationId xmlns:a16="http://schemas.microsoft.com/office/drawing/2014/main" id="{D8E3E169-63B2-2E77-F22B-04FD97B2998D}"/>
                </a:ext>
              </a:extLst>
            </p:cNvPr>
            <p:cNvSpPr/>
            <p:nvPr/>
          </p:nvSpPr>
          <p:spPr>
            <a:xfrm>
              <a:off x="43301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1" name="Google Shape;1170;p5">
              <a:extLst>
                <a:ext uri="{FF2B5EF4-FFF2-40B4-BE49-F238E27FC236}">
                  <a16:creationId xmlns:a16="http://schemas.microsoft.com/office/drawing/2014/main" id="{F619F63D-7D6C-6362-827B-83A8249C2B33}"/>
                </a:ext>
              </a:extLst>
            </p:cNvPr>
            <p:cNvSpPr/>
            <p:nvPr/>
          </p:nvSpPr>
          <p:spPr>
            <a:xfrm>
              <a:off x="552519"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2" name="Google Shape;1171;p5">
              <a:extLst>
                <a:ext uri="{FF2B5EF4-FFF2-40B4-BE49-F238E27FC236}">
                  <a16:creationId xmlns:a16="http://schemas.microsoft.com/office/drawing/2014/main" id="{D68709FC-BD51-599F-18D7-DC86201F6F37}"/>
                </a:ext>
              </a:extLst>
            </p:cNvPr>
            <p:cNvSpPr/>
            <p:nvPr/>
          </p:nvSpPr>
          <p:spPr>
            <a:xfrm>
              <a:off x="672027"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3" name="Google Shape;1172;p5">
              <a:extLst>
                <a:ext uri="{FF2B5EF4-FFF2-40B4-BE49-F238E27FC236}">
                  <a16:creationId xmlns:a16="http://schemas.microsoft.com/office/drawing/2014/main" id="{C34826B8-75B3-976A-48EB-773C9C4176A4}"/>
                </a:ext>
              </a:extLst>
            </p:cNvPr>
            <p:cNvSpPr/>
            <p:nvPr/>
          </p:nvSpPr>
          <p:spPr>
            <a:xfrm>
              <a:off x="844028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4" name="Google Shape;1173;p5">
              <a:extLst>
                <a:ext uri="{FF2B5EF4-FFF2-40B4-BE49-F238E27FC236}">
                  <a16:creationId xmlns:a16="http://schemas.microsoft.com/office/drawing/2014/main" id="{BE02714D-EF91-8FF5-934A-386D2BE455E2}"/>
                </a:ext>
              </a:extLst>
            </p:cNvPr>
            <p:cNvSpPr/>
            <p:nvPr/>
          </p:nvSpPr>
          <p:spPr>
            <a:xfrm>
              <a:off x="8559794"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5" name="Google Shape;1174;p5">
              <a:extLst>
                <a:ext uri="{FF2B5EF4-FFF2-40B4-BE49-F238E27FC236}">
                  <a16:creationId xmlns:a16="http://schemas.microsoft.com/office/drawing/2014/main" id="{9791E533-E896-4687-BD07-20C7463DD7DF}"/>
                </a:ext>
              </a:extLst>
            </p:cNvPr>
            <p:cNvSpPr/>
            <p:nvPr/>
          </p:nvSpPr>
          <p:spPr>
            <a:xfrm>
              <a:off x="8679308"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6" name="Google Shape;1175;p5">
              <a:extLst>
                <a:ext uri="{FF2B5EF4-FFF2-40B4-BE49-F238E27FC236}">
                  <a16:creationId xmlns:a16="http://schemas.microsoft.com/office/drawing/2014/main" id="{899B0EB7-28F5-8B12-D0E0-EE3300484114}"/>
                </a:ext>
              </a:extLst>
            </p:cNvPr>
            <p:cNvSpPr/>
            <p:nvPr/>
          </p:nvSpPr>
          <p:spPr>
            <a:xfrm>
              <a:off x="879882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grpSp>
      <p:pic>
        <p:nvPicPr>
          <p:cNvPr id="5" name="Picture 4" descr="Graphical user interface, text, application&#10;&#10;Description automatically generated">
            <a:extLst>
              <a:ext uri="{FF2B5EF4-FFF2-40B4-BE49-F238E27FC236}">
                <a16:creationId xmlns:a16="http://schemas.microsoft.com/office/drawing/2014/main" id="{A99F0575-A867-65CC-9525-C4BDC37F2A09}"/>
              </a:ext>
            </a:extLst>
          </p:cNvPr>
          <p:cNvPicPr>
            <a:picLocks noChangeAspect="1"/>
          </p:cNvPicPr>
          <p:nvPr/>
        </p:nvPicPr>
        <p:blipFill>
          <a:blip r:embed="rId2"/>
          <a:stretch>
            <a:fillRect/>
          </a:stretch>
        </p:blipFill>
        <p:spPr>
          <a:xfrm>
            <a:off x="8433652" y="38530"/>
            <a:ext cx="1462310" cy="497930"/>
          </a:xfrm>
          <a:prstGeom prst="rect">
            <a:avLst/>
          </a:prstGeom>
        </p:spPr>
      </p:pic>
    </p:spTree>
    <p:extLst>
      <p:ext uri="{BB962C8B-B14F-4D97-AF65-F5344CB8AC3E}">
        <p14:creationId xmlns:p14="http://schemas.microsoft.com/office/powerpoint/2010/main" val="34983290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2F3A4-46B0-DC03-49C1-B00AE81EDFE2}"/>
              </a:ext>
            </a:extLst>
          </p:cNvPr>
          <p:cNvSpPr>
            <a:spLocks noGrp="1"/>
          </p:cNvSpPr>
          <p:nvPr>
            <p:ph type="title"/>
          </p:nvPr>
        </p:nvSpPr>
        <p:spPr>
          <a:xfrm>
            <a:off x="682762" y="457200"/>
            <a:ext cx="3195373" cy="1600200"/>
          </a:xfrm>
        </p:spPr>
        <p:txBody>
          <a:bodyPr anchor="b"/>
          <a:lstStyle>
            <a:lvl1pPr>
              <a:defRPr sz="2600"/>
            </a:lvl1pPr>
          </a:lstStyle>
          <a:p>
            <a:r>
              <a:rPr lang="en-GB"/>
              <a:t>Click to edit Master title style</a:t>
            </a:r>
          </a:p>
        </p:txBody>
      </p:sp>
      <p:sp>
        <p:nvSpPr>
          <p:cNvPr id="3" name="Picture Placeholder 2">
            <a:extLst>
              <a:ext uri="{FF2B5EF4-FFF2-40B4-BE49-F238E27FC236}">
                <a16:creationId xmlns:a16="http://schemas.microsoft.com/office/drawing/2014/main" id="{301E0A0C-A2D2-2A26-A9D8-6E251C6EB456}"/>
              </a:ext>
            </a:extLst>
          </p:cNvPr>
          <p:cNvSpPr>
            <a:spLocks noGrp="1"/>
          </p:cNvSpPr>
          <p:nvPr>
            <p:ph type="pic" idx="1"/>
          </p:nvPr>
        </p:nvSpPr>
        <p:spPr>
          <a:xfrm>
            <a:off x="4211774" y="988488"/>
            <a:ext cx="5014913" cy="4872567"/>
          </a:xfrm>
        </p:spPr>
        <p:txBody>
          <a:bodyPr/>
          <a:lstStyle>
            <a:lvl1pPr marL="0" indent="0">
              <a:buNone/>
              <a:defRPr sz="2600"/>
            </a:lvl1pPr>
            <a:lvl2pPr marL="371404" indent="0">
              <a:buNone/>
              <a:defRPr sz="2274"/>
            </a:lvl2pPr>
            <a:lvl3pPr marL="742808" indent="0">
              <a:buNone/>
              <a:defRPr sz="1950"/>
            </a:lvl3pPr>
            <a:lvl4pPr marL="1114211" indent="0">
              <a:buNone/>
              <a:defRPr sz="1624"/>
            </a:lvl4pPr>
            <a:lvl5pPr marL="1485615" indent="0">
              <a:buNone/>
              <a:defRPr sz="1624"/>
            </a:lvl5pPr>
            <a:lvl6pPr marL="1857019" indent="0">
              <a:buNone/>
              <a:defRPr sz="1624"/>
            </a:lvl6pPr>
            <a:lvl7pPr marL="2228423" indent="0">
              <a:buNone/>
              <a:defRPr sz="1624"/>
            </a:lvl7pPr>
            <a:lvl8pPr marL="2599827" indent="0">
              <a:buNone/>
              <a:defRPr sz="1624"/>
            </a:lvl8pPr>
            <a:lvl9pPr marL="2971230" indent="0">
              <a:buNone/>
              <a:defRPr sz="1624"/>
            </a:lvl9pPr>
          </a:lstStyle>
          <a:p>
            <a:r>
              <a:rPr lang="en-GB"/>
              <a:t>Click icon to add picture</a:t>
            </a:r>
          </a:p>
        </p:txBody>
      </p:sp>
      <p:sp>
        <p:nvSpPr>
          <p:cNvPr id="4" name="Text Placeholder 3">
            <a:extLst>
              <a:ext uri="{FF2B5EF4-FFF2-40B4-BE49-F238E27FC236}">
                <a16:creationId xmlns:a16="http://schemas.microsoft.com/office/drawing/2014/main" id="{32C4823A-2752-F9BB-8EF0-68040970E5E7}"/>
              </a:ext>
            </a:extLst>
          </p:cNvPr>
          <p:cNvSpPr>
            <a:spLocks noGrp="1"/>
          </p:cNvSpPr>
          <p:nvPr>
            <p:ph type="body" sz="half" idx="2"/>
          </p:nvPr>
        </p:nvSpPr>
        <p:spPr>
          <a:xfrm>
            <a:off x="682762" y="2057402"/>
            <a:ext cx="3195373" cy="3812117"/>
          </a:xfrm>
        </p:spPr>
        <p:txBody>
          <a:bodyPr/>
          <a:lstStyle>
            <a:lvl1pPr marL="0" indent="0">
              <a:buNone/>
              <a:defRPr sz="1300"/>
            </a:lvl1pPr>
            <a:lvl2pPr marL="371404" indent="0">
              <a:buNone/>
              <a:defRPr sz="1138"/>
            </a:lvl2pPr>
            <a:lvl3pPr marL="742808" indent="0">
              <a:buNone/>
              <a:defRPr sz="975"/>
            </a:lvl3pPr>
            <a:lvl4pPr marL="1114211" indent="0">
              <a:buNone/>
              <a:defRPr sz="813"/>
            </a:lvl4pPr>
            <a:lvl5pPr marL="1485615" indent="0">
              <a:buNone/>
              <a:defRPr sz="813"/>
            </a:lvl5pPr>
            <a:lvl6pPr marL="1857019" indent="0">
              <a:buNone/>
              <a:defRPr sz="813"/>
            </a:lvl6pPr>
            <a:lvl7pPr marL="2228423" indent="0">
              <a:buNone/>
              <a:defRPr sz="813"/>
            </a:lvl7pPr>
            <a:lvl8pPr marL="2599827" indent="0">
              <a:buNone/>
              <a:defRPr sz="813"/>
            </a:lvl8pPr>
            <a:lvl9pPr marL="2971230" indent="0">
              <a:buNone/>
              <a:defRPr sz="813"/>
            </a:lvl9pPr>
          </a:lstStyle>
          <a:p>
            <a:pPr lvl="0"/>
            <a:r>
              <a:rPr lang="en-GB"/>
              <a:t>Click to edit Master text styles</a:t>
            </a:r>
          </a:p>
        </p:txBody>
      </p:sp>
      <p:sp>
        <p:nvSpPr>
          <p:cNvPr id="7" name="Slide Number Placeholder 6">
            <a:extLst>
              <a:ext uri="{FF2B5EF4-FFF2-40B4-BE49-F238E27FC236}">
                <a16:creationId xmlns:a16="http://schemas.microsoft.com/office/drawing/2014/main" id="{1FD48458-1572-A283-ECA7-46A5B735ED7F}"/>
              </a:ext>
            </a:extLst>
          </p:cNvPr>
          <p:cNvSpPr>
            <a:spLocks noGrp="1"/>
          </p:cNvSpPr>
          <p:nvPr>
            <p:ph type="sldNum" sz="quarter" idx="12"/>
          </p:nvPr>
        </p:nvSpPr>
        <p:spPr>
          <a:xfrm>
            <a:off x="7562173" y="6402801"/>
            <a:ext cx="2228850" cy="366183"/>
          </a:xfrm>
          <a:prstGeom prst="rect">
            <a:avLst/>
          </a:prstGeom>
        </p:spPr>
        <p:txBody>
          <a:bodyPr/>
          <a:lstStyle/>
          <a:p>
            <a:pPr>
              <a:defRPr/>
            </a:pPr>
            <a:fld id="{5B8207FD-EBAD-7A4F-8416-D5B7A8EA6A34}" type="slidenum">
              <a:rPr lang="en-GB" altLang="en-US" smtClean="0"/>
              <a:pPr>
                <a:defRPr/>
              </a:pPr>
              <a:t>‹#›</a:t>
            </a:fld>
            <a:endParaRPr lang="en-GB" altLang="en-US"/>
          </a:p>
        </p:txBody>
      </p:sp>
      <p:grpSp>
        <p:nvGrpSpPr>
          <p:cNvPr id="8" name="Google Shape;1127;p5">
            <a:extLst>
              <a:ext uri="{FF2B5EF4-FFF2-40B4-BE49-F238E27FC236}">
                <a16:creationId xmlns:a16="http://schemas.microsoft.com/office/drawing/2014/main" id="{FCC3FF11-80E0-973B-2C77-E66BD880D5AB}"/>
              </a:ext>
            </a:extLst>
          </p:cNvPr>
          <p:cNvGrpSpPr/>
          <p:nvPr/>
        </p:nvGrpSpPr>
        <p:grpSpPr>
          <a:xfrm>
            <a:off x="339630" y="501881"/>
            <a:ext cx="9226554" cy="749380"/>
            <a:chOff x="313503" y="376409"/>
            <a:chExt cx="8516819" cy="562035"/>
          </a:xfrm>
          <a:solidFill>
            <a:srgbClr val="9D9D9D"/>
          </a:solidFill>
        </p:grpSpPr>
        <p:sp>
          <p:nvSpPr>
            <p:cNvPr id="9" name="Google Shape;1128;p5">
              <a:extLst>
                <a:ext uri="{FF2B5EF4-FFF2-40B4-BE49-F238E27FC236}">
                  <a16:creationId xmlns:a16="http://schemas.microsoft.com/office/drawing/2014/main" id="{3E76C9F7-9242-A587-5160-862A4197A24D}"/>
                </a:ext>
              </a:extLst>
            </p:cNvPr>
            <p:cNvSpPr/>
            <p:nvPr/>
          </p:nvSpPr>
          <p:spPr>
            <a:xfrm>
              <a:off x="313503"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0" name="Google Shape;1129;p5">
              <a:extLst>
                <a:ext uri="{FF2B5EF4-FFF2-40B4-BE49-F238E27FC236}">
                  <a16:creationId xmlns:a16="http://schemas.microsoft.com/office/drawing/2014/main" id="{F5E72504-0BBE-6C8E-8F10-C4FAE8822010}"/>
                </a:ext>
              </a:extLst>
            </p:cNvPr>
            <p:cNvSpPr/>
            <p:nvPr/>
          </p:nvSpPr>
          <p:spPr>
            <a:xfrm>
              <a:off x="43301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1" name="Google Shape;1130;p5">
              <a:extLst>
                <a:ext uri="{FF2B5EF4-FFF2-40B4-BE49-F238E27FC236}">
                  <a16:creationId xmlns:a16="http://schemas.microsoft.com/office/drawing/2014/main" id="{0CB21C73-9196-6CA9-15FD-63D2ECBD5A50}"/>
                </a:ext>
              </a:extLst>
            </p:cNvPr>
            <p:cNvSpPr/>
            <p:nvPr/>
          </p:nvSpPr>
          <p:spPr>
            <a:xfrm>
              <a:off x="552519"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2" name="Google Shape;1131;p5">
              <a:extLst>
                <a:ext uri="{FF2B5EF4-FFF2-40B4-BE49-F238E27FC236}">
                  <a16:creationId xmlns:a16="http://schemas.microsoft.com/office/drawing/2014/main" id="{36E374C8-B760-7A83-A22C-FD5C48419EFB}"/>
                </a:ext>
              </a:extLst>
            </p:cNvPr>
            <p:cNvSpPr/>
            <p:nvPr/>
          </p:nvSpPr>
          <p:spPr>
            <a:xfrm>
              <a:off x="672027"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3" name="Google Shape;1132;p5">
              <a:extLst>
                <a:ext uri="{FF2B5EF4-FFF2-40B4-BE49-F238E27FC236}">
                  <a16:creationId xmlns:a16="http://schemas.microsoft.com/office/drawing/2014/main" id="{128BEDE9-225E-19CE-2942-5E35123DDC92}"/>
                </a:ext>
              </a:extLst>
            </p:cNvPr>
            <p:cNvSpPr/>
            <p:nvPr/>
          </p:nvSpPr>
          <p:spPr>
            <a:xfrm>
              <a:off x="844028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4" name="Google Shape;1133;p5">
              <a:extLst>
                <a:ext uri="{FF2B5EF4-FFF2-40B4-BE49-F238E27FC236}">
                  <a16:creationId xmlns:a16="http://schemas.microsoft.com/office/drawing/2014/main" id="{F2D741FD-2269-93A3-0668-1F3785DA0AB6}"/>
                </a:ext>
              </a:extLst>
            </p:cNvPr>
            <p:cNvSpPr/>
            <p:nvPr/>
          </p:nvSpPr>
          <p:spPr>
            <a:xfrm>
              <a:off x="8559794"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5" name="Google Shape;1134;p5">
              <a:extLst>
                <a:ext uri="{FF2B5EF4-FFF2-40B4-BE49-F238E27FC236}">
                  <a16:creationId xmlns:a16="http://schemas.microsoft.com/office/drawing/2014/main" id="{4523FC70-3E57-625F-DA97-B55B844CE2B3}"/>
                </a:ext>
              </a:extLst>
            </p:cNvPr>
            <p:cNvSpPr/>
            <p:nvPr/>
          </p:nvSpPr>
          <p:spPr>
            <a:xfrm>
              <a:off x="8679308"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6" name="Google Shape;1135;p5">
              <a:extLst>
                <a:ext uri="{FF2B5EF4-FFF2-40B4-BE49-F238E27FC236}">
                  <a16:creationId xmlns:a16="http://schemas.microsoft.com/office/drawing/2014/main" id="{1E412502-0023-CDB6-7095-45B93233A6C7}"/>
                </a:ext>
              </a:extLst>
            </p:cNvPr>
            <p:cNvSpPr/>
            <p:nvPr/>
          </p:nvSpPr>
          <p:spPr>
            <a:xfrm>
              <a:off x="879882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7" name="Google Shape;1136;p5">
              <a:extLst>
                <a:ext uri="{FF2B5EF4-FFF2-40B4-BE49-F238E27FC236}">
                  <a16:creationId xmlns:a16="http://schemas.microsoft.com/office/drawing/2014/main" id="{0F3A9D76-5CCC-244B-B098-C5B72A96DE9A}"/>
                </a:ext>
              </a:extLst>
            </p:cNvPr>
            <p:cNvSpPr/>
            <p:nvPr/>
          </p:nvSpPr>
          <p:spPr>
            <a:xfrm>
              <a:off x="313503"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8" name="Google Shape;1137;p5">
              <a:extLst>
                <a:ext uri="{FF2B5EF4-FFF2-40B4-BE49-F238E27FC236}">
                  <a16:creationId xmlns:a16="http://schemas.microsoft.com/office/drawing/2014/main" id="{3AEBA96E-DA1F-6BB4-BB88-2E1E138BE385}"/>
                </a:ext>
              </a:extLst>
            </p:cNvPr>
            <p:cNvSpPr/>
            <p:nvPr/>
          </p:nvSpPr>
          <p:spPr>
            <a:xfrm>
              <a:off x="43301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9" name="Google Shape;1138;p5">
              <a:extLst>
                <a:ext uri="{FF2B5EF4-FFF2-40B4-BE49-F238E27FC236}">
                  <a16:creationId xmlns:a16="http://schemas.microsoft.com/office/drawing/2014/main" id="{B0FC4B72-2769-83C5-DFB1-AF160188066B}"/>
                </a:ext>
              </a:extLst>
            </p:cNvPr>
            <p:cNvSpPr/>
            <p:nvPr/>
          </p:nvSpPr>
          <p:spPr>
            <a:xfrm>
              <a:off x="552519"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0" name="Google Shape;1139;p5">
              <a:extLst>
                <a:ext uri="{FF2B5EF4-FFF2-40B4-BE49-F238E27FC236}">
                  <a16:creationId xmlns:a16="http://schemas.microsoft.com/office/drawing/2014/main" id="{A4C9B6E1-96DF-3F27-0142-DB9624EE2563}"/>
                </a:ext>
              </a:extLst>
            </p:cNvPr>
            <p:cNvSpPr/>
            <p:nvPr/>
          </p:nvSpPr>
          <p:spPr>
            <a:xfrm>
              <a:off x="672027"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1" name="Google Shape;1140;p5">
              <a:extLst>
                <a:ext uri="{FF2B5EF4-FFF2-40B4-BE49-F238E27FC236}">
                  <a16:creationId xmlns:a16="http://schemas.microsoft.com/office/drawing/2014/main" id="{800E406E-9E85-F31A-4447-677EC3FB4B0D}"/>
                </a:ext>
              </a:extLst>
            </p:cNvPr>
            <p:cNvSpPr/>
            <p:nvPr/>
          </p:nvSpPr>
          <p:spPr>
            <a:xfrm>
              <a:off x="844028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2" name="Google Shape;1141;p5">
              <a:extLst>
                <a:ext uri="{FF2B5EF4-FFF2-40B4-BE49-F238E27FC236}">
                  <a16:creationId xmlns:a16="http://schemas.microsoft.com/office/drawing/2014/main" id="{D0654AF4-C345-C09A-B69D-00914C9C819C}"/>
                </a:ext>
              </a:extLst>
            </p:cNvPr>
            <p:cNvSpPr/>
            <p:nvPr/>
          </p:nvSpPr>
          <p:spPr>
            <a:xfrm>
              <a:off x="8559794"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3" name="Google Shape;1142;p5">
              <a:extLst>
                <a:ext uri="{FF2B5EF4-FFF2-40B4-BE49-F238E27FC236}">
                  <a16:creationId xmlns:a16="http://schemas.microsoft.com/office/drawing/2014/main" id="{3A370174-8B52-C64C-53F2-8003B4197239}"/>
                </a:ext>
              </a:extLst>
            </p:cNvPr>
            <p:cNvSpPr/>
            <p:nvPr/>
          </p:nvSpPr>
          <p:spPr>
            <a:xfrm>
              <a:off x="8679308"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4" name="Google Shape;1143;p5">
              <a:extLst>
                <a:ext uri="{FF2B5EF4-FFF2-40B4-BE49-F238E27FC236}">
                  <a16:creationId xmlns:a16="http://schemas.microsoft.com/office/drawing/2014/main" id="{3E369F4B-E715-6463-C3B8-612A50412184}"/>
                </a:ext>
              </a:extLst>
            </p:cNvPr>
            <p:cNvSpPr/>
            <p:nvPr/>
          </p:nvSpPr>
          <p:spPr>
            <a:xfrm>
              <a:off x="879882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5" name="Google Shape;1144;p5">
              <a:extLst>
                <a:ext uri="{FF2B5EF4-FFF2-40B4-BE49-F238E27FC236}">
                  <a16:creationId xmlns:a16="http://schemas.microsoft.com/office/drawing/2014/main" id="{9ED15B52-248F-65F6-1D40-223B3D00F2C2}"/>
                </a:ext>
              </a:extLst>
            </p:cNvPr>
            <p:cNvSpPr/>
            <p:nvPr/>
          </p:nvSpPr>
          <p:spPr>
            <a:xfrm>
              <a:off x="313503"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6" name="Google Shape;1145;p5">
              <a:extLst>
                <a:ext uri="{FF2B5EF4-FFF2-40B4-BE49-F238E27FC236}">
                  <a16:creationId xmlns:a16="http://schemas.microsoft.com/office/drawing/2014/main" id="{0A5AC36D-5045-81CD-F0BD-63E52263BAA4}"/>
                </a:ext>
              </a:extLst>
            </p:cNvPr>
            <p:cNvSpPr/>
            <p:nvPr/>
          </p:nvSpPr>
          <p:spPr>
            <a:xfrm>
              <a:off x="43301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7" name="Google Shape;1146;p5">
              <a:extLst>
                <a:ext uri="{FF2B5EF4-FFF2-40B4-BE49-F238E27FC236}">
                  <a16:creationId xmlns:a16="http://schemas.microsoft.com/office/drawing/2014/main" id="{F3392D40-BB6C-D577-D1A8-6132759233EB}"/>
                </a:ext>
              </a:extLst>
            </p:cNvPr>
            <p:cNvSpPr/>
            <p:nvPr/>
          </p:nvSpPr>
          <p:spPr>
            <a:xfrm>
              <a:off x="552519"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8" name="Google Shape;1147;p5">
              <a:extLst>
                <a:ext uri="{FF2B5EF4-FFF2-40B4-BE49-F238E27FC236}">
                  <a16:creationId xmlns:a16="http://schemas.microsoft.com/office/drawing/2014/main" id="{E986FCD8-5077-348B-E2FF-26B8FCB35D52}"/>
                </a:ext>
              </a:extLst>
            </p:cNvPr>
            <p:cNvSpPr/>
            <p:nvPr/>
          </p:nvSpPr>
          <p:spPr>
            <a:xfrm>
              <a:off x="672027"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9" name="Google Shape;1148;p5">
              <a:extLst>
                <a:ext uri="{FF2B5EF4-FFF2-40B4-BE49-F238E27FC236}">
                  <a16:creationId xmlns:a16="http://schemas.microsoft.com/office/drawing/2014/main" id="{A67AB1FE-AA4F-E049-1791-A133C7D40F51}"/>
                </a:ext>
              </a:extLst>
            </p:cNvPr>
            <p:cNvSpPr/>
            <p:nvPr/>
          </p:nvSpPr>
          <p:spPr>
            <a:xfrm>
              <a:off x="844028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0" name="Google Shape;1149;p5">
              <a:extLst>
                <a:ext uri="{FF2B5EF4-FFF2-40B4-BE49-F238E27FC236}">
                  <a16:creationId xmlns:a16="http://schemas.microsoft.com/office/drawing/2014/main" id="{FB3103AB-E636-BF30-6CC2-F872FC3BEFF0}"/>
                </a:ext>
              </a:extLst>
            </p:cNvPr>
            <p:cNvSpPr/>
            <p:nvPr/>
          </p:nvSpPr>
          <p:spPr>
            <a:xfrm>
              <a:off x="8559794"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1" name="Google Shape;1150;p5">
              <a:extLst>
                <a:ext uri="{FF2B5EF4-FFF2-40B4-BE49-F238E27FC236}">
                  <a16:creationId xmlns:a16="http://schemas.microsoft.com/office/drawing/2014/main" id="{44678B76-5744-1B47-5A47-97781B517A4F}"/>
                </a:ext>
              </a:extLst>
            </p:cNvPr>
            <p:cNvSpPr/>
            <p:nvPr/>
          </p:nvSpPr>
          <p:spPr>
            <a:xfrm>
              <a:off x="8679308"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2" name="Google Shape;1151;p5">
              <a:extLst>
                <a:ext uri="{FF2B5EF4-FFF2-40B4-BE49-F238E27FC236}">
                  <a16:creationId xmlns:a16="http://schemas.microsoft.com/office/drawing/2014/main" id="{37924F2F-ECBC-008E-E524-3A8B74644B05}"/>
                </a:ext>
              </a:extLst>
            </p:cNvPr>
            <p:cNvSpPr/>
            <p:nvPr/>
          </p:nvSpPr>
          <p:spPr>
            <a:xfrm>
              <a:off x="879882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3" name="Google Shape;1152;p5">
              <a:extLst>
                <a:ext uri="{FF2B5EF4-FFF2-40B4-BE49-F238E27FC236}">
                  <a16:creationId xmlns:a16="http://schemas.microsoft.com/office/drawing/2014/main" id="{B39422B7-8B75-867D-85C9-DFACBBCFB0EB}"/>
                </a:ext>
              </a:extLst>
            </p:cNvPr>
            <p:cNvSpPr/>
            <p:nvPr/>
          </p:nvSpPr>
          <p:spPr>
            <a:xfrm>
              <a:off x="313503"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4" name="Google Shape;1153;p5">
              <a:extLst>
                <a:ext uri="{FF2B5EF4-FFF2-40B4-BE49-F238E27FC236}">
                  <a16:creationId xmlns:a16="http://schemas.microsoft.com/office/drawing/2014/main" id="{11406732-2EA5-45D0-0421-1E630002AD7C}"/>
                </a:ext>
              </a:extLst>
            </p:cNvPr>
            <p:cNvSpPr/>
            <p:nvPr/>
          </p:nvSpPr>
          <p:spPr>
            <a:xfrm>
              <a:off x="43301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5" name="Google Shape;1154;p5">
              <a:extLst>
                <a:ext uri="{FF2B5EF4-FFF2-40B4-BE49-F238E27FC236}">
                  <a16:creationId xmlns:a16="http://schemas.microsoft.com/office/drawing/2014/main" id="{DB4C462A-9B29-029F-C178-8AC18E167B37}"/>
                </a:ext>
              </a:extLst>
            </p:cNvPr>
            <p:cNvSpPr/>
            <p:nvPr/>
          </p:nvSpPr>
          <p:spPr>
            <a:xfrm>
              <a:off x="552519"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6" name="Google Shape;1155;p5">
              <a:extLst>
                <a:ext uri="{FF2B5EF4-FFF2-40B4-BE49-F238E27FC236}">
                  <a16:creationId xmlns:a16="http://schemas.microsoft.com/office/drawing/2014/main" id="{AAA46510-4C8F-2A78-D57B-BDAF6ECB8516}"/>
                </a:ext>
              </a:extLst>
            </p:cNvPr>
            <p:cNvSpPr/>
            <p:nvPr/>
          </p:nvSpPr>
          <p:spPr>
            <a:xfrm>
              <a:off x="672027"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7" name="Google Shape;1156;p5">
              <a:extLst>
                <a:ext uri="{FF2B5EF4-FFF2-40B4-BE49-F238E27FC236}">
                  <a16:creationId xmlns:a16="http://schemas.microsoft.com/office/drawing/2014/main" id="{0BBD4C80-3F66-1B7F-E6ED-681DC886416A}"/>
                </a:ext>
              </a:extLst>
            </p:cNvPr>
            <p:cNvSpPr/>
            <p:nvPr/>
          </p:nvSpPr>
          <p:spPr>
            <a:xfrm>
              <a:off x="844028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8" name="Google Shape;1157;p5">
              <a:extLst>
                <a:ext uri="{FF2B5EF4-FFF2-40B4-BE49-F238E27FC236}">
                  <a16:creationId xmlns:a16="http://schemas.microsoft.com/office/drawing/2014/main" id="{D736D89D-44C0-5302-79F3-CBF478BB147D}"/>
                </a:ext>
              </a:extLst>
            </p:cNvPr>
            <p:cNvSpPr/>
            <p:nvPr/>
          </p:nvSpPr>
          <p:spPr>
            <a:xfrm>
              <a:off x="8559794"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9" name="Google Shape;1158;p5">
              <a:extLst>
                <a:ext uri="{FF2B5EF4-FFF2-40B4-BE49-F238E27FC236}">
                  <a16:creationId xmlns:a16="http://schemas.microsoft.com/office/drawing/2014/main" id="{6E061ABA-76E3-A5BC-814E-6A0AAC78FA90}"/>
                </a:ext>
              </a:extLst>
            </p:cNvPr>
            <p:cNvSpPr/>
            <p:nvPr/>
          </p:nvSpPr>
          <p:spPr>
            <a:xfrm>
              <a:off x="8679308"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0" name="Google Shape;1159;p5">
              <a:extLst>
                <a:ext uri="{FF2B5EF4-FFF2-40B4-BE49-F238E27FC236}">
                  <a16:creationId xmlns:a16="http://schemas.microsoft.com/office/drawing/2014/main" id="{F16085A8-BEA7-57A1-5007-62814E00C33F}"/>
                </a:ext>
              </a:extLst>
            </p:cNvPr>
            <p:cNvSpPr/>
            <p:nvPr/>
          </p:nvSpPr>
          <p:spPr>
            <a:xfrm>
              <a:off x="879882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1" name="Google Shape;1160;p5">
              <a:extLst>
                <a:ext uri="{FF2B5EF4-FFF2-40B4-BE49-F238E27FC236}">
                  <a16:creationId xmlns:a16="http://schemas.microsoft.com/office/drawing/2014/main" id="{F0E0589A-E496-4A08-F994-D28499A24509}"/>
                </a:ext>
              </a:extLst>
            </p:cNvPr>
            <p:cNvSpPr/>
            <p:nvPr/>
          </p:nvSpPr>
          <p:spPr>
            <a:xfrm>
              <a:off x="313503"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2" name="Google Shape;1161;p5">
              <a:extLst>
                <a:ext uri="{FF2B5EF4-FFF2-40B4-BE49-F238E27FC236}">
                  <a16:creationId xmlns:a16="http://schemas.microsoft.com/office/drawing/2014/main" id="{B1E1E71F-B194-8B08-30A9-DCB37542013F}"/>
                </a:ext>
              </a:extLst>
            </p:cNvPr>
            <p:cNvSpPr/>
            <p:nvPr/>
          </p:nvSpPr>
          <p:spPr>
            <a:xfrm>
              <a:off x="43301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3" name="Google Shape;1162;p5">
              <a:extLst>
                <a:ext uri="{FF2B5EF4-FFF2-40B4-BE49-F238E27FC236}">
                  <a16:creationId xmlns:a16="http://schemas.microsoft.com/office/drawing/2014/main" id="{E43785C6-3D26-D2C7-D886-E9544073C890}"/>
                </a:ext>
              </a:extLst>
            </p:cNvPr>
            <p:cNvSpPr/>
            <p:nvPr/>
          </p:nvSpPr>
          <p:spPr>
            <a:xfrm>
              <a:off x="552519"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4" name="Google Shape;1163;p5">
              <a:extLst>
                <a:ext uri="{FF2B5EF4-FFF2-40B4-BE49-F238E27FC236}">
                  <a16:creationId xmlns:a16="http://schemas.microsoft.com/office/drawing/2014/main" id="{0A52B39F-64E2-F98D-6DBA-48CB5C65395E}"/>
                </a:ext>
              </a:extLst>
            </p:cNvPr>
            <p:cNvSpPr/>
            <p:nvPr/>
          </p:nvSpPr>
          <p:spPr>
            <a:xfrm>
              <a:off x="672027"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5" name="Google Shape;1164;p5">
              <a:extLst>
                <a:ext uri="{FF2B5EF4-FFF2-40B4-BE49-F238E27FC236}">
                  <a16:creationId xmlns:a16="http://schemas.microsoft.com/office/drawing/2014/main" id="{3B162A56-DB3A-7A0F-5466-65000DAEC8B2}"/>
                </a:ext>
              </a:extLst>
            </p:cNvPr>
            <p:cNvSpPr/>
            <p:nvPr/>
          </p:nvSpPr>
          <p:spPr>
            <a:xfrm>
              <a:off x="844028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6" name="Google Shape;1165;p5">
              <a:extLst>
                <a:ext uri="{FF2B5EF4-FFF2-40B4-BE49-F238E27FC236}">
                  <a16:creationId xmlns:a16="http://schemas.microsoft.com/office/drawing/2014/main" id="{D2C1DE33-17C1-40B6-CB85-13CD9E3A0DA1}"/>
                </a:ext>
              </a:extLst>
            </p:cNvPr>
            <p:cNvSpPr/>
            <p:nvPr/>
          </p:nvSpPr>
          <p:spPr>
            <a:xfrm>
              <a:off x="8559794"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7" name="Google Shape;1166;p5">
              <a:extLst>
                <a:ext uri="{FF2B5EF4-FFF2-40B4-BE49-F238E27FC236}">
                  <a16:creationId xmlns:a16="http://schemas.microsoft.com/office/drawing/2014/main" id="{BA333D7C-95D4-B0D2-8E89-A555A5DA891C}"/>
                </a:ext>
              </a:extLst>
            </p:cNvPr>
            <p:cNvSpPr/>
            <p:nvPr/>
          </p:nvSpPr>
          <p:spPr>
            <a:xfrm>
              <a:off x="8679308"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8" name="Google Shape;1167;p5">
              <a:extLst>
                <a:ext uri="{FF2B5EF4-FFF2-40B4-BE49-F238E27FC236}">
                  <a16:creationId xmlns:a16="http://schemas.microsoft.com/office/drawing/2014/main" id="{98AD7FD9-AE4E-AFD6-7129-F4F35EDE3205}"/>
                </a:ext>
              </a:extLst>
            </p:cNvPr>
            <p:cNvSpPr/>
            <p:nvPr/>
          </p:nvSpPr>
          <p:spPr>
            <a:xfrm>
              <a:off x="879882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9" name="Google Shape;1168;p5">
              <a:extLst>
                <a:ext uri="{FF2B5EF4-FFF2-40B4-BE49-F238E27FC236}">
                  <a16:creationId xmlns:a16="http://schemas.microsoft.com/office/drawing/2014/main" id="{0E310616-C33C-111B-54BE-C7EA06839D1C}"/>
                </a:ext>
              </a:extLst>
            </p:cNvPr>
            <p:cNvSpPr/>
            <p:nvPr/>
          </p:nvSpPr>
          <p:spPr>
            <a:xfrm>
              <a:off x="313503"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0" name="Google Shape;1169;p5">
              <a:extLst>
                <a:ext uri="{FF2B5EF4-FFF2-40B4-BE49-F238E27FC236}">
                  <a16:creationId xmlns:a16="http://schemas.microsoft.com/office/drawing/2014/main" id="{6B46E3E4-7754-FA76-26BB-0F5CE5AFD221}"/>
                </a:ext>
              </a:extLst>
            </p:cNvPr>
            <p:cNvSpPr/>
            <p:nvPr/>
          </p:nvSpPr>
          <p:spPr>
            <a:xfrm>
              <a:off x="43301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1" name="Google Shape;1170;p5">
              <a:extLst>
                <a:ext uri="{FF2B5EF4-FFF2-40B4-BE49-F238E27FC236}">
                  <a16:creationId xmlns:a16="http://schemas.microsoft.com/office/drawing/2014/main" id="{D4132BD6-604E-7F14-1764-9D1FAFDED347}"/>
                </a:ext>
              </a:extLst>
            </p:cNvPr>
            <p:cNvSpPr/>
            <p:nvPr/>
          </p:nvSpPr>
          <p:spPr>
            <a:xfrm>
              <a:off x="552519"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2" name="Google Shape;1171;p5">
              <a:extLst>
                <a:ext uri="{FF2B5EF4-FFF2-40B4-BE49-F238E27FC236}">
                  <a16:creationId xmlns:a16="http://schemas.microsoft.com/office/drawing/2014/main" id="{5DCF2857-FDC9-5567-20DC-8819C60895F3}"/>
                </a:ext>
              </a:extLst>
            </p:cNvPr>
            <p:cNvSpPr/>
            <p:nvPr/>
          </p:nvSpPr>
          <p:spPr>
            <a:xfrm>
              <a:off x="672027"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3" name="Google Shape;1172;p5">
              <a:extLst>
                <a:ext uri="{FF2B5EF4-FFF2-40B4-BE49-F238E27FC236}">
                  <a16:creationId xmlns:a16="http://schemas.microsoft.com/office/drawing/2014/main" id="{32669D3B-A899-8AC1-642E-9FEFAEA864CE}"/>
                </a:ext>
              </a:extLst>
            </p:cNvPr>
            <p:cNvSpPr/>
            <p:nvPr/>
          </p:nvSpPr>
          <p:spPr>
            <a:xfrm>
              <a:off x="844028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4" name="Google Shape;1173;p5">
              <a:extLst>
                <a:ext uri="{FF2B5EF4-FFF2-40B4-BE49-F238E27FC236}">
                  <a16:creationId xmlns:a16="http://schemas.microsoft.com/office/drawing/2014/main" id="{DFE8F55E-A864-9108-B088-D464365A1F08}"/>
                </a:ext>
              </a:extLst>
            </p:cNvPr>
            <p:cNvSpPr/>
            <p:nvPr/>
          </p:nvSpPr>
          <p:spPr>
            <a:xfrm>
              <a:off x="8559794"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5" name="Google Shape;1174;p5">
              <a:extLst>
                <a:ext uri="{FF2B5EF4-FFF2-40B4-BE49-F238E27FC236}">
                  <a16:creationId xmlns:a16="http://schemas.microsoft.com/office/drawing/2014/main" id="{AC80BD8A-F039-3CF0-B496-891F9E5EB70B}"/>
                </a:ext>
              </a:extLst>
            </p:cNvPr>
            <p:cNvSpPr/>
            <p:nvPr/>
          </p:nvSpPr>
          <p:spPr>
            <a:xfrm>
              <a:off x="8679308"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6" name="Google Shape;1175;p5">
              <a:extLst>
                <a:ext uri="{FF2B5EF4-FFF2-40B4-BE49-F238E27FC236}">
                  <a16:creationId xmlns:a16="http://schemas.microsoft.com/office/drawing/2014/main" id="{97DA3971-EC56-547E-5748-905EB054C89E}"/>
                </a:ext>
              </a:extLst>
            </p:cNvPr>
            <p:cNvSpPr/>
            <p:nvPr/>
          </p:nvSpPr>
          <p:spPr>
            <a:xfrm>
              <a:off x="879882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grpSp>
      <p:pic>
        <p:nvPicPr>
          <p:cNvPr id="5" name="Picture 4" descr="Graphical user interface, text, application&#10;&#10;Description automatically generated">
            <a:extLst>
              <a:ext uri="{FF2B5EF4-FFF2-40B4-BE49-F238E27FC236}">
                <a16:creationId xmlns:a16="http://schemas.microsoft.com/office/drawing/2014/main" id="{A88C6442-88A7-6768-6272-8C3BDB887930}"/>
              </a:ext>
            </a:extLst>
          </p:cNvPr>
          <p:cNvPicPr>
            <a:picLocks noChangeAspect="1"/>
          </p:cNvPicPr>
          <p:nvPr/>
        </p:nvPicPr>
        <p:blipFill>
          <a:blip r:embed="rId2"/>
          <a:stretch>
            <a:fillRect/>
          </a:stretch>
        </p:blipFill>
        <p:spPr>
          <a:xfrm>
            <a:off x="8433652" y="38530"/>
            <a:ext cx="1462310" cy="497930"/>
          </a:xfrm>
          <a:prstGeom prst="rect">
            <a:avLst/>
          </a:prstGeom>
        </p:spPr>
      </p:pic>
    </p:spTree>
    <p:extLst>
      <p:ext uri="{BB962C8B-B14F-4D97-AF65-F5344CB8AC3E}">
        <p14:creationId xmlns:p14="http://schemas.microsoft.com/office/powerpoint/2010/main" val="27001104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B2716-0B9B-C28E-A42A-0DA37F53F3BA}"/>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583679C8-6905-7184-8F8D-70FFBE6ED7EF}"/>
              </a:ext>
            </a:extLst>
          </p:cNvPr>
          <p:cNvSpPr>
            <a:spLocks noGrp="1"/>
          </p:cNvSpPr>
          <p:nvPr>
            <p:ph type="body" orient="vert" idx="1"/>
          </p:nvPr>
        </p:nvSpPr>
        <p:spPr/>
        <p:txBody>
          <a:bodyPr vert="eaVert"/>
          <a:lstStyle>
            <a:lvl1pPr>
              <a:buClr>
                <a:srgbClr val="FF706B"/>
              </a:buClr>
              <a:defRPr/>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Slide Number Placeholder 5">
            <a:extLst>
              <a:ext uri="{FF2B5EF4-FFF2-40B4-BE49-F238E27FC236}">
                <a16:creationId xmlns:a16="http://schemas.microsoft.com/office/drawing/2014/main" id="{65CF6ED0-9C26-D9F6-635A-CE686985E1AD}"/>
              </a:ext>
            </a:extLst>
          </p:cNvPr>
          <p:cNvSpPr>
            <a:spLocks noGrp="1"/>
          </p:cNvSpPr>
          <p:nvPr>
            <p:ph type="sldNum" sz="quarter" idx="12"/>
          </p:nvPr>
        </p:nvSpPr>
        <p:spPr>
          <a:xfrm>
            <a:off x="7562173" y="6402801"/>
            <a:ext cx="2228850" cy="366183"/>
          </a:xfrm>
          <a:prstGeom prst="rect">
            <a:avLst/>
          </a:prstGeom>
        </p:spPr>
        <p:txBody>
          <a:bodyPr/>
          <a:lstStyle/>
          <a:p>
            <a:pPr>
              <a:defRPr/>
            </a:pPr>
            <a:fld id="{CA64100F-4C86-CE49-8653-4F917E08F361}" type="slidenum">
              <a:rPr lang="en-GB" altLang="en-US" smtClean="0"/>
              <a:pPr>
                <a:defRPr/>
              </a:pPr>
              <a:t>‹#›</a:t>
            </a:fld>
            <a:endParaRPr lang="en-GB" altLang="en-US"/>
          </a:p>
        </p:txBody>
      </p:sp>
      <p:grpSp>
        <p:nvGrpSpPr>
          <p:cNvPr id="7" name="Google Shape;1127;p5">
            <a:extLst>
              <a:ext uri="{FF2B5EF4-FFF2-40B4-BE49-F238E27FC236}">
                <a16:creationId xmlns:a16="http://schemas.microsoft.com/office/drawing/2014/main" id="{769105E0-15F6-92C9-5CD1-E16B07B6AC70}"/>
              </a:ext>
            </a:extLst>
          </p:cNvPr>
          <p:cNvGrpSpPr/>
          <p:nvPr/>
        </p:nvGrpSpPr>
        <p:grpSpPr>
          <a:xfrm>
            <a:off x="339630" y="501881"/>
            <a:ext cx="9226554" cy="749380"/>
            <a:chOff x="313503" y="376409"/>
            <a:chExt cx="8516819" cy="562035"/>
          </a:xfrm>
          <a:solidFill>
            <a:srgbClr val="9D9D9D"/>
          </a:solidFill>
        </p:grpSpPr>
        <p:sp>
          <p:nvSpPr>
            <p:cNvPr id="8" name="Google Shape;1128;p5">
              <a:extLst>
                <a:ext uri="{FF2B5EF4-FFF2-40B4-BE49-F238E27FC236}">
                  <a16:creationId xmlns:a16="http://schemas.microsoft.com/office/drawing/2014/main" id="{1DEA1399-0EEA-5DD5-E005-0B461CB8745C}"/>
                </a:ext>
              </a:extLst>
            </p:cNvPr>
            <p:cNvSpPr/>
            <p:nvPr/>
          </p:nvSpPr>
          <p:spPr>
            <a:xfrm>
              <a:off x="313503"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9" name="Google Shape;1129;p5">
              <a:extLst>
                <a:ext uri="{FF2B5EF4-FFF2-40B4-BE49-F238E27FC236}">
                  <a16:creationId xmlns:a16="http://schemas.microsoft.com/office/drawing/2014/main" id="{3D2C2FA4-0C04-D3F0-6ADC-6835EC1D48B9}"/>
                </a:ext>
              </a:extLst>
            </p:cNvPr>
            <p:cNvSpPr/>
            <p:nvPr/>
          </p:nvSpPr>
          <p:spPr>
            <a:xfrm>
              <a:off x="43301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0" name="Google Shape;1130;p5">
              <a:extLst>
                <a:ext uri="{FF2B5EF4-FFF2-40B4-BE49-F238E27FC236}">
                  <a16:creationId xmlns:a16="http://schemas.microsoft.com/office/drawing/2014/main" id="{14508338-E3C1-D7E8-39D2-37123CD6FC4A}"/>
                </a:ext>
              </a:extLst>
            </p:cNvPr>
            <p:cNvSpPr/>
            <p:nvPr/>
          </p:nvSpPr>
          <p:spPr>
            <a:xfrm>
              <a:off x="552519"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1" name="Google Shape;1131;p5">
              <a:extLst>
                <a:ext uri="{FF2B5EF4-FFF2-40B4-BE49-F238E27FC236}">
                  <a16:creationId xmlns:a16="http://schemas.microsoft.com/office/drawing/2014/main" id="{61B4BB84-FB5B-DBFC-AB53-5C7CABC67362}"/>
                </a:ext>
              </a:extLst>
            </p:cNvPr>
            <p:cNvSpPr/>
            <p:nvPr/>
          </p:nvSpPr>
          <p:spPr>
            <a:xfrm>
              <a:off x="672027"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2" name="Google Shape;1132;p5">
              <a:extLst>
                <a:ext uri="{FF2B5EF4-FFF2-40B4-BE49-F238E27FC236}">
                  <a16:creationId xmlns:a16="http://schemas.microsoft.com/office/drawing/2014/main" id="{F8250797-1A16-2240-8EDB-9791CACF85D6}"/>
                </a:ext>
              </a:extLst>
            </p:cNvPr>
            <p:cNvSpPr/>
            <p:nvPr/>
          </p:nvSpPr>
          <p:spPr>
            <a:xfrm>
              <a:off x="844028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3" name="Google Shape;1133;p5">
              <a:extLst>
                <a:ext uri="{FF2B5EF4-FFF2-40B4-BE49-F238E27FC236}">
                  <a16:creationId xmlns:a16="http://schemas.microsoft.com/office/drawing/2014/main" id="{E0A5D6C6-4954-2E03-16EB-5CCB7F863159}"/>
                </a:ext>
              </a:extLst>
            </p:cNvPr>
            <p:cNvSpPr/>
            <p:nvPr/>
          </p:nvSpPr>
          <p:spPr>
            <a:xfrm>
              <a:off x="8559794"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4" name="Google Shape;1134;p5">
              <a:extLst>
                <a:ext uri="{FF2B5EF4-FFF2-40B4-BE49-F238E27FC236}">
                  <a16:creationId xmlns:a16="http://schemas.microsoft.com/office/drawing/2014/main" id="{32E69977-8C00-7A43-D80C-234247CCB1B8}"/>
                </a:ext>
              </a:extLst>
            </p:cNvPr>
            <p:cNvSpPr/>
            <p:nvPr/>
          </p:nvSpPr>
          <p:spPr>
            <a:xfrm>
              <a:off x="8679308"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5" name="Google Shape;1135;p5">
              <a:extLst>
                <a:ext uri="{FF2B5EF4-FFF2-40B4-BE49-F238E27FC236}">
                  <a16:creationId xmlns:a16="http://schemas.microsoft.com/office/drawing/2014/main" id="{FABAFCA5-308C-14F6-4E65-30E1151A5720}"/>
                </a:ext>
              </a:extLst>
            </p:cNvPr>
            <p:cNvSpPr/>
            <p:nvPr/>
          </p:nvSpPr>
          <p:spPr>
            <a:xfrm>
              <a:off x="879882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6" name="Google Shape;1136;p5">
              <a:extLst>
                <a:ext uri="{FF2B5EF4-FFF2-40B4-BE49-F238E27FC236}">
                  <a16:creationId xmlns:a16="http://schemas.microsoft.com/office/drawing/2014/main" id="{5622790C-C9F0-6A03-A3F6-CD5C597F0196}"/>
                </a:ext>
              </a:extLst>
            </p:cNvPr>
            <p:cNvSpPr/>
            <p:nvPr/>
          </p:nvSpPr>
          <p:spPr>
            <a:xfrm>
              <a:off x="313503"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7" name="Google Shape;1137;p5">
              <a:extLst>
                <a:ext uri="{FF2B5EF4-FFF2-40B4-BE49-F238E27FC236}">
                  <a16:creationId xmlns:a16="http://schemas.microsoft.com/office/drawing/2014/main" id="{C6B51B82-AFE7-901A-1590-8AFA8A9EE3D2}"/>
                </a:ext>
              </a:extLst>
            </p:cNvPr>
            <p:cNvSpPr/>
            <p:nvPr/>
          </p:nvSpPr>
          <p:spPr>
            <a:xfrm>
              <a:off x="43301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8" name="Google Shape;1138;p5">
              <a:extLst>
                <a:ext uri="{FF2B5EF4-FFF2-40B4-BE49-F238E27FC236}">
                  <a16:creationId xmlns:a16="http://schemas.microsoft.com/office/drawing/2014/main" id="{AF749BF0-7A70-547B-CBC6-AB985C37E870}"/>
                </a:ext>
              </a:extLst>
            </p:cNvPr>
            <p:cNvSpPr/>
            <p:nvPr/>
          </p:nvSpPr>
          <p:spPr>
            <a:xfrm>
              <a:off x="552519"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9" name="Google Shape;1139;p5">
              <a:extLst>
                <a:ext uri="{FF2B5EF4-FFF2-40B4-BE49-F238E27FC236}">
                  <a16:creationId xmlns:a16="http://schemas.microsoft.com/office/drawing/2014/main" id="{649D26B7-2693-6F2C-4B37-53CAD65729D8}"/>
                </a:ext>
              </a:extLst>
            </p:cNvPr>
            <p:cNvSpPr/>
            <p:nvPr/>
          </p:nvSpPr>
          <p:spPr>
            <a:xfrm>
              <a:off x="672027"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0" name="Google Shape;1140;p5">
              <a:extLst>
                <a:ext uri="{FF2B5EF4-FFF2-40B4-BE49-F238E27FC236}">
                  <a16:creationId xmlns:a16="http://schemas.microsoft.com/office/drawing/2014/main" id="{7B715D18-434B-8CBD-3429-EB5BC9A19EC7}"/>
                </a:ext>
              </a:extLst>
            </p:cNvPr>
            <p:cNvSpPr/>
            <p:nvPr/>
          </p:nvSpPr>
          <p:spPr>
            <a:xfrm>
              <a:off x="844028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1" name="Google Shape;1141;p5">
              <a:extLst>
                <a:ext uri="{FF2B5EF4-FFF2-40B4-BE49-F238E27FC236}">
                  <a16:creationId xmlns:a16="http://schemas.microsoft.com/office/drawing/2014/main" id="{6FB92CB3-C300-727B-F935-9F75B6041F61}"/>
                </a:ext>
              </a:extLst>
            </p:cNvPr>
            <p:cNvSpPr/>
            <p:nvPr/>
          </p:nvSpPr>
          <p:spPr>
            <a:xfrm>
              <a:off x="8559794"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2" name="Google Shape;1142;p5">
              <a:extLst>
                <a:ext uri="{FF2B5EF4-FFF2-40B4-BE49-F238E27FC236}">
                  <a16:creationId xmlns:a16="http://schemas.microsoft.com/office/drawing/2014/main" id="{861E2316-3F98-F6E2-BA04-C6B26284EB4A}"/>
                </a:ext>
              </a:extLst>
            </p:cNvPr>
            <p:cNvSpPr/>
            <p:nvPr/>
          </p:nvSpPr>
          <p:spPr>
            <a:xfrm>
              <a:off x="8679308"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3" name="Google Shape;1143;p5">
              <a:extLst>
                <a:ext uri="{FF2B5EF4-FFF2-40B4-BE49-F238E27FC236}">
                  <a16:creationId xmlns:a16="http://schemas.microsoft.com/office/drawing/2014/main" id="{E0BF47FA-4EEB-F798-F92C-1D2108043DD1}"/>
                </a:ext>
              </a:extLst>
            </p:cNvPr>
            <p:cNvSpPr/>
            <p:nvPr/>
          </p:nvSpPr>
          <p:spPr>
            <a:xfrm>
              <a:off x="879882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4" name="Google Shape;1144;p5">
              <a:extLst>
                <a:ext uri="{FF2B5EF4-FFF2-40B4-BE49-F238E27FC236}">
                  <a16:creationId xmlns:a16="http://schemas.microsoft.com/office/drawing/2014/main" id="{FF80FDDC-AE6A-496E-0FD5-AF77976D5216}"/>
                </a:ext>
              </a:extLst>
            </p:cNvPr>
            <p:cNvSpPr/>
            <p:nvPr/>
          </p:nvSpPr>
          <p:spPr>
            <a:xfrm>
              <a:off x="313503"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5" name="Google Shape;1145;p5">
              <a:extLst>
                <a:ext uri="{FF2B5EF4-FFF2-40B4-BE49-F238E27FC236}">
                  <a16:creationId xmlns:a16="http://schemas.microsoft.com/office/drawing/2014/main" id="{DE4255F9-1CA2-18D1-B96F-F12210205B0A}"/>
                </a:ext>
              </a:extLst>
            </p:cNvPr>
            <p:cNvSpPr/>
            <p:nvPr/>
          </p:nvSpPr>
          <p:spPr>
            <a:xfrm>
              <a:off x="43301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6" name="Google Shape;1146;p5">
              <a:extLst>
                <a:ext uri="{FF2B5EF4-FFF2-40B4-BE49-F238E27FC236}">
                  <a16:creationId xmlns:a16="http://schemas.microsoft.com/office/drawing/2014/main" id="{FBC8A508-DBD7-3C36-09E4-7677ADB79821}"/>
                </a:ext>
              </a:extLst>
            </p:cNvPr>
            <p:cNvSpPr/>
            <p:nvPr/>
          </p:nvSpPr>
          <p:spPr>
            <a:xfrm>
              <a:off x="552519"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7" name="Google Shape;1147;p5">
              <a:extLst>
                <a:ext uri="{FF2B5EF4-FFF2-40B4-BE49-F238E27FC236}">
                  <a16:creationId xmlns:a16="http://schemas.microsoft.com/office/drawing/2014/main" id="{4C95DC8F-64B2-D4C5-BE6A-C7459B2BACFE}"/>
                </a:ext>
              </a:extLst>
            </p:cNvPr>
            <p:cNvSpPr/>
            <p:nvPr/>
          </p:nvSpPr>
          <p:spPr>
            <a:xfrm>
              <a:off x="672027"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8" name="Google Shape;1148;p5">
              <a:extLst>
                <a:ext uri="{FF2B5EF4-FFF2-40B4-BE49-F238E27FC236}">
                  <a16:creationId xmlns:a16="http://schemas.microsoft.com/office/drawing/2014/main" id="{D91F9D34-6567-8778-CAA9-B4F8CA2D9180}"/>
                </a:ext>
              </a:extLst>
            </p:cNvPr>
            <p:cNvSpPr/>
            <p:nvPr/>
          </p:nvSpPr>
          <p:spPr>
            <a:xfrm>
              <a:off x="844028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9" name="Google Shape;1149;p5">
              <a:extLst>
                <a:ext uri="{FF2B5EF4-FFF2-40B4-BE49-F238E27FC236}">
                  <a16:creationId xmlns:a16="http://schemas.microsoft.com/office/drawing/2014/main" id="{A6A5C78D-9A35-2DBE-B8DA-ED0BAFF10E89}"/>
                </a:ext>
              </a:extLst>
            </p:cNvPr>
            <p:cNvSpPr/>
            <p:nvPr/>
          </p:nvSpPr>
          <p:spPr>
            <a:xfrm>
              <a:off x="8559794"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0" name="Google Shape;1150;p5">
              <a:extLst>
                <a:ext uri="{FF2B5EF4-FFF2-40B4-BE49-F238E27FC236}">
                  <a16:creationId xmlns:a16="http://schemas.microsoft.com/office/drawing/2014/main" id="{A339AE63-7715-D809-D469-A22B8FC7B61B}"/>
                </a:ext>
              </a:extLst>
            </p:cNvPr>
            <p:cNvSpPr/>
            <p:nvPr/>
          </p:nvSpPr>
          <p:spPr>
            <a:xfrm>
              <a:off x="8679308"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1" name="Google Shape;1151;p5">
              <a:extLst>
                <a:ext uri="{FF2B5EF4-FFF2-40B4-BE49-F238E27FC236}">
                  <a16:creationId xmlns:a16="http://schemas.microsoft.com/office/drawing/2014/main" id="{AD8980F9-1532-D1DF-58CF-445255C13B2D}"/>
                </a:ext>
              </a:extLst>
            </p:cNvPr>
            <p:cNvSpPr/>
            <p:nvPr/>
          </p:nvSpPr>
          <p:spPr>
            <a:xfrm>
              <a:off x="879882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2" name="Google Shape;1152;p5">
              <a:extLst>
                <a:ext uri="{FF2B5EF4-FFF2-40B4-BE49-F238E27FC236}">
                  <a16:creationId xmlns:a16="http://schemas.microsoft.com/office/drawing/2014/main" id="{D94008D3-D6F1-5579-FE71-7DE34A15FD51}"/>
                </a:ext>
              </a:extLst>
            </p:cNvPr>
            <p:cNvSpPr/>
            <p:nvPr/>
          </p:nvSpPr>
          <p:spPr>
            <a:xfrm>
              <a:off x="313503"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3" name="Google Shape;1153;p5">
              <a:extLst>
                <a:ext uri="{FF2B5EF4-FFF2-40B4-BE49-F238E27FC236}">
                  <a16:creationId xmlns:a16="http://schemas.microsoft.com/office/drawing/2014/main" id="{C0EFC771-EA01-10BB-85F7-41B32D68223C}"/>
                </a:ext>
              </a:extLst>
            </p:cNvPr>
            <p:cNvSpPr/>
            <p:nvPr/>
          </p:nvSpPr>
          <p:spPr>
            <a:xfrm>
              <a:off x="43301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4" name="Google Shape;1154;p5">
              <a:extLst>
                <a:ext uri="{FF2B5EF4-FFF2-40B4-BE49-F238E27FC236}">
                  <a16:creationId xmlns:a16="http://schemas.microsoft.com/office/drawing/2014/main" id="{9E75EECF-4A50-F222-EF18-AA4A9FA7BE65}"/>
                </a:ext>
              </a:extLst>
            </p:cNvPr>
            <p:cNvSpPr/>
            <p:nvPr/>
          </p:nvSpPr>
          <p:spPr>
            <a:xfrm>
              <a:off x="552519"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5" name="Google Shape;1155;p5">
              <a:extLst>
                <a:ext uri="{FF2B5EF4-FFF2-40B4-BE49-F238E27FC236}">
                  <a16:creationId xmlns:a16="http://schemas.microsoft.com/office/drawing/2014/main" id="{AE874517-7DFC-C1F5-C28E-CFACE65AA8EF}"/>
                </a:ext>
              </a:extLst>
            </p:cNvPr>
            <p:cNvSpPr/>
            <p:nvPr/>
          </p:nvSpPr>
          <p:spPr>
            <a:xfrm>
              <a:off x="672027"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6" name="Google Shape;1156;p5">
              <a:extLst>
                <a:ext uri="{FF2B5EF4-FFF2-40B4-BE49-F238E27FC236}">
                  <a16:creationId xmlns:a16="http://schemas.microsoft.com/office/drawing/2014/main" id="{11471EA7-30D1-9576-BDA7-95F8C85C6ACD}"/>
                </a:ext>
              </a:extLst>
            </p:cNvPr>
            <p:cNvSpPr/>
            <p:nvPr/>
          </p:nvSpPr>
          <p:spPr>
            <a:xfrm>
              <a:off x="844028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7" name="Google Shape;1157;p5">
              <a:extLst>
                <a:ext uri="{FF2B5EF4-FFF2-40B4-BE49-F238E27FC236}">
                  <a16:creationId xmlns:a16="http://schemas.microsoft.com/office/drawing/2014/main" id="{1B39A91D-77B5-3F3F-1E32-937230B24232}"/>
                </a:ext>
              </a:extLst>
            </p:cNvPr>
            <p:cNvSpPr/>
            <p:nvPr/>
          </p:nvSpPr>
          <p:spPr>
            <a:xfrm>
              <a:off x="8559794"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8" name="Google Shape;1158;p5">
              <a:extLst>
                <a:ext uri="{FF2B5EF4-FFF2-40B4-BE49-F238E27FC236}">
                  <a16:creationId xmlns:a16="http://schemas.microsoft.com/office/drawing/2014/main" id="{688064F3-5937-4EA0-8DEF-3BE328F30FFE}"/>
                </a:ext>
              </a:extLst>
            </p:cNvPr>
            <p:cNvSpPr/>
            <p:nvPr/>
          </p:nvSpPr>
          <p:spPr>
            <a:xfrm>
              <a:off x="8679308"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9" name="Google Shape;1159;p5">
              <a:extLst>
                <a:ext uri="{FF2B5EF4-FFF2-40B4-BE49-F238E27FC236}">
                  <a16:creationId xmlns:a16="http://schemas.microsoft.com/office/drawing/2014/main" id="{99887747-1706-0186-B42C-0AE553BBC35D}"/>
                </a:ext>
              </a:extLst>
            </p:cNvPr>
            <p:cNvSpPr/>
            <p:nvPr/>
          </p:nvSpPr>
          <p:spPr>
            <a:xfrm>
              <a:off x="879882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0" name="Google Shape;1160;p5">
              <a:extLst>
                <a:ext uri="{FF2B5EF4-FFF2-40B4-BE49-F238E27FC236}">
                  <a16:creationId xmlns:a16="http://schemas.microsoft.com/office/drawing/2014/main" id="{3D7218A6-5C27-5EE9-B88A-B64763A9B06C}"/>
                </a:ext>
              </a:extLst>
            </p:cNvPr>
            <p:cNvSpPr/>
            <p:nvPr/>
          </p:nvSpPr>
          <p:spPr>
            <a:xfrm>
              <a:off x="313503"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1" name="Google Shape;1161;p5">
              <a:extLst>
                <a:ext uri="{FF2B5EF4-FFF2-40B4-BE49-F238E27FC236}">
                  <a16:creationId xmlns:a16="http://schemas.microsoft.com/office/drawing/2014/main" id="{8B37A07C-8C01-2BAD-34D3-7E08E0C84952}"/>
                </a:ext>
              </a:extLst>
            </p:cNvPr>
            <p:cNvSpPr/>
            <p:nvPr/>
          </p:nvSpPr>
          <p:spPr>
            <a:xfrm>
              <a:off x="43301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2" name="Google Shape;1162;p5">
              <a:extLst>
                <a:ext uri="{FF2B5EF4-FFF2-40B4-BE49-F238E27FC236}">
                  <a16:creationId xmlns:a16="http://schemas.microsoft.com/office/drawing/2014/main" id="{37B844E3-6BCE-FD31-6E93-68072E38F614}"/>
                </a:ext>
              </a:extLst>
            </p:cNvPr>
            <p:cNvSpPr/>
            <p:nvPr/>
          </p:nvSpPr>
          <p:spPr>
            <a:xfrm>
              <a:off x="552519"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3" name="Google Shape;1163;p5">
              <a:extLst>
                <a:ext uri="{FF2B5EF4-FFF2-40B4-BE49-F238E27FC236}">
                  <a16:creationId xmlns:a16="http://schemas.microsoft.com/office/drawing/2014/main" id="{C9CFC57E-277F-B081-841C-B44B10DB0C6A}"/>
                </a:ext>
              </a:extLst>
            </p:cNvPr>
            <p:cNvSpPr/>
            <p:nvPr/>
          </p:nvSpPr>
          <p:spPr>
            <a:xfrm>
              <a:off x="672027"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4" name="Google Shape;1164;p5">
              <a:extLst>
                <a:ext uri="{FF2B5EF4-FFF2-40B4-BE49-F238E27FC236}">
                  <a16:creationId xmlns:a16="http://schemas.microsoft.com/office/drawing/2014/main" id="{BC584351-3A52-6268-FA16-817D070F3176}"/>
                </a:ext>
              </a:extLst>
            </p:cNvPr>
            <p:cNvSpPr/>
            <p:nvPr/>
          </p:nvSpPr>
          <p:spPr>
            <a:xfrm>
              <a:off x="844028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5" name="Google Shape;1165;p5">
              <a:extLst>
                <a:ext uri="{FF2B5EF4-FFF2-40B4-BE49-F238E27FC236}">
                  <a16:creationId xmlns:a16="http://schemas.microsoft.com/office/drawing/2014/main" id="{8FFAF661-0013-3A46-1038-B773AEFC7906}"/>
                </a:ext>
              </a:extLst>
            </p:cNvPr>
            <p:cNvSpPr/>
            <p:nvPr/>
          </p:nvSpPr>
          <p:spPr>
            <a:xfrm>
              <a:off x="8559794"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6" name="Google Shape;1166;p5">
              <a:extLst>
                <a:ext uri="{FF2B5EF4-FFF2-40B4-BE49-F238E27FC236}">
                  <a16:creationId xmlns:a16="http://schemas.microsoft.com/office/drawing/2014/main" id="{1BEAA668-89D0-0F38-2EB9-80949746E145}"/>
                </a:ext>
              </a:extLst>
            </p:cNvPr>
            <p:cNvSpPr/>
            <p:nvPr/>
          </p:nvSpPr>
          <p:spPr>
            <a:xfrm>
              <a:off x="8679308"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7" name="Google Shape;1167;p5">
              <a:extLst>
                <a:ext uri="{FF2B5EF4-FFF2-40B4-BE49-F238E27FC236}">
                  <a16:creationId xmlns:a16="http://schemas.microsoft.com/office/drawing/2014/main" id="{BD8DA2C9-8C14-AE15-C84F-4DFCE4FB7D4D}"/>
                </a:ext>
              </a:extLst>
            </p:cNvPr>
            <p:cNvSpPr/>
            <p:nvPr/>
          </p:nvSpPr>
          <p:spPr>
            <a:xfrm>
              <a:off x="879882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8" name="Google Shape;1168;p5">
              <a:extLst>
                <a:ext uri="{FF2B5EF4-FFF2-40B4-BE49-F238E27FC236}">
                  <a16:creationId xmlns:a16="http://schemas.microsoft.com/office/drawing/2014/main" id="{D32DE9C6-A38C-6BB3-A2F0-0892DF7C91B5}"/>
                </a:ext>
              </a:extLst>
            </p:cNvPr>
            <p:cNvSpPr/>
            <p:nvPr/>
          </p:nvSpPr>
          <p:spPr>
            <a:xfrm>
              <a:off x="313503"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9" name="Google Shape;1169;p5">
              <a:extLst>
                <a:ext uri="{FF2B5EF4-FFF2-40B4-BE49-F238E27FC236}">
                  <a16:creationId xmlns:a16="http://schemas.microsoft.com/office/drawing/2014/main" id="{112BAA73-61D8-7C44-FEC7-D3494F935F76}"/>
                </a:ext>
              </a:extLst>
            </p:cNvPr>
            <p:cNvSpPr/>
            <p:nvPr/>
          </p:nvSpPr>
          <p:spPr>
            <a:xfrm>
              <a:off x="43301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0" name="Google Shape;1170;p5">
              <a:extLst>
                <a:ext uri="{FF2B5EF4-FFF2-40B4-BE49-F238E27FC236}">
                  <a16:creationId xmlns:a16="http://schemas.microsoft.com/office/drawing/2014/main" id="{5FC63694-4028-463F-FC42-B74EFF4435F5}"/>
                </a:ext>
              </a:extLst>
            </p:cNvPr>
            <p:cNvSpPr/>
            <p:nvPr/>
          </p:nvSpPr>
          <p:spPr>
            <a:xfrm>
              <a:off x="552519"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1" name="Google Shape;1171;p5">
              <a:extLst>
                <a:ext uri="{FF2B5EF4-FFF2-40B4-BE49-F238E27FC236}">
                  <a16:creationId xmlns:a16="http://schemas.microsoft.com/office/drawing/2014/main" id="{25A30A65-875F-F406-CD34-9295A0D07188}"/>
                </a:ext>
              </a:extLst>
            </p:cNvPr>
            <p:cNvSpPr/>
            <p:nvPr/>
          </p:nvSpPr>
          <p:spPr>
            <a:xfrm>
              <a:off x="672027"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2" name="Google Shape;1172;p5">
              <a:extLst>
                <a:ext uri="{FF2B5EF4-FFF2-40B4-BE49-F238E27FC236}">
                  <a16:creationId xmlns:a16="http://schemas.microsoft.com/office/drawing/2014/main" id="{A90AE187-8625-7C05-568E-55CA11C82D1A}"/>
                </a:ext>
              </a:extLst>
            </p:cNvPr>
            <p:cNvSpPr/>
            <p:nvPr/>
          </p:nvSpPr>
          <p:spPr>
            <a:xfrm>
              <a:off x="844028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3" name="Google Shape;1173;p5">
              <a:extLst>
                <a:ext uri="{FF2B5EF4-FFF2-40B4-BE49-F238E27FC236}">
                  <a16:creationId xmlns:a16="http://schemas.microsoft.com/office/drawing/2014/main" id="{773B4AB7-17D7-495A-3D27-2C1E43D93D99}"/>
                </a:ext>
              </a:extLst>
            </p:cNvPr>
            <p:cNvSpPr/>
            <p:nvPr/>
          </p:nvSpPr>
          <p:spPr>
            <a:xfrm>
              <a:off x="8559794"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4" name="Google Shape;1174;p5">
              <a:extLst>
                <a:ext uri="{FF2B5EF4-FFF2-40B4-BE49-F238E27FC236}">
                  <a16:creationId xmlns:a16="http://schemas.microsoft.com/office/drawing/2014/main" id="{F6EB9351-D1DC-DEDF-66BB-BF361BB3CFE4}"/>
                </a:ext>
              </a:extLst>
            </p:cNvPr>
            <p:cNvSpPr/>
            <p:nvPr/>
          </p:nvSpPr>
          <p:spPr>
            <a:xfrm>
              <a:off x="8679308"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5" name="Google Shape;1175;p5">
              <a:extLst>
                <a:ext uri="{FF2B5EF4-FFF2-40B4-BE49-F238E27FC236}">
                  <a16:creationId xmlns:a16="http://schemas.microsoft.com/office/drawing/2014/main" id="{B9DA77AE-8149-3CC9-076A-04ACE6932EBF}"/>
                </a:ext>
              </a:extLst>
            </p:cNvPr>
            <p:cNvSpPr/>
            <p:nvPr/>
          </p:nvSpPr>
          <p:spPr>
            <a:xfrm>
              <a:off x="879882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grpSp>
      <p:pic>
        <p:nvPicPr>
          <p:cNvPr id="4" name="Picture 3" descr="Graphical user interface, text, application&#10;&#10;Description automatically generated">
            <a:extLst>
              <a:ext uri="{FF2B5EF4-FFF2-40B4-BE49-F238E27FC236}">
                <a16:creationId xmlns:a16="http://schemas.microsoft.com/office/drawing/2014/main" id="{408B5990-F6D5-B773-25DD-B31F97085BDB}"/>
              </a:ext>
            </a:extLst>
          </p:cNvPr>
          <p:cNvPicPr>
            <a:picLocks noChangeAspect="1"/>
          </p:cNvPicPr>
          <p:nvPr/>
        </p:nvPicPr>
        <p:blipFill>
          <a:blip r:embed="rId2"/>
          <a:stretch>
            <a:fillRect/>
          </a:stretch>
        </p:blipFill>
        <p:spPr>
          <a:xfrm>
            <a:off x="8433652" y="38530"/>
            <a:ext cx="1462310" cy="497930"/>
          </a:xfrm>
          <a:prstGeom prst="rect">
            <a:avLst/>
          </a:prstGeom>
        </p:spPr>
      </p:pic>
    </p:spTree>
    <p:extLst>
      <p:ext uri="{BB962C8B-B14F-4D97-AF65-F5344CB8AC3E}">
        <p14:creationId xmlns:p14="http://schemas.microsoft.com/office/powerpoint/2010/main" val="4613969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CA0B21-6671-B42B-61B0-9BBE1ACFA233}"/>
              </a:ext>
            </a:extLst>
          </p:cNvPr>
          <p:cNvSpPr>
            <a:spLocks noGrp="1"/>
          </p:cNvSpPr>
          <p:nvPr>
            <p:ph type="title" orient="vert"/>
          </p:nvPr>
        </p:nvSpPr>
        <p:spPr>
          <a:xfrm>
            <a:off x="7088983" y="366187"/>
            <a:ext cx="2135981" cy="5810251"/>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2309A6DB-03A8-7187-1ECB-051B86CD4855}"/>
              </a:ext>
            </a:extLst>
          </p:cNvPr>
          <p:cNvSpPr>
            <a:spLocks noGrp="1"/>
          </p:cNvSpPr>
          <p:nvPr>
            <p:ph type="body" orient="vert" idx="1"/>
          </p:nvPr>
        </p:nvSpPr>
        <p:spPr>
          <a:xfrm>
            <a:off x="681041" y="366187"/>
            <a:ext cx="6242844" cy="5810251"/>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Slide Number Placeholder 5">
            <a:extLst>
              <a:ext uri="{FF2B5EF4-FFF2-40B4-BE49-F238E27FC236}">
                <a16:creationId xmlns:a16="http://schemas.microsoft.com/office/drawing/2014/main" id="{4B248B26-8D28-96AA-8873-F5CFDDC979E7}"/>
              </a:ext>
            </a:extLst>
          </p:cNvPr>
          <p:cNvSpPr>
            <a:spLocks noGrp="1"/>
          </p:cNvSpPr>
          <p:nvPr>
            <p:ph type="sldNum" sz="quarter" idx="12"/>
          </p:nvPr>
        </p:nvSpPr>
        <p:spPr>
          <a:xfrm>
            <a:off x="7562173" y="6402801"/>
            <a:ext cx="2228850" cy="366183"/>
          </a:xfrm>
          <a:prstGeom prst="rect">
            <a:avLst/>
          </a:prstGeom>
        </p:spPr>
        <p:txBody>
          <a:bodyPr/>
          <a:lstStyle/>
          <a:p>
            <a:pPr>
              <a:defRPr/>
            </a:pPr>
            <a:fld id="{70668ED0-09C8-A241-9B94-E7EF7F0913E8}" type="slidenum">
              <a:rPr lang="en-GB" altLang="en-US" smtClean="0"/>
              <a:pPr>
                <a:defRPr/>
              </a:pPr>
              <a:t>‹#›</a:t>
            </a:fld>
            <a:endParaRPr lang="en-GB" altLang="en-US"/>
          </a:p>
        </p:txBody>
      </p:sp>
    </p:spTree>
    <p:extLst>
      <p:ext uri="{BB962C8B-B14F-4D97-AF65-F5344CB8AC3E}">
        <p14:creationId xmlns:p14="http://schemas.microsoft.com/office/powerpoint/2010/main" val="3640306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B99F95B-3094-A76D-4CEC-DB67D3CCCC0A}"/>
              </a:ext>
            </a:extLst>
          </p:cNvPr>
          <p:cNvSpPr>
            <a:spLocks noGrp="1"/>
          </p:cNvSpPr>
          <p:nvPr>
            <p:ph type="sldNum" sz="quarter" idx="12"/>
          </p:nvPr>
        </p:nvSpPr>
        <p:spPr>
          <a:xfrm>
            <a:off x="7641419" y="6341841"/>
            <a:ext cx="2228850" cy="366183"/>
          </a:xfrm>
          <a:prstGeom prst="rect">
            <a:avLst/>
          </a:prstGeom>
        </p:spPr>
        <p:txBody>
          <a:bodyPr/>
          <a:lstStyle/>
          <a:p>
            <a:pPr>
              <a:defRPr/>
            </a:pPr>
            <a:fld id="{16AB8E35-4FEE-4645-8491-CA028CB2F532}" type="slidenum">
              <a:rPr lang="en-GB" altLang="en-US" smtClean="0"/>
              <a:pPr>
                <a:defRPr/>
              </a:pPr>
              <a:t>‹#›</a:t>
            </a:fld>
            <a:endParaRPr lang="en-GB" altLang="en-US"/>
          </a:p>
        </p:txBody>
      </p:sp>
      <p:grpSp>
        <p:nvGrpSpPr>
          <p:cNvPr id="5" name="Google Shape;15;p3">
            <a:extLst>
              <a:ext uri="{FF2B5EF4-FFF2-40B4-BE49-F238E27FC236}">
                <a16:creationId xmlns:a16="http://schemas.microsoft.com/office/drawing/2014/main" id="{4CD02744-1A9D-1B7D-1FB4-7C3E2D80503D}"/>
              </a:ext>
            </a:extLst>
          </p:cNvPr>
          <p:cNvGrpSpPr/>
          <p:nvPr/>
        </p:nvGrpSpPr>
        <p:grpSpPr>
          <a:xfrm>
            <a:off x="339633" y="720006"/>
            <a:ext cx="3400261" cy="5418073"/>
            <a:chOff x="313503" y="540001"/>
            <a:chExt cx="3138703" cy="4063556"/>
          </a:xfrm>
          <a:solidFill>
            <a:srgbClr val="9D9D9D"/>
          </a:solidFill>
        </p:grpSpPr>
        <p:sp>
          <p:nvSpPr>
            <p:cNvPr id="6" name="Google Shape;16;p3">
              <a:extLst>
                <a:ext uri="{FF2B5EF4-FFF2-40B4-BE49-F238E27FC236}">
                  <a16:creationId xmlns:a16="http://schemas.microsoft.com/office/drawing/2014/main" id="{B7383E24-E3E7-9CC4-F42C-B743F264E2EE}"/>
                </a:ext>
              </a:extLst>
            </p:cNvPr>
            <p:cNvSpPr/>
            <p:nvPr/>
          </p:nvSpPr>
          <p:spPr>
            <a:xfrm>
              <a:off x="313503"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 name="Google Shape;17;p3">
              <a:extLst>
                <a:ext uri="{FF2B5EF4-FFF2-40B4-BE49-F238E27FC236}">
                  <a16:creationId xmlns:a16="http://schemas.microsoft.com/office/drawing/2014/main" id="{8F1DAB27-BD1C-3564-57FB-07C8F5FBEEF8}"/>
                </a:ext>
              </a:extLst>
            </p:cNvPr>
            <p:cNvSpPr/>
            <p:nvPr/>
          </p:nvSpPr>
          <p:spPr>
            <a:xfrm>
              <a:off x="433011"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 name="Google Shape;18;p3">
              <a:extLst>
                <a:ext uri="{FF2B5EF4-FFF2-40B4-BE49-F238E27FC236}">
                  <a16:creationId xmlns:a16="http://schemas.microsoft.com/office/drawing/2014/main" id="{51038F26-4FB6-705C-2853-437D9BE5CD57}"/>
                </a:ext>
              </a:extLst>
            </p:cNvPr>
            <p:cNvSpPr/>
            <p:nvPr/>
          </p:nvSpPr>
          <p:spPr>
            <a:xfrm>
              <a:off x="552519"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 name="Google Shape;19;p3">
              <a:extLst>
                <a:ext uri="{FF2B5EF4-FFF2-40B4-BE49-F238E27FC236}">
                  <a16:creationId xmlns:a16="http://schemas.microsoft.com/office/drawing/2014/main" id="{52FE4E62-7972-E914-2426-F9053A30BB37}"/>
                </a:ext>
              </a:extLst>
            </p:cNvPr>
            <p:cNvSpPr/>
            <p:nvPr/>
          </p:nvSpPr>
          <p:spPr>
            <a:xfrm>
              <a:off x="672027"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 name="Google Shape;20;p3">
              <a:extLst>
                <a:ext uri="{FF2B5EF4-FFF2-40B4-BE49-F238E27FC236}">
                  <a16:creationId xmlns:a16="http://schemas.microsoft.com/office/drawing/2014/main" id="{A0714A4A-2E2B-E414-7D4B-8906E81EE00B}"/>
                </a:ext>
              </a:extLst>
            </p:cNvPr>
            <p:cNvSpPr/>
            <p:nvPr/>
          </p:nvSpPr>
          <p:spPr>
            <a:xfrm>
              <a:off x="791536"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 name="Google Shape;21;p3">
              <a:extLst>
                <a:ext uri="{FF2B5EF4-FFF2-40B4-BE49-F238E27FC236}">
                  <a16:creationId xmlns:a16="http://schemas.microsoft.com/office/drawing/2014/main" id="{85FED131-A800-D28E-102D-D2BDB6EB697A}"/>
                </a:ext>
              </a:extLst>
            </p:cNvPr>
            <p:cNvSpPr/>
            <p:nvPr/>
          </p:nvSpPr>
          <p:spPr>
            <a:xfrm>
              <a:off x="911044"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 name="Google Shape;22;p3">
              <a:extLst>
                <a:ext uri="{FF2B5EF4-FFF2-40B4-BE49-F238E27FC236}">
                  <a16:creationId xmlns:a16="http://schemas.microsoft.com/office/drawing/2014/main" id="{1DF22F2A-ADF7-6D3F-D9DC-F3F0EE8AB694}"/>
                </a:ext>
              </a:extLst>
            </p:cNvPr>
            <p:cNvSpPr/>
            <p:nvPr/>
          </p:nvSpPr>
          <p:spPr>
            <a:xfrm>
              <a:off x="1030552"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 name="Google Shape;23;p3">
              <a:extLst>
                <a:ext uri="{FF2B5EF4-FFF2-40B4-BE49-F238E27FC236}">
                  <a16:creationId xmlns:a16="http://schemas.microsoft.com/office/drawing/2014/main" id="{1D94EF3B-2994-B827-AB9A-4893BE8982A2}"/>
                </a:ext>
              </a:extLst>
            </p:cNvPr>
            <p:cNvSpPr/>
            <p:nvPr/>
          </p:nvSpPr>
          <p:spPr>
            <a:xfrm>
              <a:off x="1150060"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 name="Google Shape;24;p3">
              <a:extLst>
                <a:ext uri="{FF2B5EF4-FFF2-40B4-BE49-F238E27FC236}">
                  <a16:creationId xmlns:a16="http://schemas.microsoft.com/office/drawing/2014/main" id="{D0311E31-445E-6422-CAFA-C126A21BE6B8}"/>
                </a:ext>
              </a:extLst>
            </p:cNvPr>
            <p:cNvSpPr/>
            <p:nvPr/>
          </p:nvSpPr>
          <p:spPr>
            <a:xfrm>
              <a:off x="1269568"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 name="Google Shape;25;p3">
              <a:extLst>
                <a:ext uri="{FF2B5EF4-FFF2-40B4-BE49-F238E27FC236}">
                  <a16:creationId xmlns:a16="http://schemas.microsoft.com/office/drawing/2014/main" id="{7CD36C70-29B8-F21A-30F2-7EE5E1B18900}"/>
                </a:ext>
              </a:extLst>
            </p:cNvPr>
            <p:cNvSpPr/>
            <p:nvPr/>
          </p:nvSpPr>
          <p:spPr>
            <a:xfrm>
              <a:off x="1389077"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 name="Google Shape;26;p3">
              <a:extLst>
                <a:ext uri="{FF2B5EF4-FFF2-40B4-BE49-F238E27FC236}">
                  <a16:creationId xmlns:a16="http://schemas.microsoft.com/office/drawing/2014/main" id="{1850CB11-AC7C-D32C-7141-5799680C088A}"/>
                </a:ext>
              </a:extLst>
            </p:cNvPr>
            <p:cNvSpPr/>
            <p:nvPr/>
          </p:nvSpPr>
          <p:spPr>
            <a:xfrm>
              <a:off x="1508585"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 name="Google Shape;27;p3">
              <a:extLst>
                <a:ext uri="{FF2B5EF4-FFF2-40B4-BE49-F238E27FC236}">
                  <a16:creationId xmlns:a16="http://schemas.microsoft.com/office/drawing/2014/main" id="{B17561DE-562D-74C3-500C-E9A6336E1658}"/>
                </a:ext>
              </a:extLst>
            </p:cNvPr>
            <p:cNvSpPr/>
            <p:nvPr/>
          </p:nvSpPr>
          <p:spPr>
            <a:xfrm>
              <a:off x="1628093"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 name="Google Shape;28;p3">
              <a:extLst>
                <a:ext uri="{FF2B5EF4-FFF2-40B4-BE49-F238E27FC236}">
                  <a16:creationId xmlns:a16="http://schemas.microsoft.com/office/drawing/2014/main" id="{D347EF84-DF25-8140-010D-F51A7369B2FA}"/>
                </a:ext>
              </a:extLst>
            </p:cNvPr>
            <p:cNvSpPr/>
            <p:nvPr/>
          </p:nvSpPr>
          <p:spPr>
            <a:xfrm>
              <a:off x="1747601"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 name="Google Shape;29;p3">
              <a:extLst>
                <a:ext uri="{FF2B5EF4-FFF2-40B4-BE49-F238E27FC236}">
                  <a16:creationId xmlns:a16="http://schemas.microsoft.com/office/drawing/2014/main" id="{B2B208D5-632D-AE39-8261-38CA9A147F1E}"/>
                </a:ext>
              </a:extLst>
            </p:cNvPr>
            <p:cNvSpPr/>
            <p:nvPr/>
          </p:nvSpPr>
          <p:spPr>
            <a:xfrm>
              <a:off x="1867110"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 name="Google Shape;30;p3">
              <a:extLst>
                <a:ext uri="{FF2B5EF4-FFF2-40B4-BE49-F238E27FC236}">
                  <a16:creationId xmlns:a16="http://schemas.microsoft.com/office/drawing/2014/main" id="{606468A6-EBA3-A37F-E4D6-17F1530CF68C}"/>
                </a:ext>
              </a:extLst>
            </p:cNvPr>
            <p:cNvSpPr/>
            <p:nvPr/>
          </p:nvSpPr>
          <p:spPr>
            <a:xfrm>
              <a:off x="1986618"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 name="Google Shape;31;p3">
              <a:extLst>
                <a:ext uri="{FF2B5EF4-FFF2-40B4-BE49-F238E27FC236}">
                  <a16:creationId xmlns:a16="http://schemas.microsoft.com/office/drawing/2014/main" id="{CD9BA4D3-C75D-D478-C79F-E7823D842281}"/>
                </a:ext>
              </a:extLst>
            </p:cNvPr>
            <p:cNvSpPr/>
            <p:nvPr/>
          </p:nvSpPr>
          <p:spPr>
            <a:xfrm>
              <a:off x="2106126"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 name="Google Shape;32;p3">
              <a:extLst>
                <a:ext uri="{FF2B5EF4-FFF2-40B4-BE49-F238E27FC236}">
                  <a16:creationId xmlns:a16="http://schemas.microsoft.com/office/drawing/2014/main" id="{55586BBC-1C33-D7EB-F748-4BE724CA890D}"/>
                </a:ext>
              </a:extLst>
            </p:cNvPr>
            <p:cNvSpPr/>
            <p:nvPr/>
          </p:nvSpPr>
          <p:spPr>
            <a:xfrm>
              <a:off x="2225634"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 name="Google Shape;33;p3">
              <a:extLst>
                <a:ext uri="{FF2B5EF4-FFF2-40B4-BE49-F238E27FC236}">
                  <a16:creationId xmlns:a16="http://schemas.microsoft.com/office/drawing/2014/main" id="{64E87E67-8AAB-ECA1-B49F-1B6F374D72F4}"/>
                </a:ext>
              </a:extLst>
            </p:cNvPr>
            <p:cNvSpPr/>
            <p:nvPr/>
          </p:nvSpPr>
          <p:spPr>
            <a:xfrm>
              <a:off x="2345143"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 name="Google Shape;34;p3">
              <a:extLst>
                <a:ext uri="{FF2B5EF4-FFF2-40B4-BE49-F238E27FC236}">
                  <a16:creationId xmlns:a16="http://schemas.microsoft.com/office/drawing/2014/main" id="{610264B5-42BD-D1F9-BDD3-36E99C572801}"/>
                </a:ext>
              </a:extLst>
            </p:cNvPr>
            <p:cNvSpPr/>
            <p:nvPr/>
          </p:nvSpPr>
          <p:spPr>
            <a:xfrm>
              <a:off x="2464651"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 name="Google Shape;35;p3">
              <a:extLst>
                <a:ext uri="{FF2B5EF4-FFF2-40B4-BE49-F238E27FC236}">
                  <a16:creationId xmlns:a16="http://schemas.microsoft.com/office/drawing/2014/main" id="{55A300B2-B743-705F-2E4A-EEB1E0F2E1B1}"/>
                </a:ext>
              </a:extLst>
            </p:cNvPr>
            <p:cNvSpPr/>
            <p:nvPr/>
          </p:nvSpPr>
          <p:spPr>
            <a:xfrm>
              <a:off x="2584159"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 name="Google Shape;36;p3">
              <a:extLst>
                <a:ext uri="{FF2B5EF4-FFF2-40B4-BE49-F238E27FC236}">
                  <a16:creationId xmlns:a16="http://schemas.microsoft.com/office/drawing/2014/main" id="{8EA5D9F4-E890-5085-9803-DCF393187A37}"/>
                </a:ext>
              </a:extLst>
            </p:cNvPr>
            <p:cNvSpPr/>
            <p:nvPr/>
          </p:nvSpPr>
          <p:spPr>
            <a:xfrm>
              <a:off x="2703667"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 name="Google Shape;37;p3">
              <a:extLst>
                <a:ext uri="{FF2B5EF4-FFF2-40B4-BE49-F238E27FC236}">
                  <a16:creationId xmlns:a16="http://schemas.microsoft.com/office/drawing/2014/main" id="{396F016A-5CDB-7105-600B-7C94F2169E71}"/>
                </a:ext>
              </a:extLst>
            </p:cNvPr>
            <p:cNvSpPr/>
            <p:nvPr/>
          </p:nvSpPr>
          <p:spPr>
            <a:xfrm>
              <a:off x="2823176"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 name="Google Shape;38;p3">
              <a:extLst>
                <a:ext uri="{FF2B5EF4-FFF2-40B4-BE49-F238E27FC236}">
                  <a16:creationId xmlns:a16="http://schemas.microsoft.com/office/drawing/2014/main" id="{0313AAEA-EC34-6109-7F71-B60859CE1300}"/>
                </a:ext>
              </a:extLst>
            </p:cNvPr>
            <p:cNvSpPr/>
            <p:nvPr/>
          </p:nvSpPr>
          <p:spPr>
            <a:xfrm>
              <a:off x="2942684"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 name="Google Shape;39;p3">
              <a:extLst>
                <a:ext uri="{FF2B5EF4-FFF2-40B4-BE49-F238E27FC236}">
                  <a16:creationId xmlns:a16="http://schemas.microsoft.com/office/drawing/2014/main" id="{23811D71-A37D-0CBE-860A-3A7FAC10E286}"/>
                </a:ext>
              </a:extLst>
            </p:cNvPr>
            <p:cNvSpPr/>
            <p:nvPr/>
          </p:nvSpPr>
          <p:spPr>
            <a:xfrm>
              <a:off x="3062192"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 name="Google Shape;40;p3">
              <a:extLst>
                <a:ext uri="{FF2B5EF4-FFF2-40B4-BE49-F238E27FC236}">
                  <a16:creationId xmlns:a16="http://schemas.microsoft.com/office/drawing/2014/main" id="{346DD877-F75F-10DE-3F67-D4E75132C095}"/>
                </a:ext>
              </a:extLst>
            </p:cNvPr>
            <p:cNvSpPr/>
            <p:nvPr/>
          </p:nvSpPr>
          <p:spPr>
            <a:xfrm>
              <a:off x="3181700"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 name="Google Shape;41;p3">
              <a:extLst>
                <a:ext uri="{FF2B5EF4-FFF2-40B4-BE49-F238E27FC236}">
                  <a16:creationId xmlns:a16="http://schemas.microsoft.com/office/drawing/2014/main" id="{0BCB4903-652D-8048-303A-BCF3BA89888B}"/>
                </a:ext>
              </a:extLst>
            </p:cNvPr>
            <p:cNvSpPr/>
            <p:nvPr/>
          </p:nvSpPr>
          <p:spPr>
            <a:xfrm>
              <a:off x="3301209"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 name="Google Shape;42;p3">
              <a:extLst>
                <a:ext uri="{FF2B5EF4-FFF2-40B4-BE49-F238E27FC236}">
                  <a16:creationId xmlns:a16="http://schemas.microsoft.com/office/drawing/2014/main" id="{3459FD20-DAF7-4A07-6507-A11FDD68CA5B}"/>
                </a:ext>
              </a:extLst>
            </p:cNvPr>
            <p:cNvSpPr/>
            <p:nvPr/>
          </p:nvSpPr>
          <p:spPr>
            <a:xfrm>
              <a:off x="3420717"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 name="Google Shape;43;p3">
              <a:extLst>
                <a:ext uri="{FF2B5EF4-FFF2-40B4-BE49-F238E27FC236}">
                  <a16:creationId xmlns:a16="http://schemas.microsoft.com/office/drawing/2014/main" id="{175AD417-0369-00FD-3F28-DBCE6AFB6D75}"/>
                </a:ext>
              </a:extLst>
            </p:cNvPr>
            <p:cNvSpPr/>
            <p:nvPr/>
          </p:nvSpPr>
          <p:spPr>
            <a:xfrm>
              <a:off x="313503"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 name="Google Shape;44;p3">
              <a:extLst>
                <a:ext uri="{FF2B5EF4-FFF2-40B4-BE49-F238E27FC236}">
                  <a16:creationId xmlns:a16="http://schemas.microsoft.com/office/drawing/2014/main" id="{5BA423C4-AF85-F856-07AA-D373471A615D}"/>
                </a:ext>
              </a:extLst>
            </p:cNvPr>
            <p:cNvSpPr/>
            <p:nvPr/>
          </p:nvSpPr>
          <p:spPr>
            <a:xfrm>
              <a:off x="433011"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 name="Google Shape;45;p3">
              <a:extLst>
                <a:ext uri="{FF2B5EF4-FFF2-40B4-BE49-F238E27FC236}">
                  <a16:creationId xmlns:a16="http://schemas.microsoft.com/office/drawing/2014/main" id="{9C49631D-84CF-24A6-1EB3-FF0770EE58DA}"/>
                </a:ext>
              </a:extLst>
            </p:cNvPr>
            <p:cNvSpPr/>
            <p:nvPr/>
          </p:nvSpPr>
          <p:spPr>
            <a:xfrm>
              <a:off x="552519"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 name="Google Shape;46;p3">
              <a:extLst>
                <a:ext uri="{FF2B5EF4-FFF2-40B4-BE49-F238E27FC236}">
                  <a16:creationId xmlns:a16="http://schemas.microsoft.com/office/drawing/2014/main" id="{F78A7994-0402-EB4E-51F9-999340EBD4D2}"/>
                </a:ext>
              </a:extLst>
            </p:cNvPr>
            <p:cNvSpPr/>
            <p:nvPr/>
          </p:nvSpPr>
          <p:spPr>
            <a:xfrm>
              <a:off x="672027"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 name="Google Shape;47;p3">
              <a:extLst>
                <a:ext uri="{FF2B5EF4-FFF2-40B4-BE49-F238E27FC236}">
                  <a16:creationId xmlns:a16="http://schemas.microsoft.com/office/drawing/2014/main" id="{45BFCF8E-CCB0-F651-D237-11B2FFFA7546}"/>
                </a:ext>
              </a:extLst>
            </p:cNvPr>
            <p:cNvSpPr/>
            <p:nvPr/>
          </p:nvSpPr>
          <p:spPr>
            <a:xfrm>
              <a:off x="791536"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 name="Google Shape;48;p3">
              <a:extLst>
                <a:ext uri="{FF2B5EF4-FFF2-40B4-BE49-F238E27FC236}">
                  <a16:creationId xmlns:a16="http://schemas.microsoft.com/office/drawing/2014/main" id="{8720186E-BEE1-020B-51C3-F7EE9A5265FD}"/>
                </a:ext>
              </a:extLst>
            </p:cNvPr>
            <p:cNvSpPr/>
            <p:nvPr/>
          </p:nvSpPr>
          <p:spPr>
            <a:xfrm>
              <a:off x="911044"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 name="Google Shape;49;p3">
              <a:extLst>
                <a:ext uri="{FF2B5EF4-FFF2-40B4-BE49-F238E27FC236}">
                  <a16:creationId xmlns:a16="http://schemas.microsoft.com/office/drawing/2014/main" id="{456927FA-0AC9-96FB-F767-5A273B0A8714}"/>
                </a:ext>
              </a:extLst>
            </p:cNvPr>
            <p:cNvSpPr/>
            <p:nvPr/>
          </p:nvSpPr>
          <p:spPr>
            <a:xfrm>
              <a:off x="1030552"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 name="Google Shape;50;p3">
              <a:extLst>
                <a:ext uri="{FF2B5EF4-FFF2-40B4-BE49-F238E27FC236}">
                  <a16:creationId xmlns:a16="http://schemas.microsoft.com/office/drawing/2014/main" id="{A8BC47B4-B140-6B68-DCD4-E4097649F1A9}"/>
                </a:ext>
              </a:extLst>
            </p:cNvPr>
            <p:cNvSpPr/>
            <p:nvPr/>
          </p:nvSpPr>
          <p:spPr>
            <a:xfrm>
              <a:off x="1150060"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 name="Google Shape;51;p3">
              <a:extLst>
                <a:ext uri="{FF2B5EF4-FFF2-40B4-BE49-F238E27FC236}">
                  <a16:creationId xmlns:a16="http://schemas.microsoft.com/office/drawing/2014/main" id="{140B1BEA-FC11-A193-305F-C8C1CD436FB8}"/>
                </a:ext>
              </a:extLst>
            </p:cNvPr>
            <p:cNvSpPr/>
            <p:nvPr/>
          </p:nvSpPr>
          <p:spPr>
            <a:xfrm>
              <a:off x="1269568"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 name="Google Shape;52;p3">
              <a:extLst>
                <a:ext uri="{FF2B5EF4-FFF2-40B4-BE49-F238E27FC236}">
                  <a16:creationId xmlns:a16="http://schemas.microsoft.com/office/drawing/2014/main" id="{9554564B-7350-D18C-5FFA-DA080C1EB4D7}"/>
                </a:ext>
              </a:extLst>
            </p:cNvPr>
            <p:cNvSpPr/>
            <p:nvPr/>
          </p:nvSpPr>
          <p:spPr>
            <a:xfrm>
              <a:off x="1389077"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 name="Google Shape;53;p3">
              <a:extLst>
                <a:ext uri="{FF2B5EF4-FFF2-40B4-BE49-F238E27FC236}">
                  <a16:creationId xmlns:a16="http://schemas.microsoft.com/office/drawing/2014/main" id="{6BCE71E8-F881-6F55-DCA0-E509385FB1B1}"/>
                </a:ext>
              </a:extLst>
            </p:cNvPr>
            <p:cNvSpPr/>
            <p:nvPr/>
          </p:nvSpPr>
          <p:spPr>
            <a:xfrm>
              <a:off x="1508585"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 name="Google Shape;54;p3">
              <a:extLst>
                <a:ext uri="{FF2B5EF4-FFF2-40B4-BE49-F238E27FC236}">
                  <a16:creationId xmlns:a16="http://schemas.microsoft.com/office/drawing/2014/main" id="{1FAD249D-5259-3D6D-3C20-52C7DECFF8D2}"/>
                </a:ext>
              </a:extLst>
            </p:cNvPr>
            <p:cNvSpPr/>
            <p:nvPr/>
          </p:nvSpPr>
          <p:spPr>
            <a:xfrm>
              <a:off x="1628093"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 name="Google Shape;55;p3">
              <a:extLst>
                <a:ext uri="{FF2B5EF4-FFF2-40B4-BE49-F238E27FC236}">
                  <a16:creationId xmlns:a16="http://schemas.microsoft.com/office/drawing/2014/main" id="{5153E1BD-90AC-4227-0D65-2D305FA0DE1B}"/>
                </a:ext>
              </a:extLst>
            </p:cNvPr>
            <p:cNvSpPr/>
            <p:nvPr/>
          </p:nvSpPr>
          <p:spPr>
            <a:xfrm>
              <a:off x="1747601"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 name="Google Shape;56;p3">
              <a:extLst>
                <a:ext uri="{FF2B5EF4-FFF2-40B4-BE49-F238E27FC236}">
                  <a16:creationId xmlns:a16="http://schemas.microsoft.com/office/drawing/2014/main" id="{9D99855D-AAAE-BB69-DFBA-0A501949D19C}"/>
                </a:ext>
              </a:extLst>
            </p:cNvPr>
            <p:cNvSpPr/>
            <p:nvPr/>
          </p:nvSpPr>
          <p:spPr>
            <a:xfrm>
              <a:off x="1867110"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 name="Google Shape;57;p3">
              <a:extLst>
                <a:ext uri="{FF2B5EF4-FFF2-40B4-BE49-F238E27FC236}">
                  <a16:creationId xmlns:a16="http://schemas.microsoft.com/office/drawing/2014/main" id="{09F22DDB-3AB6-CA83-8C7D-51BF6E3AD81C}"/>
                </a:ext>
              </a:extLst>
            </p:cNvPr>
            <p:cNvSpPr/>
            <p:nvPr/>
          </p:nvSpPr>
          <p:spPr>
            <a:xfrm>
              <a:off x="1986618"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 name="Google Shape;58;p3">
              <a:extLst>
                <a:ext uri="{FF2B5EF4-FFF2-40B4-BE49-F238E27FC236}">
                  <a16:creationId xmlns:a16="http://schemas.microsoft.com/office/drawing/2014/main" id="{04699C02-EA0D-CE99-13CF-8472E4315BFD}"/>
                </a:ext>
              </a:extLst>
            </p:cNvPr>
            <p:cNvSpPr/>
            <p:nvPr/>
          </p:nvSpPr>
          <p:spPr>
            <a:xfrm>
              <a:off x="2106126"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 name="Google Shape;59;p3">
              <a:extLst>
                <a:ext uri="{FF2B5EF4-FFF2-40B4-BE49-F238E27FC236}">
                  <a16:creationId xmlns:a16="http://schemas.microsoft.com/office/drawing/2014/main" id="{E157E720-A150-056B-E0CA-A1C8323D4DFF}"/>
                </a:ext>
              </a:extLst>
            </p:cNvPr>
            <p:cNvSpPr/>
            <p:nvPr/>
          </p:nvSpPr>
          <p:spPr>
            <a:xfrm>
              <a:off x="2225634"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 name="Google Shape;60;p3">
              <a:extLst>
                <a:ext uri="{FF2B5EF4-FFF2-40B4-BE49-F238E27FC236}">
                  <a16:creationId xmlns:a16="http://schemas.microsoft.com/office/drawing/2014/main" id="{CC5C37E7-F9A5-71BC-61EE-81F582AABDF1}"/>
                </a:ext>
              </a:extLst>
            </p:cNvPr>
            <p:cNvSpPr/>
            <p:nvPr/>
          </p:nvSpPr>
          <p:spPr>
            <a:xfrm>
              <a:off x="2345143"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 name="Google Shape;61;p3">
              <a:extLst>
                <a:ext uri="{FF2B5EF4-FFF2-40B4-BE49-F238E27FC236}">
                  <a16:creationId xmlns:a16="http://schemas.microsoft.com/office/drawing/2014/main" id="{FB1FA48B-D4EB-8B15-5F17-CCCC70C47D31}"/>
                </a:ext>
              </a:extLst>
            </p:cNvPr>
            <p:cNvSpPr/>
            <p:nvPr/>
          </p:nvSpPr>
          <p:spPr>
            <a:xfrm>
              <a:off x="2464651"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 name="Google Shape;62;p3">
              <a:extLst>
                <a:ext uri="{FF2B5EF4-FFF2-40B4-BE49-F238E27FC236}">
                  <a16:creationId xmlns:a16="http://schemas.microsoft.com/office/drawing/2014/main" id="{5B08BBFE-D63E-9BE8-5277-D0E9FDC60CB9}"/>
                </a:ext>
              </a:extLst>
            </p:cNvPr>
            <p:cNvSpPr/>
            <p:nvPr/>
          </p:nvSpPr>
          <p:spPr>
            <a:xfrm>
              <a:off x="2584159"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 name="Google Shape;63;p3">
              <a:extLst>
                <a:ext uri="{FF2B5EF4-FFF2-40B4-BE49-F238E27FC236}">
                  <a16:creationId xmlns:a16="http://schemas.microsoft.com/office/drawing/2014/main" id="{A9AE4048-3BD3-F4BA-5E30-1D1CB061B6D2}"/>
                </a:ext>
              </a:extLst>
            </p:cNvPr>
            <p:cNvSpPr/>
            <p:nvPr/>
          </p:nvSpPr>
          <p:spPr>
            <a:xfrm>
              <a:off x="2703667"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 name="Google Shape;64;p3">
              <a:extLst>
                <a:ext uri="{FF2B5EF4-FFF2-40B4-BE49-F238E27FC236}">
                  <a16:creationId xmlns:a16="http://schemas.microsoft.com/office/drawing/2014/main" id="{584BE231-3AED-CD35-51A5-8E845DBB1FF2}"/>
                </a:ext>
              </a:extLst>
            </p:cNvPr>
            <p:cNvSpPr/>
            <p:nvPr/>
          </p:nvSpPr>
          <p:spPr>
            <a:xfrm>
              <a:off x="2823176"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 name="Google Shape;65;p3">
              <a:extLst>
                <a:ext uri="{FF2B5EF4-FFF2-40B4-BE49-F238E27FC236}">
                  <a16:creationId xmlns:a16="http://schemas.microsoft.com/office/drawing/2014/main" id="{B4052DE8-E2C1-2533-B4E4-3B76F866C842}"/>
                </a:ext>
              </a:extLst>
            </p:cNvPr>
            <p:cNvSpPr/>
            <p:nvPr/>
          </p:nvSpPr>
          <p:spPr>
            <a:xfrm>
              <a:off x="2942684"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 name="Google Shape;66;p3">
              <a:extLst>
                <a:ext uri="{FF2B5EF4-FFF2-40B4-BE49-F238E27FC236}">
                  <a16:creationId xmlns:a16="http://schemas.microsoft.com/office/drawing/2014/main" id="{F19DA673-A5CB-C025-BF3A-38678EADD70B}"/>
                </a:ext>
              </a:extLst>
            </p:cNvPr>
            <p:cNvSpPr/>
            <p:nvPr/>
          </p:nvSpPr>
          <p:spPr>
            <a:xfrm>
              <a:off x="3062192"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 name="Google Shape;67;p3">
              <a:extLst>
                <a:ext uri="{FF2B5EF4-FFF2-40B4-BE49-F238E27FC236}">
                  <a16:creationId xmlns:a16="http://schemas.microsoft.com/office/drawing/2014/main" id="{B3CEC074-62E3-DB95-51F6-67B04604AEC0}"/>
                </a:ext>
              </a:extLst>
            </p:cNvPr>
            <p:cNvSpPr/>
            <p:nvPr/>
          </p:nvSpPr>
          <p:spPr>
            <a:xfrm>
              <a:off x="3181700"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 name="Google Shape;68;p3">
              <a:extLst>
                <a:ext uri="{FF2B5EF4-FFF2-40B4-BE49-F238E27FC236}">
                  <a16:creationId xmlns:a16="http://schemas.microsoft.com/office/drawing/2014/main" id="{31120615-594A-60AB-45BD-58D4707FBBF6}"/>
                </a:ext>
              </a:extLst>
            </p:cNvPr>
            <p:cNvSpPr/>
            <p:nvPr/>
          </p:nvSpPr>
          <p:spPr>
            <a:xfrm>
              <a:off x="3301209"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 name="Google Shape;69;p3">
              <a:extLst>
                <a:ext uri="{FF2B5EF4-FFF2-40B4-BE49-F238E27FC236}">
                  <a16:creationId xmlns:a16="http://schemas.microsoft.com/office/drawing/2014/main" id="{B646E241-977C-AB3C-E335-604CC2917AA7}"/>
                </a:ext>
              </a:extLst>
            </p:cNvPr>
            <p:cNvSpPr/>
            <p:nvPr/>
          </p:nvSpPr>
          <p:spPr>
            <a:xfrm>
              <a:off x="3420717"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 name="Google Shape;70;p3">
              <a:extLst>
                <a:ext uri="{FF2B5EF4-FFF2-40B4-BE49-F238E27FC236}">
                  <a16:creationId xmlns:a16="http://schemas.microsoft.com/office/drawing/2014/main" id="{16353B58-68CB-59E4-16AE-D71A857C4F70}"/>
                </a:ext>
              </a:extLst>
            </p:cNvPr>
            <p:cNvSpPr/>
            <p:nvPr/>
          </p:nvSpPr>
          <p:spPr>
            <a:xfrm>
              <a:off x="313503"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 name="Google Shape;71;p3">
              <a:extLst>
                <a:ext uri="{FF2B5EF4-FFF2-40B4-BE49-F238E27FC236}">
                  <a16:creationId xmlns:a16="http://schemas.microsoft.com/office/drawing/2014/main" id="{3E3FAFB8-D1A6-A1A6-BDCE-508F8EE9AC7A}"/>
                </a:ext>
              </a:extLst>
            </p:cNvPr>
            <p:cNvSpPr/>
            <p:nvPr/>
          </p:nvSpPr>
          <p:spPr>
            <a:xfrm>
              <a:off x="433011"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 name="Google Shape;72;p3">
              <a:extLst>
                <a:ext uri="{FF2B5EF4-FFF2-40B4-BE49-F238E27FC236}">
                  <a16:creationId xmlns:a16="http://schemas.microsoft.com/office/drawing/2014/main" id="{0AA15EBF-8D38-5FDB-FF14-BAC1CC6AA240}"/>
                </a:ext>
              </a:extLst>
            </p:cNvPr>
            <p:cNvSpPr/>
            <p:nvPr/>
          </p:nvSpPr>
          <p:spPr>
            <a:xfrm>
              <a:off x="552519"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 name="Google Shape;73;p3">
              <a:extLst>
                <a:ext uri="{FF2B5EF4-FFF2-40B4-BE49-F238E27FC236}">
                  <a16:creationId xmlns:a16="http://schemas.microsoft.com/office/drawing/2014/main" id="{3CBA62C1-2002-E471-390E-D7BE711641AB}"/>
                </a:ext>
              </a:extLst>
            </p:cNvPr>
            <p:cNvSpPr/>
            <p:nvPr/>
          </p:nvSpPr>
          <p:spPr>
            <a:xfrm>
              <a:off x="672027"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 name="Google Shape;74;p3">
              <a:extLst>
                <a:ext uri="{FF2B5EF4-FFF2-40B4-BE49-F238E27FC236}">
                  <a16:creationId xmlns:a16="http://schemas.microsoft.com/office/drawing/2014/main" id="{EB1A23F0-5A67-4CB6-2FA0-0CE2A00BBE2F}"/>
                </a:ext>
              </a:extLst>
            </p:cNvPr>
            <p:cNvSpPr/>
            <p:nvPr/>
          </p:nvSpPr>
          <p:spPr>
            <a:xfrm>
              <a:off x="791536"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 name="Google Shape;75;p3">
              <a:extLst>
                <a:ext uri="{FF2B5EF4-FFF2-40B4-BE49-F238E27FC236}">
                  <a16:creationId xmlns:a16="http://schemas.microsoft.com/office/drawing/2014/main" id="{295D7159-AD40-61FD-2D0E-CEF262470588}"/>
                </a:ext>
              </a:extLst>
            </p:cNvPr>
            <p:cNvSpPr/>
            <p:nvPr/>
          </p:nvSpPr>
          <p:spPr>
            <a:xfrm>
              <a:off x="911044"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 name="Google Shape;76;p3">
              <a:extLst>
                <a:ext uri="{FF2B5EF4-FFF2-40B4-BE49-F238E27FC236}">
                  <a16:creationId xmlns:a16="http://schemas.microsoft.com/office/drawing/2014/main" id="{7FC302E6-DB1B-7823-AC3B-918B53973F3B}"/>
                </a:ext>
              </a:extLst>
            </p:cNvPr>
            <p:cNvSpPr/>
            <p:nvPr/>
          </p:nvSpPr>
          <p:spPr>
            <a:xfrm>
              <a:off x="1030552"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 name="Google Shape;77;p3">
              <a:extLst>
                <a:ext uri="{FF2B5EF4-FFF2-40B4-BE49-F238E27FC236}">
                  <a16:creationId xmlns:a16="http://schemas.microsoft.com/office/drawing/2014/main" id="{8780FBB9-8015-2C21-0E4E-147546A4A96D}"/>
                </a:ext>
              </a:extLst>
            </p:cNvPr>
            <p:cNvSpPr/>
            <p:nvPr/>
          </p:nvSpPr>
          <p:spPr>
            <a:xfrm>
              <a:off x="1150060"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 name="Google Shape;78;p3">
              <a:extLst>
                <a:ext uri="{FF2B5EF4-FFF2-40B4-BE49-F238E27FC236}">
                  <a16:creationId xmlns:a16="http://schemas.microsoft.com/office/drawing/2014/main" id="{70BEE27A-23AF-519F-0CB8-56D190AAAF6D}"/>
                </a:ext>
              </a:extLst>
            </p:cNvPr>
            <p:cNvSpPr/>
            <p:nvPr/>
          </p:nvSpPr>
          <p:spPr>
            <a:xfrm>
              <a:off x="1269568"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 name="Google Shape;79;p3">
              <a:extLst>
                <a:ext uri="{FF2B5EF4-FFF2-40B4-BE49-F238E27FC236}">
                  <a16:creationId xmlns:a16="http://schemas.microsoft.com/office/drawing/2014/main" id="{BD38DB10-C0F1-272F-2255-F4C2785EDADB}"/>
                </a:ext>
              </a:extLst>
            </p:cNvPr>
            <p:cNvSpPr/>
            <p:nvPr/>
          </p:nvSpPr>
          <p:spPr>
            <a:xfrm>
              <a:off x="1389077"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 name="Google Shape;80;p3">
              <a:extLst>
                <a:ext uri="{FF2B5EF4-FFF2-40B4-BE49-F238E27FC236}">
                  <a16:creationId xmlns:a16="http://schemas.microsoft.com/office/drawing/2014/main" id="{F72EC370-5F9D-7044-E68A-D543FA83C8EC}"/>
                </a:ext>
              </a:extLst>
            </p:cNvPr>
            <p:cNvSpPr/>
            <p:nvPr/>
          </p:nvSpPr>
          <p:spPr>
            <a:xfrm>
              <a:off x="1508585"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 name="Google Shape;81;p3">
              <a:extLst>
                <a:ext uri="{FF2B5EF4-FFF2-40B4-BE49-F238E27FC236}">
                  <a16:creationId xmlns:a16="http://schemas.microsoft.com/office/drawing/2014/main" id="{5CAF3B11-7140-BE14-5BB8-903BF88F3E7E}"/>
                </a:ext>
              </a:extLst>
            </p:cNvPr>
            <p:cNvSpPr/>
            <p:nvPr/>
          </p:nvSpPr>
          <p:spPr>
            <a:xfrm>
              <a:off x="1628093"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 name="Google Shape;82;p3">
              <a:extLst>
                <a:ext uri="{FF2B5EF4-FFF2-40B4-BE49-F238E27FC236}">
                  <a16:creationId xmlns:a16="http://schemas.microsoft.com/office/drawing/2014/main" id="{838A92DF-2DC0-25F0-C5E0-81EA11D2D6DF}"/>
                </a:ext>
              </a:extLst>
            </p:cNvPr>
            <p:cNvSpPr/>
            <p:nvPr/>
          </p:nvSpPr>
          <p:spPr>
            <a:xfrm>
              <a:off x="1747601"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 name="Google Shape;83;p3">
              <a:extLst>
                <a:ext uri="{FF2B5EF4-FFF2-40B4-BE49-F238E27FC236}">
                  <a16:creationId xmlns:a16="http://schemas.microsoft.com/office/drawing/2014/main" id="{8E2563DE-AA80-780D-A80B-A407A1860067}"/>
                </a:ext>
              </a:extLst>
            </p:cNvPr>
            <p:cNvSpPr/>
            <p:nvPr/>
          </p:nvSpPr>
          <p:spPr>
            <a:xfrm>
              <a:off x="1867110"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 name="Google Shape;84;p3">
              <a:extLst>
                <a:ext uri="{FF2B5EF4-FFF2-40B4-BE49-F238E27FC236}">
                  <a16:creationId xmlns:a16="http://schemas.microsoft.com/office/drawing/2014/main" id="{46D01E23-68BD-FCAB-EF84-4A23A3E889E4}"/>
                </a:ext>
              </a:extLst>
            </p:cNvPr>
            <p:cNvSpPr/>
            <p:nvPr/>
          </p:nvSpPr>
          <p:spPr>
            <a:xfrm>
              <a:off x="1986618"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 name="Google Shape;85;p3">
              <a:extLst>
                <a:ext uri="{FF2B5EF4-FFF2-40B4-BE49-F238E27FC236}">
                  <a16:creationId xmlns:a16="http://schemas.microsoft.com/office/drawing/2014/main" id="{993D4D77-97D8-6248-82BA-51CED2233B02}"/>
                </a:ext>
              </a:extLst>
            </p:cNvPr>
            <p:cNvSpPr/>
            <p:nvPr/>
          </p:nvSpPr>
          <p:spPr>
            <a:xfrm>
              <a:off x="2106126"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 name="Google Shape;86;p3">
              <a:extLst>
                <a:ext uri="{FF2B5EF4-FFF2-40B4-BE49-F238E27FC236}">
                  <a16:creationId xmlns:a16="http://schemas.microsoft.com/office/drawing/2014/main" id="{C7B2D414-D152-A52B-4A20-B542C8F216F7}"/>
                </a:ext>
              </a:extLst>
            </p:cNvPr>
            <p:cNvSpPr/>
            <p:nvPr/>
          </p:nvSpPr>
          <p:spPr>
            <a:xfrm>
              <a:off x="2225634"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 name="Google Shape;87;p3">
              <a:extLst>
                <a:ext uri="{FF2B5EF4-FFF2-40B4-BE49-F238E27FC236}">
                  <a16:creationId xmlns:a16="http://schemas.microsoft.com/office/drawing/2014/main" id="{C1848DC1-B78A-F64F-F2E5-73D735866963}"/>
                </a:ext>
              </a:extLst>
            </p:cNvPr>
            <p:cNvSpPr/>
            <p:nvPr/>
          </p:nvSpPr>
          <p:spPr>
            <a:xfrm>
              <a:off x="2345143"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 name="Google Shape;88;p3">
              <a:extLst>
                <a:ext uri="{FF2B5EF4-FFF2-40B4-BE49-F238E27FC236}">
                  <a16:creationId xmlns:a16="http://schemas.microsoft.com/office/drawing/2014/main" id="{C7951641-F94C-7A52-2BEE-6195906B2C3D}"/>
                </a:ext>
              </a:extLst>
            </p:cNvPr>
            <p:cNvSpPr/>
            <p:nvPr/>
          </p:nvSpPr>
          <p:spPr>
            <a:xfrm>
              <a:off x="2464651"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 name="Google Shape;89;p3">
              <a:extLst>
                <a:ext uri="{FF2B5EF4-FFF2-40B4-BE49-F238E27FC236}">
                  <a16:creationId xmlns:a16="http://schemas.microsoft.com/office/drawing/2014/main" id="{FF4C2166-5BA0-0689-7E71-E21A09E3D97C}"/>
                </a:ext>
              </a:extLst>
            </p:cNvPr>
            <p:cNvSpPr/>
            <p:nvPr/>
          </p:nvSpPr>
          <p:spPr>
            <a:xfrm>
              <a:off x="2584159"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 name="Google Shape;90;p3">
              <a:extLst>
                <a:ext uri="{FF2B5EF4-FFF2-40B4-BE49-F238E27FC236}">
                  <a16:creationId xmlns:a16="http://schemas.microsoft.com/office/drawing/2014/main" id="{EE5792F7-7D57-C206-0183-A28ADE440339}"/>
                </a:ext>
              </a:extLst>
            </p:cNvPr>
            <p:cNvSpPr/>
            <p:nvPr/>
          </p:nvSpPr>
          <p:spPr>
            <a:xfrm>
              <a:off x="2703667"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 name="Google Shape;91;p3">
              <a:extLst>
                <a:ext uri="{FF2B5EF4-FFF2-40B4-BE49-F238E27FC236}">
                  <a16:creationId xmlns:a16="http://schemas.microsoft.com/office/drawing/2014/main" id="{7ED366ED-5D52-A815-FB80-AAEA11EB08DE}"/>
                </a:ext>
              </a:extLst>
            </p:cNvPr>
            <p:cNvSpPr/>
            <p:nvPr/>
          </p:nvSpPr>
          <p:spPr>
            <a:xfrm>
              <a:off x="2823176"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 name="Google Shape;92;p3">
              <a:extLst>
                <a:ext uri="{FF2B5EF4-FFF2-40B4-BE49-F238E27FC236}">
                  <a16:creationId xmlns:a16="http://schemas.microsoft.com/office/drawing/2014/main" id="{FA07C936-5FF6-5B96-75E4-E68ABB3415D0}"/>
                </a:ext>
              </a:extLst>
            </p:cNvPr>
            <p:cNvSpPr/>
            <p:nvPr/>
          </p:nvSpPr>
          <p:spPr>
            <a:xfrm>
              <a:off x="2942684"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 name="Google Shape;93;p3">
              <a:extLst>
                <a:ext uri="{FF2B5EF4-FFF2-40B4-BE49-F238E27FC236}">
                  <a16:creationId xmlns:a16="http://schemas.microsoft.com/office/drawing/2014/main" id="{D6B5CB81-C087-253C-135C-73009D2464D3}"/>
                </a:ext>
              </a:extLst>
            </p:cNvPr>
            <p:cNvSpPr/>
            <p:nvPr/>
          </p:nvSpPr>
          <p:spPr>
            <a:xfrm>
              <a:off x="3062192"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 name="Google Shape;94;p3">
              <a:extLst>
                <a:ext uri="{FF2B5EF4-FFF2-40B4-BE49-F238E27FC236}">
                  <a16:creationId xmlns:a16="http://schemas.microsoft.com/office/drawing/2014/main" id="{6F9D4A8A-8E2A-8F12-CFCF-922B8F7F7ED2}"/>
                </a:ext>
              </a:extLst>
            </p:cNvPr>
            <p:cNvSpPr/>
            <p:nvPr/>
          </p:nvSpPr>
          <p:spPr>
            <a:xfrm>
              <a:off x="3181700"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 name="Google Shape;95;p3">
              <a:extLst>
                <a:ext uri="{FF2B5EF4-FFF2-40B4-BE49-F238E27FC236}">
                  <a16:creationId xmlns:a16="http://schemas.microsoft.com/office/drawing/2014/main" id="{942F08FF-F202-B713-022E-D500C314F884}"/>
                </a:ext>
              </a:extLst>
            </p:cNvPr>
            <p:cNvSpPr/>
            <p:nvPr/>
          </p:nvSpPr>
          <p:spPr>
            <a:xfrm>
              <a:off x="3301209"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 name="Google Shape;96;p3">
              <a:extLst>
                <a:ext uri="{FF2B5EF4-FFF2-40B4-BE49-F238E27FC236}">
                  <a16:creationId xmlns:a16="http://schemas.microsoft.com/office/drawing/2014/main" id="{1B9FF1D6-C18F-9D5D-8FB7-4CE1D6331672}"/>
                </a:ext>
              </a:extLst>
            </p:cNvPr>
            <p:cNvSpPr/>
            <p:nvPr/>
          </p:nvSpPr>
          <p:spPr>
            <a:xfrm>
              <a:off x="3420717"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 name="Google Shape;97;p3">
              <a:extLst>
                <a:ext uri="{FF2B5EF4-FFF2-40B4-BE49-F238E27FC236}">
                  <a16:creationId xmlns:a16="http://schemas.microsoft.com/office/drawing/2014/main" id="{F2C89E76-A259-E95A-AB68-CFB2AC6E8351}"/>
                </a:ext>
              </a:extLst>
            </p:cNvPr>
            <p:cNvSpPr/>
            <p:nvPr/>
          </p:nvSpPr>
          <p:spPr>
            <a:xfrm>
              <a:off x="313503"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 name="Google Shape;98;p3">
              <a:extLst>
                <a:ext uri="{FF2B5EF4-FFF2-40B4-BE49-F238E27FC236}">
                  <a16:creationId xmlns:a16="http://schemas.microsoft.com/office/drawing/2014/main" id="{493B8490-03CD-F253-56BA-CA3C2F295C38}"/>
                </a:ext>
              </a:extLst>
            </p:cNvPr>
            <p:cNvSpPr/>
            <p:nvPr/>
          </p:nvSpPr>
          <p:spPr>
            <a:xfrm>
              <a:off x="433011"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9" name="Google Shape;99;p3">
              <a:extLst>
                <a:ext uri="{FF2B5EF4-FFF2-40B4-BE49-F238E27FC236}">
                  <a16:creationId xmlns:a16="http://schemas.microsoft.com/office/drawing/2014/main" id="{44A18CA4-CFB5-99CD-6C84-B40B4E6F90CD}"/>
                </a:ext>
              </a:extLst>
            </p:cNvPr>
            <p:cNvSpPr/>
            <p:nvPr/>
          </p:nvSpPr>
          <p:spPr>
            <a:xfrm>
              <a:off x="552519"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0" name="Google Shape;100;p3">
              <a:extLst>
                <a:ext uri="{FF2B5EF4-FFF2-40B4-BE49-F238E27FC236}">
                  <a16:creationId xmlns:a16="http://schemas.microsoft.com/office/drawing/2014/main" id="{18D5261A-6864-403A-8DE6-F402AF9194D6}"/>
                </a:ext>
              </a:extLst>
            </p:cNvPr>
            <p:cNvSpPr/>
            <p:nvPr/>
          </p:nvSpPr>
          <p:spPr>
            <a:xfrm>
              <a:off x="672027"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1" name="Google Shape;101;p3">
              <a:extLst>
                <a:ext uri="{FF2B5EF4-FFF2-40B4-BE49-F238E27FC236}">
                  <a16:creationId xmlns:a16="http://schemas.microsoft.com/office/drawing/2014/main" id="{21DDBED3-927D-83E1-F3C3-5B7E9DAD1A21}"/>
                </a:ext>
              </a:extLst>
            </p:cNvPr>
            <p:cNvSpPr/>
            <p:nvPr/>
          </p:nvSpPr>
          <p:spPr>
            <a:xfrm>
              <a:off x="791536"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2" name="Google Shape;102;p3">
              <a:extLst>
                <a:ext uri="{FF2B5EF4-FFF2-40B4-BE49-F238E27FC236}">
                  <a16:creationId xmlns:a16="http://schemas.microsoft.com/office/drawing/2014/main" id="{227B5D6B-8CDA-E4F3-AC36-B1D8E0C94A4A}"/>
                </a:ext>
              </a:extLst>
            </p:cNvPr>
            <p:cNvSpPr/>
            <p:nvPr/>
          </p:nvSpPr>
          <p:spPr>
            <a:xfrm>
              <a:off x="911044"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3" name="Google Shape;103;p3">
              <a:extLst>
                <a:ext uri="{FF2B5EF4-FFF2-40B4-BE49-F238E27FC236}">
                  <a16:creationId xmlns:a16="http://schemas.microsoft.com/office/drawing/2014/main" id="{9AA9D907-C0C2-BC04-72D2-CE79ACF5DF8C}"/>
                </a:ext>
              </a:extLst>
            </p:cNvPr>
            <p:cNvSpPr/>
            <p:nvPr/>
          </p:nvSpPr>
          <p:spPr>
            <a:xfrm>
              <a:off x="1030552"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4" name="Google Shape;104;p3">
              <a:extLst>
                <a:ext uri="{FF2B5EF4-FFF2-40B4-BE49-F238E27FC236}">
                  <a16:creationId xmlns:a16="http://schemas.microsoft.com/office/drawing/2014/main" id="{D8B3B350-6C4B-2F28-A332-D5A7D4484020}"/>
                </a:ext>
              </a:extLst>
            </p:cNvPr>
            <p:cNvSpPr/>
            <p:nvPr/>
          </p:nvSpPr>
          <p:spPr>
            <a:xfrm>
              <a:off x="1150060"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5" name="Google Shape;105;p3">
              <a:extLst>
                <a:ext uri="{FF2B5EF4-FFF2-40B4-BE49-F238E27FC236}">
                  <a16:creationId xmlns:a16="http://schemas.microsoft.com/office/drawing/2014/main" id="{EFA56424-2DB2-A324-9110-B526D11A27EB}"/>
                </a:ext>
              </a:extLst>
            </p:cNvPr>
            <p:cNvSpPr/>
            <p:nvPr/>
          </p:nvSpPr>
          <p:spPr>
            <a:xfrm>
              <a:off x="1269568"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6" name="Google Shape;106;p3">
              <a:extLst>
                <a:ext uri="{FF2B5EF4-FFF2-40B4-BE49-F238E27FC236}">
                  <a16:creationId xmlns:a16="http://schemas.microsoft.com/office/drawing/2014/main" id="{B1016B60-3850-6C05-80C3-58E69AA00421}"/>
                </a:ext>
              </a:extLst>
            </p:cNvPr>
            <p:cNvSpPr/>
            <p:nvPr/>
          </p:nvSpPr>
          <p:spPr>
            <a:xfrm>
              <a:off x="1389077"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7" name="Google Shape;107;p3">
              <a:extLst>
                <a:ext uri="{FF2B5EF4-FFF2-40B4-BE49-F238E27FC236}">
                  <a16:creationId xmlns:a16="http://schemas.microsoft.com/office/drawing/2014/main" id="{1322B471-2B68-D48A-1320-E308179C26C4}"/>
                </a:ext>
              </a:extLst>
            </p:cNvPr>
            <p:cNvSpPr/>
            <p:nvPr/>
          </p:nvSpPr>
          <p:spPr>
            <a:xfrm>
              <a:off x="1508585"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8" name="Google Shape;108;p3">
              <a:extLst>
                <a:ext uri="{FF2B5EF4-FFF2-40B4-BE49-F238E27FC236}">
                  <a16:creationId xmlns:a16="http://schemas.microsoft.com/office/drawing/2014/main" id="{859CAE69-03AD-690E-F0A5-4710246D1FCC}"/>
                </a:ext>
              </a:extLst>
            </p:cNvPr>
            <p:cNvSpPr/>
            <p:nvPr/>
          </p:nvSpPr>
          <p:spPr>
            <a:xfrm>
              <a:off x="1628093"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9" name="Google Shape;109;p3">
              <a:extLst>
                <a:ext uri="{FF2B5EF4-FFF2-40B4-BE49-F238E27FC236}">
                  <a16:creationId xmlns:a16="http://schemas.microsoft.com/office/drawing/2014/main" id="{13FC0D18-E715-A2D7-235A-B96CE93612E8}"/>
                </a:ext>
              </a:extLst>
            </p:cNvPr>
            <p:cNvSpPr/>
            <p:nvPr/>
          </p:nvSpPr>
          <p:spPr>
            <a:xfrm>
              <a:off x="1747601"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0" name="Google Shape;110;p3">
              <a:extLst>
                <a:ext uri="{FF2B5EF4-FFF2-40B4-BE49-F238E27FC236}">
                  <a16:creationId xmlns:a16="http://schemas.microsoft.com/office/drawing/2014/main" id="{E42C0B34-5A3E-BECC-8C3E-0FD82A82C709}"/>
                </a:ext>
              </a:extLst>
            </p:cNvPr>
            <p:cNvSpPr/>
            <p:nvPr/>
          </p:nvSpPr>
          <p:spPr>
            <a:xfrm>
              <a:off x="1867110"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1" name="Google Shape;111;p3">
              <a:extLst>
                <a:ext uri="{FF2B5EF4-FFF2-40B4-BE49-F238E27FC236}">
                  <a16:creationId xmlns:a16="http://schemas.microsoft.com/office/drawing/2014/main" id="{A519D3E4-4D22-86D2-5AD9-8353D1B7C7B4}"/>
                </a:ext>
              </a:extLst>
            </p:cNvPr>
            <p:cNvSpPr/>
            <p:nvPr/>
          </p:nvSpPr>
          <p:spPr>
            <a:xfrm>
              <a:off x="1986618"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2" name="Google Shape;112;p3">
              <a:extLst>
                <a:ext uri="{FF2B5EF4-FFF2-40B4-BE49-F238E27FC236}">
                  <a16:creationId xmlns:a16="http://schemas.microsoft.com/office/drawing/2014/main" id="{29D358F7-D156-FC3C-08C5-6432ADE00C79}"/>
                </a:ext>
              </a:extLst>
            </p:cNvPr>
            <p:cNvSpPr/>
            <p:nvPr/>
          </p:nvSpPr>
          <p:spPr>
            <a:xfrm>
              <a:off x="2106126"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3" name="Google Shape;113;p3">
              <a:extLst>
                <a:ext uri="{FF2B5EF4-FFF2-40B4-BE49-F238E27FC236}">
                  <a16:creationId xmlns:a16="http://schemas.microsoft.com/office/drawing/2014/main" id="{55081372-1F89-3BA7-93EE-2C129017BB5A}"/>
                </a:ext>
              </a:extLst>
            </p:cNvPr>
            <p:cNvSpPr/>
            <p:nvPr/>
          </p:nvSpPr>
          <p:spPr>
            <a:xfrm>
              <a:off x="2225634"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4" name="Google Shape;114;p3">
              <a:extLst>
                <a:ext uri="{FF2B5EF4-FFF2-40B4-BE49-F238E27FC236}">
                  <a16:creationId xmlns:a16="http://schemas.microsoft.com/office/drawing/2014/main" id="{1C2F03D0-B9CF-063A-D668-38D74450CEEE}"/>
                </a:ext>
              </a:extLst>
            </p:cNvPr>
            <p:cNvSpPr/>
            <p:nvPr/>
          </p:nvSpPr>
          <p:spPr>
            <a:xfrm>
              <a:off x="2345143"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5" name="Google Shape;115;p3">
              <a:extLst>
                <a:ext uri="{FF2B5EF4-FFF2-40B4-BE49-F238E27FC236}">
                  <a16:creationId xmlns:a16="http://schemas.microsoft.com/office/drawing/2014/main" id="{27961376-D3EF-5D60-B914-9C5226B0CDBE}"/>
                </a:ext>
              </a:extLst>
            </p:cNvPr>
            <p:cNvSpPr/>
            <p:nvPr/>
          </p:nvSpPr>
          <p:spPr>
            <a:xfrm>
              <a:off x="2464651"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6" name="Google Shape;116;p3">
              <a:extLst>
                <a:ext uri="{FF2B5EF4-FFF2-40B4-BE49-F238E27FC236}">
                  <a16:creationId xmlns:a16="http://schemas.microsoft.com/office/drawing/2014/main" id="{4E9A7575-B46A-0177-3D99-B250A85EA460}"/>
                </a:ext>
              </a:extLst>
            </p:cNvPr>
            <p:cNvSpPr/>
            <p:nvPr/>
          </p:nvSpPr>
          <p:spPr>
            <a:xfrm>
              <a:off x="2584159"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7" name="Google Shape;117;p3">
              <a:extLst>
                <a:ext uri="{FF2B5EF4-FFF2-40B4-BE49-F238E27FC236}">
                  <a16:creationId xmlns:a16="http://schemas.microsoft.com/office/drawing/2014/main" id="{A5BE3C71-7252-09A0-904C-69EDDC2FB3A4}"/>
                </a:ext>
              </a:extLst>
            </p:cNvPr>
            <p:cNvSpPr/>
            <p:nvPr/>
          </p:nvSpPr>
          <p:spPr>
            <a:xfrm>
              <a:off x="2703667"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8" name="Google Shape;118;p3">
              <a:extLst>
                <a:ext uri="{FF2B5EF4-FFF2-40B4-BE49-F238E27FC236}">
                  <a16:creationId xmlns:a16="http://schemas.microsoft.com/office/drawing/2014/main" id="{02D1A5D7-15A0-25A8-0DE2-98972845FB35}"/>
                </a:ext>
              </a:extLst>
            </p:cNvPr>
            <p:cNvSpPr/>
            <p:nvPr/>
          </p:nvSpPr>
          <p:spPr>
            <a:xfrm>
              <a:off x="2823176"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9" name="Google Shape;119;p3">
              <a:extLst>
                <a:ext uri="{FF2B5EF4-FFF2-40B4-BE49-F238E27FC236}">
                  <a16:creationId xmlns:a16="http://schemas.microsoft.com/office/drawing/2014/main" id="{74C55EE3-3375-06E6-FCC3-C4F1A50E379C}"/>
                </a:ext>
              </a:extLst>
            </p:cNvPr>
            <p:cNvSpPr/>
            <p:nvPr/>
          </p:nvSpPr>
          <p:spPr>
            <a:xfrm>
              <a:off x="2942684"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0" name="Google Shape;120;p3">
              <a:extLst>
                <a:ext uri="{FF2B5EF4-FFF2-40B4-BE49-F238E27FC236}">
                  <a16:creationId xmlns:a16="http://schemas.microsoft.com/office/drawing/2014/main" id="{6E5C17C9-8D00-86A1-631E-9D7E0D1DA7C4}"/>
                </a:ext>
              </a:extLst>
            </p:cNvPr>
            <p:cNvSpPr/>
            <p:nvPr/>
          </p:nvSpPr>
          <p:spPr>
            <a:xfrm>
              <a:off x="3062192"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1" name="Google Shape;121;p3">
              <a:extLst>
                <a:ext uri="{FF2B5EF4-FFF2-40B4-BE49-F238E27FC236}">
                  <a16:creationId xmlns:a16="http://schemas.microsoft.com/office/drawing/2014/main" id="{C554B21A-3045-7F74-7406-7DF7F86F16BB}"/>
                </a:ext>
              </a:extLst>
            </p:cNvPr>
            <p:cNvSpPr/>
            <p:nvPr/>
          </p:nvSpPr>
          <p:spPr>
            <a:xfrm>
              <a:off x="3181700"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2" name="Google Shape;122;p3">
              <a:extLst>
                <a:ext uri="{FF2B5EF4-FFF2-40B4-BE49-F238E27FC236}">
                  <a16:creationId xmlns:a16="http://schemas.microsoft.com/office/drawing/2014/main" id="{DE7CE9CA-F68A-257D-0CC0-48AF1F9BF7F7}"/>
                </a:ext>
              </a:extLst>
            </p:cNvPr>
            <p:cNvSpPr/>
            <p:nvPr/>
          </p:nvSpPr>
          <p:spPr>
            <a:xfrm>
              <a:off x="3301209"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3" name="Google Shape;123;p3">
              <a:extLst>
                <a:ext uri="{FF2B5EF4-FFF2-40B4-BE49-F238E27FC236}">
                  <a16:creationId xmlns:a16="http://schemas.microsoft.com/office/drawing/2014/main" id="{EC989167-ADFB-E597-B4B4-599D8FD921DB}"/>
                </a:ext>
              </a:extLst>
            </p:cNvPr>
            <p:cNvSpPr/>
            <p:nvPr/>
          </p:nvSpPr>
          <p:spPr>
            <a:xfrm>
              <a:off x="3420717"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4" name="Google Shape;124;p3">
              <a:extLst>
                <a:ext uri="{FF2B5EF4-FFF2-40B4-BE49-F238E27FC236}">
                  <a16:creationId xmlns:a16="http://schemas.microsoft.com/office/drawing/2014/main" id="{AA636C06-89DE-3605-C153-9314FEC44E56}"/>
                </a:ext>
              </a:extLst>
            </p:cNvPr>
            <p:cNvSpPr/>
            <p:nvPr/>
          </p:nvSpPr>
          <p:spPr>
            <a:xfrm>
              <a:off x="313503"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5" name="Google Shape;125;p3">
              <a:extLst>
                <a:ext uri="{FF2B5EF4-FFF2-40B4-BE49-F238E27FC236}">
                  <a16:creationId xmlns:a16="http://schemas.microsoft.com/office/drawing/2014/main" id="{C5A32CAC-6BE8-59E5-0BE8-2418066D9F98}"/>
                </a:ext>
              </a:extLst>
            </p:cNvPr>
            <p:cNvSpPr/>
            <p:nvPr/>
          </p:nvSpPr>
          <p:spPr>
            <a:xfrm>
              <a:off x="433011"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6" name="Google Shape;126;p3">
              <a:extLst>
                <a:ext uri="{FF2B5EF4-FFF2-40B4-BE49-F238E27FC236}">
                  <a16:creationId xmlns:a16="http://schemas.microsoft.com/office/drawing/2014/main" id="{E2A58ABB-A3DB-F361-FD8C-70B3CF9D212D}"/>
                </a:ext>
              </a:extLst>
            </p:cNvPr>
            <p:cNvSpPr/>
            <p:nvPr/>
          </p:nvSpPr>
          <p:spPr>
            <a:xfrm>
              <a:off x="552519"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7" name="Google Shape;127;p3">
              <a:extLst>
                <a:ext uri="{FF2B5EF4-FFF2-40B4-BE49-F238E27FC236}">
                  <a16:creationId xmlns:a16="http://schemas.microsoft.com/office/drawing/2014/main" id="{75964837-9E51-3C8C-5BB1-9722D0692DA6}"/>
                </a:ext>
              </a:extLst>
            </p:cNvPr>
            <p:cNvSpPr/>
            <p:nvPr/>
          </p:nvSpPr>
          <p:spPr>
            <a:xfrm>
              <a:off x="672027"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8" name="Google Shape;128;p3">
              <a:extLst>
                <a:ext uri="{FF2B5EF4-FFF2-40B4-BE49-F238E27FC236}">
                  <a16:creationId xmlns:a16="http://schemas.microsoft.com/office/drawing/2014/main" id="{AA8914B4-0F8B-CC85-7200-7B06134EF044}"/>
                </a:ext>
              </a:extLst>
            </p:cNvPr>
            <p:cNvSpPr/>
            <p:nvPr/>
          </p:nvSpPr>
          <p:spPr>
            <a:xfrm>
              <a:off x="791536"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9" name="Google Shape;129;p3">
              <a:extLst>
                <a:ext uri="{FF2B5EF4-FFF2-40B4-BE49-F238E27FC236}">
                  <a16:creationId xmlns:a16="http://schemas.microsoft.com/office/drawing/2014/main" id="{F193C1D4-4F5B-F090-73D9-60C15F18DD83}"/>
                </a:ext>
              </a:extLst>
            </p:cNvPr>
            <p:cNvSpPr/>
            <p:nvPr/>
          </p:nvSpPr>
          <p:spPr>
            <a:xfrm>
              <a:off x="911044"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0" name="Google Shape;130;p3">
              <a:extLst>
                <a:ext uri="{FF2B5EF4-FFF2-40B4-BE49-F238E27FC236}">
                  <a16:creationId xmlns:a16="http://schemas.microsoft.com/office/drawing/2014/main" id="{D02CBDC9-E954-81A8-3D59-D5CB33FC8A3F}"/>
                </a:ext>
              </a:extLst>
            </p:cNvPr>
            <p:cNvSpPr/>
            <p:nvPr/>
          </p:nvSpPr>
          <p:spPr>
            <a:xfrm>
              <a:off x="1030552"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1" name="Google Shape;131;p3">
              <a:extLst>
                <a:ext uri="{FF2B5EF4-FFF2-40B4-BE49-F238E27FC236}">
                  <a16:creationId xmlns:a16="http://schemas.microsoft.com/office/drawing/2014/main" id="{9F56BD71-6B62-0152-4057-2F59BCAED156}"/>
                </a:ext>
              </a:extLst>
            </p:cNvPr>
            <p:cNvSpPr/>
            <p:nvPr/>
          </p:nvSpPr>
          <p:spPr>
            <a:xfrm>
              <a:off x="1150060"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2" name="Google Shape;132;p3">
              <a:extLst>
                <a:ext uri="{FF2B5EF4-FFF2-40B4-BE49-F238E27FC236}">
                  <a16:creationId xmlns:a16="http://schemas.microsoft.com/office/drawing/2014/main" id="{7707C780-E103-56B8-DA29-FC8463E727F6}"/>
                </a:ext>
              </a:extLst>
            </p:cNvPr>
            <p:cNvSpPr/>
            <p:nvPr/>
          </p:nvSpPr>
          <p:spPr>
            <a:xfrm>
              <a:off x="1269568"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3" name="Google Shape;133;p3">
              <a:extLst>
                <a:ext uri="{FF2B5EF4-FFF2-40B4-BE49-F238E27FC236}">
                  <a16:creationId xmlns:a16="http://schemas.microsoft.com/office/drawing/2014/main" id="{BF4C1322-7D14-8EE5-0A48-11C0806CDF09}"/>
                </a:ext>
              </a:extLst>
            </p:cNvPr>
            <p:cNvSpPr/>
            <p:nvPr/>
          </p:nvSpPr>
          <p:spPr>
            <a:xfrm>
              <a:off x="1389077"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4" name="Google Shape;134;p3">
              <a:extLst>
                <a:ext uri="{FF2B5EF4-FFF2-40B4-BE49-F238E27FC236}">
                  <a16:creationId xmlns:a16="http://schemas.microsoft.com/office/drawing/2014/main" id="{50F84092-D4EF-FEDD-13D9-85DEE29354CC}"/>
                </a:ext>
              </a:extLst>
            </p:cNvPr>
            <p:cNvSpPr/>
            <p:nvPr/>
          </p:nvSpPr>
          <p:spPr>
            <a:xfrm>
              <a:off x="1508585"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5" name="Google Shape;135;p3">
              <a:extLst>
                <a:ext uri="{FF2B5EF4-FFF2-40B4-BE49-F238E27FC236}">
                  <a16:creationId xmlns:a16="http://schemas.microsoft.com/office/drawing/2014/main" id="{28AFB62A-865E-6613-5ECC-D4DF4323276E}"/>
                </a:ext>
              </a:extLst>
            </p:cNvPr>
            <p:cNvSpPr/>
            <p:nvPr/>
          </p:nvSpPr>
          <p:spPr>
            <a:xfrm>
              <a:off x="1628093"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6" name="Google Shape;136;p3">
              <a:extLst>
                <a:ext uri="{FF2B5EF4-FFF2-40B4-BE49-F238E27FC236}">
                  <a16:creationId xmlns:a16="http://schemas.microsoft.com/office/drawing/2014/main" id="{5D0EC3E5-B8DF-DD2C-89B0-38C4D49E8EEC}"/>
                </a:ext>
              </a:extLst>
            </p:cNvPr>
            <p:cNvSpPr/>
            <p:nvPr/>
          </p:nvSpPr>
          <p:spPr>
            <a:xfrm>
              <a:off x="1747601"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7" name="Google Shape;137;p3">
              <a:extLst>
                <a:ext uri="{FF2B5EF4-FFF2-40B4-BE49-F238E27FC236}">
                  <a16:creationId xmlns:a16="http://schemas.microsoft.com/office/drawing/2014/main" id="{EFE7FB9E-4862-7FAB-46BE-7027FCCD08E7}"/>
                </a:ext>
              </a:extLst>
            </p:cNvPr>
            <p:cNvSpPr/>
            <p:nvPr/>
          </p:nvSpPr>
          <p:spPr>
            <a:xfrm>
              <a:off x="1867110"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8" name="Google Shape;138;p3">
              <a:extLst>
                <a:ext uri="{FF2B5EF4-FFF2-40B4-BE49-F238E27FC236}">
                  <a16:creationId xmlns:a16="http://schemas.microsoft.com/office/drawing/2014/main" id="{4E80CC28-D717-2323-8A9D-5FBBC75165D6}"/>
                </a:ext>
              </a:extLst>
            </p:cNvPr>
            <p:cNvSpPr/>
            <p:nvPr/>
          </p:nvSpPr>
          <p:spPr>
            <a:xfrm>
              <a:off x="1986618"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9" name="Google Shape;139;p3">
              <a:extLst>
                <a:ext uri="{FF2B5EF4-FFF2-40B4-BE49-F238E27FC236}">
                  <a16:creationId xmlns:a16="http://schemas.microsoft.com/office/drawing/2014/main" id="{ED9D2BE2-6898-CE36-6884-353C15BB1F88}"/>
                </a:ext>
              </a:extLst>
            </p:cNvPr>
            <p:cNvSpPr/>
            <p:nvPr/>
          </p:nvSpPr>
          <p:spPr>
            <a:xfrm>
              <a:off x="2106126"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0" name="Google Shape;140;p3">
              <a:extLst>
                <a:ext uri="{FF2B5EF4-FFF2-40B4-BE49-F238E27FC236}">
                  <a16:creationId xmlns:a16="http://schemas.microsoft.com/office/drawing/2014/main" id="{05BBB2E1-65B1-DBA3-F432-7E47885F323C}"/>
                </a:ext>
              </a:extLst>
            </p:cNvPr>
            <p:cNvSpPr/>
            <p:nvPr/>
          </p:nvSpPr>
          <p:spPr>
            <a:xfrm>
              <a:off x="2225634"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1" name="Google Shape;141;p3">
              <a:extLst>
                <a:ext uri="{FF2B5EF4-FFF2-40B4-BE49-F238E27FC236}">
                  <a16:creationId xmlns:a16="http://schemas.microsoft.com/office/drawing/2014/main" id="{D1EE23A8-BECB-46AE-391B-482CE6CA5CEC}"/>
                </a:ext>
              </a:extLst>
            </p:cNvPr>
            <p:cNvSpPr/>
            <p:nvPr/>
          </p:nvSpPr>
          <p:spPr>
            <a:xfrm>
              <a:off x="2345143"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2" name="Google Shape;142;p3">
              <a:extLst>
                <a:ext uri="{FF2B5EF4-FFF2-40B4-BE49-F238E27FC236}">
                  <a16:creationId xmlns:a16="http://schemas.microsoft.com/office/drawing/2014/main" id="{EFE33D25-2185-A18F-761C-9E1AA84044CB}"/>
                </a:ext>
              </a:extLst>
            </p:cNvPr>
            <p:cNvSpPr/>
            <p:nvPr/>
          </p:nvSpPr>
          <p:spPr>
            <a:xfrm>
              <a:off x="2464651"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3" name="Google Shape;143;p3">
              <a:extLst>
                <a:ext uri="{FF2B5EF4-FFF2-40B4-BE49-F238E27FC236}">
                  <a16:creationId xmlns:a16="http://schemas.microsoft.com/office/drawing/2014/main" id="{10BA0C3B-6B52-0BC2-C7DA-FCF762F1EF02}"/>
                </a:ext>
              </a:extLst>
            </p:cNvPr>
            <p:cNvSpPr/>
            <p:nvPr/>
          </p:nvSpPr>
          <p:spPr>
            <a:xfrm>
              <a:off x="2584159"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4" name="Google Shape;144;p3">
              <a:extLst>
                <a:ext uri="{FF2B5EF4-FFF2-40B4-BE49-F238E27FC236}">
                  <a16:creationId xmlns:a16="http://schemas.microsoft.com/office/drawing/2014/main" id="{3EEBA2B0-0C59-347C-C08D-345F7C8E868F}"/>
                </a:ext>
              </a:extLst>
            </p:cNvPr>
            <p:cNvSpPr/>
            <p:nvPr/>
          </p:nvSpPr>
          <p:spPr>
            <a:xfrm>
              <a:off x="2703667"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5" name="Google Shape;145;p3">
              <a:extLst>
                <a:ext uri="{FF2B5EF4-FFF2-40B4-BE49-F238E27FC236}">
                  <a16:creationId xmlns:a16="http://schemas.microsoft.com/office/drawing/2014/main" id="{25BA9CA7-1A31-5921-DEDE-859A564E8398}"/>
                </a:ext>
              </a:extLst>
            </p:cNvPr>
            <p:cNvSpPr/>
            <p:nvPr/>
          </p:nvSpPr>
          <p:spPr>
            <a:xfrm>
              <a:off x="2823176"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6" name="Google Shape;146;p3">
              <a:extLst>
                <a:ext uri="{FF2B5EF4-FFF2-40B4-BE49-F238E27FC236}">
                  <a16:creationId xmlns:a16="http://schemas.microsoft.com/office/drawing/2014/main" id="{66678C75-C162-0619-BB9D-F4CE7575B4C0}"/>
                </a:ext>
              </a:extLst>
            </p:cNvPr>
            <p:cNvSpPr/>
            <p:nvPr/>
          </p:nvSpPr>
          <p:spPr>
            <a:xfrm>
              <a:off x="2942684"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7" name="Google Shape;147;p3">
              <a:extLst>
                <a:ext uri="{FF2B5EF4-FFF2-40B4-BE49-F238E27FC236}">
                  <a16:creationId xmlns:a16="http://schemas.microsoft.com/office/drawing/2014/main" id="{9287833D-F9AC-C0E8-38E7-B686D0115C4B}"/>
                </a:ext>
              </a:extLst>
            </p:cNvPr>
            <p:cNvSpPr/>
            <p:nvPr/>
          </p:nvSpPr>
          <p:spPr>
            <a:xfrm>
              <a:off x="3062192"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8" name="Google Shape;148;p3">
              <a:extLst>
                <a:ext uri="{FF2B5EF4-FFF2-40B4-BE49-F238E27FC236}">
                  <a16:creationId xmlns:a16="http://schemas.microsoft.com/office/drawing/2014/main" id="{685AFE5B-E199-EAC6-B183-767060AD9116}"/>
                </a:ext>
              </a:extLst>
            </p:cNvPr>
            <p:cNvSpPr/>
            <p:nvPr/>
          </p:nvSpPr>
          <p:spPr>
            <a:xfrm>
              <a:off x="3181700"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9" name="Google Shape;149;p3">
              <a:extLst>
                <a:ext uri="{FF2B5EF4-FFF2-40B4-BE49-F238E27FC236}">
                  <a16:creationId xmlns:a16="http://schemas.microsoft.com/office/drawing/2014/main" id="{1DD4F243-FB8D-88D7-1CD9-BC9B683FCD53}"/>
                </a:ext>
              </a:extLst>
            </p:cNvPr>
            <p:cNvSpPr/>
            <p:nvPr/>
          </p:nvSpPr>
          <p:spPr>
            <a:xfrm>
              <a:off x="3301209"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0" name="Google Shape;150;p3">
              <a:extLst>
                <a:ext uri="{FF2B5EF4-FFF2-40B4-BE49-F238E27FC236}">
                  <a16:creationId xmlns:a16="http://schemas.microsoft.com/office/drawing/2014/main" id="{3F0FA7E8-6DF4-6132-A8DA-9D73C1A8176D}"/>
                </a:ext>
              </a:extLst>
            </p:cNvPr>
            <p:cNvSpPr/>
            <p:nvPr/>
          </p:nvSpPr>
          <p:spPr>
            <a:xfrm>
              <a:off x="3420717"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1" name="Google Shape;151;p3">
              <a:extLst>
                <a:ext uri="{FF2B5EF4-FFF2-40B4-BE49-F238E27FC236}">
                  <a16:creationId xmlns:a16="http://schemas.microsoft.com/office/drawing/2014/main" id="{0BDEC705-0DCD-410E-6F15-45DC7F0148E1}"/>
                </a:ext>
              </a:extLst>
            </p:cNvPr>
            <p:cNvSpPr/>
            <p:nvPr/>
          </p:nvSpPr>
          <p:spPr>
            <a:xfrm>
              <a:off x="313503"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2" name="Google Shape;152;p3">
              <a:extLst>
                <a:ext uri="{FF2B5EF4-FFF2-40B4-BE49-F238E27FC236}">
                  <a16:creationId xmlns:a16="http://schemas.microsoft.com/office/drawing/2014/main" id="{DF02F047-51E2-58D7-FE78-E2F30605BF45}"/>
                </a:ext>
              </a:extLst>
            </p:cNvPr>
            <p:cNvSpPr/>
            <p:nvPr/>
          </p:nvSpPr>
          <p:spPr>
            <a:xfrm>
              <a:off x="433011"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3" name="Google Shape;153;p3">
              <a:extLst>
                <a:ext uri="{FF2B5EF4-FFF2-40B4-BE49-F238E27FC236}">
                  <a16:creationId xmlns:a16="http://schemas.microsoft.com/office/drawing/2014/main" id="{6D215F4D-7540-83B1-59E4-C19421EE5809}"/>
                </a:ext>
              </a:extLst>
            </p:cNvPr>
            <p:cNvSpPr/>
            <p:nvPr/>
          </p:nvSpPr>
          <p:spPr>
            <a:xfrm>
              <a:off x="552519"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4" name="Google Shape;154;p3">
              <a:extLst>
                <a:ext uri="{FF2B5EF4-FFF2-40B4-BE49-F238E27FC236}">
                  <a16:creationId xmlns:a16="http://schemas.microsoft.com/office/drawing/2014/main" id="{BF51061B-D512-E6FD-41CE-A3F2068DEE0E}"/>
                </a:ext>
              </a:extLst>
            </p:cNvPr>
            <p:cNvSpPr/>
            <p:nvPr/>
          </p:nvSpPr>
          <p:spPr>
            <a:xfrm>
              <a:off x="672027"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5" name="Google Shape;155;p3">
              <a:extLst>
                <a:ext uri="{FF2B5EF4-FFF2-40B4-BE49-F238E27FC236}">
                  <a16:creationId xmlns:a16="http://schemas.microsoft.com/office/drawing/2014/main" id="{4E62E93B-3BD4-A3B4-5348-A4AB8ED1C746}"/>
                </a:ext>
              </a:extLst>
            </p:cNvPr>
            <p:cNvSpPr/>
            <p:nvPr/>
          </p:nvSpPr>
          <p:spPr>
            <a:xfrm>
              <a:off x="791536"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6" name="Google Shape;156;p3">
              <a:extLst>
                <a:ext uri="{FF2B5EF4-FFF2-40B4-BE49-F238E27FC236}">
                  <a16:creationId xmlns:a16="http://schemas.microsoft.com/office/drawing/2014/main" id="{24955EE9-7675-567D-381C-8B31A6664676}"/>
                </a:ext>
              </a:extLst>
            </p:cNvPr>
            <p:cNvSpPr/>
            <p:nvPr/>
          </p:nvSpPr>
          <p:spPr>
            <a:xfrm>
              <a:off x="911044"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7" name="Google Shape;157;p3">
              <a:extLst>
                <a:ext uri="{FF2B5EF4-FFF2-40B4-BE49-F238E27FC236}">
                  <a16:creationId xmlns:a16="http://schemas.microsoft.com/office/drawing/2014/main" id="{C99C4DA0-BEA4-2052-BD16-A03A96518E19}"/>
                </a:ext>
              </a:extLst>
            </p:cNvPr>
            <p:cNvSpPr/>
            <p:nvPr/>
          </p:nvSpPr>
          <p:spPr>
            <a:xfrm>
              <a:off x="1030552"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8" name="Google Shape;158;p3">
              <a:extLst>
                <a:ext uri="{FF2B5EF4-FFF2-40B4-BE49-F238E27FC236}">
                  <a16:creationId xmlns:a16="http://schemas.microsoft.com/office/drawing/2014/main" id="{6627E52C-6F88-AD4C-E094-A9082E8957D1}"/>
                </a:ext>
              </a:extLst>
            </p:cNvPr>
            <p:cNvSpPr/>
            <p:nvPr/>
          </p:nvSpPr>
          <p:spPr>
            <a:xfrm>
              <a:off x="1150060"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9" name="Google Shape;159;p3">
              <a:extLst>
                <a:ext uri="{FF2B5EF4-FFF2-40B4-BE49-F238E27FC236}">
                  <a16:creationId xmlns:a16="http://schemas.microsoft.com/office/drawing/2014/main" id="{D8B4A1F0-2C2E-40AC-A83D-E0F0959C0F32}"/>
                </a:ext>
              </a:extLst>
            </p:cNvPr>
            <p:cNvSpPr/>
            <p:nvPr/>
          </p:nvSpPr>
          <p:spPr>
            <a:xfrm>
              <a:off x="1269568"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0" name="Google Shape;160;p3">
              <a:extLst>
                <a:ext uri="{FF2B5EF4-FFF2-40B4-BE49-F238E27FC236}">
                  <a16:creationId xmlns:a16="http://schemas.microsoft.com/office/drawing/2014/main" id="{1D4A98B8-30E7-611A-66D6-BDDB12729451}"/>
                </a:ext>
              </a:extLst>
            </p:cNvPr>
            <p:cNvSpPr/>
            <p:nvPr/>
          </p:nvSpPr>
          <p:spPr>
            <a:xfrm>
              <a:off x="1389077"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1" name="Google Shape;161;p3">
              <a:extLst>
                <a:ext uri="{FF2B5EF4-FFF2-40B4-BE49-F238E27FC236}">
                  <a16:creationId xmlns:a16="http://schemas.microsoft.com/office/drawing/2014/main" id="{072FCA6E-03DE-C47E-780D-6CB42BB2BEDF}"/>
                </a:ext>
              </a:extLst>
            </p:cNvPr>
            <p:cNvSpPr/>
            <p:nvPr/>
          </p:nvSpPr>
          <p:spPr>
            <a:xfrm>
              <a:off x="1508585"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2" name="Google Shape;162;p3">
              <a:extLst>
                <a:ext uri="{FF2B5EF4-FFF2-40B4-BE49-F238E27FC236}">
                  <a16:creationId xmlns:a16="http://schemas.microsoft.com/office/drawing/2014/main" id="{37E7AFC7-6105-ADF2-46E0-82E50FD26264}"/>
                </a:ext>
              </a:extLst>
            </p:cNvPr>
            <p:cNvSpPr/>
            <p:nvPr/>
          </p:nvSpPr>
          <p:spPr>
            <a:xfrm>
              <a:off x="1628093"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3" name="Google Shape;163;p3">
              <a:extLst>
                <a:ext uri="{FF2B5EF4-FFF2-40B4-BE49-F238E27FC236}">
                  <a16:creationId xmlns:a16="http://schemas.microsoft.com/office/drawing/2014/main" id="{A22399B6-523C-F48B-4665-C5F8428D25C0}"/>
                </a:ext>
              </a:extLst>
            </p:cNvPr>
            <p:cNvSpPr/>
            <p:nvPr/>
          </p:nvSpPr>
          <p:spPr>
            <a:xfrm>
              <a:off x="1747601"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4" name="Google Shape;164;p3">
              <a:extLst>
                <a:ext uri="{FF2B5EF4-FFF2-40B4-BE49-F238E27FC236}">
                  <a16:creationId xmlns:a16="http://schemas.microsoft.com/office/drawing/2014/main" id="{508FB9C6-2461-2C95-7ADA-74A2619FF726}"/>
                </a:ext>
              </a:extLst>
            </p:cNvPr>
            <p:cNvSpPr/>
            <p:nvPr/>
          </p:nvSpPr>
          <p:spPr>
            <a:xfrm>
              <a:off x="1867110"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5" name="Google Shape;165;p3">
              <a:extLst>
                <a:ext uri="{FF2B5EF4-FFF2-40B4-BE49-F238E27FC236}">
                  <a16:creationId xmlns:a16="http://schemas.microsoft.com/office/drawing/2014/main" id="{95490C77-AE6B-348E-BBD7-E2A90299D32E}"/>
                </a:ext>
              </a:extLst>
            </p:cNvPr>
            <p:cNvSpPr/>
            <p:nvPr/>
          </p:nvSpPr>
          <p:spPr>
            <a:xfrm>
              <a:off x="1986618"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6" name="Google Shape;166;p3">
              <a:extLst>
                <a:ext uri="{FF2B5EF4-FFF2-40B4-BE49-F238E27FC236}">
                  <a16:creationId xmlns:a16="http://schemas.microsoft.com/office/drawing/2014/main" id="{7023B9FE-98E2-0527-669D-244E0E7C04E3}"/>
                </a:ext>
              </a:extLst>
            </p:cNvPr>
            <p:cNvSpPr/>
            <p:nvPr/>
          </p:nvSpPr>
          <p:spPr>
            <a:xfrm>
              <a:off x="2106126"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7" name="Google Shape;167;p3">
              <a:extLst>
                <a:ext uri="{FF2B5EF4-FFF2-40B4-BE49-F238E27FC236}">
                  <a16:creationId xmlns:a16="http://schemas.microsoft.com/office/drawing/2014/main" id="{D398E57E-6ED3-47BA-9385-D039582F705E}"/>
                </a:ext>
              </a:extLst>
            </p:cNvPr>
            <p:cNvSpPr/>
            <p:nvPr/>
          </p:nvSpPr>
          <p:spPr>
            <a:xfrm>
              <a:off x="2225634"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8" name="Google Shape;168;p3">
              <a:extLst>
                <a:ext uri="{FF2B5EF4-FFF2-40B4-BE49-F238E27FC236}">
                  <a16:creationId xmlns:a16="http://schemas.microsoft.com/office/drawing/2014/main" id="{ACE677B6-AC4A-1320-F16A-48440091F715}"/>
                </a:ext>
              </a:extLst>
            </p:cNvPr>
            <p:cNvSpPr/>
            <p:nvPr/>
          </p:nvSpPr>
          <p:spPr>
            <a:xfrm>
              <a:off x="2345143"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9" name="Google Shape;169;p3">
              <a:extLst>
                <a:ext uri="{FF2B5EF4-FFF2-40B4-BE49-F238E27FC236}">
                  <a16:creationId xmlns:a16="http://schemas.microsoft.com/office/drawing/2014/main" id="{9A4974B5-48B3-F0FD-9569-21C0D3EF309C}"/>
                </a:ext>
              </a:extLst>
            </p:cNvPr>
            <p:cNvSpPr/>
            <p:nvPr/>
          </p:nvSpPr>
          <p:spPr>
            <a:xfrm>
              <a:off x="2464651"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0" name="Google Shape;170;p3">
              <a:extLst>
                <a:ext uri="{FF2B5EF4-FFF2-40B4-BE49-F238E27FC236}">
                  <a16:creationId xmlns:a16="http://schemas.microsoft.com/office/drawing/2014/main" id="{F4AEB0E9-E18F-3C49-4135-78697C194D5A}"/>
                </a:ext>
              </a:extLst>
            </p:cNvPr>
            <p:cNvSpPr/>
            <p:nvPr/>
          </p:nvSpPr>
          <p:spPr>
            <a:xfrm>
              <a:off x="2584159"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1" name="Google Shape;171;p3">
              <a:extLst>
                <a:ext uri="{FF2B5EF4-FFF2-40B4-BE49-F238E27FC236}">
                  <a16:creationId xmlns:a16="http://schemas.microsoft.com/office/drawing/2014/main" id="{901AFA79-9657-23DB-22D0-EB4E526446E5}"/>
                </a:ext>
              </a:extLst>
            </p:cNvPr>
            <p:cNvSpPr/>
            <p:nvPr/>
          </p:nvSpPr>
          <p:spPr>
            <a:xfrm>
              <a:off x="2703667"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2" name="Google Shape;172;p3">
              <a:extLst>
                <a:ext uri="{FF2B5EF4-FFF2-40B4-BE49-F238E27FC236}">
                  <a16:creationId xmlns:a16="http://schemas.microsoft.com/office/drawing/2014/main" id="{B90B74C9-B505-0304-8963-15D2BCD9B683}"/>
                </a:ext>
              </a:extLst>
            </p:cNvPr>
            <p:cNvSpPr/>
            <p:nvPr/>
          </p:nvSpPr>
          <p:spPr>
            <a:xfrm>
              <a:off x="2823176"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3" name="Google Shape;173;p3">
              <a:extLst>
                <a:ext uri="{FF2B5EF4-FFF2-40B4-BE49-F238E27FC236}">
                  <a16:creationId xmlns:a16="http://schemas.microsoft.com/office/drawing/2014/main" id="{213F044B-00D2-1D40-047A-F16D398BF37E}"/>
                </a:ext>
              </a:extLst>
            </p:cNvPr>
            <p:cNvSpPr/>
            <p:nvPr/>
          </p:nvSpPr>
          <p:spPr>
            <a:xfrm>
              <a:off x="2942684"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4" name="Google Shape;174;p3">
              <a:extLst>
                <a:ext uri="{FF2B5EF4-FFF2-40B4-BE49-F238E27FC236}">
                  <a16:creationId xmlns:a16="http://schemas.microsoft.com/office/drawing/2014/main" id="{A84AA750-2988-6C52-BB82-16C6274C19C1}"/>
                </a:ext>
              </a:extLst>
            </p:cNvPr>
            <p:cNvSpPr/>
            <p:nvPr/>
          </p:nvSpPr>
          <p:spPr>
            <a:xfrm>
              <a:off x="3062192"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5" name="Google Shape;175;p3">
              <a:extLst>
                <a:ext uri="{FF2B5EF4-FFF2-40B4-BE49-F238E27FC236}">
                  <a16:creationId xmlns:a16="http://schemas.microsoft.com/office/drawing/2014/main" id="{B4536328-24E4-B2A3-15BE-E078D412E78D}"/>
                </a:ext>
              </a:extLst>
            </p:cNvPr>
            <p:cNvSpPr/>
            <p:nvPr/>
          </p:nvSpPr>
          <p:spPr>
            <a:xfrm>
              <a:off x="3181700"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6" name="Google Shape;176;p3">
              <a:extLst>
                <a:ext uri="{FF2B5EF4-FFF2-40B4-BE49-F238E27FC236}">
                  <a16:creationId xmlns:a16="http://schemas.microsoft.com/office/drawing/2014/main" id="{39D209A3-A666-0603-783D-8D9C897A8299}"/>
                </a:ext>
              </a:extLst>
            </p:cNvPr>
            <p:cNvSpPr/>
            <p:nvPr/>
          </p:nvSpPr>
          <p:spPr>
            <a:xfrm>
              <a:off x="3301209"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7" name="Google Shape;177;p3">
              <a:extLst>
                <a:ext uri="{FF2B5EF4-FFF2-40B4-BE49-F238E27FC236}">
                  <a16:creationId xmlns:a16="http://schemas.microsoft.com/office/drawing/2014/main" id="{60F408C1-F287-A578-31DD-B862EE3B5932}"/>
                </a:ext>
              </a:extLst>
            </p:cNvPr>
            <p:cNvSpPr/>
            <p:nvPr/>
          </p:nvSpPr>
          <p:spPr>
            <a:xfrm>
              <a:off x="3420717"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8" name="Google Shape;178;p3">
              <a:extLst>
                <a:ext uri="{FF2B5EF4-FFF2-40B4-BE49-F238E27FC236}">
                  <a16:creationId xmlns:a16="http://schemas.microsoft.com/office/drawing/2014/main" id="{CF26B621-D1E8-F91F-F8E5-0EE2F7599651}"/>
                </a:ext>
              </a:extLst>
            </p:cNvPr>
            <p:cNvSpPr/>
            <p:nvPr/>
          </p:nvSpPr>
          <p:spPr>
            <a:xfrm>
              <a:off x="313503"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9" name="Google Shape;179;p3">
              <a:extLst>
                <a:ext uri="{FF2B5EF4-FFF2-40B4-BE49-F238E27FC236}">
                  <a16:creationId xmlns:a16="http://schemas.microsoft.com/office/drawing/2014/main" id="{E9C970AF-2860-9539-364C-1194D3723679}"/>
                </a:ext>
              </a:extLst>
            </p:cNvPr>
            <p:cNvSpPr/>
            <p:nvPr/>
          </p:nvSpPr>
          <p:spPr>
            <a:xfrm>
              <a:off x="433011"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0" name="Google Shape;180;p3">
              <a:extLst>
                <a:ext uri="{FF2B5EF4-FFF2-40B4-BE49-F238E27FC236}">
                  <a16:creationId xmlns:a16="http://schemas.microsoft.com/office/drawing/2014/main" id="{C8578015-53C2-05F2-5594-36D9A6C15C40}"/>
                </a:ext>
              </a:extLst>
            </p:cNvPr>
            <p:cNvSpPr/>
            <p:nvPr/>
          </p:nvSpPr>
          <p:spPr>
            <a:xfrm>
              <a:off x="552519"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1" name="Google Shape;181;p3">
              <a:extLst>
                <a:ext uri="{FF2B5EF4-FFF2-40B4-BE49-F238E27FC236}">
                  <a16:creationId xmlns:a16="http://schemas.microsoft.com/office/drawing/2014/main" id="{A4D672F9-BEBD-6B93-62BD-87A0A16F21E4}"/>
                </a:ext>
              </a:extLst>
            </p:cNvPr>
            <p:cNvSpPr/>
            <p:nvPr/>
          </p:nvSpPr>
          <p:spPr>
            <a:xfrm>
              <a:off x="672027"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2" name="Google Shape;182;p3">
              <a:extLst>
                <a:ext uri="{FF2B5EF4-FFF2-40B4-BE49-F238E27FC236}">
                  <a16:creationId xmlns:a16="http://schemas.microsoft.com/office/drawing/2014/main" id="{5DDDE940-76E8-D3AD-80E3-96DAE87B0B85}"/>
                </a:ext>
              </a:extLst>
            </p:cNvPr>
            <p:cNvSpPr/>
            <p:nvPr/>
          </p:nvSpPr>
          <p:spPr>
            <a:xfrm>
              <a:off x="791536"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3" name="Google Shape;183;p3">
              <a:extLst>
                <a:ext uri="{FF2B5EF4-FFF2-40B4-BE49-F238E27FC236}">
                  <a16:creationId xmlns:a16="http://schemas.microsoft.com/office/drawing/2014/main" id="{EF33A954-266B-C7B2-CED1-5BEB31D9309A}"/>
                </a:ext>
              </a:extLst>
            </p:cNvPr>
            <p:cNvSpPr/>
            <p:nvPr/>
          </p:nvSpPr>
          <p:spPr>
            <a:xfrm>
              <a:off x="911044"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4" name="Google Shape;184;p3">
              <a:extLst>
                <a:ext uri="{FF2B5EF4-FFF2-40B4-BE49-F238E27FC236}">
                  <a16:creationId xmlns:a16="http://schemas.microsoft.com/office/drawing/2014/main" id="{8FC5A88F-D5F9-8B6F-DABB-37A7CA44030D}"/>
                </a:ext>
              </a:extLst>
            </p:cNvPr>
            <p:cNvSpPr/>
            <p:nvPr/>
          </p:nvSpPr>
          <p:spPr>
            <a:xfrm>
              <a:off x="1030552"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5" name="Google Shape;185;p3">
              <a:extLst>
                <a:ext uri="{FF2B5EF4-FFF2-40B4-BE49-F238E27FC236}">
                  <a16:creationId xmlns:a16="http://schemas.microsoft.com/office/drawing/2014/main" id="{86093996-ABA7-B502-23C2-4981E12E4107}"/>
                </a:ext>
              </a:extLst>
            </p:cNvPr>
            <p:cNvSpPr/>
            <p:nvPr/>
          </p:nvSpPr>
          <p:spPr>
            <a:xfrm>
              <a:off x="1150060"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6" name="Google Shape;186;p3">
              <a:extLst>
                <a:ext uri="{FF2B5EF4-FFF2-40B4-BE49-F238E27FC236}">
                  <a16:creationId xmlns:a16="http://schemas.microsoft.com/office/drawing/2014/main" id="{F86C55A7-5960-D396-733B-C8DE31D3D060}"/>
                </a:ext>
              </a:extLst>
            </p:cNvPr>
            <p:cNvSpPr/>
            <p:nvPr/>
          </p:nvSpPr>
          <p:spPr>
            <a:xfrm>
              <a:off x="1269568"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7" name="Google Shape;187;p3">
              <a:extLst>
                <a:ext uri="{FF2B5EF4-FFF2-40B4-BE49-F238E27FC236}">
                  <a16:creationId xmlns:a16="http://schemas.microsoft.com/office/drawing/2014/main" id="{9C0DF109-8656-47E8-C797-0415F8407955}"/>
                </a:ext>
              </a:extLst>
            </p:cNvPr>
            <p:cNvSpPr/>
            <p:nvPr/>
          </p:nvSpPr>
          <p:spPr>
            <a:xfrm>
              <a:off x="1389077"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8" name="Google Shape;188;p3">
              <a:extLst>
                <a:ext uri="{FF2B5EF4-FFF2-40B4-BE49-F238E27FC236}">
                  <a16:creationId xmlns:a16="http://schemas.microsoft.com/office/drawing/2014/main" id="{D19DD204-6793-163A-0BC0-8450F3301C9A}"/>
                </a:ext>
              </a:extLst>
            </p:cNvPr>
            <p:cNvSpPr/>
            <p:nvPr/>
          </p:nvSpPr>
          <p:spPr>
            <a:xfrm>
              <a:off x="1508585"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9" name="Google Shape;189;p3">
              <a:extLst>
                <a:ext uri="{FF2B5EF4-FFF2-40B4-BE49-F238E27FC236}">
                  <a16:creationId xmlns:a16="http://schemas.microsoft.com/office/drawing/2014/main" id="{E19BAF85-1785-1FFC-4CB0-52B7ADA3E9A2}"/>
                </a:ext>
              </a:extLst>
            </p:cNvPr>
            <p:cNvSpPr/>
            <p:nvPr/>
          </p:nvSpPr>
          <p:spPr>
            <a:xfrm>
              <a:off x="1628093"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0" name="Google Shape;190;p3">
              <a:extLst>
                <a:ext uri="{FF2B5EF4-FFF2-40B4-BE49-F238E27FC236}">
                  <a16:creationId xmlns:a16="http://schemas.microsoft.com/office/drawing/2014/main" id="{2E016AA0-4E51-0693-316A-A05BCC4D4B63}"/>
                </a:ext>
              </a:extLst>
            </p:cNvPr>
            <p:cNvSpPr/>
            <p:nvPr/>
          </p:nvSpPr>
          <p:spPr>
            <a:xfrm>
              <a:off x="1747601"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1" name="Google Shape;191;p3">
              <a:extLst>
                <a:ext uri="{FF2B5EF4-FFF2-40B4-BE49-F238E27FC236}">
                  <a16:creationId xmlns:a16="http://schemas.microsoft.com/office/drawing/2014/main" id="{D48F6964-2DE5-9820-A78B-87BFC5877494}"/>
                </a:ext>
              </a:extLst>
            </p:cNvPr>
            <p:cNvSpPr/>
            <p:nvPr/>
          </p:nvSpPr>
          <p:spPr>
            <a:xfrm>
              <a:off x="1867110"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2" name="Google Shape;192;p3">
              <a:extLst>
                <a:ext uri="{FF2B5EF4-FFF2-40B4-BE49-F238E27FC236}">
                  <a16:creationId xmlns:a16="http://schemas.microsoft.com/office/drawing/2014/main" id="{23E8EBB1-1946-2921-2A84-A9C74E1B0971}"/>
                </a:ext>
              </a:extLst>
            </p:cNvPr>
            <p:cNvSpPr/>
            <p:nvPr/>
          </p:nvSpPr>
          <p:spPr>
            <a:xfrm>
              <a:off x="1986618"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3" name="Google Shape;193;p3">
              <a:extLst>
                <a:ext uri="{FF2B5EF4-FFF2-40B4-BE49-F238E27FC236}">
                  <a16:creationId xmlns:a16="http://schemas.microsoft.com/office/drawing/2014/main" id="{82C0057A-C3DA-B799-40AD-443DF61262E2}"/>
                </a:ext>
              </a:extLst>
            </p:cNvPr>
            <p:cNvSpPr/>
            <p:nvPr/>
          </p:nvSpPr>
          <p:spPr>
            <a:xfrm>
              <a:off x="2106126"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4" name="Google Shape;194;p3">
              <a:extLst>
                <a:ext uri="{FF2B5EF4-FFF2-40B4-BE49-F238E27FC236}">
                  <a16:creationId xmlns:a16="http://schemas.microsoft.com/office/drawing/2014/main" id="{05D9DA84-F62B-93F1-0434-9095B3278D9E}"/>
                </a:ext>
              </a:extLst>
            </p:cNvPr>
            <p:cNvSpPr/>
            <p:nvPr/>
          </p:nvSpPr>
          <p:spPr>
            <a:xfrm>
              <a:off x="2225634"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5" name="Google Shape;195;p3">
              <a:extLst>
                <a:ext uri="{FF2B5EF4-FFF2-40B4-BE49-F238E27FC236}">
                  <a16:creationId xmlns:a16="http://schemas.microsoft.com/office/drawing/2014/main" id="{8FE80794-D339-75B2-6F88-F75EA14610DB}"/>
                </a:ext>
              </a:extLst>
            </p:cNvPr>
            <p:cNvSpPr/>
            <p:nvPr/>
          </p:nvSpPr>
          <p:spPr>
            <a:xfrm>
              <a:off x="2345143"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6" name="Google Shape;196;p3">
              <a:extLst>
                <a:ext uri="{FF2B5EF4-FFF2-40B4-BE49-F238E27FC236}">
                  <a16:creationId xmlns:a16="http://schemas.microsoft.com/office/drawing/2014/main" id="{92B1969A-325D-563D-CDD6-F74F6666DDEF}"/>
                </a:ext>
              </a:extLst>
            </p:cNvPr>
            <p:cNvSpPr/>
            <p:nvPr/>
          </p:nvSpPr>
          <p:spPr>
            <a:xfrm>
              <a:off x="2464651"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7" name="Google Shape;197;p3">
              <a:extLst>
                <a:ext uri="{FF2B5EF4-FFF2-40B4-BE49-F238E27FC236}">
                  <a16:creationId xmlns:a16="http://schemas.microsoft.com/office/drawing/2014/main" id="{36CE1EB9-594C-2892-25B2-548660B9DA2D}"/>
                </a:ext>
              </a:extLst>
            </p:cNvPr>
            <p:cNvSpPr/>
            <p:nvPr/>
          </p:nvSpPr>
          <p:spPr>
            <a:xfrm>
              <a:off x="2584159"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8" name="Google Shape;198;p3">
              <a:extLst>
                <a:ext uri="{FF2B5EF4-FFF2-40B4-BE49-F238E27FC236}">
                  <a16:creationId xmlns:a16="http://schemas.microsoft.com/office/drawing/2014/main" id="{2A1A0393-8C84-84F1-1243-6DF577C690DC}"/>
                </a:ext>
              </a:extLst>
            </p:cNvPr>
            <p:cNvSpPr/>
            <p:nvPr/>
          </p:nvSpPr>
          <p:spPr>
            <a:xfrm>
              <a:off x="2703667"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9" name="Google Shape;199;p3">
              <a:extLst>
                <a:ext uri="{FF2B5EF4-FFF2-40B4-BE49-F238E27FC236}">
                  <a16:creationId xmlns:a16="http://schemas.microsoft.com/office/drawing/2014/main" id="{562CD2D5-F1CB-B52E-3855-79AE2C8F265B}"/>
                </a:ext>
              </a:extLst>
            </p:cNvPr>
            <p:cNvSpPr/>
            <p:nvPr/>
          </p:nvSpPr>
          <p:spPr>
            <a:xfrm>
              <a:off x="2823176"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0" name="Google Shape;200;p3">
              <a:extLst>
                <a:ext uri="{FF2B5EF4-FFF2-40B4-BE49-F238E27FC236}">
                  <a16:creationId xmlns:a16="http://schemas.microsoft.com/office/drawing/2014/main" id="{659A6CB2-673B-37BC-2DB4-3E95120D4673}"/>
                </a:ext>
              </a:extLst>
            </p:cNvPr>
            <p:cNvSpPr/>
            <p:nvPr/>
          </p:nvSpPr>
          <p:spPr>
            <a:xfrm>
              <a:off x="2942684"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1" name="Google Shape;201;p3">
              <a:extLst>
                <a:ext uri="{FF2B5EF4-FFF2-40B4-BE49-F238E27FC236}">
                  <a16:creationId xmlns:a16="http://schemas.microsoft.com/office/drawing/2014/main" id="{B3EE2415-154D-F15A-DA6A-EE92192492B0}"/>
                </a:ext>
              </a:extLst>
            </p:cNvPr>
            <p:cNvSpPr/>
            <p:nvPr/>
          </p:nvSpPr>
          <p:spPr>
            <a:xfrm>
              <a:off x="3062192"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2" name="Google Shape;202;p3">
              <a:extLst>
                <a:ext uri="{FF2B5EF4-FFF2-40B4-BE49-F238E27FC236}">
                  <a16:creationId xmlns:a16="http://schemas.microsoft.com/office/drawing/2014/main" id="{F18A06D9-5F44-F605-DD45-6ABD61DBE42B}"/>
                </a:ext>
              </a:extLst>
            </p:cNvPr>
            <p:cNvSpPr/>
            <p:nvPr/>
          </p:nvSpPr>
          <p:spPr>
            <a:xfrm>
              <a:off x="3181700"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3" name="Google Shape;203;p3">
              <a:extLst>
                <a:ext uri="{FF2B5EF4-FFF2-40B4-BE49-F238E27FC236}">
                  <a16:creationId xmlns:a16="http://schemas.microsoft.com/office/drawing/2014/main" id="{670D5CE6-1748-87D8-B699-C6107791914C}"/>
                </a:ext>
              </a:extLst>
            </p:cNvPr>
            <p:cNvSpPr/>
            <p:nvPr/>
          </p:nvSpPr>
          <p:spPr>
            <a:xfrm>
              <a:off x="3301209"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4" name="Google Shape;204;p3">
              <a:extLst>
                <a:ext uri="{FF2B5EF4-FFF2-40B4-BE49-F238E27FC236}">
                  <a16:creationId xmlns:a16="http://schemas.microsoft.com/office/drawing/2014/main" id="{599B9F3E-72F6-C459-D060-199B7A348C49}"/>
                </a:ext>
              </a:extLst>
            </p:cNvPr>
            <p:cNvSpPr/>
            <p:nvPr/>
          </p:nvSpPr>
          <p:spPr>
            <a:xfrm>
              <a:off x="3420717"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5" name="Google Shape;205;p3">
              <a:extLst>
                <a:ext uri="{FF2B5EF4-FFF2-40B4-BE49-F238E27FC236}">
                  <a16:creationId xmlns:a16="http://schemas.microsoft.com/office/drawing/2014/main" id="{3CC3CD82-623E-9329-96B3-3E42A11C3431}"/>
                </a:ext>
              </a:extLst>
            </p:cNvPr>
            <p:cNvSpPr/>
            <p:nvPr/>
          </p:nvSpPr>
          <p:spPr>
            <a:xfrm>
              <a:off x="313503"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6" name="Google Shape;206;p3">
              <a:extLst>
                <a:ext uri="{FF2B5EF4-FFF2-40B4-BE49-F238E27FC236}">
                  <a16:creationId xmlns:a16="http://schemas.microsoft.com/office/drawing/2014/main" id="{6167B71E-E3C6-44B6-0A77-F7BF245FC633}"/>
                </a:ext>
              </a:extLst>
            </p:cNvPr>
            <p:cNvSpPr/>
            <p:nvPr/>
          </p:nvSpPr>
          <p:spPr>
            <a:xfrm>
              <a:off x="433011"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7" name="Google Shape;207;p3">
              <a:extLst>
                <a:ext uri="{FF2B5EF4-FFF2-40B4-BE49-F238E27FC236}">
                  <a16:creationId xmlns:a16="http://schemas.microsoft.com/office/drawing/2014/main" id="{826B2671-6C3E-FCBC-B933-E97B61601D3B}"/>
                </a:ext>
              </a:extLst>
            </p:cNvPr>
            <p:cNvSpPr/>
            <p:nvPr/>
          </p:nvSpPr>
          <p:spPr>
            <a:xfrm>
              <a:off x="552519"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8" name="Google Shape;208;p3">
              <a:extLst>
                <a:ext uri="{FF2B5EF4-FFF2-40B4-BE49-F238E27FC236}">
                  <a16:creationId xmlns:a16="http://schemas.microsoft.com/office/drawing/2014/main" id="{78DEA0A5-9919-4BFA-10BA-1496F1DE7189}"/>
                </a:ext>
              </a:extLst>
            </p:cNvPr>
            <p:cNvSpPr/>
            <p:nvPr/>
          </p:nvSpPr>
          <p:spPr>
            <a:xfrm>
              <a:off x="672027"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9" name="Google Shape;209;p3">
              <a:extLst>
                <a:ext uri="{FF2B5EF4-FFF2-40B4-BE49-F238E27FC236}">
                  <a16:creationId xmlns:a16="http://schemas.microsoft.com/office/drawing/2014/main" id="{9A7DBCE7-F146-A823-3E15-7D9F1DBB77D1}"/>
                </a:ext>
              </a:extLst>
            </p:cNvPr>
            <p:cNvSpPr/>
            <p:nvPr/>
          </p:nvSpPr>
          <p:spPr>
            <a:xfrm>
              <a:off x="791536"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0" name="Google Shape;210;p3">
              <a:extLst>
                <a:ext uri="{FF2B5EF4-FFF2-40B4-BE49-F238E27FC236}">
                  <a16:creationId xmlns:a16="http://schemas.microsoft.com/office/drawing/2014/main" id="{BDF504F6-8522-CFBD-3E07-5855E1B50F5E}"/>
                </a:ext>
              </a:extLst>
            </p:cNvPr>
            <p:cNvSpPr/>
            <p:nvPr/>
          </p:nvSpPr>
          <p:spPr>
            <a:xfrm>
              <a:off x="911044"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1" name="Google Shape;211;p3">
              <a:extLst>
                <a:ext uri="{FF2B5EF4-FFF2-40B4-BE49-F238E27FC236}">
                  <a16:creationId xmlns:a16="http://schemas.microsoft.com/office/drawing/2014/main" id="{ECDE815E-E06E-ED2F-0E14-B132A2CBF289}"/>
                </a:ext>
              </a:extLst>
            </p:cNvPr>
            <p:cNvSpPr/>
            <p:nvPr/>
          </p:nvSpPr>
          <p:spPr>
            <a:xfrm>
              <a:off x="1030552"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2" name="Google Shape;212;p3">
              <a:extLst>
                <a:ext uri="{FF2B5EF4-FFF2-40B4-BE49-F238E27FC236}">
                  <a16:creationId xmlns:a16="http://schemas.microsoft.com/office/drawing/2014/main" id="{B034C1ED-C2FA-0CAD-16A1-129B06DC6776}"/>
                </a:ext>
              </a:extLst>
            </p:cNvPr>
            <p:cNvSpPr/>
            <p:nvPr/>
          </p:nvSpPr>
          <p:spPr>
            <a:xfrm>
              <a:off x="1150060"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3" name="Google Shape;213;p3">
              <a:extLst>
                <a:ext uri="{FF2B5EF4-FFF2-40B4-BE49-F238E27FC236}">
                  <a16:creationId xmlns:a16="http://schemas.microsoft.com/office/drawing/2014/main" id="{38A6EBF0-B07F-8033-1067-6B1907A3D60A}"/>
                </a:ext>
              </a:extLst>
            </p:cNvPr>
            <p:cNvSpPr/>
            <p:nvPr/>
          </p:nvSpPr>
          <p:spPr>
            <a:xfrm>
              <a:off x="1269568"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4" name="Google Shape;214;p3">
              <a:extLst>
                <a:ext uri="{FF2B5EF4-FFF2-40B4-BE49-F238E27FC236}">
                  <a16:creationId xmlns:a16="http://schemas.microsoft.com/office/drawing/2014/main" id="{D1253504-380D-A213-2355-1D7C59F0F14C}"/>
                </a:ext>
              </a:extLst>
            </p:cNvPr>
            <p:cNvSpPr/>
            <p:nvPr/>
          </p:nvSpPr>
          <p:spPr>
            <a:xfrm>
              <a:off x="1389077"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5" name="Google Shape;215;p3">
              <a:extLst>
                <a:ext uri="{FF2B5EF4-FFF2-40B4-BE49-F238E27FC236}">
                  <a16:creationId xmlns:a16="http://schemas.microsoft.com/office/drawing/2014/main" id="{8699C2D2-C99D-4543-13E6-8E607ED5D026}"/>
                </a:ext>
              </a:extLst>
            </p:cNvPr>
            <p:cNvSpPr/>
            <p:nvPr/>
          </p:nvSpPr>
          <p:spPr>
            <a:xfrm>
              <a:off x="1508585"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6" name="Google Shape;216;p3">
              <a:extLst>
                <a:ext uri="{FF2B5EF4-FFF2-40B4-BE49-F238E27FC236}">
                  <a16:creationId xmlns:a16="http://schemas.microsoft.com/office/drawing/2014/main" id="{41626021-D4CB-681F-C954-E8467580CD30}"/>
                </a:ext>
              </a:extLst>
            </p:cNvPr>
            <p:cNvSpPr/>
            <p:nvPr/>
          </p:nvSpPr>
          <p:spPr>
            <a:xfrm>
              <a:off x="1628093"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7" name="Google Shape;217;p3">
              <a:extLst>
                <a:ext uri="{FF2B5EF4-FFF2-40B4-BE49-F238E27FC236}">
                  <a16:creationId xmlns:a16="http://schemas.microsoft.com/office/drawing/2014/main" id="{073DD280-AE44-FE0C-3613-5A7F72571267}"/>
                </a:ext>
              </a:extLst>
            </p:cNvPr>
            <p:cNvSpPr/>
            <p:nvPr/>
          </p:nvSpPr>
          <p:spPr>
            <a:xfrm>
              <a:off x="1747601"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8" name="Google Shape;218;p3">
              <a:extLst>
                <a:ext uri="{FF2B5EF4-FFF2-40B4-BE49-F238E27FC236}">
                  <a16:creationId xmlns:a16="http://schemas.microsoft.com/office/drawing/2014/main" id="{6958E885-80C7-64EB-2917-886C82855DFE}"/>
                </a:ext>
              </a:extLst>
            </p:cNvPr>
            <p:cNvSpPr/>
            <p:nvPr/>
          </p:nvSpPr>
          <p:spPr>
            <a:xfrm>
              <a:off x="1867110"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9" name="Google Shape;219;p3">
              <a:extLst>
                <a:ext uri="{FF2B5EF4-FFF2-40B4-BE49-F238E27FC236}">
                  <a16:creationId xmlns:a16="http://schemas.microsoft.com/office/drawing/2014/main" id="{0ECE1DDC-EF1B-6D8C-8E60-67D4C24B7B72}"/>
                </a:ext>
              </a:extLst>
            </p:cNvPr>
            <p:cNvSpPr/>
            <p:nvPr/>
          </p:nvSpPr>
          <p:spPr>
            <a:xfrm>
              <a:off x="1986618"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0" name="Google Shape;220;p3">
              <a:extLst>
                <a:ext uri="{FF2B5EF4-FFF2-40B4-BE49-F238E27FC236}">
                  <a16:creationId xmlns:a16="http://schemas.microsoft.com/office/drawing/2014/main" id="{3821C23E-75A7-AA7E-720A-577CC2814C17}"/>
                </a:ext>
              </a:extLst>
            </p:cNvPr>
            <p:cNvSpPr/>
            <p:nvPr/>
          </p:nvSpPr>
          <p:spPr>
            <a:xfrm>
              <a:off x="2106126"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1" name="Google Shape;221;p3">
              <a:extLst>
                <a:ext uri="{FF2B5EF4-FFF2-40B4-BE49-F238E27FC236}">
                  <a16:creationId xmlns:a16="http://schemas.microsoft.com/office/drawing/2014/main" id="{64ABBD60-DDF0-5EAE-5A03-C01CF3A87775}"/>
                </a:ext>
              </a:extLst>
            </p:cNvPr>
            <p:cNvSpPr/>
            <p:nvPr/>
          </p:nvSpPr>
          <p:spPr>
            <a:xfrm>
              <a:off x="2225634"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2" name="Google Shape;222;p3">
              <a:extLst>
                <a:ext uri="{FF2B5EF4-FFF2-40B4-BE49-F238E27FC236}">
                  <a16:creationId xmlns:a16="http://schemas.microsoft.com/office/drawing/2014/main" id="{5B4BB879-8B02-528E-9464-964346A3B021}"/>
                </a:ext>
              </a:extLst>
            </p:cNvPr>
            <p:cNvSpPr/>
            <p:nvPr/>
          </p:nvSpPr>
          <p:spPr>
            <a:xfrm>
              <a:off x="2345143"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3" name="Google Shape;223;p3">
              <a:extLst>
                <a:ext uri="{FF2B5EF4-FFF2-40B4-BE49-F238E27FC236}">
                  <a16:creationId xmlns:a16="http://schemas.microsoft.com/office/drawing/2014/main" id="{B11FA511-D3A3-3538-17AB-530807F1F385}"/>
                </a:ext>
              </a:extLst>
            </p:cNvPr>
            <p:cNvSpPr/>
            <p:nvPr/>
          </p:nvSpPr>
          <p:spPr>
            <a:xfrm>
              <a:off x="2464651"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4" name="Google Shape;224;p3">
              <a:extLst>
                <a:ext uri="{FF2B5EF4-FFF2-40B4-BE49-F238E27FC236}">
                  <a16:creationId xmlns:a16="http://schemas.microsoft.com/office/drawing/2014/main" id="{DC17D0F7-EDCA-0491-18AD-FB1BDFC289C5}"/>
                </a:ext>
              </a:extLst>
            </p:cNvPr>
            <p:cNvSpPr/>
            <p:nvPr/>
          </p:nvSpPr>
          <p:spPr>
            <a:xfrm>
              <a:off x="2584159"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5" name="Google Shape;225;p3">
              <a:extLst>
                <a:ext uri="{FF2B5EF4-FFF2-40B4-BE49-F238E27FC236}">
                  <a16:creationId xmlns:a16="http://schemas.microsoft.com/office/drawing/2014/main" id="{8BBDA6D4-DD30-DA52-8A16-BB1BE51B8E9B}"/>
                </a:ext>
              </a:extLst>
            </p:cNvPr>
            <p:cNvSpPr/>
            <p:nvPr/>
          </p:nvSpPr>
          <p:spPr>
            <a:xfrm>
              <a:off x="2703667"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6" name="Google Shape;226;p3">
              <a:extLst>
                <a:ext uri="{FF2B5EF4-FFF2-40B4-BE49-F238E27FC236}">
                  <a16:creationId xmlns:a16="http://schemas.microsoft.com/office/drawing/2014/main" id="{D0F510FB-1B9B-E19C-7B10-6589BBE77AD0}"/>
                </a:ext>
              </a:extLst>
            </p:cNvPr>
            <p:cNvSpPr/>
            <p:nvPr/>
          </p:nvSpPr>
          <p:spPr>
            <a:xfrm>
              <a:off x="2823176"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7" name="Google Shape;227;p3">
              <a:extLst>
                <a:ext uri="{FF2B5EF4-FFF2-40B4-BE49-F238E27FC236}">
                  <a16:creationId xmlns:a16="http://schemas.microsoft.com/office/drawing/2014/main" id="{1737A23F-9096-DDAD-4905-B061D8870FB4}"/>
                </a:ext>
              </a:extLst>
            </p:cNvPr>
            <p:cNvSpPr/>
            <p:nvPr/>
          </p:nvSpPr>
          <p:spPr>
            <a:xfrm>
              <a:off x="2942684"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8" name="Google Shape;228;p3">
              <a:extLst>
                <a:ext uri="{FF2B5EF4-FFF2-40B4-BE49-F238E27FC236}">
                  <a16:creationId xmlns:a16="http://schemas.microsoft.com/office/drawing/2014/main" id="{D5A9B864-D9C5-D1B2-59BE-9B59C1F256DB}"/>
                </a:ext>
              </a:extLst>
            </p:cNvPr>
            <p:cNvSpPr/>
            <p:nvPr/>
          </p:nvSpPr>
          <p:spPr>
            <a:xfrm>
              <a:off x="3062192"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9" name="Google Shape;229;p3">
              <a:extLst>
                <a:ext uri="{FF2B5EF4-FFF2-40B4-BE49-F238E27FC236}">
                  <a16:creationId xmlns:a16="http://schemas.microsoft.com/office/drawing/2014/main" id="{B45EF7AE-202D-C325-139B-AE248076E505}"/>
                </a:ext>
              </a:extLst>
            </p:cNvPr>
            <p:cNvSpPr/>
            <p:nvPr/>
          </p:nvSpPr>
          <p:spPr>
            <a:xfrm>
              <a:off x="3181700"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0" name="Google Shape;230;p3">
              <a:extLst>
                <a:ext uri="{FF2B5EF4-FFF2-40B4-BE49-F238E27FC236}">
                  <a16:creationId xmlns:a16="http://schemas.microsoft.com/office/drawing/2014/main" id="{5BF2C972-569C-33CD-55F3-684D305B1447}"/>
                </a:ext>
              </a:extLst>
            </p:cNvPr>
            <p:cNvSpPr/>
            <p:nvPr/>
          </p:nvSpPr>
          <p:spPr>
            <a:xfrm>
              <a:off x="3301209"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1" name="Google Shape;231;p3">
              <a:extLst>
                <a:ext uri="{FF2B5EF4-FFF2-40B4-BE49-F238E27FC236}">
                  <a16:creationId xmlns:a16="http://schemas.microsoft.com/office/drawing/2014/main" id="{426F8835-C23A-AFB3-2859-1C90B274C210}"/>
                </a:ext>
              </a:extLst>
            </p:cNvPr>
            <p:cNvSpPr/>
            <p:nvPr/>
          </p:nvSpPr>
          <p:spPr>
            <a:xfrm>
              <a:off x="3420717"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2" name="Google Shape;232;p3">
              <a:extLst>
                <a:ext uri="{FF2B5EF4-FFF2-40B4-BE49-F238E27FC236}">
                  <a16:creationId xmlns:a16="http://schemas.microsoft.com/office/drawing/2014/main" id="{BCD601C3-B6C5-A499-4077-6F7FAD5220B7}"/>
                </a:ext>
              </a:extLst>
            </p:cNvPr>
            <p:cNvSpPr/>
            <p:nvPr/>
          </p:nvSpPr>
          <p:spPr>
            <a:xfrm>
              <a:off x="313503"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3" name="Google Shape;233;p3">
              <a:extLst>
                <a:ext uri="{FF2B5EF4-FFF2-40B4-BE49-F238E27FC236}">
                  <a16:creationId xmlns:a16="http://schemas.microsoft.com/office/drawing/2014/main" id="{09D9580E-07FF-3D02-606B-AE17184490DF}"/>
                </a:ext>
              </a:extLst>
            </p:cNvPr>
            <p:cNvSpPr/>
            <p:nvPr/>
          </p:nvSpPr>
          <p:spPr>
            <a:xfrm>
              <a:off x="433011"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4" name="Google Shape;234;p3">
              <a:extLst>
                <a:ext uri="{FF2B5EF4-FFF2-40B4-BE49-F238E27FC236}">
                  <a16:creationId xmlns:a16="http://schemas.microsoft.com/office/drawing/2014/main" id="{9D288973-5353-1977-072B-ED39E837D1CF}"/>
                </a:ext>
              </a:extLst>
            </p:cNvPr>
            <p:cNvSpPr/>
            <p:nvPr/>
          </p:nvSpPr>
          <p:spPr>
            <a:xfrm>
              <a:off x="552519"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5" name="Google Shape;235;p3">
              <a:extLst>
                <a:ext uri="{FF2B5EF4-FFF2-40B4-BE49-F238E27FC236}">
                  <a16:creationId xmlns:a16="http://schemas.microsoft.com/office/drawing/2014/main" id="{24045064-58EF-6763-E447-FBAA09F16FD6}"/>
                </a:ext>
              </a:extLst>
            </p:cNvPr>
            <p:cNvSpPr/>
            <p:nvPr/>
          </p:nvSpPr>
          <p:spPr>
            <a:xfrm>
              <a:off x="672027"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6" name="Google Shape;236;p3">
              <a:extLst>
                <a:ext uri="{FF2B5EF4-FFF2-40B4-BE49-F238E27FC236}">
                  <a16:creationId xmlns:a16="http://schemas.microsoft.com/office/drawing/2014/main" id="{B25192BC-C6D4-9F88-33F8-63C668605B97}"/>
                </a:ext>
              </a:extLst>
            </p:cNvPr>
            <p:cNvSpPr/>
            <p:nvPr/>
          </p:nvSpPr>
          <p:spPr>
            <a:xfrm>
              <a:off x="791536"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7" name="Google Shape;237;p3">
              <a:extLst>
                <a:ext uri="{FF2B5EF4-FFF2-40B4-BE49-F238E27FC236}">
                  <a16:creationId xmlns:a16="http://schemas.microsoft.com/office/drawing/2014/main" id="{0C0F5C26-E878-90B5-E2FB-9A4FC460BB16}"/>
                </a:ext>
              </a:extLst>
            </p:cNvPr>
            <p:cNvSpPr/>
            <p:nvPr/>
          </p:nvSpPr>
          <p:spPr>
            <a:xfrm>
              <a:off x="911044"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8" name="Google Shape;238;p3">
              <a:extLst>
                <a:ext uri="{FF2B5EF4-FFF2-40B4-BE49-F238E27FC236}">
                  <a16:creationId xmlns:a16="http://schemas.microsoft.com/office/drawing/2014/main" id="{D2027E22-CD03-1909-CBC7-34E32E8E0AAA}"/>
                </a:ext>
              </a:extLst>
            </p:cNvPr>
            <p:cNvSpPr/>
            <p:nvPr/>
          </p:nvSpPr>
          <p:spPr>
            <a:xfrm>
              <a:off x="1030552"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9" name="Google Shape;239;p3">
              <a:extLst>
                <a:ext uri="{FF2B5EF4-FFF2-40B4-BE49-F238E27FC236}">
                  <a16:creationId xmlns:a16="http://schemas.microsoft.com/office/drawing/2014/main" id="{A2E9896B-BB93-D415-6A4B-81F4F24C47DE}"/>
                </a:ext>
              </a:extLst>
            </p:cNvPr>
            <p:cNvSpPr/>
            <p:nvPr/>
          </p:nvSpPr>
          <p:spPr>
            <a:xfrm>
              <a:off x="1150060"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0" name="Google Shape;240;p3">
              <a:extLst>
                <a:ext uri="{FF2B5EF4-FFF2-40B4-BE49-F238E27FC236}">
                  <a16:creationId xmlns:a16="http://schemas.microsoft.com/office/drawing/2014/main" id="{B2142CDA-465E-E085-9CF9-07F73845E909}"/>
                </a:ext>
              </a:extLst>
            </p:cNvPr>
            <p:cNvSpPr/>
            <p:nvPr/>
          </p:nvSpPr>
          <p:spPr>
            <a:xfrm>
              <a:off x="1269568"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1" name="Google Shape;241;p3">
              <a:extLst>
                <a:ext uri="{FF2B5EF4-FFF2-40B4-BE49-F238E27FC236}">
                  <a16:creationId xmlns:a16="http://schemas.microsoft.com/office/drawing/2014/main" id="{0C1735BD-459D-536F-68E8-DB5A91421EEE}"/>
                </a:ext>
              </a:extLst>
            </p:cNvPr>
            <p:cNvSpPr/>
            <p:nvPr/>
          </p:nvSpPr>
          <p:spPr>
            <a:xfrm>
              <a:off x="1389077"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2" name="Google Shape;242;p3">
              <a:extLst>
                <a:ext uri="{FF2B5EF4-FFF2-40B4-BE49-F238E27FC236}">
                  <a16:creationId xmlns:a16="http://schemas.microsoft.com/office/drawing/2014/main" id="{6B97DFB6-132A-D181-2DD2-C163E43F8AE1}"/>
                </a:ext>
              </a:extLst>
            </p:cNvPr>
            <p:cNvSpPr/>
            <p:nvPr/>
          </p:nvSpPr>
          <p:spPr>
            <a:xfrm>
              <a:off x="1508585"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3" name="Google Shape;243;p3">
              <a:extLst>
                <a:ext uri="{FF2B5EF4-FFF2-40B4-BE49-F238E27FC236}">
                  <a16:creationId xmlns:a16="http://schemas.microsoft.com/office/drawing/2014/main" id="{B8E50737-CB10-B5DE-5AC9-79F583076536}"/>
                </a:ext>
              </a:extLst>
            </p:cNvPr>
            <p:cNvSpPr/>
            <p:nvPr/>
          </p:nvSpPr>
          <p:spPr>
            <a:xfrm>
              <a:off x="1628093"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4" name="Google Shape;244;p3">
              <a:extLst>
                <a:ext uri="{FF2B5EF4-FFF2-40B4-BE49-F238E27FC236}">
                  <a16:creationId xmlns:a16="http://schemas.microsoft.com/office/drawing/2014/main" id="{BE163BC4-818D-7084-2EA3-BF3B6403B4C1}"/>
                </a:ext>
              </a:extLst>
            </p:cNvPr>
            <p:cNvSpPr/>
            <p:nvPr/>
          </p:nvSpPr>
          <p:spPr>
            <a:xfrm>
              <a:off x="1747601"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5" name="Google Shape;245;p3">
              <a:extLst>
                <a:ext uri="{FF2B5EF4-FFF2-40B4-BE49-F238E27FC236}">
                  <a16:creationId xmlns:a16="http://schemas.microsoft.com/office/drawing/2014/main" id="{3F894030-7DAE-0F67-7434-7647A777587B}"/>
                </a:ext>
              </a:extLst>
            </p:cNvPr>
            <p:cNvSpPr/>
            <p:nvPr/>
          </p:nvSpPr>
          <p:spPr>
            <a:xfrm>
              <a:off x="1867110"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6" name="Google Shape;246;p3">
              <a:extLst>
                <a:ext uri="{FF2B5EF4-FFF2-40B4-BE49-F238E27FC236}">
                  <a16:creationId xmlns:a16="http://schemas.microsoft.com/office/drawing/2014/main" id="{C0087624-9334-2B13-8FA5-E222DB4CD77F}"/>
                </a:ext>
              </a:extLst>
            </p:cNvPr>
            <p:cNvSpPr/>
            <p:nvPr/>
          </p:nvSpPr>
          <p:spPr>
            <a:xfrm>
              <a:off x="1986618"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7" name="Google Shape;247;p3">
              <a:extLst>
                <a:ext uri="{FF2B5EF4-FFF2-40B4-BE49-F238E27FC236}">
                  <a16:creationId xmlns:a16="http://schemas.microsoft.com/office/drawing/2014/main" id="{E59A5793-22DD-D074-6011-5F24E5A8C304}"/>
                </a:ext>
              </a:extLst>
            </p:cNvPr>
            <p:cNvSpPr/>
            <p:nvPr/>
          </p:nvSpPr>
          <p:spPr>
            <a:xfrm>
              <a:off x="2106126"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8" name="Google Shape;248;p3">
              <a:extLst>
                <a:ext uri="{FF2B5EF4-FFF2-40B4-BE49-F238E27FC236}">
                  <a16:creationId xmlns:a16="http://schemas.microsoft.com/office/drawing/2014/main" id="{A17DDE37-98E7-18DE-D96A-AB7C73FD3C00}"/>
                </a:ext>
              </a:extLst>
            </p:cNvPr>
            <p:cNvSpPr/>
            <p:nvPr/>
          </p:nvSpPr>
          <p:spPr>
            <a:xfrm>
              <a:off x="2225634"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9" name="Google Shape;249;p3">
              <a:extLst>
                <a:ext uri="{FF2B5EF4-FFF2-40B4-BE49-F238E27FC236}">
                  <a16:creationId xmlns:a16="http://schemas.microsoft.com/office/drawing/2014/main" id="{FCF2499B-9175-6DC5-96A4-DB7AEA2F51C8}"/>
                </a:ext>
              </a:extLst>
            </p:cNvPr>
            <p:cNvSpPr/>
            <p:nvPr/>
          </p:nvSpPr>
          <p:spPr>
            <a:xfrm>
              <a:off x="2345143"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0" name="Google Shape;250;p3">
              <a:extLst>
                <a:ext uri="{FF2B5EF4-FFF2-40B4-BE49-F238E27FC236}">
                  <a16:creationId xmlns:a16="http://schemas.microsoft.com/office/drawing/2014/main" id="{5EC5B0E4-1B34-137B-3C39-51CC675064B2}"/>
                </a:ext>
              </a:extLst>
            </p:cNvPr>
            <p:cNvSpPr/>
            <p:nvPr/>
          </p:nvSpPr>
          <p:spPr>
            <a:xfrm>
              <a:off x="2464651"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1" name="Google Shape;251;p3">
              <a:extLst>
                <a:ext uri="{FF2B5EF4-FFF2-40B4-BE49-F238E27FC236}">
                  <a16:creationId xmlns:a16="http://schemas.microsoft.com/office/drawing/2014/main" id="{1468F420-FFB5-87DF-DFCE-817833C2CE21}"/>
                </a:ext>
              </a:extLst>
            </p:cNvPr>
            <p:cNvSpPr/>
            <p:nvPr/>
          </p:nvSpPr>
          <p:spPr>
            <a:xfrm>
              <a:off x="2584159"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2" name="Google Shape;252;p3">
              <a:extLst>
                <a:ext uri="{FF2B5EF4-FFF2-40B4-BE49-F238E27FC236}">
                  <a16:creationId xmlns:a16="http://schemas.microsoft.com/office/drawing/2014/main" id="{14662514-FF85-A0E4-6B17-21C8450E72B8}"/>
                </a:ext>
              </a:extLst>
            </p:cNvPr>
            <p:cNvSpPr/>
            <p:nvPr/>
          </p:nvSpPr>
          <p:spPr>
            <a:xfrm>
              <a:off x="2703667"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3" name="Google Shape;253;p3">
              <a:extLst>
                <a:ext uri="{FF2B5EF4-FFF2-40B4-BE49-F238E27FC236}">
                  <a16:creationId xmlns:a16="http://schemas.microsoft.com/office/drawing/2014/main" id="{116A5ADE-A65C-C0AA-D779-F63DBCCEE1F7}"/>
                </a:ext>
              </a:extLst>
            </p:cNvPr>
            <p:cNvSpPr/>
            <p:nvPr/>
          </p:nvSpPr>
          <p:spPr>
            <a:xfrm>
              <a:off x="2823176"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4" name="Google Shape;254;p3">
              <a:extLst>
                <a:ext uri="{FF2B5EF4-FFF2-40B4-BE49-F238E27FC236}">
                  <a16:creationId xmlns:a16="http://schemas.microsoft.com/office/drawing/2014/main" id="{AFDF9623-4EB5-3170-2313-69E21FA009BB}"/>
                </a:ext>
              </a:extLst>
            </p:cNvPr>
            <p:cNvSpPr/>
            <p:nvPr/>
          </p:nvSpPr>
          <p:spPr>
            <a:xfrm>
              <a:off x="2942684"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5" name="Google Shape;255;p3">
              <a:extLst>
                <a:ext uri="{FF2B5EF4-FFF2-40B4-BE49-F238E27FC236}">
                  <a16:creationId xmlns:a16="http://schemas.microsoft.com/office/drawing/2014/main" id="{3C93A763-F402-C7EC-EF1E-4D6F31284441}"/>
                </a:ext>
              </a:extLst>
            </p:cNvPr>
            <p:cNvSpPr/>
            <p:nvPr/>
          </p:nvSpPr>
          <p:spPr>
            <a:xfrm>
              <a:off x="3062192"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6" name="Google Shape;256;p3">
              <a:extLst>
                <a:ext uri="{FF2B5EF4-FFF2-40B4-BE49-F238E27FC236}">
                  <a16:creationId xmlns:a16="http://schemas.microsoft.com/office/drawing/2014/main" id="{C64C1C4B-C6C1-0432-9998-48DD74CF82A1}"/>
                </a:ext>
              </a:extLst>
            </p:cNvPr>
            <p:cNvSpPr/>
            <p:nvPr/>
          </p:nvSpPr>
          <p:spPr>
            <a:xfrm>
              <a:off x="3181700"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7" name="Google Shape;257;p3">
              <a:extLst>
                <a:ext uri="{FF2B5EF4-FFF2-40B4-BE49-F238E27FC236}">
                  <a16:creationId xmlns:a16="http://schemas.microsoft.com/office/drawing/2014/main" id="{1CD08F0E-D145-8B4B-6789-2AFB67E1B7DE}"/>
                </a:ext>
              </a:extLst>
            </p:cNvPr>
            <p:cNvSpPr/>
            <p:nvPr/>
          </p:nvSpPr>
          <p:spPr>
            <a:xfrm>
              <a:off x="3301209"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8" name="Google Shape;258;p3">
              <a:extLst>
                <a:ext uri="{FF2B5EF4-FFF2-40B4-BE49-F238E27FC236}">
                  <a16:creationId xmlns:a16="http://schemas.microsoft.com/office/drawing/2014/main" id="{7602EAB7-E144-47E4-3E64-D48A87A05020}"/>
                </a:ext>
              </a:extLst>
            </p:cNvPr>
            <p:cNvSpPr/>
            <p:nvPr/>
          </p:nvSpPr>
          <p:spPr>
            <a:xfrm>
              <a:off x="3420717"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9" name="Google Shape;259;p3">
              <a:extLst>
                <a:ext uri="{FF2B5EF4-FFF2-40B4-BE49-F238E27FC236}">
                  <a16:creationId xmlns:a16="http://schemas.microsoft.com/office/drawing/2014/main" id="{16D3EC5F-722D-0649-9128-20D5927335C2}"/>
                </a:ext>
              </a:extLst>
            </p:cNvPr>
            <p:cNvSpPr/>
            <p:nvPr/>
          </p:nvSpPr>
          <p:spPr>
            <a:xfrm>
              <a:off x="313503"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0" name="Google Shape;260;p3">
              <a:extLst>
                <a:ext uri="{FF2B5EF4-FFF2-40B4-BE49-F238E27FC236}">
                  <a16:creationId xmlns:a16="http://schemas.microsoft.com/office/drawing/2014/main" id="{08C6026D-0FF6-90E7-095C-1593F4E4E449}"/>
                </a:ext>
              </a:extLst>
            </p:cNvPr>
            <p:cNvSpPr/>
            <p:nvPr/>
          </p:nvSpPr>
          <p:spPr>
            <a:xfrm>
              <a:off x="433011"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1" name="Google Shape;261;p3">
              <a:extLst>
                <a:ext uri="{FF2B5EF4-FFF2-40B4-BE49-F238E27FC236}">
                  <a16:creationId xmlns:a16="http://schemas.microsoft.com/office/drawing/2014/main" id="{BD1B295D-6989-BC38-06E8-6F42F79F8414}"/>
                </a:ext>
              </a:extLst>
            </p:cNvPr>
            <p:cNvSpPr/>
            <p:nvPr/>
          </p:nvSpPr>
          <p:spPr>
            <a:xfrm>
              <a:off x="552519"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2" name="Google Shape;262;p3">
              <a:extLst>
                <a:ext uri="{FF2B5EF4-FFF2-40B4-BE49-F238E27FC236}">
                  <a16:creationId xmlns:a16="http://schemas.microsoft.com/office/drawing/2014/main" id="{50710618-F169-0154-94AB-26EE272FF96F}"/>
                </a:ext>
              </a:extLst>
            </p:cNvPr>
            <p:cNvSpPr/>
            <p:nvPr/>
          </p:nvSpPr>
          <p:spPr>
            <a:xfrm>
              <a:off x="672027"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3" name="Google Shape;263;p3">
              <a:extLst>
                <a:ext uri="{FF2B5EF4-FFF2-40B4-BE49-F238E27FC236}">
                  <a16:creationId xmlns:a16="http://schemas.microsoft.com/office/drawing/2014/main" id="{C27B2BAA-903A-6CF8-9C4D-2A97347E2E23}"/>
                </a:ext>
              </a:extLst>
            </p:cNvPr>
            <p:cNvSpPr/>
            <p:nvPr/>
          </p:nvSpPr>
          <p:spPr>
            <a:xfrm>
              <a:off x="791536"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4" name="Google Shape;264;p3">
              <a:extLst>
                <a:ext uri="{FF2B5EF4-FFF2-40B4-BE49-F238E27FC236}">
                  <a16:creationId xmlns:a16="http://schemas.microsoft.com/office/drawing/2014/main" id="{7372F385-E6E7-538F-0FA3-DCA88064EF38}"/>
                </a:ext>
              </a:extLst>
            </p:cNvPr>
            <p:cNvSpPr/>
            <p:nvPr/>
          </p:nvSpPr>
          <p:spPr>
            <a:xfrm>
              <a:off x="911044"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5" name="Google Shape;265;p3">
              <a:extLst>
                <a:ext uri="{FF2B5EF4-FFF2-40B4-BE49-F238E27FC236}">
                  <a16:creationId xmlns:a16="http://schemas.microsoft.com/office/drawing/2014/main" id="{9972E4CA-19B4-F95A-52BA-13E3B7667880}"/>
                </a:ext>
              </a:extLst>
            </p:cNvPr>
            <p:cNvSpPr/>
            <p:nvPr/>
          </p:nvSpPr>
          <p:spPr>
            <a:xfrm>
              <a:off x="1030552"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6" name="Google Shape;266;p3">
              <a:extLst>
                <a:ext uri="{FF2B5EF4-FFF2-40B4-BE49-F238E27FC236}">
                  <a16:creationId xmlns:a16="http://schemas.microsoft.com/office/drawing/2014/main" id="{33BAB4DF-00C2-EF79-3B56-EF97ED5C6476}"/>
                </a:ext>
              </a:extLst>
            </p:cNvPr>
            <p:cNvSpPr/>
            <p:nvPr/>
          </p:nvSpPr>
          <p:spPr>
            <a:xfrm>
              <a:off x="1150060"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7" name="Google Shape;267;p3">
              <a:extLst>
                <a:ext uri="{FF2B5EF4-FFF2-40B4-BE49-F238E27FC236}">
                  <a16:creationId xmlns:a16="http://schemas.microsoft.com/office/drawing/2014/main" id="{30B4B561-1367-1FB0-1B97-963304821F2A}"/>
                </a:ext>
              </a:extLst>
            </p:cNvPr>
            <p:cNvSpPr/>
            <p:nvPr/>
          </p:nvSpPr>
          <p:spPr>
            <a:xfrm>
              <a:off x="1269568"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8" name="Google Shape;268;p3">
              <a:extLst>
                <a:ext uri="{FF2B5EF4-FFF2-40B4-BE49-F238E27FC236}">
                  <a16:creationId xmlns:a16="http://schemas.microsoft.com/office/drawing/2014/main" id="{1571C2A8-118F-D7B7-193C-252F99950115}"/>
                </a:ext>
              </a:extLst>
            </p:cNvPr>
            <p:cNvSpPr/>
            <p:nvPr/>
          </p:nvSpPr>
          <p:spPr>
            <a:xfrm>
              <a:off x="1389077"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9" name="Google Shape;269;p3">
              <a:extLst>
                <a:ext uri="{FF2B5EF4-FFF2-40B4-BE49-F238E27FC236}">
                  <a16:creationId xmlns:a16="http://schemas.microsoft.com/office/drawing/2014/main" id="{4F33ED6C-48AA-5E7C-DCA3-1A14F35ECDF0}"/>
                </a:ext>
              </a:extLst>
            </p:cNvPr>
            <p:cNvSpPr/>
            <p:nvPr/>
          </p:nvSpPr>
          <p:spPr>
            <a:xfrm>
              <a:off x="1508585"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0" name="Google Shape;270;p3">
              <a:extLst>
                <a:ext uri="{FF2B5EF4-FFF2-40B4-BE49-F238E27FC236}">
                  <a16:creationId xmlns:a16="http://schemas.microsoft.com/office/drawing/2014/main" id="{9871B946-DB81-B0DF-41CA-CF0F43467628}"/>
                </a:ext>
              </a:extLst>
            </p:cNvPr>
            <p:cNvSpPr/>
            <p:nvPr/>
          </p:nvSpPr>
          <p:spPr>
            <a:xfrm>
              <a:off x="1628093"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1" name="Google Shape;271;p3">
              <a:extLst>
                <a:ext uri="{FF2B5EF4-FFF2-40B4-BE49-F238E27FC236}">
                  <a16:creationId xmlns:a16="http://schemas.microsoft.com/office/drawing/2014/main" id="{8F1E0FBB-1205-FCC7-E2E5-E0D378B75B1D}"/>
                </a:ext>
              </a:extLst>
            </p:cNvPr>
            <p:cNvSpPr/>
            <p:nvPr/>
          </p:nvSpPr>
          <p:spPr>
            <a:xfrm>
              <a:off x="1747601"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2" name="Google Shape;272;p3">
              <a:extLst>
                <a:ext uri="{FF2B5EF4-FFF2-40B4-BE49-F238E27FC236}">
                  <a16:creationId xmlns:a16="http://schemas.microsoft.com/office/drawing/2014/main" id="{A255285E-B1F9-D104-E086-D0C0B2AD3B51}"/>
                </a:ext>
              </a:extLst>
            </p:cNvPr>
            <p:cNvSpPr/>
            <p:nvPr/>
          </p:nvSpPr>
          <p:spPr>
            <a:xfrm>
              <a:off x="1867110"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3" name="Google Shape;273;p3">
              <a:extLst>
                <a:ext uri="{FF2B5EF4-FFF2-40B4-BE49-F238E27FC236}">
                  <a16:creationId xmlns:a16="http://schemas.microsoft.com/office/drawing/2014/main" id="{D610E282-5231-D2C6-718D-EA5DFA012497}"/>
                </a:ext>
              </a:extLst>
            </p:cNvPr>
            <p:cNvSpPr/>
            <p:nvPr/>
          </p:nvSpPr>
          <p:spPr>
            <a:xfrm>
              <a:off x="1986618"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4" name="Google Shape;274;p3">
              <a:extLst>
                <a:ext uri="{FF2B5EF4-FFF2-40B4-BE49-F238E27FC236}">
                  <a16:creationId xmlns:a16="http://schemas.microsoft.com/office/drawing/2014/main" id="{9892B644-A574-7CEA-634D-47E36E0CA51E}"/>
                </a:ext>
              </a:extLst>
            </p:cNvPr>
            <p:cNvSpPr/>
            <p:nvPr/>
          </p:nvSpPr>
          <p:spPr>
            <a:xfrm>
              <a:off x="2106126"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5" name="Google Shape;275;p3">
              <a:extLst>
                <a:ext uri="{FF2B5EF4-FFF2-40B4-BE49-F238E27FC236}">
                  <a16:creationId xmlns:a16="http://schemas.microsoft.com/office/drawing/2014/main" id="{02EA2609-D3EF-E69D-6A35-EBE7C71F52CF}"/>
                </a:ext>
              </a:extLst>
            </p:cNvPr>
            <p:cNvSpPr/>
            <p:nvPr/>
          </p:nvSpPr>
          <p:spPr>
            <a:xfrm>
              <a:off x="2225634"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6" name="Google Shape;276;p3">
              <a:extLst>
                <a:ext uri="{FF2B5EF4-FFF2-40B4-BE49-F238E27FC236}">
                  <a16:creationId xmlns:a16="http://schemas.microsoft.com/office/drawing/2014/main" id="{70FD8AC4-1692-0158-E3E2-518F942CD387}"/>
                </a:ext>
              </a:extLst>
            </p:cNvPr>
            <p:cNvSpPr/>
            <p:nvPr/>
          </p:nvSpPr>
          <p:spPr>
            <a:xfrm>
              <a:off x="2345143"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7" name="Google Shape;277;p3">
              <a:extLst>
                <a:ext uri="{FF2B5EF4-FFF2-40B4-BE49-F238E27FC236}">
                  <a16:creationId xmlns:a16="http://schemas.microsoft.com/office/drawing/2014/main" id="{9B510D98-A11F-3E86-FFAE-50141A135F9C}"/>
                </a:ext>
              </a:extLst>
            </p:cNvPr>
            <p:cNvSpPr/>
            <p:nvPr/>
          </p:nvSpPr>
          <p:spPr>
            <a:xfrm>
              <a:off x="2464651"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8" name="Google Shape;278;p3">
              <a:extLst>
                <a:ext uri="{FF2B5EF4-FFF2-40B4-BE49-F238E27FC236}">
                  <a16:creationId xmlns:a16="http://schemas.microsoft.com/office/drawing/2014/main" id="{C235272B-3AFA-9D56-0E1F-AFFECA28C8C3}"/>
                </a:ext>
              </a:extLst>
            </p:cNvPr>
            <p:cNvSpPr/>
            <p:nvPr/>
          </p:nvSpPr>
          <p:spPr>
            <a:xfrm>
              <a:off x="2584159"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9" name="Google Shape;279;p3">
              <a:extLst>
                <a:ext uri="{FF2B5EF4-FFF2-40B4-BE49-F238E27FC236}">
                  <a16:creationId xmlns:a16="http://schemas.microsoft.com/office/drawing/2014/main" id="{4ACCC993-8DB4-A206-8E94-0AECDCDB780C}"/>
                </a:ext>
              </a:extLst>
            </p:cNvPr>
            <p:cNvSpPr/>
            <p:nvPr/>
          </p:nvSpPr>
          <p:spPr>
            <a:xfrm>
              <a:off x="2703667"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0" name="Google Shape;280;p3">
              <a:extLst>
                <a:ext uri="{FF2B5EF4-FFF2-40B4-BE49-F238E27FC236}">
                  <a16:creationId xmlns:a16="http://schemas.microsoft.com/office/drawing/2014/main" id="{DED8816B-A1B6-E16E-4B05-C35B67CFF02A}"/>
                </a:ext>
              </a:extLst>
            </p:cNvPr>
            <p:cNvSpPr/>
            <p:nvPr/>
          </p:nvSpPr>
          <p:spPr>
            <a:xfrm>
              <a:off x="2823176"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1" name="Google Shape;281;p3">
              <a:extLst>
                <a:ext uri="{FF2B5EF4-FFF2-40B4-BE49-F238E27FC236}">
                  <a16:creationId xmlns:a16="http://schemas.microsoft.com/office/drawing/2014/main" id="{A7004B2C-0759-BF52-F915-C26A99D05074}"/>
                </a:ext>
              </a:extLst>
            </p:cNvPr>
            <p:cNvSpPr/>
            <p:nvPr/>
          </p:nvSpPr>
          <p:spPr>
            <a:xfrm>
              <a:off x="2942684"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2" name="Google Shape;282;p3">
              <a:extLst>
                <a:ext uri="{FF2B5EF4-FFF2-40B4-BE49-F238E27FC236}">
                  <a16:creationId xmlns:a16="http://schemas.microsoft.com/office/drawing/2014/main" id="{231AFCEE-1FA1-6FA0-D30C-92F7217B4520}"/>
                </a:ext>
              </a:extLst>
            </p:cNvPr>
            <p:cNvSpPr/>
            <p:nvPr/>
          </p:nvSpPr>
          <p:spPr>
            <a:xfrm>
              <a:off x="3062192"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3" name="Google Shape;283;p3">
              <a:extLst>
                <a:ext uri="{FF2B5EF4-FFF2-40B4-BE49-F238E27FC236}">
                  <a16:creationId xmlns:a16="http://schemas.microsoft.com/office/drawing/2014/main" id="{6912C32F-D1A5-67AB-398C-FD30E490D5C8}"/>
                </a:ext>
              </a:extLst>
            </p:cNvPr>
            <p:cNvSpPr/>
            <p:nvPr/>
          </p:nvSpPr>
          <p:spPr>
            <a:xfrm>
              <a:off x="3181700"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4" name="Google Shape;284;p3">
              <a:extLst>
                <a:ext uri="{FF2B5EF4-FFF2-40B4-BE49-F238E27FC236}">
                  <a16:creationId xmlns:a16="http://schemas.microsoft.com/office/drawing/2014/main" id="{20DDD771-47F6-9F86-9A75-50DBFA3EF760}"/>
                </a:ext>
              </a:extLst>
            </p:cNvPr>
            <p:cNvSpPr/>
            <p:nvPr/>
          </p:nvSpPr>
          <p:spPr>
            <a:xfrm>
              <a:off x="3301209"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5" name="Google Shape;285;p3">
              <a:extLst>
                <a:ext uri="{FF2B5EF4-FFF2-40B4-BE49-F238E27FC236}">
                  <a16:creationId xmlns:a16="http://schemas.microsoft.com/office/drawing/2014/main" id="{7CC924B0-ADC6-B076-67D5-58A89FB2FA74}"/>
                </a:ext>
              </a:extLst>
            </p:cNvPr>
            <p:cNvSpPr/>
            <p:nvPr/>
          </p:nvSpPr>
          <p:spPr>
            <a:xfrm>
              <a:off x="3420717"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6" name="Google Shape;286;p3">
              <a:extLst>
                <a:ext uri="{FF2B5EF4-FFF2-40B4-BE49-F238E27FC236}">
                  <a16:creationId xmlns:a16="http://schemas.microsoft.com/office/drawing/2014/main" id="{79B76C17-49F4-E1AC-2636-5B9D1F536743}"/>
                </a:ext>
              </a:extLst>
            </p:cNvPr>
            <p:cNvSpPr/>
            <p:nvPr/>
          </p:nvSpPr>
          <p:spPr>
            <a:xfrm>
              <a:off x="313503"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7" name="Google Shape;287;p3">
              <a:extLst>
                <a:ext uri="{FF2B5EF4-FFF2-40B4-BE49-F238E27FC236}">
                  <a16:creationId xmlns:a16="http://schemas.microsoft.com/office/drawing/2014/main" id="{CA71C2CE-AA37-F4AC-13AC-D2CC619ECDA4}"/>
                </a:ext>
              </a:extLst>
            </p:cNvPr>
            <p:cNvSpPr/>
            <p:nvPr/>
          </p:nvSpPr>
          <p:spPr>
            <a:xfrm>
              <a:off x="433011"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8" name="Google Shape;288;p3">
              <a:extLst>
                <a:ext uri="{FF2B5EF4-FFF2-40B4-BE49-F238E27FC236}">
                  <a16:creationId xmlns:a16="http://schemas.microsoft.com/office/drawing/2014/main" id="{0F0C7BB9-79AA-ECD8-8A8D-5C70246FBA1E}"/>
                </a:ext>
              </a:extLst>
            </p:cNvPr>
            <p:cNvSpPr/>
            <p:nvPr/>
          </p:nvSpPr>
          <p:spPr>
            <a:xfrm>
              <a:off x="552519"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9" name="Google Shape;289;p3">
              <a:extLst>
                <a:ext uri="{FF2B5EF4-FFF2-40B4-BE49-F238E27FC236}">
                  <a16:creationId xmlns:a16="http://schemas.microsoft.com/office/drawing/2014/main" id="{89B9F0B0-294C-3AF3-4078-632D06CD740B}"/>
                </a:ext>
              </a:extLst>
            </p:cNvPr>
            <p:cNvSpPr/>
            <p:nvPr/>
          </p:nvSpPr>
          <p:spPr>
            <a:xfrm>
              <a:off x="672027"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0" name="Google Shape;290;p3">
              <a:extLst>
                <a:ext uri="{FF2B5EF4-FFF2-40B4-BE49-F238E27FC236}">
                  <a16:creationId xmlns:a16="http://schemas.microsoft.com/office/drawing/2014/main" id="{C2385DF0-D90F-DCE6-AF61-094C06C92B85}"/>
                </a:ext>
              </a:extLst>
            </p:cNvPr>
            <p:cNvSpPr/>
            <p:nvPr/>
          </p:nvSpPr>
          <p:spPr>
            <a:xfrm>
              <a:off x="791536"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1" name="Google Shape;291;p3">
              <a:extLst>
                <a:ext uri="{FF2B5EF4-FFF2-40B4-BE49-F238E27FC236}">
                  <a16:creationId xmlns:a16="http://schemas.microsoft.com/office/drawing/2014/main" id="{B8BC0955-D8C9-AD03-F686-AB5111675E8B}"/>
                </a:ext>
              </a:extLst>
            </p:cNvPr>
            <p:cNvSpPr/>
            <p:nvPr/>
          </p:nvSpPr>
          <p:spPr>
            <a:xfrm>
              <a:off x="911044"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2" name="Google Shape;292;p3">
              <a:extLst>
                <a:ext uri="{FF2B5EF4-FFF2-40B4-BE49-F238E27FC236}">
                  <a16:creationId xmlns:a16="http://schemas.microsoft.com/office/drawing/2014/main" id="{789CB6E5-1974-246D-BFF5-8B35CBAC7D0C}"/>
                </a:ext>
              </a:extLst>
            </p:cNvPr>
            <p:cNvSpPr/>
            <p:nvPr/>
          </p:nvSpPr>
          <p:spPr>
            <a:xfrm>
              <a:off x="1030552"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3" name="Google Shape;293;p3">
              <a:extLst>
                <a:ext uri="{FF2B5EF4-FFF2-40B4-BE49-F238E27FC236}">
                  <a16:creationId xmlns:a16="http://schemas.microsoft.com/office/drawing/2014/main" id="{63E73B5C-7DF2-1EBA-1D46-4664FA0AC109}"/>
                </a:ext>
              </a:extLst>
            </p:cNvPr>
            <p:cNvSpPr/>
            <p:nvPr/>
          </p:nvSpPr>
          <p:spPr>
            <a:xfrm>
              <a:off x="1150060"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4" name="Google Shape;294;p3">
              <a:extLst>
                <a:ext uri="{FF2B5EF4-FFF2-40B4-BE49-F238E27FC236}">
                  <a16:creationId xmlns:a16="http://schemas.microsoft.com/office/drawing/2014/main" id="{C50930CE-4B9E-15E1-5FD7-66000507F701}"/>
                </a:ext>
              </a:extLst>
            </p:cNvPr>
            <p:cNvSpPr/>
            <p:nvPr/>
          </p:nvSpPr>
          <p:spPr>
            <a:xfrm>
              <a:off x="1269568"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5" name="Google Shape;295;p3">
              <a:extLst>
                <a:ext uri="{FF2B5EF4-FFF2-40B4-BE49-F238E27FC236}">
                  <a16:creationId xmlns:a16="http://schemas.microsoft.com/office/drawing/2014/main" id="{BDA7F5E5-1EEB-BBD7-031F-1865A05C3C04}"/>
                </a:ext>
              </a:extLst>
            </p:cNvPr>
            <p:cNvSpPr/>
            <p:nvPr/>
          </p:nvSpPr>
          <p:spPr>
            <a:xfrm>
              <a:off x="1389077"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6" name="Google Shape;296;p3">
              <a:extLst>
                <a:ext uri="{FF2B5EF4-FFF2-40B4-BE49-F238E27FC236}">
                  <a16:creationId xmlns:a16="http://schemas.microsoft.com/office/drawing/2014/main" id="{103D06F0-9BBE-AAF2-A7D1-905883071C68}"/>
                </a:ext>
              </a:extLst>
            </p:cNvPr>
            <p:cNvSpPr/>
            <p:nvPr/>
          </p:nvSpPr>
          <p:spPr>
            <a:xfrm>
              <a:off x="1508585"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7" name="Google Shape;297;p3">
              <a:extLst>
                <a:ext uri="{FF2B5EF4-FFF2-40B4-BE49-F238E27FC236}">
                  <a16:creationId xmlns:a16="http://schemas.microsoft.com/office/drawing/2014/main" id="{B76D5F0E-1747-D152-C7DD-DFFAA944BDF6}"/>
                </a:ext>
              </a:extLst>
            </p:cNvPr>
            <p:cNvSpPr/>
            <p:nvPr/>
          </p:nvSpPr>
          <p:spPr>
            <a:xfrm>
              <a:off x="1628093"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8" name="Google Shape;298;p3">
              <a:extLst>
                <a:ext uri="{FF2B5EF4-FFF2-40B4-BE49-F238E27FC236}">
                  <a16:creationId xmlns:a16="http://schemas.microsoft.com/office/drawing/2014/main" id="{9E5BCB8E-E67A-5F1A-508A-6C4AD2A987A6}"/>
                </a:ext>
              </a:extLst>
            </p:cNvPr>
            <p:cNvSpPr/>
            <p:nvPr/>
          </p:nvSpPr>
          <p:spPr>
            <a:xfrm>
              <a:off x="1747601"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9" name="Google Shape;299;p3">
              <a:extLst>
                <a:ext uri="{FF2B5EF4-FFF2-40B4-BE49-F238E27FC236}">
                  <a16:creationId xmlns:a16="http://schemas.microsoft.com/office/drawing/2014/main" id="{D5637148-4329-5D93-AF82-0C355196D3AE}"/>
                </a:ext>
              </a:extLst>
            </p:cNvPr>
            <p:cNvSpPr/>
            <p:nvPr/>
          </p:nvSpPr>
          <p:spPr>
            <a:xfrm>
              <a:off x="1867110"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0" name="Google Shape;300;p3">
              <a:extLst>
                <a:ext uri="{FF2B5EF4-FFF2-40B4-BE49-F238E27FC236}">
                  <a16:creationId xmlns:a16="http://schemas.microsoft.com/office/drawing/2014/main" id="{A57B845E-B089-C361-9398-8BBD069D3895}"/>
                </a:ext>
              </a:extLst>
            </p:cNvPr>
            <p:cNvSpPr/>
            <p:nvPr/>
          </p:nvSpPr>
          <p:spPr>
            <a:xfrm>
              <a:off x="1986618"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1" name="Google Shape;301;p3">
              <a:extLst>
                <a:ext uri="{FF2B5EF4-FFF2-40B4-BE49-F238E27FC236}">
                  <a16:creationId xmlns:a16="http://schemas.microsoft.com/office/drawing/2014/main" id="{BE4BDD04-8AF2-BED0-C776-9979C6F1EE43}"/>
                </a:ext>
              </a:extLst>
            </p:cNvPr>
            <p:cNvSpPr/>
            <p:nvPr/>
          </p:nvSpPr>
          <p:spPr>
            <a:xfrm>
              <a:off x="2106126"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2" name="Google Shape;302;p3">
              <a:extLst>
                <a:ext uri="{FF2B5EF4-FFF2-40B4-BE49-F238E27FC236}">
                  <a16:creationId xmlns:a16="http://schemas.microsoft.com/office/drawing/2014/main" id="{501E36E8-8EE3-3DD4-B884-D308EF0357A4}"/>
                </a:ext>
              </a:extLst>
            </p:cNvPr>
            <p:cNvSpPr/>
            <p:nvPr/>
          </p:nvSpPr>
          <p:spPr>
            <a:xfrm>
              <a:off x="2225634"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3" name="Google Shape;303;p3">
              <a:extLst>
                <a:ext uri="{FF2B5EF4-FFF2-40B4-BE49-F238E27FC236}">
                  <a16:creationId xmlns:a16="http://schemas.microsoft.com/office/drawing/2014/main" id="{639D27A8-EBBC-B87B-F390-F0D6A0F8A4AF}"/>
                </a:ext>
              </a:extLst>
            </p:cNvPr>
            <p:cNvSpPr/>
            <p:nvPr/>
          </p:nvSpPr>
          <p:spPr>
            <a:xfrm>
              <a:off x="2345143"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4" name="Google Shape;304;p3">
              <a:extLst>
                <a:ext uri="{FF2B5EF4-FFF2-40B4-BE49-F238E27FC236}">
                  <a16:creationId xmlns:a16="http://schemas.microsoft.com/office/drawing/2014/main" id="{8ECA3446-4286-FDE8-61CD-322BFBAE4811}"/>
                </a:ext>
              </a:extLst>
            </p:cNvPr>
            <p:cNvSpPr/>
            <p:nvPr/>
          </p:nvSpPr>
          <p:spPr>
            <a:xfrm>
              <a:off x="2464651"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5" name="Google Shape;305;p3">
              <a:extLst>
                <a:ext uri="{FF2B5EF4-FFF2-40B4-BE49-F238E27FC236}">
                  <a16:creationId xmlns:a16="http://schemas.microsoft.com/office/drawing/2014/main" id="{703F49BF-7688-B57D-3A49-8717D3EBBCEF}"/>
                </a:ext>
              </a:extLst>
            </p:cNvPr>
            <p:cNvSpPr/>
            <p:nvPr/>
          </p:nvSpPr>
          <p:spPr>
            <a:xfrm>
              <a:off x="2584159"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6" name="Google Shape;306;p3">
              <a:extLst>
                <a:ext uri="{FF2B5EF4-FFF2-40B4-BE49-F238E27FC236}">
                  <a16:creationId xmlns:a16="http://schemas.microsoft.com/office/drawing/2014/main" id="{B27CE578-DC97-9820-CEAD-FE344D6C9542}"/>
                </a:ext>
              </a:extLst>
            </p:cNvPr>
            <p:cNvSpPr/>
            <p:nvPr/>
          </p:nvSpPr>
          <p:spPr>
            <a:xfrm>
              <a:off x="2703667"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7" name="Google Shape;307;p3">
              <a:extLst>
                <a:ext uri="{FF2B5EF4-FFF2-40B4-BE49-F238E27FC236}">
                  <a16:creationId xmlns:a16="http://schemas.microsoft.com/office/drawing/2014/main" id="{EB63EAB5-18C6-E9AF-3486-66D3536C3B6B}"/>
                </a:ext>
              </a:extLst>
            </p:cNvPr>
            <p:cNvSpPr/>
            <p:nvPr/>
          </p:nvSpPr>
          <p:spPr>
            <a:xfrm>
              <a:off x="2823176"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8" name="Google Shape;308;p3">
              <a:extLst>
                <a:ext uri="{FF2B5EF4-FFF2-40B4-BE49-F238E27FC236}">
                  <a16:creationId xmlns:a16="http://schemas.microsoft.com/office/drawing/2014/main" id="{FD435CC7-F02F-8312-C751-379ABC6D1B9A}"/>
                </a:ext>
              </a:extLst>
            </p:cNvPr>
            <p:cNvSpPr/>
            <p:nvPr/>
          </p:nvSpPr>
          <p:spPr>
            <a:xfrm>
              <a:off x="2942684"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9" name="Google Shape;309;p3">
              <a:extLst>
                <a:ext uri="{FF2B5EF4-FFF2-40B4-BE49-F238E27FC236}">
                  <a16:creationId xmlns:a16="http://schemas.microsoft.com/office/drawing/2014/main" id="{5A7F6800-49ED-BCA3-A660-C2695FA2A720}"/>
                </a:ext>
              </a:extLst>
            </p:cNvPr>
            <p:cNvSpPr/>
            <p:nvPr/>
          </p:nvSpPr>
          <p:spPr>
            <a:xfrm>
              <a:off x="3062192"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0" name="Google Shape;310;p3">
              <a:extLst>
                <a:ext uri="{FF2B5EF4-FFF2-40B4-BE49-F238E27FC236}">
                  <a16:creationId xmlns:a16="http://schemas.microsoft.com/office/drawing/2014/main" id="{940E8F32-6EC6-BA45-BD26-074E8EB8C975}"/>
                </a:ext>
              </a:extLst>
            </p:cNvPr>
            <p:cNvSpPr/>
            <p:nvPr/>
          </p:nvSpPr>
          <p:spPr>
            <a:xfrm>
              <a:off x="3181700"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1" name="Google Shape;311;p3">
              <a:extLst>
                <a:ext uri="{FF2B5EF4-FFF2-40B4-BE49-F238E27FC236}">
                  <a16:creationId xmlns:a16="http://schemas.microsoft.com/office/drawing/2014/main" id="{F0DE6B6E-46B4-1B16-E574-CF453546A62A}"/>
                </a:ext>
              </a:extLst>
            </p:cNvPr>
            <p:cNvSpPr/>
            <p:nvPr/>
          </p:nvSpPr>
          <p:spPr>
            <a:xfrm>
              <a:off x="3301209"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2" name="Google Shape;312;p3">
              <a:extLst>
                <a:ext uri="{FF2B5EF4-FFF2-40B4-BE49-F238E27FC236}">
                  <a16:creationId xmlns:a16="http://schemas.microsoft.com/office/drawing/2014/main" id="{DA9021E2-EB2E-681A-6EF8-320504CA2356}"/>
                </a:ext>
              </a:extLst>
            </p:cNvPr>
            <p:cNvSpPr/>
            <p:nvPr/>
          </p:nvSpPr>
          <p:spPr>
            <a:xfrm>
              <a:off x="3420717"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3" name="Google Shape;313;p3">
              <a:extLst>
                <a:ext uri="{FF2B5EF4-FFF2-40B4-BE49-F238E27FC236}">
                  <a16:creationId xmlns:a16="http://schemas.microsoft.com/office/drawing/2014/main" id="{80158AE6-EAA2-63C2-C6B0-BFF1AED78462}"/>
                </a:ext>
              </a:extLst>
            </p:cNvPr>
            <p:cNvSpPr/>
            <p:nvPr/>
          </p:nvSpPr>
          <p:spPr>
            <a:xfrm>
              <a:off x="313503"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4" name="Google Shape;314;p3">
              <a:extLst>
                <a:ext uri="{FF2B5EF4-FFF2-40B4-BE49-F238E27FC236}">
                  <a16:creationId xmlns:a16="http://schemas.microsoft.com/office/drawing/2014/main" id="{4B1E753A-CA99-E8A7-D274-5481213F316A}"/>
                </a:ext>
              </a:extLst>
            </p:cNvPr>
            <p:cNvSpPr/>
            <p:nvPr/>
          </p:nvSpPr>
          <p:spPr>
            <a:xfrm>
              <a:off x="433011"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5" name="Google Shape;315;p3">
              <a:extLst>
                <a:ext uri="{FF2B5EF4-FFF2-40B4-BE49-F238E27FC236}">
                  <a16:creationId xmlns:a16="http://schemas.microsoft.com/office/drawing/2014/main" id="{6C9DE60A-3C41-1487-87DF-6ED4F6DFFA49}"/>
                </a:ext>
              </a:extLst>
            </p:cNvPr>
            <p:cNvSpPr/>
            <p:nvPr/>
          </p:nvSpPr>
          <p:spPr>
            <a:xfrm>
              <a:off x="552519"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6" name="Google Shape;316;p3">
              <a:extLst>
                <a:ext uri="{FF2B5EF4-FFF2-40B4-BE49-F238E27FC236}">
                  <a16:creationId xmlns:a16="http://schemas.microsoft.com/office/drawing/2014/main" id="{5328E297-26D8-C0EC-B5D2-31D76D47B6F8}"/>
                </a:ext>
              </a:extLst>
            </p:cNvPr>
            <p:cNvSpPr/>
            <p:nvPr/>
          </p:nvSpPr>
          <p:spPr>
            <a:xfrm>
              <a:off x="672027"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7" name="Google Shape;317;p3">
              <a:extLst>
                <a:ext uri="{FF2B5EF4-FFF2-40B4-BE49-F238E27FC236}">
                  <a16:creationId xmlns:a16="http://schemas.microsoft.com/office/drawing/2014/main" id="{F556959E-FF02-DAE1-6BD4-4DE9A6998F87}"/>
                </a:ext>
              </a:extLst>
            </p:cNvPr>
            <p:cNvSpPr/>
            <p:nvPr/>
          </p:nvSpPr>
          <p:spPr>
            <a:xfrm>
              <a:off x="791536"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8" name="Google Shape;318;p3">
              <a:extLst>
                <a:ext uri="{FF2B5EF4-FFF2-40B4-BE49-F238E27FC236}">
                  <a16:creationId xmlns:a16="http://schemas.microsoft.com/office/drawing/2014/main" id="{C4923EE2-64EC-023D-5EFB-56C676ED836B}"/>
                </a:ext>
              </a:extLst>
            </p:cNvPr>
            <p:cNvSpPr/>
            <p:nvPr/>
          </p:nvSpPr>
          <p:spPr>
            <a:xfrm>
              <a:off x="911044"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9" name="Google Shape;319;p3">
              <a:extLst>
                <a:ext uri="{FF2B5EF4-FFF2-40B4-BE49-F238E27FC236}">
                  <a16:creationId xmlns:a16="http://schemas.microsoft.com/office/drawing/2014/main" id="{144BB80F-5AD0-55C1-DBE5-DD765AECE127}"/>
                </a:ext>
              </a:extLst>
            </p:cNvPr>
            <p:cNvSpPr/>
            <p:nvPr/>
          </p:nvSpPr>
          <p:spPr>
            <a:xfrm>
              <a:off x="1030552"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0" name="Google Shape;320;p3">
              <a:extLst>
                <a:ext uri="{FF2B5EF4-FFF2-40B4-BE49-F238E27FC236}">
                  <a16:creationId xmlns:a16="http://schemas.microsoft.com/office/drawing/2014/main" id="{F42EF119-C41D-733C-F374-B8C96DD73089}"/>
                </a:ext>
              </a:extLst>
            </p:cNvPr>
            <p:cNvSpPr/>
            <p:nvPr/>
          </p:nvSpPr>
          <p:spPr>
            <a:xfrm>
              <a:off x="1150060"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1" name="Google Shape;321;p3">
              <a:extLst>
                <a:ext uri="{FF2B5EF4-FFF2-40B4-BE49-F238E27FC236}">
                  <a16:creationId xmlns:a16="http://schemas.microsoft.com/office/drawing/2014/main" id="{0D772299-4552-A503-6970-E246ADED67D7}"/>
                </a:ext>
              </a:extLst>
            </p:cNvPr>
            <p:cNvSpPr/>
            <p:nvPr/>
          </p:nvSpPr>
          <p:spPr>
            <a:xfrm>
              <a:off x="1269568"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2" name="Google Shape;322;p3">
              <a:extLst>
                <a:ext uri="{FF2B5EF4-FFF2-40B4-BE49-F238E27FC236}">
                  <a16:creationId xmlns:a16="http://schemas.microsoft.com/office/drawing/2014/main" id="{143BF1FD-043A-2BCB-72CA-AAAC706A551F}"/>
                </a:ext>
              </a:extLst>
            </p:cNvPr>
            <p:cNvSpPr/>
            <p:nvPr/>
          </p:nvSpPr>
          <p:spPr>
            <a:xfrm>
              <a:off x="1389077"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3" name="Google Shape;323;p3">
              <a:extLst>
                <a:ext uri="{FF2B5EF4-FFF2-40B4-BE49-F238E27FC236}">
                  <a16:creationId xmlns:a16="http://schemas.microsoft.com/office/drawing/2014/main" id="{87A7047D-AD70-FF35-AD3E-545DA0310173}"/>
                </a:ext>
              </a:extLst>
            </p:cNvPr>
            <p:cNvSpPr/>
            <p:nvPr/>
          </p:nvSpPr>
          <p:spPr>
            <a:xfrm>
              <a:off x="1508585"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4" name="Google Shape;324;p3">
              <a:extLst>
                <a:ext uri="{FF2B5EF4-FFF2-40B4-BE49-F238E27FC236}">
                  <a16:creationId xmlns:a16="http://schemas.microsoft.com/office/drawing/2014/main" id="{548F929F-C9FC-4A0D-E250-D26DD095CE25}"/>
                </a:ext>
              </a:extLst>
            </p:cNvPr>
            <p:cNvSpPr/>
            <p:nvPr/>
          </p:nvSpPr>
          <p:spPr>
            <a:xfrm>
              <a:off x="1628093"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5" name="Google Shape;325;p3">
              <a:extLst>
                <a:ext uri="{FF2B5EF4-FFF2-40B4-BE49-F238E27FC236}">
                  <a16:creationId xmlns:a16="http://schemas.microsoft.com/office/drawing/2014/main" id="{FA98C666-7BB1-4AE3-E956-F9EB2B05C95D}"/>
                </a:ext>
              </a:extLst>
            </p:cNvPr>
            <p:cNvSpPr/>
            <p:nvPr/>
          </p:nvSpPr>
          <p:spPr>
            <a:xfrm>
              <a:off x="1747601"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6" name="Google Shape;326;p3">
              <a:extLst>
                <a:ext uri="{FF2B5EF4-FFF2-40B4-BE49-F238E27FC236}">
                  <a16:creationId xmlns:a16="http://schemas.microsoft.com/office/drawing/2014/main" id="{FE9284AE-00B6-6C57-89BF-6AD8FABC1DC8}"/>
                </a:ext>
              </a:extLst>
            </p:cNvPr>
            <p:cNvSpPr/>
            <p:nvPr/>
          </p:nvSpPr>
          <p:spPr>
            <a:xfrm>
              <a:off x="1867110"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7" name="Google Shape;327;p3">
              <a:extLst>
                <a:ext uri="{FF2B5EF4-FFF2-40B4-BE49-F238E27FC236}">
                  <a16:creationId xmlns:a16="http://schemas.microsoft.com/office/drawing/2014/main" id="{2D58FA45-4A5B-0A72-C9A7-7C713D8BC67D}"/>
                </a:ext>
              </a:extLst>
            </p:cNvPr>
            <p:cNvSpPr/>
            <p:nvPr/>
          </p:nvSpPr>
          <p:spPr>
            <a:xfrm>
              <a:off x="1986618"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8" name="Google Shape;328;p3">
              <a:extLst>
                <a:ext uri="{FF2B5EF4-FFF2-40B4-BE49-F238E27FC236}">
                  <a16:creationId xmlns:a16="http://schemas.microsoft.com/office/drawing/2014/main" id="{D5BC9BBC-EAAC-F513-647B-8863387384F9}"/>
                </a:ext>
              </a:extLst>
            </p:cNvPr>
            <p:cNvSpPr/>
            <p:nvPr/>
          </p:nvSpPr>
          <p:spPr>
            <a:xfrm>
              <a:off x="2106126"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9" name="Google Shape;329;p3">
              <a:extLst>
                <a:ext uri="{FF2B5EF4-FFF2-40B4-BE49-F238E27FC236}">
                  <a16:creationId xmlns:a16="http://schemas.microsoft.com/office/drawing/2014/main" id="{064CC7C3-F8D0-00BA-13A6-E6B64818E0B1}"/>
                </a:ext>
              </a:extLst>
            </p:cNvPr>
            <p:cNvSpPr/>
            <p:nvPr/>
          </p:nvSpPr>
          <p:spPr>
            <a:xfrm>
              <a:off x="2225634"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0" name="Google Shape;330;p3">
              <a:extLst>
                <a:ext uri="{FF2B5EF4-FFF2-40B4-BE49-F238E27FC236}">
                  <a16:creationId xmlns:a16="http://schemas.microsoft.com/office/drawing/2014/main" id="{99BFFDEA-96B7-D932-8CE8-16A5B06DE4AE}"/>
                </a:ext>
              </a:extLst>
            </p:cNvPr>
            <p:cNvSpPr/>
            <p:nvPr/>
          </p:nvSpPr>
          <p:spPr>
            <a:xfrm>
              <a:off x="2345143"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1" name="Google Shape;331;p3">
              <a:extLst>
                <a:ext uri="{FF2B5EF4-FFF2-40B4-BE49-F238E27FC236}">
                  <a16:creationId xmlns:a16="http://schemas.microsoft.com/office/drawing/2014/main" id="{9E805516-2E7D-7F26-BF7A-16289989B93D}"/>
                </a:ext>
              </a:extLst>
            </p:cNvPr>
            <p:cNvSpPr/>
            <p:nvPr/>
          </p:nvSpPr>
          <p:spPr>
            <a:xfrm>
              <a:off x="2464651"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2" name="Google Shape;332;p3">
              <a:extLst>
                <a:ext uri="{FF2B5EF4-FFF2-40B4-BE49-F238E27FC236}">
                  <a16:creationId xmlns:a16="http://schemas.microsoft.com/office/drawing/2014/main" id="{7FC8C430-D323-1E7C-B51F-8A2CB95DDDD8}"/>
                </a:ext>
              </a:extLst>
            </p:cNvPr>
            <p:cNvSpPr/>
            <p:nvPr/>
          </p:nvSpPr>
          <p:spPr>
            <a:xfrm>
              <a:off x="2584159"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3" name="Google Shape;333;p3">
              <a:extLst>
                <a:ext uri="{FF2B5EF4-FFF2-40B4-BE49-F238E27FC236}">
                  <a16:creationId xmlns:a16="http://schemas.microsoft.com/office/drawing/2014/main" id="{D5CB9C5D-CFDF-ACED-154D-3316421E5AA4}"/>
                </a:ext>
              </a:extLst>
            </p:cNvPr>
            <p:cNvSpPr/>
            <p:nvPr/>
          </p:nvSpPr>
          <p:spPr>
            <a:xfrm>
              <a:off x="2703667"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4" name="Google Shape;334;p3">
              <a:extLst>
                <a:ext uri="{FF2B5EF4-FFF2-40B4-BE49-F238E27FC236}">
                  <a16:creationId xmlns:a16="http://schemas.microsoft.com/office/drawing/2014/main" id="{30BA2ECB-572C-A50B-2D70-101B069E3BB5}"/>
                </a:ext>
              </a:extLst>
            </p:cNvPr>
            <p:cNvSpPr/>
            <p:nvPr/>
          </p:nvSpPr>
          <p:spPr>
            <a:xfrm>
              <a:off x="2823176"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5" name="Google Shape;335;p3">
              <a:extLst>
                <a:ext uri="{FF2B5EF4-FFF2-40B4-BE49-F238E27FC236}">
                  <a16:creationId xmlns:a16="http://schemas.microsoft.com/office/drawing/2014/main" id="{F10F47BA-FB6E-8A26-C39D-2BFF6BF6FDD5}"/>
                </a:ext>
              </a:extLst>
            </p:cNvPr>
            <p:cNvSpPr/>
            <p:nvPr/>
          </p:nvSpPr>
          <p:spPr>
            <a:xfrm>
              <a:off x="2942684"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6" name="Google Shape;336;p3">
              <a:extLst>
                <a:ext uri="{FF2B5EF4-FFF2-40B4-BE49-F238E27FC236}">
                  <a16:creationId xmlns:a16="http://schemas.microsoft.com/office/drawing/2014/main" id="{B0C86A53-098B-903F-BAE2-FE4093B6BD0D}"/>
                </a:ext>
              </a:extLst>
            </p:cNvPr>
            <p:cNvSpPr/>
            <p:nvPr/>
          </p:nvSpPr>
          <p:spPr>
            <a:xfrm>
              <a:off x="3062192"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7" name="Google Shape;337;p3">
              <a:extLst>
                <a:ext uri="{FF2B5EF4-FFF2-40B4-BE49-F238E27FC236}">
                  <a16:creationId xmlns:a16="http://schemas.microsoft.com/office/drawing/2014/main" id="{FC65216C-6AA8-933D-DF86-EF9E50B89EB1}"/>
                </a:ext>
              </a:extLst>
            </p:cNvPr>
            <p:cNvSpPr/>
            <p:nvPr/>
          </p:nvSpPr>
          <p:spPr>
            <a:xfrm>
              <a:off x="3181700"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8" name="Google Shape;338;p3">
              <a:extLst>
                <a:ext uri="{FF2B5EF4-FFF2-40B4-BE49-F238E27FC236}">
                  <a16:creationId xmlns:a16="http://schemas.microsoft.com/office/drawing/2014/main" id="{4E47BFA3-5E36-83FC-0109-7D6A1A8506ED}"/>
                </a:ext>
              </a:extLst>
            </p:cNvPr>
            <p:cNvSpPr/>
            <p:nvPr/>
          </p:nvSpPr>
          <p:spPr>
            <a:xfrm>
              <a:off x="3301209"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9" name="Google Shape;339;p3">
              <a:extLst>
                <a:ext uri="{FF2B5EF4-FFF2-40B4-BE49-F238E27FC236}">
                  <a16:creationId xmlns:a16="http://schemas.microsoft.com/office/drawing/2014/main" id="{E775B095-272C-7973-6AD7-EE2B7CBEA7CB}"/>
                </a:ext>
              </a:extLst>
            </p:cNvPr>
            <p:cNvSpPr/>
            <p:nvPr/>
          </p:nvSpPr>
          <p:spPr>
            <a:xfrm>
              <a:off x="3420717"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0" name="Google Shape;340;p3">
              <a:extLst>
                <a:ext uri="{FF2B5EF4-FFF2-40B4-BE49-F238E27FC236}">
                  <a16:creationId xmlns:a16="http://schemas.microsoft.com/office/drawing/2014/main" id="{EDF32A6D-72FB-D09A-F826-252156AC1AA1}"/>
                </a:ext>
              </a:extLst>
            </p:cNvPr>
            <p:cNvSpPr/>
            <p:nvPr/>
          </p:nvSpPr>
          <p:spPr>
            <a:xfrm>
              <a:off x="313503"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1" name="Google Shape;341;p3">
              <a:extLst>
                <a:ext uri="{FF2B5EF4-FFF2-40B4-BE49-F238E27FC236}">
                  <a16:creationId xmlns:a16="http://schemas.microsoft.com/office/drawing/2014/main" id="{272E46F1-755E-50D3-9469-02D477B6EE53}"/>
                </a:ext>
              </a:extLst>
            </p:cNvPr>
            <p:cNvSpPr/>
            <p:nvPr/>
          </p:nvSpPr>
          <p:spPr>
            <a:xfrm>
              <a:off x="433011"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2" name="Google Shape;342;p3">
              <a:extLst>
                <a:ext uri="{FF2B5EF4-FFF2-40B4-BE49-F238E27FC236}">
                  <a16:creationId xmlns:a16="http://schemas.microsoft.com/office/drawing/2014/main" id="{E45B3591-84CD-3A26-B7D8-38AC5083241F}"/>
                </a:ext>
              </a:extLst>
            </p:cNvPr>
            <p:cNvSpPr/>
            <p:nvPr/>
          </p:nvSpPr>
          <p:spPr>
            <a:xfrm>
              <a:off x="552519"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3" name="Google Shape;343;p3">
              <a:extLst>
                <a:ext uri="{FF2B5EF4-FFF2-40B4-BE49-F238E27FC236}">
                  <a16:creationId xmlns:a16="http://schemas.microsoft.com/office/drawing/2014/main" id="{BB6FEA7C-8A70-88CA-7ACC-F96407064E63}"/>
                </a:ext>
              </a:extLst>
            </p:cNvPr>
            <p:cNvSpPr/>
            <p:nvPr/>
          </p:nvSpPr>
          <p:spPr>
            <a:xfrm>
              <a:off x="672027"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4" name="Google Shape;344;p3">
              <a:extLst>
                <a:ext uri="{FF2B5EF4-FFF2-40B4-BE49-F238E27FC236}">
                  <a16:creationId xmlns:a16="http://schemas.microsoft.com/office/drawing/2014/main" id="{A6616D32-0709-DC0A-23EC-D9A72E9BCAFD}"/>
                </a:ext>
              </a:extLst>
            </p:cNvPr>
            <p:cNvSpPr/>
            <p:nvPr/>
          </p:nvSpPr>
          <p:spPr>
            <a:xfrm>
              <a:off x="791536"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5" name="Google Shape;345;p3">
              <a:extLst>
                <a:ext uri="{FF2B5EF4-FFF2-40B4-BE49-F238E27FC236}">
                  <a16:creationId xmlns:a16="http://schemas.microsoft.com/office/drawing/2014/main" id="{9215ABCC-A169-94F7-9431-7E23859CBFF5}"/>
                </a:ext>
              </a:extLst>
            </p:cNvPr>
            <p:cNvSpPr/>
            <p:nvPr/>
          </p:nvSpPr>
          <p:spPr>
            <a:xfrm>
              <a:off x="911044"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6" name="Google Shape;346;p3">
              <a:extLst>
                <a:ext uri="{FF2B5EF4-FFF2-40B4-BE49-F238E27FC236}">
                  <a16:creationId xmlns:a16="http://schemas.microsoft.com/office/drawing/2014/main" id="{59B03388-5759-A9C7-F251-F232289EF211}"/>
                </a:ext>
              </a:extLst>
            </p:cNvPr>
            <p:cNvSpPr/>
            <p:nvPr/>
          </p:nvSpPr>
          <p:spPr>
            <a:xfrm>
              <a:off x="1030552"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7" name="Google Shape;347;p3">
              <a:extLst>
                <a:ext uri="{FF2B5EF4-FFF2-40B4-BE49-F238E27FC236}">
                  <a16:creationId xmlns:a16="http://schemas.microsoft.com/office/drawing/2014/main" id="{84FA33C7-913A-802E-2EDE-EE9447E1A380}"/>
                </a:ext>
              </a:extLst>
            </p:cNvPr>
            <p:cNvSpPr/>
            <p:nvPr/>
          </p:nvSpPr>
          <p:spPr>
            <a:xfrm>
              <a:off x="1150060"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8" name="Google Shape;348;p3">
              <a:extLst>
                <a:ext uri="{FF2B5EF4-FFF2-40B4-BE49-F238E27FC236}">
                  <a16:creationId xmlns:a16="http://schemas.microsoft.com/office/drawing/2014/main" id="{BA15467D-C4A4-F19E-A5BA-B379F9564139}"/>
                </a:ext>
              </a:extLst>
            </p:cNvPr>
            <p:cNvSpPr/>
            <p:nvPr/>
          </p:nvSpPr>
          <p:spPr>
            <a:xfrm>
              <a:off x="1269568"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9" name="Google Shape;349;p3">
              <a:extLst>
                <a:ext uri="{FF2B5EF4-FFF2-40B4-BE49-F238E27FC236}">
                  <a16:creationId xmlns:a16="http://schemas.microsoft.com/office/drawing/2014/main" id="{C0A476F6-3679-C180-21CE-49AA1599896F}"/>
                </a:ext>
              </a:extLst>
            </p:cNvPr>
            <p:cNvSpPr/>
            <p:nvPr/>
          </p:nvSpPr>
          <p:spPr>
            <a:xfrm>
              <a:off x="1389077"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0" name="Google Shape;350;p3">
              <a:extLst>
                <a:ext uri="{FF2B5EF4-FFF2-40B4-BE49-F238E27FC236}">
                  <a16:creationId xmlns:a16="http://schemas.microsoft.com/office/drawing/2014/main" id="{B9CADBCB-24D3-7988-0C29-FE586E1B5F84}"/>
                </a:ext>
              </a:extLst>
            </p:cNvPr>
            <p:cNvSpPr/>
            <p:nvPr/>
          </p:nvSpPr>
          <p:spPr>
            <a:xfrm>
              <a:off x="1508585"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1" name="Google Shape;351;p3">
              <a:extLst>
                <a:ext uri="{FF2B5EF4-FFF2-40B4-BE49-F238E27FC236}">
                  <a16:creationId xmlns:a16="http://schemas.microsoft.com/office/drawing/2014/main" id="{39513A82-1271-B2A5-D7F0-ABB29197A2E7}"/>
                </a:ext>
              </a:extLst>
            </p:cNvPr>
            <p:cNvSpPr/>
            <p:nvPr/>
          </p:nvSpPr>
          <p:spPr>
            <a:xfrm>
              <a:off x="1628093"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2" name="Google Shape;352;p3">
              <a:extLst>
                <a:ext uri="{FF2B5EF4-FFF2-40B4-BE49-F238E27FC236}">
                  <a16:creationId xmlns:a16="http://schemas.microsoft.com/office/drawing/2014/main" id="{7F101822-719F-B6EF-A12D-DB5F4A6B8AB6}"/>
                </a:ext>
              </a:extLst>
            </p:cNvPr>
            <p:cNvSpPr/>
            <p:nvPr/>
          </p:nvSpPr>
          <p:spPr>
            <a:xfrm>
              <a:off x="1747601"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3" name="Google Shape;353;p3">
              <a:extLst>
                <a:ext uri="{FF2B5EF4-FFF2-40B4-BE49-F238E27FC236}">
                  <a16:creationId xmlns:a16="http://schemas.microsoft.com/office/drawing/2014/main" id="{A0BEDA1A-FC8E-8D73-8007-9D7C84AEF2E0}"/>
                </a:ext>
              </a:extLst>
            </p:cNvPr>
            <p:cNvSpPr/>
            <p:nvPr/>
          </p:nvSpPr>
          <p:spPr>
            <a:xfrm>
              <a:off x="1867110"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4" name="Google Shape;354;p3">
              <a:extLst>
                <a:ext uri="{FF2B5EF4-FFF2-40B4-BE49-F238E27FC236}">
                  <a16:creationId xmlns:a16="http://schemas.microsoft.com/office/drawing/2014/main" id="{E18ECE0A-459C-829A-B83E-6B607FC714D2}"/>
                </a:ext>
              </a:extLst>
            </p:cNvPr>
            <p:cNvSpPr/>
            <p:nvPr/>
          </p:nvSpPr>
          <p:spPr>
            <a:xfrm>
              <a:off x="1986618"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5" name="Google Shape;355;p3">
              <a:extLst>
                <a:ext uri="{FF2B5EF4-FFF2-40B4-BE49-F238E27FC236}">
                  <a16:creationId xmlns:a16="http://schemas.microsoft.com/office/drawing/2014/main" id="{CB5DB947-BD41-76E3-6C49-4D90938963BC}"/>
                </a:ext>
              </a:extLst>
            </p:cNvPr>
            <p:cNvSpPr/>
            <p:nvPr/>
          </p:nvSpPr>
          <p:spPr>
            <a:xfrm>
              <a:off x="2106126"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6" name="Google Shape;356;p3">
              <a:extLst>
                <a:ext uri="{FF2B5EF4-FFF2-40B4-BE49-F238E27FC236}">
                  <a16:creationId xmlns:a16="http://schemas.microsoft.com/office/drawing/2014/main" id="{B42E270E-AB51-A208-C574-AE5707751599}"/>
                </a:ext>
              </a:extLst>
            </p:cNvPr>
            <p:cNvSpPr/>
            <p:nvPr/>
          </p:nvSpPr>
          <p:spPr>
            <a:xfrm>
              <a:off x="2225634"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7" name="Google Shape;357;p3">
              <a:extLst>
                <a:ext uri="{FF2B5EF4-FFF2-40B4-BE49-F238E27FC236}">
                  <a16:creationId xmlns:a16="http://schemas.microsoft.com/office/drawing/2014/main" id="{2892B1FC-FA9E-B791-6B13-83CDBE67079A}"/>
                </a:ext>
              </a:extLst>
            </p:cNvPr>
            <p:cNvSpPr/>
            <p:nvPr/>
          </p:nvSpPr>
          <p:spPr>
            <a:xfrm>
              <a:off x="2345143"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8" name="Google Shape;358;p3">
              <a:extLst>
                <a:ext uri="{FF2B5EF4-FFF2-40B4-BE49-F238E27FC236}">
                  <a16:creationId xmlns:a16="http://schemas.microsoft.com/office/drawing/2014/main" id="{8AB30C28-48D0-F465-19A5-42A23257123C}"/>
                </a:ext>
              </a:extLst>
            </p:cNvPr>
            <p:cNvSpPr/>
            <p:nvPr/>
          </p:nvSpPr>
          <p:spPr>
            <a:xfrm>
              <a:off x="2464651"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9" name="Google Shape;359;p3">
              <a:extLst>
                <a:ext uri="{FF2B5EF4-FFF2-40B4-BE49-F238E27FC236}">
                  <a16:creationId xmlns:a16="http://schemas.microsoft.com/office/drawing/2014/main" id="{0FC1AA0F-13DF-792C-760A-B2A370583EBF}"/>
                </a:ext>
              </a:extLst>
            </p:cNvPr>
            <p:cNvSpPr/>
            <p:nvPr/>
          </p:nvSpPr>
          <p:spPr>
            <a:xfrm>
              <a:off x="2584159"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0" name="Google Shape;360;p3">
              <a:extLst>
                <a:ext uri="{FF2B5EF4-FFF2-40B4-BE49-F238E27FC236}">
                  <a16:creationId xmlns:a16="http://schemas.microsoft.com/office/drawing/2014/main" id="{08BE967F-1C04-2CB3-EC48-225239898321}"/>
                </a:ext>
              </a:extLst>
            </p:cNvPr>
            <p:cNvSpPr/>
            <p:nvPr/>
          </p:nvSpPr>
          <p:spPr>
            <a:xfrm>
              <a:off x="2703667"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1" name="Google Shape;361;p3">
              <a:extLst>
                <a:ext uri="{FF2B5EF4-FFF2-40B4-BE49-F238E27FC236}">
                  <a16:creationId xmlns:a16="http://schemas.microsoft.com/office/drawing/2014/main" id="{3DBD1679-90AF-C2E5-C297-A1FC4F63068B}"/>
                </a:ext>
              </a:extLst>
            </p:cNvPr>
            <p:cNvSpPr/>
            <p:nvPr/>
          </p:nvSpPr>
          <p:spPr>
            <a:xfrm>
              <a:off x="2823176"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2" name="Google Shape;362;p3">
              <a:extLst>
                <a:ext uri="{FF2B5EF4-FFF2-40B4-BE49-F238E27FC236}">
                  <a16:creationId xmlns:a16="http://schemas.microsoft.com/office/drawing/2014/main" id="{B3927B7F-BE84-6665-859D-2E83E8F20EBF}"/>
                </a:ext>
              </a:extLst>
            </p:cNvPr>
            <p:cNvSpPr/>
            <p:nvPr/>
          </p:nvSpPr>
          <p:spPr>
            <a:xfrm>
              <a:off x="2942684"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3" name="Google Shape;363;p3">
              <a:extLst>
                <a:ext uri="{FF2B5EF4-FFF2-40B4-BE49-F238E27FC236}">
                  <a16:creationId xmlns:a16="http://schemas.microsoft.com/office/drawing/2014/main" id="{73626435-DC0E-1CD3-3DE3-E508E49AF8B0}"/>
                </a:ext>
              </a:extLst>
            </p:cNvPr>
            <p:cNvSpPr/>
            <p:nvPr/>
          </p:nvSpPr>
          <p:spPr>
            <a:xfrm>
              <a:off x="3062192"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4" name="Google Shape;364;p3">
              <a:extLst>
                <a:ext uri="{FF2B5EF4-FFF2-40B4-BE49-F238E27FC236}">
                  <a16:creationId xmlns:a16="http://schemas.microsoft.com/office/drawing/2014/main" id="{448D2E4C-7FD8-284A-EB7E-330E29F36678}"/>
                </a:ext>
              </a:extLst>
            </p:cNvPr>
            <p:cNvSpPr/>
            <p:nvPr/>
          </p:nvSpPr>
          <p:spPr>
            <a:xfrm>
              <a:off x="3181700"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5" name="Google Shape;365;p3">
              <a:extLst>
                <a:ext uri="{FF2B5EF4-FFF2-40B4-BE49-F238E27FC236}">
                  <a16:creationId xmlns:a16="http://schemas.microsoft.com/office/drawing/2014/main" id="{61F70646-3BEF-25AC-7C20-117281662E5B}"/>
                </a:ext>
              </a:extLst>
            </p:cNvPr>
            <p:cNvSpPr/>
            <p:nvPr/>
          </p:nvSpPr>
          <p:spPr>
            <a:xfrm>
              <a:off x="3301209"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6" name="Google Shape;366;p3">
              <a:extLst>
                <a:ext uri="{FF2B5EF4-FFF2-40B4-BE49-F238E27FC236}">
                  <a16:creationId xmlns:a16="http://schemas.microsoft.com/office/drawing/2014/main" id="{00FF0F6C-63F1-66C6-2ABF-5C1612F6F1DB}"/>
                </a:ext>
              </a:extLst>
            </p:cNvPr>
            <p:cNvSpPr/>
            <p:nvPr/>
          </p:nvSpPr>
          <p:spPr>
            <a:xfrm>
              <a:off x="3420717"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7" name="Google Shape;367;p3">
              <a:extLst>
                <a:ext uri="{FF2B5EF4-FFF2-40B4-BE49-F238E27FC236}">
                  <a16:creationId xmlns:a16="http://schemas.microsoft.com/office/drawing/2014/main" id="{35314D71-C933-91CE-E0C5-4575FEA7F400}"/>
                </a:ext>
              </a:extLst>
            </p:cNvPr>
            <p:cNvSpPr/>
            <p:nvPr/>
          </p:nvSpPr>
          <p:spPr>
            <a:xfrm>
              <a:off x="313503"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8" name="Google Shape;368;p3">
              <a:extLst>
                <a:ext uri="{FF2B5EF4-FFF2-40B4-BE49-F238E27FC236}">
                  <a16:creationId xmlns:a16="http://schemas.microsoft.com/office/drawing/2014/main" id="{4C629C1D-BE65-7F55-170F-486884C10D82}"/>
                </a:ext>
              </a:extLst>
            </p:cNvPr>
            <p:cNvSpPr/>
            <p:nvPr/>
          </p:nvSpPr>
          <p:spPr>
            <a:xfrm>
              <a:off x="433011"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9" name="Google Shape;369;p3">
              <a:extLst>
                <a:ext uri="{FF2B5EF4-FFF2-40B4-BE49-F238E27FC236}">
                  <a16:creationId xmlns:a16="http://schemas.microsoft.com/office/drawing/2014/main" id="{46CC106C-5437-DDDB-813A-BA0488EBBBE7}"/>
                </a:ext>
              </a:extLst>
            </p:cNvPr>
            <p:cNvSpPr/>
            <p:nvPr/>
          </p:nvSpPr>
          <p:spPr>
            <a:xfrm>
              <a:off x="552519"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0" name="Google Shape;370;p3">
              <a:extLst>
                <a:ext uri="{FF2B5EF4-FFF2-40B4-BE49-F238E27FC236}">
                  <a16:creationId xmlns:a16="http://schemas.microsoft.com/office/drawing/2014/main" id="{E0375D16-7704-B1BA-0432-B08DDEB37EB5}"/>
                </a:ext>
              </a:extLst>
            </p:cNvPr>
            <p:cNvSpPr/>
            <p:nvPr/>
          </p:nvSpPr>
          <p:spPr>
            <a:xfrm>
              <a:off x="672027"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1" name="Google Shape;371;p3">
              <a:extLst>
                <a:ext uri="{FF2B5EF4-FFF2-40B4-BE49-F238E27FC236}">
                  <a16:creationId xmlns:a16="http://schemas.microsoft.com/office/drawing/2014/main" id="{98038EE8-3FA7-FC2F-9469-3B9ABBD3BA53}"/>
                </a:ext>
              </a:extLst>
            </p:cNvPr>
            <p:cNvSpPr/>
            <p:nvPr/>
          </p:nvSpPr>
          <p:spPr>
            <a:xfrm>
              <a:off x="791536"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2" name="Google Shape;372;p3">
              <a:extLst>
                <a:ext uri="{FF2B5EF4-FFF2-40B4-BE49-F238E27FC236}">
                  <a16:creationId xmlns:a16="http://schemas.microsoft.com/office/drawing/2014/main" id="{5CA833C0-634B-5851-6C2C-F2AB4A0D09A3}"/>
                </a:ext>
              </a:extLst>
            </p:cNvPr>
            <p:cNvSpPr/>
            <p:nvPr/>
          </p:nvSpPr>
          <p:spPr>
            <a:xfrm>
              <a:off x="911044"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3" name="Google Shape;373;p3">
              <a:extLst>
                <a:ext uri="{FF2B5EF4-FFF2-40B4-BE49-F238E27FC236}">
                  <a16:creationId xmlns:a16="http://schemas.microsoft.com/office/drawing/2014/main" id="{22AD28EF-F01D-03FA-5186-65F121C4432A}"/>
                </a:ext>
              </a:extLst>
            </p:cNvPr>
            <p:cNvSpPr/>
            <p:nvPr/>
          </p:nvSpPr>
          <p:spPr>
            <a:xfrm>
              <a:off x="1030552"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4" name="Google Shape;374;p3">
              <a:extLst>
                <a:ext uri="{FF2B5EF4-FFF2-40B4-BE49-F238E27FC236}">
                  <a16:creationId xmlns:a16="http://schemas.microsoft.com/office/drawing/2014/main" id="{3630D514-4B0C-0D65-7BA1-0632F3ED2814}"/>
                </a:ext>
              </a:extLst>
            </p:cNvPr>
            <p:cNvSpPr/>
            <p:nvPr/>
          </p:nvSpPr>
          <p:spPr>
            <a:xfrm>
              <a:off x="1150060"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5" name="Google Shape;375;p3">
              <a:extLst>
                <a:ext uri="{FF2B5EF4-FFF2-40B4-BE49-F238E27FC236}">
                  <a16:creationId xmlns:a16="http://schemas.microsoft.com/office/drawing/2014/main" id="{AD307169-E8A4-2499-26ED-B85386827333}"/>
                </a:ext>
              </a:extLst>
            </p:cNvPr>
            <p:cNvSpPr/>
            <p:nvPr/>
          </p:nvSpPr>
          <p:spPr>
            <a:xfrm>
              <a:off x="1269568"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6" name="Google Shape;376;p3">
              <a:extLst>
                <a:ext uri="{FF2B5EF4-FFF2-40B4-BE49-F238E27FC236}">
                  <a16:creationId xmlns:a16="http://schemas.microsoft.com/office/drawing/2014/main" id="{A99B3F98-F272-08FE-3A9D-80787D9E627D}"/>
                </a:ext>
              </a:extLst>
            </p:cNvPr>
            <p:cNvSpPr/>
            <p:nvPr/>
          </p:nvSpPr>
          <p:spPr>
            <a:xfrm>
              <a:off x="1389077"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7" name="Google Shape;377;p3">
              <a:extLst>
                <a:ext uri="{FF2B5EF4-FFF2-40B4-BE49-F238E27FC236}">
                  <a16:creationId xmlns:a16="http://schemas.microsoft.com/office/drawing/2014/main" id="{2DDD0A46-CC53-832B-4B18-E99C3E85DB5D}"/>
                </a:ext>
              </a:extLst>
            </p:cNvPr>
            <p:cNvSpPr/>
            <p:nvPr/>
          </p:nvSpPr>
          <p:spPr>
            <a:xfrm>
              <a:off x="1508585"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8" name="Google Shape;378;p3">
              <a:extLst>
                <a:ext uri="{FF2B5EF4-FFF2-40B4-BE49-F238E27FC236}">
                  <a16:creationId xmlns:a16="http://schemas.microsoft.com/office/drawing/2014/main" id="{BFFF9399-B86B-C4AF-06A7-5983731BA099}"/>
                </a:ext>
              </a:extLst>
            </p:cNvPr>
            <p:cNvSpPr/>
            <p:nvPr/>
          </p:nvSpPr>
          <p:spPr>
            <a:xfrm>
              <a:off x="1628093"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9" name="Google Shape;379;p3">
              <a:extLst>
                <a:ext uri="{FF2B5EF4-FFF2-40B4-BE49-F238E27FC236}">
                  <a16:creationId xmlns:a16="http://schemas.microsoft.com/office/drawing/2014/main" id="{68BA12BC-BF79-0ED3-47EA-56D316112A11}"/>
                </a:ext>
              </a:extLst>
            </p:cNvPr>
            <p:cNvSpPr/>
            <p:nvPr/>
          </p:nvSpPr>
          <p:spPr>
            <a:xfrm>
              <a:off x="1747601"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0" name="Google Shape;380;p3">
              <a:extLst>
                <a:ext uri="{FF2B5EF4-FFF2-40B4-BE49-F238E27FC236}">
                  <a16:creationId xmlns:a16="http://schemas.microsoft.com/office/drawing/2014/main" id="{A7F1AE45-42F8-158A-650C-117CB0AAD4A4}"/>
                </a:ext>
              </a:extLst>
            </p:cNvPr>
            <p:cNvSpPr/>
            <p:nvPr/>
          </p:nvSpPr>
          <p:spPr>
            <a:xfrm>
              <a:off x="1867110"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1" name="Google Shape;381;p3">
              <a:extLst>
                <a:ext uri="{FF2B5EF4-FFF2-40B4-BE49-F238E27FC236}">
                  <a16:creationId xmlns:a16="http://schemas.microsoft.com/office/drawing/2014/main" id="{EFF3D2F3-4704-410B-C851-AE2981EF1FC2}"/>
                </a:ext>
              </a:extLst>
            </p:cNvPr>
            <p:cNvSpPr/>
            <p:nvPr/>
          </p:nvSpPr>
          <p:spPr>
            <a:xfrm>
              <a:off x="1986618"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2" name="Google Shape;382;p3">
              <a:extLst>
                <a:ext uri="{FF2B5EF4-FFF2-40B4-BE49-F238E27FC236}">
                  <a16:creationId xmlns:a16="http://schemas.microsoft.com/office/drawing/2014/main" id="{1D7F4603-7947-003D-3238-BC51037698FF}"/>
                </a:ext>
              </a:extLst>
            </p:cNvPr>
            <p:cNvSpPr/>
            <p:nvPr/>
          </p:nvSpPr>
          <p:spPr>
            <a:xfrm>
              <a:off x="2106126"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3" name="Google Shape;383;p3">
              <a:extLst>
                <a:ext uri="{FF2B5EF4-FFF2-40B4-BE49-F238E27FC236}">
                  <a16:creationId xmlns:a16="http://schemas.microsoft.com/office/drawing/2014/main" id="{A455F4BE-1E8F-020C-6442-26434E540BC2}"/>
                </a:ext>
              </a:extLst>
            </p:cNvPr>
            <p:cNvSpPr/>
            <p:nvPr/>
          </p:nvSpPr>
          <p:spPr>
            <a:xfrm>
              <a:off x="2225634"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4" name="Google Shape;384;p3">
              <a:extLst>
                <a:ext uri="{FF2B5EF4-FFF2-40B4-BE49-F238E27FC236}">
                  <a16:creationId xmlns:a16="http://schemas.microsoft.com/office/drawing/2014/main" id="{BAB89C28-D453-408B-D29C-FDDF24678F5A}"/>
                </a:ext>
              </a:extLst>
            </p:cNvPr>
            <p:cNvSpPr/>
            <p:nvPr/>
          </p:nvSpPr>
          <p:spPr>
            <a:xfrm>
              <a:off x="2345143"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5" name="Google Shape;385;p3">
              <a:extLst>
                <a:ext uri="{FF2B5EF4-FFF2-40B4-BE49-F238E27FC236}">
                  <a16:creationId xmlns:a16="http://schemas.microsoft.com/office/drawing/2014/main" id="{436A30C1-9574-C6CE-61EE-3A66CD568465}"/>
                </a:ext>
              </a:extLst>
            </p:cNvPr>
            <p:cNvSpPr/>
            <p:nvPr/>
          </p:nvSpPr>
          <p:spPr>
            <a:xfrm>
              <a:off x="2464651"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6" name="Google Shape;386;p3">
              <a:extLst>
                <a:ext uri="{FF2B5EF4-FFF2-40B4-BE49-F238E27FC236}">
                  <a16:creationId xmlns:a16="http://schemas.microsoft.com/office/drawing/2014/main" id="{833F85BD-D33A-EAE7-00B3-D82F1D4F98B7}"/>
                </a:ext>
              </a:extLst>
            </p:cNvPr>
            <p:cNvSpPr/>
            <p:nvPr/>
          </p:nvSpPr>
          <p:spPr>
            <a:xfrm>
              <a:off x="2584159"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7" name="Google Shape;387;p3">
              <a:extLst>
                <a:ext uri="{FF2B5EF4-FFF2-40B4-BE49-F238E27FC236}">
                  <a16:creationId xmlns:a16="http://schemas.microsoft.com/office/drawing/2014/main" id="{9C729752-C26F-4B1F-12F4-7BBA6CAFBF38}"/>
                </a:ext>
              </a:extLst>
            </p:cNvPr>
            <p:cNvSpPr/>
            <p:nvPr/>
          </p:nvSpPr>
          <p:spPr>
            <a:xfrm>
              <a:off x="2703667"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8" name="Google Shape;388;p3">
              <a:extLst>
                <a:ext uri="{FF2B5EF4-FFF2-40B4-BE49-F238E27FC236}">
                  <a16:creationId xmlns:a16="http://schemas.microsoft.com/office/drawing/2014/main" id="{354AF89F-71F3-FD19-63F4-8C3CD696B762}"/>
                </a:ext>
              </a:extLst>
            </p:cNvPr>
            <p:cNvSpPr/>
            <p:nvPr/>
          </p:nvSpPr>
          <p:spPr>
            <a:xfrm>
              <a:off x="2823176"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9" name="Google Shape;389;p3">
              <a:extLst>
                <a:ext uri="{FF2B5EF4-FFF2-40B4-BE49-F238E27FC236}">
                  <a16:creationId xmlns:a16="http://schemas.microsoft.com/office/drawing/2014/main" id="{F5B97364-EB41-0591-D258-AC19D567A1D8}"/>
                </a:ext>
              </a:extLst>
            </p:cNvPr>
            <p:cNvSpPr/>
            <p:nvPr/>
          </p:nvSpPr>
          <p:spPr>
            <a:xfrm>
              <a:off x="2942684"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0" name="Google Shape;390;p3">
              <a:extLst>
                <a:ext uri="{FF2B5EF4-FFF2-40B4-BE49-F238E27FC236}">
                  <a16:creationId xmlns:a16="http://schemas.microsoft.com/office/drawing/2014/main" id="{10B4B69F-6794-0B69-3F2E-F85A26EBBBA5}"/>
                </a:ext>
              </a:extLst>
            </p:cNvPr>
            <p:cNvSpPr/>
            <p:nvPr/>
          </p:nvSpPr>
          <p:spPr>
            <a:xfrm>
              <a:off x="3062192"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1" name="Google Shape;391;p3">
              <a:extLst>
                <a:ext uri="{FF2B5EF4-FFF2-40B4-BE49-F238E27FC236}">
                  <a16:creationId xmlns:a16="http://schemas.microsoft.com/office/drawing/2014/main" id="{CF436FC5-933C-71BD-5758-868F3C6DDA55}"/>
                </a:ext>
              </a:extLst>
            </p:cNvPr>
            <p:cNvSpPr/>
            <p:nvPr/>
          </p:nvSpPr>
          <p:spPr>
            <a:xfrm>
              <a:off x="3181700"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2" name="Google Shape;392;p3">
              <a:extLst>
                <a:ext uri="{FF2B5EF4-FFF2-40B4-BE49-F238E27FC236}">
                  <a16:creationId xmlns:a16="http://schemas.microsoft.com/office/drawing/2014/main" id="{EB837845-95E0-6624-101C-714F16C04EE1}"/>
                </a:ext>
              </a:extLst>
            </p:cNvPr>
            <p:cNvSpPr/>
            <p:nvPr/>
          </p:nvSpPr>
          <p:spPr>
            <a:xfrm>
              <a:off x="3301209"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3" name="Google Shape;393;p3">
              <a:extLst>
                <a:ext uri="{FF2B5EF4-FFF2-40B4-BE49-F238E27FC236}">
                  <a16:creationId xmlns:a16="http://schemas.microsoft.com/office/drawing/2014/main" id="{F167DE5F-8A96-F7F4-013F-BEE217219E2F}"/>
                </a:ext>
              </a:extLst>
            </p:cNvPr>
            <p:cNvSpPr/>
            <p:nvPr/>
          </p:nvSpPr>
          <p:spPr>
            <a:xfrm>
              <a:off x="3420717"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4" name="Google Shape;394;p3">
              <a:extLst>
                <a:ext uri="{FF2B5EF4-FFF2-40B4-BE49-F238E27FC236}">
                  <a16:creationId xmlns:a16="http://schemas.microsoft.com/office/drawing/2014/main" id="{28CC756F-0E11-516E-BA26-E8B6167F9591}"/>
                </a:ext>
              </a:extLst>
            </p:cNvPr>
            <p:cNvSpPr/>
            <p:nvPr/>
          </p:nvSpPr>
          <p:spPr>
            <a:xfrm>
              <a:off x="313503"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5" name="Google Shape;395;p3">
              <a:extLst>
                <a:ext uri="{FF2B5EF4-FFF2-40B4-BE49-F238E27FC236}">
                  <a16:creationId xmlns:a16="http://schemas.microsoft.com/office/drawing/2014/main" id="{36F4334B-D926-A189-E7AC-B07E5396996E}"/>
                </a:ext>
              </a:extLst>
            </p:cNvPr>
            <p:cNvSpPr/>
            <p:nvPr/>
          </p:nvSpPr>
          <p:spPr>
            <a:xfrm>
              <a:off x="433011"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6" name="Google Shape;396;p3">
              <a:extLst>
                <a:ext uri="{FF2B5EF4-FFF2-40B4-BE49-F238E27FC236}">
                  <a16:creationId xmlns:a16="http://schemas.microsoft.com/office/drawing/2014/main" id="{99A3DD88-CA61-D306-3C14-59C515BFA626}"/>
                </a:ext>
              </a:extLst>
            </p:cNvPr>
            <p:cNvSpPr/>
            <p:nvPr/>
          </p:nvSpPr>
          <p:spPr>
            <a:xfrm>
              <a:off x="552519"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7" name="Google Shape;397;p3">
              <a:extLst>
                <a:ext uri="{FF2B5EF4-FFF2-40B4-BE49-F238E27FC236}">
                  <a16:creationId xmlns:a16="http://schemas.microsoft.com/office/drawing/2014/main" id="{2E564DED-51FA-177F-FD7E-D9ED6D4B2C23}"/>
                </a:ext>
              </a:extLst>
            </p:cNvPr>
            <p:cNvSpPr/>
            <p:nvPr/>
          </p:nvSpPr>
          <p:spPr>
            <a:xfrm>
              <a:off x="672027"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8" name="Google Shape;398;p3">
              <a:extLst>
                <a:ext uri="{FF2B5EF4-FFF2-40B4-BE49-F238E27FC236}">
                  <a16:creationId xmlns:a16="http://schemas.microsoft.com/office/drawing/2014/main" id="{D80F191A-3C99-1750-E876-39AA34514C0B}"/>
                </a:ext>
              </a:extLst>
            </p:cNvPr>
            <p:cNvSpPr/>
            <p:nvPr/>
          </p:nvSpPr>
          <p:spPr>
            <a:xfrm>
              <a:off x="791536"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9" name="Google Shape;399;p3">
              <a:extLst>
                <a:ext uri="{FF2B5EF4-FFF2-40B4-BE49-F238E27FC236}">
                  <a16:creationId xmlns:a16="http://schemas.microsoft.com/office/drawing/2014/main" id="{8E2C3084-7F93-7D4C-EB35-F71DACC70A25}"/>
                </a:ext>
              </a:extLst>
            </p:cNvPr>
            <p:cNvSpPr/>
            <p:nvPr/>
          </p:nvSpPr>
          <p:spPr>
            <a:xfrm>
              <a:off x="911044"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0" name="Google Shape;400;p3">
              <a:extLst>
                <a:ext uri="{FF2B5EF4-FFF2-40B4-BE49-F238E27FC236}">
                  <a16:creationId xmlns:a16="http://schemas.microsoft.com/office/drawing/2014/main" id="{D3A9D674-4D70-D391-7DFA-BC465A9E47B3}"/>
                </a:ext>
              </a:extLst>
            </p:cNvPr>
            <p:cNvSpPr/>
            <p:nvPr/>
          </p:nvSpPr>
          <p:spPr>
            <a:xfrm>
              <a:off x="1030552"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1" name="Google Shape;401;p3">
              <a:extLst>
                <a:ext uri="{FF2B5EF4-FFF2-40B4-BE49-F238E27FC236}">
                  <a16:creationId xmlns:a16="http://schemas.microsoft.com/office/drawing/2014/main" id="{C6BBB6F2-06D8-429B-9A3C-9FEA3C60A67B}"/>
                </a:ext>
              </a:extLst>
            </p:cNvPr>
            <p:cNvSpPr/>
            <p:nvPr/>
          </p:nvSpPr>
          <p:spPr>
            <a:xfrm>
              <a:off x="1150060"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2" name="Google Shape;402;p3">
              <a:extLst>
                <a:ext uri="{FF2B5EF4-FFF2-40B4-BE49-F238E27FC236}">
                  <a16:creationId xmlns:a16="http://schemas.microsoft.com/office/drawing/2014/main" id="{A1E6B5CE-C113-7A58-23EF-78C63240FA74}"/>
                </a:ext>
              </a:extLst>
            </p:cNvPr>
            <p:cNvSpPr/>
            <p:nvPr/>
          </p:nvSpPr>
          <p:spPr>
            <a:xfrm>
              <a:off x="1269568"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3" name="Google Shape;403;p3">
              <a:extLst>
                <a:ext uri="{FF2B5EF4-FFF2-40B4-BE49-F238E27FC236}">
                  <a16:creationId xmlns:a16="http://schemas.microsoft.com/office/drawing/2014/main" id="{52094207-110F-9069-98EF-E073057A7ECA}"/>
                </a:ext>
              </a:extLst>
            </p:cNvPr>
            <p:cNvSpPr/>
            <p:nvPr/>
          </p:nvSpPr>
          <p:spPr>
            <a:xfrm>
              <a:off x="1389077"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4" name="Google Shape;404;p3">
              <a:extLst>
                <a:ext uri="{FF2B5EF4-FFF2-40B4-BE49-F238E27FC236}">
                  <a16:creationId xmlns:a16="http://schemas.microsoft.com/office/drawing/2014/main" id="{CBC60F0B-88D5-4CC0-4862-083010978BB4}"/>
                </a:ext>
              </a:extLst>
            </p:cNvPr>
            <p:cNvSpPr/>
            <p:nvPr/>
          </p:nvSpPr>
          <p:spPr>
            <a:xfrm>
              <a:off x="1508585"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5" name="Google Shape;405;p3">
              <a:extLst>
                <a:ext uri="{FF2B5EF4-FFF2-40B4-BE49-F238E27FC236}">
                  <a16:creationId xmlns:a16="http://schemas.microsoft.com/office/drawing/2014/main" id="{E4F4AE39-7212-4936-09F8-7051EC365026}"/>
                </a:ext>
              </a:extLst>
            </p:cNvPr>
            <p:cNvSpPr/>
            <p:nvPr/>
          </p:nvSpPr>
          <p:spPr>
            <a:xfrm>
              <a:off x="1628093"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6" name="Google Shape;406;p3">
              <a:extLst>
                <a:ext uri="{FF2B5EF4-FFF2-40B4-BE49-F238E27FC236}">
                  <a16:creationId xmlns:a16="http://schemas.microsoft.com/office/drawing/2014/main" id="{5DF22C0C-8F11-D6A1-EDA5-B10E7CD5CC2A}"/>
                </a:ext>
              </a:extLst>
            </p:cNvPr>
            <p:cNvSpPr/>
            <p:nvPr/>
          </p:nvSpPr>
          <p:spPr>
            <a:xfrm>
              <a:off x="1747601"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7" name="Google Shape;407;p3">
              <a:extLst>
                <a:ext uri="{FF2B5EF4-FFF2-40B4-BE49-F238E27FC236}">
                  <a16:creationId xmlns:a16="http://schemas.microsoft.com/office/drawing/2014/main" id="{11C9A9EE-CDEE-26CF-C33D-5A12D6B385BF}"/>
                </a:ext>
              </a:extLst>
            </p:cNvPr>
            <p:cNvSpPr/>
            <p:nvPr/>
          </p:nvSpPr>
          <p:spPr>
            <a:xfrm>
              <a:off x="1867110"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8" name="Google Shape;408;p3">
              <a:extLst>
                <a:ext uri="{FF2B5EF4-FFF2-40B4-BE49-F238E27FC236}">
                  <a16:creationId xmlns:a16="http://schemas.microsoft.com/office/drawing/2014/main" id="{75A43EA1-5C68-9943-01BD-7AA37DED4B10}"/>
                </a:ext>
              </a:extLst>
            </p:cNvPr>
            <p:cNvSpPr/>
            <p:nvPr/>
          </p:nvSpPr>
          <p:spPr>
            <a:xfrm>
              <a:off x="1986618"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9" name="Google Shape;409;p3">
              <a:extLst>
                <a:ext uri="{FF2B5EF4-FFF2-40B4-BE49-F238E27FC236}">
                  <a16:creationId xmlns:a16="http://schemas.microsoft.com/office/drawing/2014/main" id="{CED69443-EDAD-90A0-5052-EF3A4EA59CC3}"/>
                </a:ext>
              </a:extLst>
            </p:cNvPr>
            <p:cNvSpPr/>
            <p:nvPr/>
          </p:nvSpPr>
          <p:spPr>
            <a:xfrm>
              <a:off x="2106126"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0" name="Google Shape;410;p3">
              <a:extLst>
                <a:ext uri="{FF2B5EF4-FFF2-40B4-BE49-F238E27FC236}">
                  <a16:creationId xmlns:a16="http://schemas.microsoft.com/office/drawing/2014/main" id="{4D5B5B5E-964A-F803-3387-E7E16964343D}"/>
                </a:ext>
              </a:extLst>
            </p:cNvPr>
            <p:cNvSpPr/>
            <p:nvPr/>
          </p:nvSpPr>
          <p:spPr>
            <a:xfrm>
              <a:off x="2225634"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1" name="Google Shape;411;p3">
              <a:extLst>
                <a:ext uri="{FF2B5EF4-FFF2-40B4-BE49-F238E27FC236}">
                  <a16:creationId xmlns:a16="http://schemas.microsoft.com/office/drawing/2014/main" id="{8EE23293-2B7A-CC23-8147-5AF97152F5ED}"/>
                </a:ext>
              </a:extLst>
            </p:cNvPr>
            <p:cNvSpPr/>
            <p:nvPr/>
          </p:nvSpPr>
          <p:spPr>
            <a:xfrm>
              <a:off x="2345143"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2" name="Google Shape;412;p3">
              <a:extLst>
                <a:ext uri="{FF2B5EF4-FFF2-40B4-BE49-F238E27FC236}">
                  <a16:creationId xmlns:a16="http://schemas.microsoft.com/office/drawing/2014/main" id="{EDE9E345-BD32-A014-FDDC-09A6222E1AAD}"/>
                </a:ext>
              </a:extLst>
            </p:cNvPr>
            <p:cNvSpPr/>
            <p:nvPr/>
          </p:nvSpPr>
          <p:spPr>
            <a:xfrm>
              <a:off x="2464651"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3" name="Google Shape;413;p3">
              <a:extLst>
                <a:ext uri="{FF2B5EF4-FFF2-40B4-BE49-F238E27FC236}">
                  <a16:creationId xmlns:a16="http://schemas.microsoft.com/office/drawing/2014/main" id="{470CC51E-69F2-0E2F-7EA9-728F2C1F8F44}"/>
                </a:ext>
              </a:extLst>
            </p:cNvPr>
            <p:cNvSpPr/>
            <p:nvPr/>
          </p:nvSpPr>
          <p:spPr>
            <a:xfrm>
              <a:off x="2584159"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4" name="Google Shape;414;p3">
              <a:extLst>
                <a:ext uri="{FF2B5EF4-FFF2-40B4-BE49-F238E27FC236}">
                  <a16:creationId xmlns:a16="http://schemas.microsoft.com/office/drawing/2014/main" id="{341AF1EE-2726-A53D-6111-BC69E2A68AF4}"/>
                </a:ext>
              </a:extLst>
            </p:cNvPr>
            <p:cNvSpPr/>
            <p:nvPr/>
          </p:nvSpPr>
          <p:spPr>
            <a:xfrm>
              <a:off x="2703667"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5" name="Google Shape;415;p3">
              <a:extLst>
                <a:ext uri="{FF2B5EF4-FFF2-40B4-BE49-F238E27FC236}">
                  <a16:creationId xmlns:a16="http://schemas.microsoft.com/office/drawing/2014/main" id="{3D459ED0-598F-ADB5-01D7-C1C95227825C}"/>
                </a:ext>
              </a:extLst>
            </p:cNvPr>
            <p:cNvSpPr/>
            <p:nvPr/>
          </p:nvSpPr>
          <p:spPr>
            <a:xfrm>
              <a:off x="2823176"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6" name="Google Shape;416;p3">
              <a:extLst>
                <a:ext uri="{FF2B5EF4-FFF2-40B4-BE49-F238E27FC236}">
                  <a16:creationId xmlns:a16="http://schemas.microsoft.com/office/drawing/2014/main" id="{3DAFA449-9B81-07FE-6FC8-999262533382}"/>
                </a:ext>
              </a:extLst>
            </p:cNvPr>
            <p:cNvSpPr/>
            <p:nvPr/>
          </p:nvSpPr>
          <p:spPr>
            <a:xfrm>
              <a:off x="2942684"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7" name="Google Shape;417;p3">
              <a:extLst>
                <a:ext uri="{FF2B5EF4-FFF2-40B4-BE49-F238E27FC236}">
                  <a16:creationId xmlns:a16="http://schemas.microsoft.com/office/drawing/2014/main" id="{B676974A-7F48-BD73-CF4D-38A42A466A7C}"/>
                </a:ext>
              </a:extLst>
            </p:cNvPr>
            <p:cNvSpPr/>
            <p:nvPr/>
          </p:nvSpPr>
          <p:spPr>
            <a:xfrm>
              <a:off x="3062192"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8" name="Google Shape;418;p3">
              <a:extLst>
                <a:ext uri="{FF2B5EF4-FFF2-40B4-BE49-F238E27FC236}">
                  <a16:creationId xmlns:a16="http://schemas.microsoft.com/office/drawing/2014/main" id="{C4AD4E20-F7EE-7F62-242D-190FD9CF90DC}"/>
                </a:ext>
              </a:extLst>
            </p:cNvPr>
            <p:cNvSpPr/>
            <p:nvPr/>
          </p:nvSpPr>
          <p:spPr>
            <a:xfrm>
              <a:off x="3181700"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9" name="Google Shape;419;p3">
              <a:extLst>
                <a:ext uri="{FF2B5EF4-FFF2-40B4-BE49-F238E27FC236}">
                  <a16:creationId xmlns:a16="http://schemas.microsoft.com/office/drawing/2014/main" id="{2DF3C64C-6112-5129-6DB2-5250295B0854}"/>
                </a:ext>
              </a:extLst>
            </p:cNvPr>
            <p:cNvSpPr/>
            <p:nvPr/>
          </p:nvSpPr>
          <p:spPr>
            <a:xfrm>
              <a:off x="3301209"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0" name="Google Shape;420;p3">
              <a:extLst>
                <a:ext uri="{FF2B5EF4-FFF2-40B4-BE49-F238E27FC236}">
                  <a16:creationId xmlns:a16="http://schemas.microsoft.com/office/drawing/2014/main" id="{A1203413-BF6B-1193-FF83-365E9B477264}"/>
                </a:ext>
              </a:extLst>
            </p:cNvPr>
            <p:cNvSpPr/>
            <p:nvPr/>
          </p:nvSpPr>
          <p:spPr>
            <a:xfrm>
              <a:off x="3420717"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1" name="Google Shape;421;p3">
              <a:extLst>
                <a:ext uri="{FF2B5EF4-FFF2-40B4-BE49-F238E27FC236}">
                  <a16:creationId xmlns:a16="http://schemas.microsoft.com/office/drawing/2014/main" id="{B6B5F8FC-E94C-4570-3BA9-A1AEFD4D10E5}"/>
                </a:ext>
              </a:extLst>
            </p:cNvPr>
            <p:cNvSpPr/>
            <p:nvPr/>
          </p:nvSpPr>
          <p:spPr>
            <a:xfrm>
              <a:off x="313503"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2" name="Google Shape;422;p3">
              <a:extLst>
                <a:ext uri="{FF2B5EF4-FFF2-40B4-BE49-F238E27FC236}">
                  <a16:creationId xmlns:a16="http://schemas.microsoft.com/office/drawing/2014/main" id="{886B82E8-6F75-9A38-5B4E-EC37CDB75EFC}"/>
                </a:ext>
              </a:extLst>
            </p:cNvPr>
            <p:cNvSpPr/>
            <p:nvPr/>
          </p:nvSpPr>
          <p:spPr>
            <a:xfrm>
              <a:off x="433011"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3" name="Google Shape;423;p3">
              <a:extLst>
                <a:ext uri="{FF2B5EF4-FFF2-40B4-BE49-F238E27FC236}">
                  <a16:creationId xmlns:a16="http://schemas.microsoft.com/office/drawing/2014/main" id="{21909715-5450-9660-C4A1-CC53E52DF78D}"/>
                </a:ext>
              </a:extLst>
            </p:cNvPr>
            <p:cNvSpPr/>
            <p:nvPr/>
          </p:nvSpPr>
          <p:spPr>
            <a:xfrm>
              <a:off x="552519"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4" name="Google Shape;424;p3">
              <a:extLst>
                <a:ext uri="{FF2B5EF4-FFF2-40B4-BE49-F238E27FC236}">
                  <a16:creationId xmlns:a16="http://schemas.microsoft.com/office/drawing/2014/main" id="{29AEC298-1FBE-A157-6BAA-FCD1BCD00198}"/>
                </a:ext>
              </a:extLst>
            </p:cNvPr>
            <p:cNvSpPr/>
            <p:nvPr/>
          </p:nvSpPr>
          <p:spPr>
            <a:xfrm>
              <a:off x="672027"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5" name="Google Shape;425;p3">
              <a:extLst>
                <a:ext uri="{FF2B5EF4-FFF2-40B4-BE49-F238E27FC236}">
                  <a16:creationId xmlns:a16="http://schemas.microsoft.com/office/drawing/2014/main" id="{3CFAC38D-98AE-FDEA-1B2A-F197EA35F688}"/>
                </a:ext>
              </a:extLst>
            </p:cNvPr>
            <p:cNvSpPr/>
            <p:nvPr/>
          </p:nvSpPr>
          <p:spPr>
            <a:xfrm>
              <a:off x="791536"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6" name="Google Shape;426;p3">
              <a:extLst>
                <a:ext uri="{FF2B5EF4-FFF2-40B4-BE49-F238E27FC236}">
                  <a16:creationId xmlns:a16="http://schemas.microsoft.com/office/drawing/2014/main" id="{6AA34F58-2323-B06A-C5BD-C93F25771DB6}"/>
                </a:ext>
              </a:extLst>
            </p:cNvPr>
            <p:cNvSpPr/>
            <p:nvPr/>
          </p:nvSpPr>
          <p:spPr>
            <a:xfrm>
              <a:off x="911044"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7" name="Google Shape;427;p3">
              <a:extLst>
                <a:ext uri="{FF2B5EF4-FFF2-40B4-BE49-F238E27FC236}">
                  <a16:creationId xmlns:a16="http://schemas.microsoft.com/office/drawing/2014/main" id="{603275EB-2E5E-834D-62B9-3B6F29D475D6}"/>
                </a:ext>
              </a:extLst>
            </p:cNvPr>
            <p:cNvSpPr/>
            <p:nvPr/>
          </p:nvSpPr>
          <p:spPr>
            <a:xfrm>
              <a:off x="1030552"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8" name="Google Shape;428;p3">
              <a:extLst>
                <a:ext uri="{FF2B5EF4-FFF2-40B4-BE49-F238E27FC236}">
                  <a16:creationId xmlns:a16="http://schemas.microsoft.com/office/drawing/2014/main" id="{4409CA53-91AE-9C15-B7D5-671563D3447E}"/>
                </a:ext>
              </a:extLst>
            </p:cNvPr>
            <p:cNvSpPr/>
            <p:nvPr/>
          </p:nvSpPr>
          <p:spPr>
            <a:xfrm>
              <a:off x="1150060"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9" name="Google Shape;429;p3">
              <a:extLst>
                <a:ext uri="{FF2B5EF4-FFF2-40B4-BE49-F238E27FC236}">
                  <a16:creationId xmlns:a16="http://schemas.microsoft.com/office/drawing/2014/main" id="{B3F5AF02-3B2D-B88D-98C0-31CF26102848}"/>
                </a:ext>
              </a:extLst>
            </p:cNvPr>
            <p:cNvSpPr/>
            <p:nvPr/>
          </p:nvSpPr>
          <p:spPr>
            <a:xfrm>
              <a:off x="1269568"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0" name="Google Shape;430;p3">
              <a:extLst>
                <a:ext uri="{FF2B5EF4-FFF2-40B4-BE49-F238E27FC236}">
                  <a16:creationId xmlns:a16="http://schemas.microsoft.com/office/drawing/2014/main" id="{F4300343-0E83-4975-A65D-A246715D976A}"/>
                </a:ext>
              </a:extLst>
            </p:cNvPr>
            <p:cNvSpPr/>
            <p:nvPr/>
          </p:nvSpPr>
          <p:spPr>
            <a:xfrm>
              <a:off x="1389077"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1" name="Google Shape;431;p3">
              <a:extLst>
                <a:ext uri="{FF2B5EF4-FFF2-40B4-BE49-F238E27FC236}">
                  <a16:creationId xmlns:a16="http://schemas.microsoft.com/office/drawing/2014/main" id="{F104BE1E-A489-757E-4D27-FD016DAA545E}"/>
                </a:ext>
              </a:extLst>
            </p:cNvPr>
            <p:cNvSpPr/>
            <p:nvPr/>
          </p:nvSpPr>
          <p:spPr>
            <a:xfrm>
              <a:off x="1508585"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2" name="Google Shape;432;p3">
              <a:extLst>
                <a:ext uri="{FF2B5EF4-FFF2-40B4-BE49-F238E27FC236}">
                  <a16:creationId xmlns:a16="http://schemas.microsoft.com/office/drawing/2014/main" id="{2B43C391-411C-5137-8B2D-F329B871E821}"/>
                </a:ext>
              </a:extLst>
            </p:cNvPr>
            <p:cNvSpPr/>
            <p:nvPr/>
          </p:nvSpPr>
          <p:spPr>
            <a:xfrm>
              <a:off x="1628093"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3" name="Google Shape;433;p3">
              <a:extLst>
                <a:ext uri="{FF2B5EF4-FFF2-40B4-BE49-F238E27FC236}">
                  <a16:creationId xmlns:a16="http://schemas.microsoft.com/office/drawing/2014/main" id="{5C1E959E-9838-8C2F-5BA8-2E702F95F109}"/>
                </a:ext>
              </a:extLst>
            </p:cNvPr>
            <p:cNvSpPr/>
            <p:nvPr/>
          </p:nvSpPr>
          <p:spPr>
            <a:xfrm>
              <a:off x="1747601"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4" name="Google Shape;434;p3">
              <a:extLst>
                <a:ext uri="{FF2B5EF4-FFF2-40B4-BE49-F238E27FC236}">
                  <a16:creationId xmlns:a16="http://schemas.microsoft.com/office/drawing/2014/main" id="{7FB9F05B-52AE-E260-6A79-0CE0AF2D3694}"/>
                </a:ext>
              </a:extLst>
            </p:cNvPr>
            <p:cNvSpPr/>
            <p:nvPr/>
          </p:nvSpPr>
          <p:spPr>
            <a:xfrm>
              <a:off x="1867110"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5" name="Google Shape;435;p3">
              <a:extLst>
                <a:ext uri="{FF2B5EF4-FFF2-40B4-BE49-F238E27FC236}">
                  <a16:creationId xmlns:a16="http://schemas.microsoft.com/office/drawing/2014/main" id="{4ED3A2EC-5A90-E092-5FCA-F5F5D21EF1F4}"/>
                </a:ext>
              </a:extLst>
            </p:cNvPr>
            <p:cNvSpPr/>
            <p:nvPr/>
          </p:nvSpPr>
          <p:spPr>
            <a:xfrm>
              <a:off x="1986618"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6" name="Google Shape;436;p3">
              <a:extLst>
                <a:ext uri="{FF2B5EF4-FFF2-40B4-BE49-F238E27FC236}">
                  <a16:creationId xmlns:a16="http://schemas.microsoft.com/office/drawing/2014/main" id="{F2918005-0DCB-26F7-FB59-AABBFDCFCB1B}"/>
                </a:ext>
              </a:extLst>
            </p:cNvPr>
            <p:cNvSpPr/>
            <p:nvPr/>
          </p:nvSpPr>
          <p:spPr>
            <a:xfrm>
              <a:off x="2106126"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7" name="Google Shape;437;p3">
              <a:extLst>
                <a:ext uri="{FF2B5EF4-FFF2-40B4-BE49-F238E27FC236}">
                  <a16:creationId xmlns:a16="http://schemas.microsoft.com/office/drawing/2014/main" id="{2D810A1E-FB08-4AE6-EF11-ABCC5EB033BB}"/>
                </a:ext>
              </a:extLst>
            </p:cNvPr>
            <p:cNvSpPr/>
            <p:nvPr/>
          </p:nvSpPr>
          <p:spPr>
            <a:xfrm>
              <a:off x="2225634"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8" name="Google Shape;438;p3">
              <a:extLst>
                <a:ext uri="{FF2B5EF4-FFF2-40B4-BE49-F238E27FC236}">
                  <a16:creationId xmlns:a16="http://schemas.microsoft.com/office/drawing/2014/main" id="{A9313D38-053A-2557-4E00-ED2F27B87EB0}"/>
                </a:ext>
              </a:extLst>
            </p:cNvPr>
            <p:cNvSpPr/>
            <p:nvPr/>
          </p:nvSpPr>
          <p:spPr>
            <a:xfrm>
              <a:off x="2345143"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9" name="Google Shape;439;p3">
              <a:extLst>
                <a:ext uri="{FF2B5EF4-FFF2-40B4-BE49-F238E27FC236}">
                  <a16:creationId xmlns:a16="http://schemas.microsoft.com/office/drawing/2014/main" id="{D48B49E2-CF10-31C6-FF52-932E748F562A}"/>
                </a:ext>
              </a:extLst>
            </p:cNvPr>
            <p:cNvSpPr/>
            <p:nvPr/>
          </p:nvSpPr>
          <p:spPr>
            <a:xfrm>
              <a:off x="2464651"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0" name="Google Shape;440;p3">
              <a:extLst>
                <a:ext uri="{FF2B5EF4-FFF2-40B4-BE49-F238E27FC236}">
                  <a16:creationId xmlns:a16="http://schemas.microsoft.com/office/drawing/2014/main" id="{76B13F71-C30B-588E-95FC-692619BD8529}"/>
                </a:ext>
              </a:extLst>
            </p:cNvPr>
            <p:cNvSpPr/>
            <p:nvPr/>
          </p:nvSpPr>
          <p:spPr>
            <a:xfrm>
              <a:off x="2584159"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1" name="Google Shape;441;p3">
              <a:extLst>
                <a:ext uri="{FF2B5EF4-FFF2-40B4-BE49-F238E27FC236}">
                  <a16:creationId xmlns:a16="http://schemas.microsoft.com/office/drawing/2014/main" id="{30F24C56-D3BC-DADF-9C8E-A844A6002ADF}"/>
                </a:ext>
              </a:extLst>
            </p:cNvPr>
            <p:cNvSpPr/>
            <p:nvPr/>
          </p:nvSpPr>
          <p:spPr>
            <a:xfrm>
              <a:off x="2703667"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2" name="Google Shape;442;p3">
              <a:extLst>
                <a:ext uri="{FF2B5EF4-FFF2-40B4-BE49-F238E27FC236}">
                  <a16:creationId xmlns:a16="http://schemas.microsoft.com/office/drawing/2014/main" id="{220356C7-EA41-75DD-13EE-DD9EDA813535}"/>
                </a:ext>
              </a:extLst>
            </p:cNvPr>
            <p:cNvSpPr/>
            <p:nvPr/>
          </p:nvSpPr>
          <p:spPr>
            <a:xfrm>
              <a:off x="2823176"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3" name="Google Shape;443;p3">
              <a:extLst>
                <a:ext uri="{FF2B5EF4-FFF2-40B4-BE49-F238E27FC236}">
                  <a16:creationId xmlns:a16="http://schemas.microsoft.com/office/drawing/2014/main" id="{AD9C2DE6-4D72-BEA7-A8EA-1437A62ED42E}"/>
                </a:ext>
              </a:extLst>
            </p:cNvPr>
            <p:cNvSpPr/>
            <p:nvPr/>
          </p:nvSpPr>
          <p:spPr>
            <a:xfrm>
              <a:off x="2942684"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4" name="Google Shape;444;p3">
              <a:extLst>
                <a:ext uri="{FF2B5EF4-FFF2-40B4-BE49-F238E27FC236}">
                  <a16:creationId xmlns:a16="http://schemas.microsoft.com/office/drawing/2014/main" id="{57C82994-EA7D-A4DF-49A9-78D4C3C5DE28}"/>
                </a:ext>
              </a:extLst>
            </p:cNvPr>
            <p:cNvSpPr/>
            <p:nvPr/>
          </p:nvSpPr>
          <p:spPr>
            <a:xfrm>
              <a:off x="3062192"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5" name="Google Shape;445;p3">
              <a:extLst>
                <a:ext uri="{FF2B5EF4-FFF2-40B4-BE49-F238E27FC236}">
                  <a16:creationId xmlns:a16="http://schemas.microsoft.com/office/drawing/2014/main" id="{5E669989-EB9D-EB05-E106-4B59A9AA1F78}"/>
                </a:ext>
              </a:extLst>
            </p:cNvPr>
            <p:cNvSpPr/>
            <p:nvPr/>
          </p:nvSpPr>
          <p:spPr>
            <a:xfrm>
              <a:off x="3181700"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6" name="Google Shape;446;p3">
              <a:extLst>
                <a:ext uri="{FF2B5EF4-FFF2-40B4-BE49-F238E27FC236}">
                  <a16:creationId xmlns:a16="http://schemas.microsoft.com/office/drawing/2014/main" id="{9423A207-184D-B264-9D80-2B3B101A5F07}"/>
                </a:ext>
              </a:extLst>
            </p:cNvPr>
            <p:cNvSpPr/>
            <p:nvPr/>
          </p:nvSpPr>
          <p:spPr>
            <a:xfrm>
              <a:off x="3301209"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7" name="Google Shape;447;p3">
              <a:extLst>
                <a:ext uri="{FF2B5EF4-FFF2-40B4-BE49-F238E27FC236}">
                  <a16:creationId xmlns:a16="http://schemas.microsoft.com/office/drawing/2014/main" id="{C42F05DC-D3AA-2BBA-A1D8-522701A0822C}"/>
                </a:ext>
              </a:extLst>
            </p:cNvPr>
            <p:cNvSpPr/>
            <p:nvPr/>
          </p:nvSpPr>
          <p:spPr>
            <a:xfrm>
              <a:off x="3420717"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8" name="Google Shape;448;p3">
              <a:extLst>
                <a:ext uri="{FF2B5EF4-FFF2-40B4-BE49-F238E27FC236}">
                  <a16:creationId xmlns:a16="http://schemas.microsoft.com/office/drawing/2014/main" id="{408589F0-4408-4428-CDCE-B66AD9699342}"/>
                </a:ext>
              </a:extLst>
            </p:cNvPr>
            <p:cNvSpPr/>
            <p:nvPr/>
          </p:nvSpPr>
          <p:spPr>
            <a:xfrm>
              <a:off x="313503"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9" name="Google Shape;449;p3">
              <a:extLst>
                <a:ext uri="{FF2B5EF4-FFF2-40B4-BE49-F238E27FC236}">
                  <a16:creationId xmlns:a16="http://schemas.microsoft.com/office/drawing/2014/main" id="{80E190AD-E27C-7285-7959-14C02948B3F8}"/>
                </a:ext>
              </a:extLst>
            </p:cNvPr>
            <p:cNvSpPr/>
            <p:nvPr/>
          </p:nvSpPr>
          <p:spPr>
            <a:xfrm>
              <a:off x="433011"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0" name="Google Shape;450;p3">
              <a:extLst>
                <a:ext uri="{FF2B5EF4-FFF2-40B4-BE49-F238E27FC236}">
                  <a16:creationId xmlns:a16="http://schemas.microsoft.com/office/drawing/2014/main" id="{EC17E612-4FEC-6A06-C8BC-C088F2621EAA}"/>
                </a:ext>
              </a:extLst>
            </p:cNvPr>
            <p:cNvSpPr/>
            <p:nvPr/>
          </p:nvSpPr>
          <p:spPr>
            <a:xfrm>
              <a:off x="552519"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1" name="Google Shape;451;p3">
              <a:extLst>
                <a:ext uri="{FF2B5EF4-FFF2-40B4-BE49-F238E27FC236}">
                  <a16:creationId xmlns:a16="http://schemas.microsoft.com/office/drawing/2014/main" id="{B1CB9AA5-6B06-20FD-65AB-C23C67504505}"/>
                </a:ext>
              </a:extLst>
            </p:cNvPr>
            <p:cNvSpPr/>
            <p:nvPr/>
          </p:nvSpPr>
          <p:spPr>
            <a:xfrm>
              <a:off x="672027"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2" name="Google Shape;452;p3">
              <a:extLst>
                <a:ext uri="{FF2B5EF4-FFF2-40B4-BE49-F238E27FC236}">
                  <a16:creationId xmlns:a16="http://schemas.microsoft.com/office/drawing/2014/main" id="{677331BC-2259-E47D-1B5F-1F4D062EC66A}"/>
                </a:ext>
              </a:extLst>
            </p:cNvPr>
            <p:cNvSpPr/>
            <p:nvPr/>
          </p:nvSpPr>
          <p:spPr>
            <a:xfrm>
              <a:off x="791536"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3" name="Google Shape;453;p3">
              <a:extLst>
                <a:ext uri="{FF2B5EF4-FFF2-40B4-BE49-F238E27FC236}">
                  <a16:creationId xmlns:a16="http://schemas.microsoft.com/office/drawing/2014/main" id="{787920D6-1D82-9098-F9C8-233E970FA81A}"/>
                </a:ext>
              </a:extLst>
            </p:cNvPr>
            <p:cNvSpPr/>
            <p:nvPr/>
          </p:nvSpPr>
          <p:spPr>
            <a:xfrm>
              <a:off x="911044"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4" name="Google Shape;454;p3">
              <a:extLst>
                <a:ext uri="{FF2B5EF4-FFF2-40B4-BE49-F238E27FC236}">
                  <a16:creationId xmlns:a16="http://schemas.microsoft.com/office/drawing/2014/main" id="{A8B58D65-DFD9-C7C5-1DCB-6E37453F3FD1}"/>
                </a:ext>
              </a:extLst>
            </p:cNvPr>
            <p:cNvSpPr/>
            <p:nvPr/>
          </p:nvSpPr>
          <p:spPr>
            <a:xfrm>
              <a:off x="1030552"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5" name="Google Shape;455;p3">
              <a:extLst>
                <a:ext uri="{FF2B5EF4-FFF2-40B4-BE49-F238E27FC236}">
                  <a16:creationId xmlns:a16="http://schemas.microsoft.com/office/drawing/2014/main" id="{CAADBE42-1525-C934-062F-77E07D2FE8A8}"/>
                </a:ext>
              </a:extLst>
            </p:cNvPr>
            <p:cNvSpPr/>
            <p:nvPr/>
          </p:nvSpPr>
          <p:spPr>
            <a:xfrm>
              <a:off x="1150060"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6" name="Google Shape;456;p3">
              <a:extLst>
                <a:ext uri="{FF2B5EF4-FFF2-40B4-BE49-F238E27FC236}">
                  <a16:creationId xmlns:a16="http://schemas.microsoft.com/office/drawing/2014/main" id="{31268594-4A60-FADB-7FFC-DA403BE1B97F}"/>
                </a:ext>
              </a:extLst>
            </p:cNvPr>
            <p:cNvSpPr/>
            <p:nvPr/>
          </p:nvSpPr>
          <p:spPr>
            <a:xfrm>
              <a:off x="1269568"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7" name="Google Shape;457;p3">
              <a:extLst>
                <a:ext uri="{FF2B5EF4-FFF2-40B4-BE49-F238E27FC236}">
                  <a16:creationId xmlns:a16="http://schemas.microsoft.com/office/drawing/2014/main" id="{54B37B6E-4F85-A180-5B0D-CF44C26D52F8}"/>
                </a:ext>
              </a:extLst>
            </p:cNvPr>
            <p:cNvSpPr/>
            <p:nvPr/>
          </p:nvSpPr>
          <p:spPr>
            <a:xfrm>
              <a:off x="1389077"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8" name="Google Shape;458;p3">
              <a:extLst>
                <a:ext uri="{FF2B5EF4-FFF2-40B4-BE49-F238E27FC236}">
                  <a16:creationId xmlns:a16="http://schemas.microsoft.com/office/drawing/2014/main" id="{102E3387-6EDD-6862-700D-1E3C49F09B30}"/>
                </a:ext>
              </a:extLst>
            </p:cNvPr>
            <p:cNvSpPr/>
            <p:nvPr/>
          </p:nvSpPr>
          <p:spPr>
            <a:xfrm>
              <a:off x="1508585"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9" name="Google Shape;459;p3">
              <a:extLst>
                <a:ext uri="{FF2B5EF4-FFF2-40B4-BE49-F238E27FC236}">
                  <a16:creationId xmlns:a16="http://schemas.microsoft.com/office/drawing/2014/main" id="{B4892D8D-2AAD-6939-F8C8-969DBAA0D4AA}"/>
                </a:ext>
              </a:extLst>
            </p:cNvPr>
            <p:cNvSpPr/>
            <p:nvPr/>
          </p:nvSpPr>
          <p:spPr>
            <a:xfrm>
              <a:off x="1628093"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0" name="Google Shape;460;p3">
              <a:extLst>
                <a:ext uri="{FF2B5EF4-FFF2-40B4-BE49-F238E27FC236}">
                  <a16:creationId xmlns:a16="http://schemas.microsoft.com/office/drawing/2014/main" id="{04FF0A66-1046-D7A2-7052-9BA9DBEA05EA}"/>
                </a:ext>
              </a:extLst>
            </p:cNvPr>
            <p:cNvSpPr/>
            <p:nvPr/>
          </p:nvSpPr>
          <p:spPr>
            <a:xfrm>
              <a:off x="1747601"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1" name="Google Shape;461;p3">
              <a:extLst>
                <a:ext uri="{FF2B5EF4-FFF2-40B4-BE49-F238E27FC236}">
                  <a16:creationId xmlns:a16="http://schemas.microsoft.com/office/drawing/2014/main" id="{811B1C90-1D29-35A2-9009-8FF0A39FECB7}"/>
                </a:ext>
              </a:extLst>
            </p:cNvPr>
            <p:cNvSpPr/>
            <p:nvPr/>
          </p:nvSpPr>
          <p:spPr>
            <a:xfrm>
              <a:off x="1867110"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2" name="Google Shape;462;p3">
              <a:extLst>
                <a:ext uri="{FF2B5EF4-FFF2-40B4-BE49-F238E27FC236}">
                  <a16:creationId xmlns:a16="http://schemas.microsoft.com/office/drawing/2014/main" id="{62D52DEB-C5A5-6A2E-3D2C-18BC5AC9DFD8}"/>
                </a:ext>
              </a:extLst>
            </p:cNvPr>
            <p:cNvSpPr/>
            <p:nvPr/>
          </p:nvSpPr>
          <p:spPr>
            <a:xfrm>
              <a:off x="1986618"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3" name="Google Shape;463;p3">
              <a:extLst>
                <a:ext uri="{FF2B5EF4-FFF2-40B4-BE49-F238E27FC236}">
                  <a16:creationId xmlns:a16="http://schemas.microsoft.com/office/drawing/2014/main" id="{1B15CB76-DE7D-A88F-E5FB-BA35E6207622}"/>
                </a:ext>
              </a:extLst>
            </p:cNvPr>
            <p:cNvSpPr/>
            <p:nvPr/>
          </p:nvSpPr>
          <p:spPr>
            <a:xfrm>
              <a:off x="2106126"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4" name="Google Shape;464;p3">
              <a:extLst>
                <a:ext uri="{FF2B5EF4-FFF2-40B4-BE49-F238E27FC236}">
                  <a16:creationId xmlns:a16="http://schemas.microsoft.com/office/drawing/2014/main" id="{93B8AB27-E13D-12F9-B47F-5044A8705011}"/>
                </a:ext>
              </a:extLst>
            </p:cNvPr>
            <p:cNvSpPr/>
            <p:nvPr/>
          </p:nvSpPr>
          <p:spPr>
            <a:xfrm>
              <a:off x="2225634"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5" name="Google Shape;465;p3">
              <a:extLst>
                <a:ext uri="{FF2B5EF4-FFF2-40B4-BE49-F238E27FC236}">
                  <a16:creationId xmlns:a16="http://schemas.microsoft.com/office/drawing/2014/main" id="{57F602F0-D36A-B3B9-62E1-2932C663BEE9}"/>
                </a:ext>
              </a:extLst>
            </p:cNvPr>
            <p:cNvSpPr/>
            <p:nvPr/>
          </p:nvSpPr>
          <p:spPr>
            <a:xfrm>
              <a:off x="2345143"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6" name="Google Shape;466;p3">
              <a:extLst>
                <a:ext uri="{FF2B5EF4-FFF2-40B4-BE49-F238E27FC236}">
                  <a16:creationId xmlns:a16="http://schemas.microsoft.com/office/drawing/2014/main" id="{D9A47D6C-5E2C-09BF-6F7E-CA2B57F4377F}"/>
                </a:ext>
              </a:extLst>
            </p:cNvPr>
            <p:cNvSpPr/>
            <p:nvPr/>
          </p:nvSpPr>
          <p:spPr>
            <a:xfrm>
              <a:off x="2464651"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7" name="Google Shape;467;p3">
              <a:extLst>
                <a:ext uri="{FF2B5EF4-FFF2-40B4-BE49-F238E27FC236}">
                  <a16:creationId xmlns:a16="http://schemas.microsoft.com/office/drawing/2014/main" id="{9210B184-6D4F-1E83-411B-6D9BC7F30F4E}"/>
                </a:ext>
              </a:extLst>
            </p:cNvPr>
            <p:cNvSpPr/>
            <p:nvPr/>
          </p:nvSpPr>
          <p:spPr>
            <a:xfrm>
              <a:off x="2584159"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8" name="Google Shape;468;p3">
              <a:extLst>
                <a:ext uri="{FF2B5EF4-FFF2-40B4-BE49-F238E27FC236}">
                  <a16:creationId xmlns:a16="http://schemas.microsoft.com/office/drawing/2014/main" id="{BA5641C5-4E41-80A9-E7D7-0E0B4F0322CF}"/>
                </a:ext>
              </a:extLst>
            </p:cNvPr>
            <p:cNvSpPr/>
            <p:nvPr/>
          </p:nvSpPr>
          <p:spPr>
            <a:xfrm>
              <a:off x="2703667"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9" name="Google Shape;469;p3">
              <a:extLst>
                <a:ext uri="{FF2B5EF4-FFF2-40B4-BE49-F238E27FC236}">
                  <a16:creationId xmlns:a16="http://schemas.microsoft.com/office/drawing/2014/main" id="{4CA0FA03-E9AF-1E7F-C312-8469E639B6F0}"/>
                </a:ext>
              </a:extLst>
            </p:cNvPr>
            <p:cNvSpPr/>
            <p:nvPr/>
          </p:nvSpPr>
          <p:spPr>
            <a:xfrm>
              <a:off x="2823176"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0" name="Google Shape;470;p3">
              <a:extLst>
                <a:ext uri="{FF2B5EF4-FFF2-40B4-BE49-F238E27FC236}">
                  <a16:creationId xmlns:a16="http://schemas.microsoft.com/office/drawing/2014/main" id="{A752E014-9BF2-7852-AC35-CC832F602987}"/>
                </a:ext>
              </a:extLst>
            </p:cNvPr>
            <p:cNvSpPr/>
            <p:nvPr/>
          </p:nvSpPr>
          <p:spPr>
            <a:xfrm>
              <a:off x="2942684"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1" name="Google Shape;471;p3">
              <a:extLst>
                <a:ext uri="{FF2B5EF4-FFF2-40B4-BE49-F238E27FC236}">
                  <a16:creationId xmlns:a16="http://schemas.microsoft.com/office/drawing/2014/main" id="{84FDA5DF-D5FE-DA38-A7C2-7308CDD4EE04}"/>
                </a:ext>
              </a:extLst>
            </p:cNvPr>
            <p:cNvSpPr/>
            <p:nvPr/>
          </p:nvSpPr>
          <p:spPr>
            <a:xfrm>
              <a:off x="3062192"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2" name="Google Shape;472;p3">
              <a:extLst>
                <a:ext uri="{FF2B5EF4-FFF2-40B4-BE49-F238E27FC236}">
                  <a16:creationId xmlns:a16="http://schemas.microsoft.com/office/drawing/2014/main" id="{711EA57A-BC70-3D6C-CF4F-853391BA8D12}"/>
                </a:ext>
              </a:extLst>
            </p:cNvPr>
            <p:cNvSpPr/>
            <p:nvPr/>
          </p:nvSpPr>
          <p:spPr>
            <a:xfrm>
              <a:off x="3181700"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3" name="Google Shape;473;p3">
              <a:extLst>
                <a:ext uri="{FF2B5EF4-FFF2-40B4-BE49-F238E27FC236}">
                  <a16:creationId xmlns:a16="http://schemas.microsoft.com/office/drawing/2014/main" id="{B0EE9C0F-0803-CA88-A58A-7CD162786E3A}"/>
                </a:ext>
              </a:extLst>
            </p:cNvPr>
            <p:cNvSpPr/>
            <p:nvPr/>
          </p:nvSpPr>
          <p:spPr>
            <a:xfrm>
              <a:off x="3301209"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4" name="Google Shape;474;p3">
              <a:extLst>
                <a:ext uri="{FF2B5EF4-FFF2-40B4-BE49-F238E27FC236}">
                  <a16:creationId xmlns:a16="http://schemas.microsoft.com/office/drawing/2014/main" id="{310F19B4-298B-1975-898C-5BF180E32268}"/>
                </a:ext>
              </a:extLst>
            </p:cNvPr>
            <p:cNvSpPr/>
            <p:nvPr/>
          </p:nvSpPr>
          <p:spPr>
            <a:xfrm>
              <a:off x="3420717"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5" name="Google Shape;475;p3">
              <a:extLst>
                <a:ext uri="{FF2B5EF4-FFF2-40B4-BE49-F238E27FC236}">
                  <a16:creationId xmlns:a16="http://schemas.microsoft.com/office/drawing/2014/main" id="{69E7448B-99D8-B9B3-CB4E-B6AC90EF8711}"/>
                </a:ext>
              </a:extLst>
            </p:cNvPr>
            <p:cNvSpPr/>
            <p:nvPr/>
          </p:nvSpPr>
          <p:spPr>
            <a:xfrm>
              <a:off x="313503"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6" name="Google Shape;476;p3">
              <a:extLst>
                <a:ext uri="{FF2B5EF4-FFF2-40B4-BE49-F238E27FC236}">
                  <a16:creationId xmlns:a16="http://schemas.microsoft.com/office/drawing/2014/main" id="{008C4885-D5CB-CA3A-FBFF-1DC3BA9D864D}"/>
                </a:ext>
              </a:extLst>
            </p:cNvPr>
            <p:cNvSpPr/>
            <p:nvPr/>
          </p:nvSpPr>
          <p:spPr>
            <a:xfrm>
              <a:off x="433011"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7" name="Google Shape;477;p3">
              <a:extLst>
                <a:ext uri="{FF2B5EF4-FFF2-40B4-BE49-F238E27FC236}">
                  <a16:creationId xmlns:a16="http://schemas.microsoft.com/office/drawing/2014/main" id="{1F8320AF-CF18-A18E-5C6D-D894DEC52E83}"/>
                </a:ext>
              </a:extLst>
            </p:cNvPr>
            <p:cNvSpPr/>
            <p:nvPr/>
          </p:nvSpPr>
          <p:spPr>
            <a:xfrm>
              <a:off x="552519"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8" name="Google Shape;478;p3">
              <a:extLst>
                <a:ext uri="{FF2B5EF4-FFF2-40B4-BE49-F238E27FC236}">
                  <a16:creationId xmlns:a16="http://schemas.microsoft.com/office/drawing/2014/main" id="{2783FD59-FBAF-EA83-28A7-A5F309EC7821}"/>
                </a:ext>
              </a:extLst>
            </p:cNvPr>
            <p:cNvSpPr/>
            <p:nvPr/>
          </p:nvSpPr>
          <p:spPr>
            <a:xfrm>
              <a:off x="672027"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9" name="Google Shape;479;p3">
              <a:extLst>
                <a:ext uri="{FF2B5EF4-FFF2-40B4-BE49-F238E27FC236}">
                  <a16:creationId xmlns:a16="http://schemas.microsoft.com/office/drawing/2014/main" id="{63F6BC16-1D5B-4E80-1EBB-E0F0B71B7B01}"/>
                </a:ext>
              </a:extLst>
            </p:cNvPr>
            <p:cNvSpPr/>
            <p:nvPr/>
          </p:nvSpPr>
          <p:spPr>
            <a:xfrm>
              <a:off x="791536"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0" name="Google Shape;480;p3">
              <a:extLst>
                <a:ext uri="{FF2B5EF4-FFF2-40B4-BE49-F238E27FC236}">
                  <a16:creationId xmlns:a16="http://schemas.microsoft.com/office/drawing/2014/main" id="{E3EF2DEF-F4E7-7824-ACE7-3C1A2B438FDD}"/>
                </a:ext>
              </a:extLst>
            </p:cNvPr>
            <p:cNvSpPr/>
            <p:nvPr/>
          </p:nvSpPr>
          <p:spPr>
            <a:xfrm>
              <a:off x="911044"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1" name="Google Shape;481;p3">
              <a:extLst>
                <a:ext uri="{FF2B5EF4-FFF2-40B4-BE49-F238E27FC236}">
                  <a16:creationId xmlns:a16="http://schemas.microsoft.com/office/drawing/2014/main" id="{5FF90B03-4EFC-B8E0-056B-A7D8E7387518}"/>
                </a:ext>
              </a:extLst>
            </p:cNvPr>
            <p:cNvSpPr/>
            <p:nvPr/>
          </p:nvSpPr>
          <p:spPr>
            <a:xfrm>
              <a:off x="1030552"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2" name="Google Shape;482;p3">
              <a:extLst>
                <a:ext uri="{FF2B5EF4-FFF2-40B4-BE49-F238E27FC236}">
                  <a16:creationId xmlns:a16="http://schemas.microsoft.com/office/drawing/2014/main" id="{44926A71-5833-31AD-94CC-A3AD84633DD2}"/>
                </a:ext>
              </a:extLst>
            </p:cNvPr>
            <p:cNvSpPr/>
            <p:nvPr/>
          </p:nvSpPr>
          <p:spPr>
            <a:xfrm>
              <a:off x="1150060"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3" name="Google Shape;483;p3">
              <a:extLst>
                <a:ext uri="{FF2B5EF4-FFF2-40B4-BE49-F238E27FC236}">
                  <a16:creationId xmlns:a16="http://schemas.microsoft.com/office/drawing/2014/main" id="{B7FB0652-AF6F-CB24-2D46-0BC9CBF48245}"/>
                </a:ext>
              </a:extLst>
            </p:cNvPr>
            <p:cNvSpPr/>
            <p:nvPr/>
          </p:nvSpPr>
          <p:spPr>
            <a:xfrm>
              <a:off x="1269568"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4" name="Google Shape;484;p3">
              <a:extLst>
                <a:ext uri="{FF2B5EF4-FFF2-40B4-BE49-F238E27FC236}">
                  <a16:creationId xmlns:a16="http://schemas.microsoft.com/office/drawing/2014/main" id="{36AC4DE3-2831-7E9D-E75A-10A7F9C290EA}"/>
                </a:ext>
              </a:extLst>
            </p:cNvPr>
            <p:cNvSpPr/>
            <p:nvPr/>
          </p:nvSpPr>
          <p:spPr>
            <a:xfrm>
              <a:off x="1389077"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5" name="Google Shape;485;p3">
              <a:extLst>
                <a:ext uri="{FF2B5EF4-FFF2-40B4-BE49-F238E27FC236}">
                  <a16:creationId xmlns:a16="http://schemas.microsoft.com/office/drawing/2014/main" id="{01596A7D-CC2E-584C-BDF2-3A130FD9770C}"/>
                </a:ext>
              </a:extLst>
            </p:cNvPr>
            <p:cNvSpPr/>
            <p:nvPr/>
          </p:nvSpPr>
          <p:spPr>
            <a:xfrm>
              <a:off x="1508585"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6" name="Google Shape;486;p3">
              <a:extLst>
                <a:ext uri="{FF2B5EF4-FFF2-40B4-BE49-F238E27FC236}">
                  <a16:creationId xmlns:a16="http://schemas.microsoft.com/office/drawing/2014/main" id="{4C6FBFD4-E32F-0037-0ADF-5FE6FEF6B83F}"/>
                </a:ext>
              </a:extLst>
            </p:cNvPr>
            <p:cNvSpPr/>
            <p:nvPr/>
          </p:nvSpPr>
          <p:spPr>
            <a:xfrm>
              <a:off x="1628093"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7" name="Google Shape;487;p3">
              <a:extLst>
                <a:ext uri="{FF2B5EF4-FFF2-40B4-BE49-F238E27FC236}">
                  <a16:creationId xmlns:a16="http://schemas.microsoft.com/office/drawing/2014/main" id="{C5677922-4602-5D4E-B853-30D4C553A627}"/>
                </a:ext>
              </a:extLst>
            </p:cNvPr>
            <p:cNvSpPr/>
            <p:nvPr/>
          </p:nvSpPr>
          <p:spPr>
            <a:xfrm>
              <a:off x="1747601"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8" name="Google Shape;488;p3">
              <a:extLst>
                <a:ext uri="{FF2B5EF4-FFF2-40B4-BE49-F238E27FC236}">
                  <a16:creationId xmlns:a16="http://schemas.microsoft.com/office/drawing/2014/main" id="{41CC2749-078A-A871-11C2-44F77CB0F6F1}"/>
                </a:ext>
              </a:extLst>
            </p:cNvPr>
            <p:cNvSpPr/>
            <p:nvPr/>
          </p:nvSpPr>
          <p:spPr>
            <a:xfrm>
              <a:off x="1867110"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9" name="Google Shape;489;p3">
              <a:extLst>
                <a:ext uri="{FF2B5EF4-FFF2-40B4-BE49-F238E27FC236}">
                  <a16:creationId xmlns:a16="http://schemas.microsoft.com/office/drawing/2014/main" id="{FC3C8FAF-DA64-FA2B-6218-95A870DA259E}"/>
                </a:ext>
              </a:extLst>
            </p:cNvPr>
            <p:cNvSpPr/>
            <p:nvPr/>
          </p:nvSpPr>
          <p:spPr>
            <a:xfrm>
              <a:off x="1986618"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0" name="Google Shape;490;p3">
              <a:extLst>
                <a:ext uri="{FF2B5EF4-FFF2-40B4-BE49-F238E27FC236}">
                  <a16:creationId xmlns:a16="http://schemas.microsoft.com/office/drawing/2014/main" id="{ACE43BA5-396B-BD9C-7349-FD427616466F}"/>
                </a:ext>
              </a:extLst>
            </p:cNvPr>
            <p:cNvSpPr/>
            <p:nvPr/>
          </p:nvSpPr>
          <p:spPr>
            <a:xfrm>
              <a:off x="2106126"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1" name="Google Shape;491;p3">
              <a:extLst>
                <a:ext uri="{FF2B5EF4-FFF2-40B4-BE49-F238E27FC236}">
                  <a16:creationId xmlns:a16="http://schemas.microsoft.com/office/drawing/2014/main" id="{C415E609-AE8D-67EA-45D8-4DE540269718}"/>
                </a:ext>
              </a:extLst>
            </p:cNvPr>
            <p:cNvSpPr/>
            <p:nvPr/>
          </p:nvSpPr>
          <p:spPr>
            <a:xfrm>
              <a:off x="2225634"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2" name="Google Shape;492;p3">
              <a:extLst>
                <a:ext uri="{FF2B5EF4-FFF2-40B4-BE49-F238E27FC236}">
                  <a16:creationId xmlns:a16="http://schemas.microsoft.com/office/drawing/2014/main" id="{5396BA5A-FA46-7C95-CC39-5C67FD052549}"/>
                </a:ext>
              </a:extLst>
            </p:cNvPr>
            <p:cNvSpPr/>
            <p:nvPr/>
          </p:nvSpPr>
          <p:spPr>
            <a:xfrm>
              <a:off x="2345143"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3" name="Google Shape;493;p3">
              <a:extLst>
                <a:ext uri="{FF2B5EF4-FFF2-40B4-BE49-F238E27FC236}">
                  <a16:creationId xmlns:a16="http://schemas.microsoft.com/office/drawing/2014/main" id="{E21C59C3-285D-92A5-23E0-B3E87234C2CA}"/>
                </a:ext>
              </a:extLst>
            </p:cNvPr>
            <p:cNvSpPr/>
            <p:nvPr/>
          </p:nvSpPr>
          <p:spPr>
            <a:xfrm>
              <a:off x="2464651"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4" name="Google Shape;494;p3">
              <a:extLst>
                <a:ext uri="{FF2B5EF4-FFF2-40B4-BE49-F238E27FC236}">
                  <a16:creationId xmlns:a16="http://schemas.microsoft.com/office/drawing/2014/main" id="{318BF015-B942-A5A6-0536-BFBDE0FD7C94}"/>
                </a:ext>
              </a:extLst>
            </p:cNvPr>
            <p:cNvSpPr/>
            <p:nvPr/>
          </p:nvSpPr>
          <p:spPr>
            <a:xfrm>
              <a:off x="2584159"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5" name="Google Shape;495;p3">
              <a:extLst>
                <a:ext uri="{FF2B5EF4-FFF2-40B4-BE49-F238E27FC236}">
                  <a16:creationId xmlns:a16="http://schemas.microsoft.com/office/drawing/2014/main" id="{A64741E8-EF3E-B82F-D57F-A2208E0CCFB7}"/>
                </a:ext>
              </a:extLst>
            </p:cNvPr>
            <p:cNvSpPr/>
            <p:nvPr/>
          </p:nvSpPr>
          <p:spPr>
            <a:xfrm>
              <a:off x="2703667"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6" name="Google Shape;496;p3">
              <a:extLst>
                <a:ext uri="{FF2B5EF4-FFF2-40B4-BE49-F238E27FC236}">
                  <a16:creationId xmlns:a16="http://schemas.microsoft.com/office/drawing/2014/main" id="{3DFA89D1-4F0A-CA36-F6DA-37D506AE4F68}"/>
                </a:ext>
              </a:extLst>
            </p:cNvPr>
            <p:cNvSpPr/>
            <p:nvPr/>
          </p:nvSpPr>
          <p:spPr>
            <a:xfrm>
              <a:off x="2823176"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7" name="Google Shape;497;p3">
              <a:extLst>
                <a:ext uri="{FF2B5EF4-FFF2-40B4-BE49-F238E27FC236}">
                  <a16:creationId xmlns:a16="http://schemas.microsoft.com/office/drawing/2014/main" id="{EDD16A80-6FE5-30B0-98EC-86D4B80DF5D2}"/>
                </a:ext>
              </a:extLst>
            </p:cNvPr>
            <p:cNvSpPr/>
            <p:nvPr/>
          </p:nvSpPr>
          <p:spPr>
            <a:xfrm>
              <a:off x="2942684"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8" name="Google Shape;498;p3">
              <a:extLst>
                <a:ext uri="{FF2B5EF4-FFF2-40B4-BE49-F238E27FC236}">
                  <a16:creationId xmlns:a16="http://schemas.microsoft.com/office/drawing/2014/main" id="{2DB4739A-1C5F-FB9C-C4E4-E4947B1EE70C}"/>
                </a:ext>
              </a:extLst>
            </p:cNvPr>
            <p:cNvSpPr/>
            <p:nvPr/>
          </p:nvSpPr>
          <p:spPr>
            <a:xfrm>
              <a:off x="3062192"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9" name="Google Shape;499;p3">
              <a:extLst>
                <a:ext uri="{FF2B5EF4-FFF2-40B4-BE49-F238E27FC236}">
                  <a16:creationId xmlns:a16="http://schemas.microsoft.com/office/drawing/2014/main" id="{48B5389F-A3E0-FE0D-6CFA-72EBA2788A93}"/>
                </a:ext>
              </a:extLst>
            </p:cNvPr>
            <p:cNvSpPr/>
            <p:nvPr/>
          </p:nvSpPr>
          <p:spPr>
            <a:xfrm>
              <a:off x="3181700"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0" name="Google Shape;500;p3">
              <a:extLst>
                <a:ext uri="{FF2B5EF4-FFF2-40B4-BE49-F238E27FC236}">
                  <a16:creationId xmlns:a16="http://schemas.microsoft.com/office/drawing/2014/main" id="{1C1FA86D-1957-5C09-7706-8A8F9EAE4E91}"/>
                </a:ext>
              </a:extLst>
            </p:cNvPr>
            <p:cNvSpPr/>
            <p:nvPr/>
          </p:nvSpPr>
          <p:spPr>
            <a:xfrm>
              <a:off x="3301209"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1" name="Google Shape;501;p3">
              <a:extLst>
                <a:ext uri="{FF2B5EF4-FFF2-40B4-BE49-F238E27FC236}">
                  <a16:creationId xmlns:a16="http://schemas.microsoft.com/office/drawing/2014/main" id="{C17BCB6A-13A7-AB8C-FCA4-CC2DE931BB79}"/>
                </a:ext>
              </a:extLst>
            </p:cNvPr>
            <p:cNvSpPr/>
            <p:nvPr/>
          </p:nvSpPr>
          <p:spPr>
            <a:xfrm>
              <a:off x="3420717"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2" name="Google Shape;502;p3">
              <a:extLst>
                <a:ext uri="{FF2B5EF4-FFF2-40B4-BE49-F238E27FC236}">
                  <a16:creationId xmlns:a16="http://schemas.microsoft.com/office/drawing/2014/main" id="{B3354D63-EC92-750B-0122-F6A44125FBA0}"/>
                </a:ext>
              </a:extLst>
            </p:cNvPr>
            <p:cNvSpPr/>
            <p:nvPr/>
          </p:nvSpPr>
          <p:spPr>
            <a:xfrm>
              <a:off x="313503"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3" name="Google Shape;503;p3">
              <a:extLst>
                <a:ext uri="{FF2B5EF4-FFF2-40B4-BE49-F238E27FC236}">
                  <a16:creationId xmlns:a16="http://schemas.microsoft.com/office/drawing/2014/main" id="{2BA05AD9-CF07-7C37-6912-9F3D4C2FEBBB}"/>
                </a:ext>
              </a:extLst>
            </p:cNvPr>
            <p:cNvSpPr/>
            <p:nvPr/>
          </p:nvSpPr>
          <p:spPr>
            <a:xfrm>
              <a:off x="433011"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4" name="Google Shape;504;p3">
              <a:extLst>
                <a:ext uri="{FF2B5EF4-FFF2-40B4-BE49-F238E27FC236}">
                  <a16:creationId xmlns:a16="http://schemas.microsoft.com/office/drawing/2014/main" id="{3DC453AF-3371-A92F-1D4F-B1AC32CE06FF}"/>
                </a:ext>
              </a:extLst>
            </p:cNvPr>
            <p:cNvSpPr/>
            <p:nvPr/>
          </p:nvSpPr>
          <p:spPr>
            <a:xfrm>
              <a:off x="552519"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5" name="Google Shape;505;p3">
              <a:extLst>
                <a:ext uri="{FF2B5EF4-FFF2-40B4-BE49-F238E27FC236}">
                  <a16:creationId xmlns:a16="http://schemas.microsoft.com/office/drawing/2014/main" id="{1245AA56-E73E-737E-7FCC-9F1B1C0EF654}"/>
                </a:ext>
              </a:extLst>
            </p:cNvPr>
            <p:cNvSpPr/>
            <p:nvPr/>
          </p:nvSpPr>
          <p:spPr>
            <a:xfrm>
              <a:off x="672027"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6" name="Google Shape;506;p3">
              <a:extLst>
                <a:ext uri="{FF2B5EF4-FFF2-40B4-BE49-F238E27FC236}">
                  <a16:creationId xmlns:a16="http://schemas.microsoft.com/office/drawing/2014/main" id="{05E78F18-53B0-631D-60C6-62591316BE5F}"/>
                </a:ext>
              </a:extLst>
            </p:cNvPr>
            <p:cNvSpPr/>
            <p:nvPr/>
          </p:nvSpPr>
          <p:spPr>
            <a:xfrm>
              <a:off x="791536"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7" name="Google Shape;507;p3">
              <a:extLst>
                <a:ext uri="{FF2B5EF4-FFF2-40B4-BE49-F238E27FC236}">
                  <a16:creationId xmlns:a16="http://schemas.microsoft.com/office/drawing/2014/main" id="{58045333-52DD-2D4E-A190-3C44EDB391A6}"/>
                </a:ext>
              </a:extLst>
            </p:cNvPr>
            <p:cNvSpPr/>
            <p:nvPr/>
          </p:nvSpPr>
          <p:spPr>
            <a:xfrm>
              <a:off x="911044"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8" name="Google Shape;508;p3">
              <a:extLst>
                <a:ext uri="{FF2B5EF4-FFF2-40B4-BE49-F238E27FC236}">
                  <a16:creationId xmlns:a16="http://schemas.microsoft.com/office/drawing/2014/main" id="{CBD707BE-869A-5253-DA34-018474B92DCA}"/>
                </a:ext>
              </a:extLst>
            </p:cNvPr>
            <p:cNvSpPr/>
            <p:nvPr/>
          </p:nvSpPr>
          <p:spPr>
            <a:xfrm>
              <a:off x="1030552"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9" name="Google Shape;509;p3">
              <a:extLst>
                <a:ext uri="{FF2B5EF4-FFF2-40B4-BE49-F238E27FC236}">
                  <a16:creationId xmlns:a16="http://schemas.microsoft.com/office/drawing/2014/main" id="{C83520A1-33AF-2345-249D-BE1918F50163}"/>
                </a:ext>
              </a:extLst>
            </p:cNvPr>
            <p:cNvSpPr/>
            <p:nvPr/>
          </p:nvSpPr>
          <p:spPr>
            <a:xfrm>
              <a:off x="1150060"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0" name="Google Shape;510;p3">
              <a:extLst>
                <a:ext uri="{FF2B5EF4-FFF2-40B4-BE49-F238E27FC236}">
                  <a16:creationId xmlns:a16="http://schemas.microsoft.com/office/drawing/2014/main" id="{53851B69-BE20-1DC9-67E1-4C0023126B03}"/>
                </a:ext>
              </a:extLst>
            </p:cNvPr>
            <p:cNvSpPr/>
            <p:nvPr/>
          </p:nvSpPr>
          <p:spPr>
            <a:xfrm>
              <a:off x="1269568"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1" name="Google Shape;511;p3">
              <a:extLst>
                <a:ext uri="{FF2B5EF4-FFF2-40B4-BE49-F238E27FC236}">
                  <a16:creationId xmlns:a16="http://schemas.microsoft.com/office/drawing/2014/main" id="{ACA41E00-1AF4-446C-D8A6-90C2A9E9E6BD}"/>
                </a:ext>
              </a:extLst>
            </p:cNvPr>
            <p:cNvSpPr/>
            <p:nvPr/>
          </p:nvSpPr>
          <p:spPr>
            <a:xfrm>
              <a:off x="1389077"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2" name="Google Shape;512;p3">
              <a:extLst>
                <a:ext uri="{FF2B5EF4-FFF2-40B4-BE49-F238E27FC236}">
                  <a16:creationId xmlns:a16="http://schemas.microsoft.com/office/drawing/2014/main" id="{F76AC848-B370-BF3B-DB3F-C0C84469B99A}"/>
                </a:ext>
              </a:extLst>
            </p:cNvPr>
            <p:cNvSpPr/>
            <p:nvPr/>
          </p:nvSpPr>
          <p:spPr>
            <a:xfrm>
              <a:off x="1508585"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3" name="Google Shape;513;p3">
              <a:extLst>
                <a:ext uri="{FF2B5EF4-FFF2-40B4-BE49-F238E27FC236}">
                  <a16:creationId xmlns:a16="http://schemas.microsoft.com/office/drawing/2014/main" id="{9291F94F-00A3-D428-6844-497120F9971C}"/>
                </a:ext>
              </a:extLst>
            </p:cNvPr>
            <p:cNvSpPr/>
            <p:nvPr/>
          </p:nvSpPr>
          <p:spPr>
            <a:xfrm>
              <a:off x="1628093"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4" name="Google Shape;514;p3">
              <a:extLst>
                <a:ext uri="{FF2B5EF4-FFF2-40B4-BE49-F238E27FC236}">
                  <a16:creationId xmlns:a16="http://schemas.microsoft.com/office/drawing/2014/main" id="{7F331D44-2C9F-9D54-4C39-C71D519308B2}"/>
                </a:ext>
              </a:extLst>
            </p:cNvPr>
            <p:cNvSpPr/>
            <p:nvPr/>
          </p:nvSpPr>
          <p:spPr>
            <a:xfrm>
              <a:off x="1747601"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5" name="Google Shape;515;p3">
              <a:extLst>
                <a:ext uri="{FF2B5EF4-FFF2-40B4-BE49-F238E27FC236}">
                  <a16:creationId xmlns:a16="http://schemas.microsoft.com/office/drawing/2014/main" id="{8FE4E107-384E-F99A-27E3-3EE737438EFE}"/>
                </a:ext>
              </a:extLst>
            </p:cNvPr>
            <p:cNvSpPr/>
            <p:nvPr/>
          </p:nvSpPr>
          <p:spPr>
            <a:xfrm>
              <a:off x="1867110"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6" name="Google Shape;516;p3">
              <a:extLst>
                <a:ext uri="{FF2B5EF4-FFF2-40B4-BE49-F238E27FC236}">
                  <a16:creationId xmlns:a16="http://schemas.microsoft.com/office/drawing/2014/main" id="{93333B87-644B-895F-AFAF-ADF05121CF43}"/>
                </a:ext>
              </a:extLst>
            </p:cNvPr>
            <p:cNvSpPr/>
            <p:nvPr/>
          </p:nvSpPr>
          <p:spPr>
            <a:xfrm>
              <a:off x="1986618"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7" name="Google Shape;517;p3">
              <a:extLst>
                <a:ext uri="{FF2B5EF4-FFF2-40B4-BE49-F238E27FC236}">
                  <a16:creationId xmlns:a16="http://schemas.microsoft.com/office/drawing/2014/main" id="{192F0C92-F31F-7D0B-107E-3035FE345F0F}"/>
                </a:ext>
              </a:extLst>
            </p:cNvPr>
            <p:cNvSpPr/>
            <p:nvPr/>
          </p:nvSpPr>
          <p:spPr>
            <a:xfrm>
              <a:off x="2106126"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8" name="Google Shape;518;p3">
              <a:extLst>
                <a:ext uri="{FF2B5EF4-FFF2-40B4-BE49-F238E27FC236}">
                  <a16:creationId xmlns:a16="http://schemas.microsoft.com/office/drawing/2014/main" id="{5F239396-80E4-70A0-A367-E86375137B77}"/>
                </a:ext>
              </a:extLst>
            </p:cNvPr>
            <p:cNvSpPr/>
            <p:nvPr/>
          </p:nvSpPr>
          <p:spPr>
            <a:xfrm>
              <a:off x="2225634"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9" name="Google Shape;519;p3">
              <a:extLst>
                <a:ext uri="{FF2B5EF4-FFF2-40B4-BE49-F238E27FC236}">
                  <a16:creationId xmlns:a16="http://schemas.microsoft.com/office/drawing/2014/main" id="{DA90325C-0789-B37C-F11E-7AD51495A2A7}"/>
                </a:ext>
              </a:extLst>
            </p:cNvPr>
            <p:cNvSpPr/>
            <p:nvPr/>
          </p:nvSpPr>
          <p:spPr>
            <a:xfrm>
              <a:off x="2345143"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0" name="Google Shape;520;p3">
              <a:extLst>
                <a:ext uri="{FF2B5EF4-FFF2-40B4-BE49-F238E27FC236}">
                  <a16:creationId xmlns:a16="http://schemas.microsoft.com/office/drawing/2014/main" id="{F1ECE170-B217-F437-F8E7-E2542E70C25F}"/>
                </a:ext>
              </a:extLst>
            </p:cNvPr>
            <p:cNvSpPr/>
            <p:nvPr/>
          </p:nvSpPr>
          <p:spPr>
            <a:xfrm>
              <a:off x="2464651"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1" name="Google Shape;521;p3">
              <a:extLst>
                <a:ext uri="{FF2B5EF4-FFF2-40B4-BE49-F238E27FC236}">
                  <a16:creationId xmlns:a16="http://schemas.microsoft.com/office/drawing/2014/main" id="{D6E1B064-B400-3E66-B9CE-C17121B48FDB}"/>
                </a:ext>
              </a:extLst>
            </p:cNvPr>
            <p:cNvSpPr/>
            <p:nvPr/>
          </p:nvSpPr>
          <p:spPr>
            <a:xfrm>
              <a:off x="2584159"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2" name="Google Shape;522;p3">
              <a:extLst>
                <a:ext uri="{FF2B5EF4-FFF2-40B4-BE49-F238E27FC236}">
                  <a16:creationId xmlns:a16="http://schemas.microsoft.com/office/drawing/2014/main" id="{CA2D639B-7264-D3E9-3A7F-6BC652D1426D}"/>
                </a:ext>
              </a:extLst>
            </p:cNvPr>
            <p:cNvSpPr/>
            <p:nvPr/>
          </p:nvSpPr>
          <p:spPr>
            <a:xfrm>
              <a:off x="2703667"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3" name="Google Shape;523;p3">
              <a:extLst>
                <a:ext uri="{FF2B5EF4-FFF2-40B4-BE49-F238E27FC236}">
                  <a16:creationId xmlns:a16="http://schemas.microsoft.com/office/drawing/2014/main" id="{60CF3F2A-4839-8A92-3EFC-1919BDACE126}"/>
                </a:ext>
              </a:extLst>
            </p:cNvPr>
            <p:cNvSpPr/>
            <p:nvPr/>
          </p:nvSpPr>
          <p:spPr>
            <a:xfrm>
              <a:off x="2823176"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4" name="Google Shape;524;p3">
              <a:extLst>
                <a:ext uri="{FF2B5EF4-FFF2-40B4-BE49-F238E27FC236}">
                  <a16:creationId xmlns:a16="http://schemas.microsoft.com/office/drawing/2014/main" id="{221990CF-ECE0-6F96-E8E7-4B878A7F6D0F}"/>
                </a:ext>
              </a:extLst>
            </p:cNvPr>
            <p:cNvSpPr/>
            <p:nvPr/>
          </p:nvSpPr>
          <p:spPr>
            <a:xfrm>
              <a:off x="2942684"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5" name="Google Shape;525;p3">
              <a:extLst>
                <a:ext uri="{FF2B5EF4-FFF2-40B4-BE49-F238E27FC236}">
                  <a16:creationId xmlns:a16="http://schemas.microsoft.com/office/drawing/2014/main" id="{23E43785-2427-AD29-F44E-556AE0B07C6D}"/>
                </a:ext>
              </a:extLst>
            </p:cNvPr>
            <p:cNvSpPr/>
            <p:nvPr/>
          </p:nvSpPr>
          <p:spPr>
            <a:xfrm>
              <a:off x="3062192"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6" name="Google Shape;526;p3">
              <a:extLst>
                <a:ext uri="{FF2B5EF4-FFF2-40B4-BE49-F238E27FC236}">
                  <a16:creationId xmlns:a16="http://schemas.microsoft.com/office/drawing/2014/main" id="{64C0C15F-4940-9DD6-5C85-39CC08C6E7CA}"/>
                </a:ext>
              </a:extLst>
            </p:cNvPr>
            <p:cNvSpPr/>
            <p:nvPr/>
          </p:nvSpPr>
          <p:spPr>
            <a:xfrm>
              <a:off x="3181700"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7" name="Google Shape;527;p3">
              <a:extLst>
                <a:ext uri="{FF2B5EF4-FFF2-40B4-BE49-F238E27FC236}">
                  <a16:creationId xmlns:a16="http://schemas.microsoft.com/office/drawing/2014/main" id="{3FB69218-0746-EB40-2B7E-0954E5A31182}"/>
                </a:ext>
              </a:extLst>
            </p:cNvPr>
            <p:cNvSpPr/>
            <p:nvPr/>
          </p:nvSpPr>
          <p:spPr>
            <a:xfrm>
              <a:off x="3301209"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8" name="Google Shape;528;p3">
              <a:extLst>
                <a:ext uri="{FF2B5EF4-FFF2-40B4-BE49-F238E27FC236}">
                  <a16:creationId xmlns:a16="http://schemas.microsoft.com/office/drawing/2014/main" id="{7768E405-00CC-DD5A-D52E-969B978144AE}"/>
                </a:ext>
              </a:extLst>
            </p:cNvPr>
            <p:cNvSpPr/>
            <p:nvPr/>
          </p:nvSpPr>
          <p:spPr>
            <a:xfrm>
              <a:off x="3420717"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9" name="Google Shape;529;p3">
              <a:extLst>
                <a:ext uri="{FF2B5EF4-FFF2-40B4-BE49-F238E27FC236}">
                  <a16:creationId xmlns:a16="http://schemas.microsoft.com/office/drawing/2014/main" id="{9A381978-8F75-5842-2575-84122FC9682B}"/>
                </a:ext>
              </a:extLst>
            </p:cNvPr>
            <p:cNvSpPr/>
            <p:nvPr/>
          </p:nvSpPr>
          <p:spPr>
            <a:xfrm>
              <a:off x="313503"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0" name="Google Shape;530;p3">
              <a:extLst>
                <a:ext uri="{FF2B5EF4-FFF2-40B4-BE49-F238E27FC236}">
                  <a16:creationId xmlns:a16="http://schemas.microsoft.com/office/drawing/2014/main" id="{48F8D172-F288-02AE-A3E1-64F2DF9D78ED}"/>
                </a:ext>
              </a:extLst>
            </p:cNvPr>
            <p:cNvSpPr/>
            <p:nvPr/>
          </p:nvSpPr>
          <p:spPr>
            <a:xfrm>
              <a:off x="433011"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1" name="Google Shape;531;p3">
              <a:extLst>
                <a:ext uri="{FF2B5EF4-FFF2-40B4-BE49-F238E27FC236}">
                  <a16:creationId xmlns:a16="http://schemas.microsoft.com/office/drawing/2014/main" id="{276070D3-4F73-83C0-B306-018CB29632AC}"/>
                </a:ext>
              </a:extLst>
            </p:cNvPr>
            <p:cNvSpPr/>
            <p:nvPr/>
          </p:nvSpPr>
          <p:spPr>
            <a:xfrm>
              <a:off x="552519"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2" name="Google Shape;532;p3">
              <a:extLst>
                <a:ext uri="{FF2B5EF4-FFF2-40B4-BE49-F238E27FC236}">
                  <a16:creationId xmlns:a16="http://schemas.microsoft.com/office/drawing/2014/main" id="{DA4369FB-63C9-9E15-4895-BA84896E1CFA}"/>
                </a:ext>
              </a:extLst>
            </p:cNvPr>
            <p:cNvSpPr/>
            <p:nvPr/>
          </p:nvSpPr>
          <p:spPr>
            <a:xfrm>
              <a:off x="672027"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3" name="Google Shape;533;p3">
              <a:extLst>
                <a:ext uri="{FF2B5EF4-FFF2-40B4-BE49-F238E27FC236}">
                  <a16:creationId xmlns:a16="http://schemas.microsoft.com/office/drawing/2014/main" id="{B1E6A417-09DC-8E9D-7683-9D0D832B6BFC}"/>
                </a:ext>
              </a:extLst>
            </p:cNvPr>
            <p:cNvSpPr/>
            <p:nvPr/>
          </p:nvSpPr>
          <p:spPr>
            <a:xfrm>
              <a:off x="791536"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4" name="Google Shape;534;p3">
              <a:extLst>
                <a:ext uri="{FF2B5EF4-FFF2-40B4-BE49-F238E27FC236}">
                  <a16:creationId xmlns:a16="http://schemas.microsoft.com/office/drawing/2014/main" id="{78D26975-EECC-687E-B8C4-93DFB6832FCD}"/>
                </a:ext>
              </a:extLst>
            </p:cNvPr>
            <p:cNvSpPr/>
            <p:nvPr/>
          </p:nvSpPr>
          <p:spPr>
            <a:xfrm>
              <a:off x="911044"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5" name="Google Shape;535;p3">
              <a:extLst>
                <a:ext uri="{FF2B5EF4-FFF2-40B4-BE49-F238E27FC236}">
                  <a16:creationId xmlns:a16="http://schemas.microsoft.com/office/drawing/2014/main" id="{0118509F-4855-ADE6-01F4-5B6E56878BEE}"/>
                </a:ext>
              </a:extLst>
            </p:cNvPr>
            <p:cNvSpPr/>
            <p:nvPr/>
          </p:nvSpPr>
          <p:spPr>
            <a:xfrm>
              <a:off x="1030552"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6" name="Google Shape;536;p3">
              <a:extLst>
                <a:ext uri="{FF2B5EF4-FFF2-40B4-BE49-F238E27FC236}">
                  <a16:creationId xmlns:a16="http://schemas.microsoft.com/office/drawing/2014/main" id="{C780F116-4780-AFD5-77F8-FF9639A72A67}"/>
                </a:ext>
              </a:extLst>
            </p:cNvPr>
            <p:cNvSpPr/>
            <p:nvPr/>
          </p:nvSpPr>
          <p:spPr>
            <a:xfrm>
              <a:off x="1150060"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7" name="Google Shape;537;p3">
              <a:extLst>
                <a:ext uri="{FF2B5EF4-FFF2-40B4-BE49-F238E27FC236}">
                  <a16:creationId xmlns:a16="http://schemas.microsoft.com/office/drawing/2014/main" id="{92429E03-E825-2755-EE0D-A769701C5A25}"/>
                </a:ext>
              </a:extLst>
            </p:cNvPr>
            <p:cNvSpPr/>
            <p:nvPr/>
          </p:nvSpPr>
          <p:spPr>
            <a:xfrm>
              <a:off x="1269568"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8" name="Google Shape;538;p3">
              <a:extLst>
                <a:ext uri="{FF2B5EF4-FFF2-40B4-BE49-F238E27FC236}">
                  <a16:creationId xmlns:a16="http://schemas.microsoft.com/office/drawing/2014/main" id="{033D94CA-45CB-7A7B-6554-952F4B3908AC}"/>
                </a:ext>
              </a:extLst>
            </p:cNvPr>
            <p:cNvSpPr/>
            <p:nvPr/>
          </p:nvSpPr>
          <p:spPr>
            <a:xfrm>
              <a:off x="1389077"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9" name="Google Shape;539;p3">
              <a:extLst>
                <a:ext uri="{FF2B5EF4-FFF2-40B4-BE49-F238E27FC236}">
                  <a16:creationId xmlns:a16="http://schemas.microsoft.com/office/drawing/2014/main" id="{CDAF8366-A376-79F9-7923-4EBF996359E4}"/>
                </a:ext>
              </a:extLst>
            </p:cNvPr>
            <p:cNvSpPr/>
            <p:nvPr/>
          </p:nvSpPr>
          <p:spPr>
            <a:xfrm>
              <a:off x="1508585"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0" name="Google Shape;540;p3">
              <a:extLst>
                <a:ext uri="{FF2B5EF4-FFF2-40B4-BE49-F238E27FC236}">
                  <a16:creationId xmlns:a16="http://schemas.microsoft.com/office/drawing/2014/main" id="{9CB91548-F270-F9FD-FC76-EEFEDDE6286E}"/>
                </a:ext>
              </a:extLst>
            </p:cNvPr>
            <p:cNvSpPr/>
            <p:nvPr/>
          </p:nvSpPr>
          <p:spPr>
            <a:xfrm>
              <a:off x="1628093"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1" name="Google Shape;541;p3">
              <a:extLst>
                <a:ext uri="{FF2B5EF4-FFF2-40B4-BE49-F238E27FC236}">
                  <a16:creationId xmlns:a16="http://schemas.microsoft.com/office/drawing/2014/main" id="{FEB9DD67-E5E6-70FC-3DD1-7ECBDEAD2228}"/>
                </a:ext>
              </a:extLst>
            </p:cNvPr>
            <p:cNvSpPr/>
            <p:nvPr/>
          </p:nvSpPr>
          <p:spPr>
            <a:xfrm>
              <a:off x="1747601"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2" name="Google Shape;542;p3">
              <a:extLst>
                <a:ext uri="{FF2B5EF4-FFF2-40B4-BE49-F238E27FC236}">
                  <a16:creationId xmlns:a16="http://schemas.microsoft.com/office/drawing/2014/main" id="{D4A93F7E-1EF3-77F9-E74C-722A159287C6}"/>
                </a:ext>
              </a:extLst>
            </p:cNvPr>
            <p:cNvSpPr/>
            <p:nvPr/>
          </p:nvSpPr>
          <p:spPr>
            <a:xfrm>
              <a:off x="1867110"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3" name="Google Shape;543;p3">
              <a:extLst>
                <a:ext uri="{FF2B5EF4-FFF2-40B4-BE49-F238E27FC236}">
                  <a16:creationId xmlns:a16="http://schemas.microsoft.com/office/drawing/2014/main" id="{318F2E2A-DAA9-8961-E023-1C4FD0193697}"/>
                </a:ext>
              </a:extLst>
            </p:cNvPr>
            <p:cNvSpPr/>
            <p:nvPr/>
          </p:nvSpPr>
          <p:spPr>
            <a:xfrm>
              <a:off x="1986618"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4" name="Google Shape;544;p3">
              <a:extLst>
                <a:ext uri="{FF2B5EF4-FFF2-40B4-BE49-F238E27FC236}">
                  <a16:creationId xmlns:a16="http://schemas.microsoft.com/office/drawing/2014/main" id="{20A137B7-6A4F-D0E4-9E78-20C4DC641FE0}"/>
                </a:ext>
              </a:extLst>
            </p:cNvPr>
            <p:cNvSpPr/>
            <p:nvPr/>
          </p:nvSpPr>
          <p:spPr>
            <a:xfrm>
              <a:off x="2106126"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5" name="Google Shape;545;p3">
              <a:extLst>
                <a:ext uri="{FF2B5EF4-FFF2-40B4-BE49-F238E27FC236}">
                  <a16:creationId xmlns:a16="http://schemas.microsoft.com/office/drawing/2014/main" id="{E2C5F1A9-F839-9DF7-2E6A-B26FBF3964E5}"/>
                </a:ext>
              </a:extLst>
            </p:cNvPr>
            <p:cNvSpPr/>
            <p:nvPr/>
          </p:nvSpPr>
          <p:spPr>
            <a:xfrm>
              <a:off x="2225634"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6" name="Google Shape;546;p3">
              <a:extLst>
                <a:ext uri="{FF2B5EF4-FFF2-40B4-BE49-F238E27FC236}">
                  <a16:creationId xmlns:a16="http://schemas.microsoft.com/office/drawing/2014/main" id="{17D2A399-2FED-F7DD-6007-8AC08C19B297}"/>
                </a:ext>
              </a:extLst>
            </p:cNvPr>
            <p:cNvSpPr/>
            <p:nvPr/>
          </p:nvSpPr>
          <p:spPr>
            <a:xfrm>
              <a:off x="2345143"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7" name="Google Shape;547;p3">
              <a:extLst>
                <a:ext uri="{FF2B5EF4-FFF2-40B4-BE49-F238E27FC236}">
                  <a16:creationId xmlns:a16="http://schemas.microsoft.com/office/drawing/2014/main" id="{1A37AAE7-AA73-8582-6553-60913E35C5B9}"/>
                </a:ext>
              </a:extLst>
            </p:cNvPr>
            <p:cNvSpPr/>
            <p:nvPr/>
          </p:nvSpPr>
          <p:spPr>
            <a:xfrm>
              <a:off x="2464651"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8" name="Google Shape;548;p3">
              <a:extLst>
                <a:ext uri="{FF2B5EF4-FFF2-40B4-BE49-F238E27FC236}">
                  <a16:creationId xmlns:a16="http://schemas.microsoft.com/office/drawing/2014/main" id="{B0974BD8-D665-C04A-A208-7C24CC88E7BE}"/>
                </a:ext>
              </a:extLst>
            </p:cNvPr>
            <p:cNvSpPr/>
            <p:nvPr/>
          </p:nvSpPr>
          <p:spPr>
            <a:xfrm>
              <a:off x="2584159"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9" name="Google Shape;549;p3">
              <a:extLst>
                <a:ext uri="{FF2B5EF4-FFF2-40B4-BE49-F238E27FC236}">
                  <a16:creationId xmlns:a16="http://schemas.microsoft.com/office/drawing/2014/main" id="{B567B1C3-6037-DE83-52C4-8A2F1A748C22}"/>
                </a:ext>
              </a:extLst>
            </p:cNvPr>
            <p:cNvSpPr/>
            <p:nvPr/>
          </p:nvSpPr>
          <p:spPr>
            <a:xfrm>
              <a:off x="2703667"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0" name="Google Shape;550;p3">
              <a:extLst>
                <a:ext uri="{FF2B5EF4-FFF2-40B4-BE49-F238E27FC236}">
                  <a16:creationId xmlns:a16="http://schemas.microsoft.com/office/drawing/2014/main" id="{8CE355A4-0F5A-FB04-2019-7497D61FFED1}"/>
                </a:ext>
              </a:extLst>
            </p:cNvPr>
            <p:cNvSpPr/>
            <p:nvPr/>
          </p:nvSpPr>
          <p:spPr>
            <a:xfrm>
              <a:off x="2823176"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1" name="Google Shape;551;p3">
              <a:extLst>
                <a:ext uri="{FF2B5EF4-FFF2-40B4-BE49-F238E27FC236}">
                  <a16:creationId xmlns:a16="http://schemas.microsoft.com/office/drawing/2014/main" id="{86D49B1E-034D-E6B2-40BF-9F3F4B58FCD8}"/>
                </a:ext>
              </a:extLst>
            </p:cNvPr>
            <p:cNvSpPr/>
            <p:nvPr/>
          </p:nvSpPr>
          <p:spPr>
            <a:xfrm>
              <a:off x="2942684"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2" name="Google Shape;552;p3">
              <a:extLst>
                <a:ext uri="{FF2B5EF4-FFF2-40B4-BE49-F238E27FC236}">
                  <a16:creationId xmlns:a16="http://schemas.microsoft.com/office/drawing/2014/main" id="{F1D39096-248A-EDFD-82D5-CF8F1E22A39A}"/>
                </a:ext>
              </a:extLst>
            </p:cNvPr>
            <p:cNvSpPr/>
            <p:nvPr/>
          </p:nvSpPr>
          <p:spPr>
            <a:xfrm>
              <a:off x="3062192"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3" name="Google Shape;553;p3">
              <a:extLst>
                <a:ext uri="{FF2B5EF4-FFF2-40B4-BE49-F238E27FC236}">
                  <a16:creationId xmlns:a16="http://schemas.microsoft.com/office/drawing/2014/main" id="{C9A15129-E8B5-FA59-2C3E-8733F6DCC96D}"/>
                </a:ext>
              </a:extLst>
            </p:cNvPr>
            <p:cNvSpPr/>
            <p:nvPr/>
          </p:nvSpPr>
          <p:spPr>
            <a:xfrm>
              <a:off x="3181700"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4" name="Google Shape;554;p3">
              <a:extLst>
                <a:ext uri="{FF2B5EF4-FFF2-40B4-BE49-F238E27FC236}">
                  <a16:creationId xmlns:a16="http://schemas.microsoft.com/office/drawing/2014/main" id="{E26CF011-7F59-4FE0-E27D-F7554213AAE4}"/>
                </a:ext>
              </a:extLst>
            </p:cNvPr>
            <p:cNvSpPr/>
            <p:nvPr/>
          </p:nvSpPr>
          <p:spPr>
            <a:xfrm>
              <a:off x="3301209"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5" name="Google Shape;555;p3">
              <a:extLst>
                <a:ext uri="{FF2B5EF4-FFF2-40B4-BE49-F238E27FC236}">
                  <a16:creationId xmlns:a16="http://schemas.microsoft.com/office/drawing/2014/main" id="{A7F83A8E-56EA-7B92-0291-CA4AF35C664F}"/>
                </a:ext>
              </a:extLst>
            </p:cNvPr>
            <p:cNvSpPr/>
            <p:nvPr/>
          </p:nvSpPr>
          <p:spPr>
            <a:xfrm>
              <a:off x="3420717"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6" name="Google Shape;556;p3">
              <a:extLst>
                <a:ext uri="{FF2B5EF4-FFF2-40B4-BE49-F238E27FC236}">
                  <a16:creationId xmlns:a16="http://schemas.microsoft.com/office/drawing/2014/main" id="{455178D3-5DC7-F1E4-ACC5-5D4BD00DF22E}"/>
                </a:ext>
              </a:extLst>
            </p:cNvPr>
            <p:cNvSpPr/>
            <p:nvPr/>
          </p:nvSpPr>
          <p:spPr>
            <a:xfrm>
              <a:off x="313503"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7" name="Google Shape;557;p3">
              <a:extLst>
                <a:ext uri="{FF2B5EF4-FFF2-40B4-BE49-F238E27FC236}">
                  <a16:creationId xmlns:a16="http://schemas.microsoft.com/office/drawing/2014/main" id="{3687816E-91AE-2EBA-89F3-E6A78B7B857F}"/>
                </a:ext>
              </a:extLst>
            </p:cNvPr>
            <p:cNvSpPr/>
            <p:nvPr/>
          </p:nvSpPr>
          <p:spPr>
            <a:xfrm>
              <a:off x="433011"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8" name="Google Shape;558;p3">
              <a:extLst>
                <a:ext uri="{FF2B5EF4-FFF2-40B4-BE49-F238E27FC236}">
                  <a16:creationId xmlns:a16="http://schemas.microsoft.com/office/drawing/2014/main" id="{031FD7A9-94AE-6BCF-7384-8D375B58E2F1}"/>
                </a:ext>
              </a:extLst>
            </p:cNvPr>
            <p:cNvSpPr/>
            <p:nvPr/>
          </p:nvSpPr>
          <p:spPr>
            <a:xfrm>
              <a:off x="552519"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9" name="Google Shape;559;p3">
              <a:extLst>
                <a:ext uri="{FF2B5EF4-FFF2-40B4-BE49-F238E27FC236}">
                  <a16:creationId xmlns:a16="http://schemas.microsoft.com/office/drawing/2014/main" id="{F298C99F-DB87-57DB-B5D1-CB5F3A26899F}"/>
                </a:ext>
              </a:extLst>
            </p:cNvPr>
            <p:cNvSpPr/>
            <p:nvPr/>
          </p:nvSpPr>
          <p:spPr>
            <a:xfrm>
              <a:off x="672027"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0" name="Google Shape;560;p3">
              <a:extLst>
                <a:ext uri="{FF2B5EF4-FFF2-40B4-BE49-F238E27FC236}">
                  <a16:creationId xmlns:a16="http://schemas.microsoft.com/office/drawing/2014/main" id="{3E0DA670-D896-B0F8-188A-E61B467B68AD}"/>
                </a:ext>
              </a:extLst>
            </p:cNvPr>
            <p:cNvSpPr/>
            <p:nvPr/>
          </p:nvSpPr>
          <p:spPr>
            <a:xfrm>
              <a:off x="791536"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1" name="Google Shape;561;p3">
              <a:extLst>
                <a:ext uri="{FF2B5EF4-FFF2-40B4-BE49-F238E27FC236}">
                  <a16:creationId xmlns:a16="http://schemas.microsoft.com/office/drawing/2014/main" id="{E55D29F5-F096-F695-48DD-3F285BD0371B}"/>
                </a:ext>
              </a:extLst>
            </p:cNvPr>
            <p:cNvSpPr/>
            <p:nvPr/>
          </p:nvSpPr>
          <p:spPr>
            <a:xfrm>
              <a:off x="911044"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2" name="Google Shape;562;p3">
              <a:extLst>
                <a:ext uri="{FF2B5EF4-FFF2-40B4-BE49-F238E27FC236}">
                  <a16:creationId xmlns:a16="http://schemas.microsoft.com/office/drawing/2014/main" id="{8B5EDF0D-294D-0215-C505-25DCE32DFD1D}"/>
                </a:ext>
              </a:extLst>
            </p:cNvPr>
            <p:cNvSpPr/>
            <p:nvPr/>
          </p:nvSpPr>
          <p:spPr>
            <a:xfrm>
              <a:off x="1030552"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3" name="Google Shape;563;p3">
              <a:extLst>
                <a:ext uri="{FF2B5EF4-FFF2-40B4-BE49-F238E27FC236}">
                  <a16:creationId xmlns:a16="http://schemas.microsoft.com/office/drawing/2014/main" id="{8A0B211A-55DF-4CB7-1301-54F9393D81FE}"/>
                </a:ext>
              </a:extLst>
            </p:cNvPr>
            <p:cNvSpPr/>
            <p:nvPr/>
          </p:nvSpPr>
          <p:spPr>
            <a:xfrm>
              <a:off x="1150060"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4" name="Google Shape;564;p3">
              <a:extLst>
                <a:ext uri="{FF2B5EF4-FFF2-40B4-BE49-F238E27FC236}">
                  <a16:creationId xmlns:a16="http://schemas.microsoft.com/office/drawing/2014/main" id="{17DB4260-7C6F-B6A8-9A63-DC3C8D7B947E}"/>
                </a:ext>
              </a:extLst>
            </p:cNvPr>
            <p:cNvSpPr/>
            <p:nvPr/>
          </p:nvSpPr>
          <p:spPr>
            <a:xfrm>
              <a:off x="1269568"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5" name="Google Shape;565;p3">
              <a:extLst>
                <a:ext uri="{FF2B5EF4-FFF2-40B4-BE49-F238E27FC236}">
                  <a16:creationId xmlns:a16="http://schemas.microsoft.com/office/drawing/2014/main" id="{4CFE2F94-CFFA-C0B5-B783-CE8566382BD7}"/>
                </a:ext>
              </a:extLst>
            </p:cNvPr>
            <p:cNvSpPr/>
            <p:nvPr/>
          </p:nvSpPr>
          <p:spPr>
            <a:xfrm>
              <a:off x="1389077"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6" name="Google Shape;566;p3">
              <a:extLst>
                <a:ext uri="{FF2B5EF4-FFF2-40B4-BE49-F238E27FC236}">
                  <a16:creationId xmlns:a16="http://schemas.microsoft.com/office/drawing/2014/main" id="{D0444792-AA78-E978-EDE2-AC349131DE4D}"/>
                </a:ext>
              </a:extLst>
            </p:cNvPr>
            <p:cNvSpPr/>
            <p:nvPr/>
          </p:nvSpPr>
          <p:spPr>
            <a:xfrm>
              <a:off x="1508585"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7" name="Google Shape;567;p3">
              <a:extLst>
                <a:ext uri="{FF2B5EF4-FFF2-40B4-BE49-F238E27FC236}">
                  <a16:creationId xmlns:a16="http://schemas.microsoft.com/office/drawing/2014/main" id="{67B66CE1-CEA7-DD19-F46A-125E8AF79E20}"/>
                </a:ext>
              </a:extLst>
            </p:cNvPr>
            <p:cNvSpPr/>
            <p:nvPr/>
          </p:nvSpPr>
          <p:spPr>
            <a:xfrm>
              <a:off x="1628093"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8" name="Google Shape;568;p3">
              <a:extLst>
                <a:ext uri="{FF2B5EF4-FFF2-40B4-BE49-F238E27FC236}">
                  <a16:creationId xmlns:a16="http://schemas.microsoft.com/office/drawing/2014/main" id="{BD3F0D0A-461B-9E13-7B6C-22811448759B}"/>
                </a:ext>
              </a:extLst>
            </p:cNvPr>
            <p:cNvSpPr/>
            <p:nvPr/>
          </p:nvSpPr>
          <p:spPr>
            <a:xfrm>
              <a:off x="1747601"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9" name="Google Shape;569;p3">
              <a:extLst>
                <a:ext uri="{FF2B5EF4-FFF2-40B4-BE49-F238E27FC236}">
                  <a16:creationId xmlns:a16="http://schemas.microsoft.com/office/drawing/2014/main" id="{E938AA70-6482-9AE0-260D-687852E98559}"/>
                </a:ext>
              </a:extLst>
            </p:cNvPr>
            <p:cNvSpPr/>
            <p:nvPr/>
          </p:nvSpPr>
          <p:spPr>
            <a:xfrm>
              <a:off x="1867110"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0" name="Google Shape;570;p3">
              <a:extLst>
                <a:ext uri="{FF2B5EF4-FFF2-40B4-BE49-F238E27FC236}">
                  <a16:creationId xmlns:a16="http://schemas.microsoft.com/office/drawing/2014/main" id="{837A030C-525D-535B-57D8-C3980771C1AB}"/>
                </a:ext>
              </a:extLst>
            </p:cNvPr>
            <p:cNvSpPr/>
            <p:nvPr/>
          </p:nvSpPr>
          <p:spPr>
            <a:xfrm>
              <a:off x="1986618"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1" name="Google Shape;571;p3">
              <a:extLst>
                <a:ext uri="{FF2B5EF4-FFF2-40B4-BE49-F238E27FC236}">
                  <a16:creationId xmlns:a16="http://schemas.microsoft.com/office/drawing/2014/main" id="{845C107C-D7E4-2298-F3B2-73B10BAD3A98}"/>
                </a:ext>
              </a:extLst>
            </p:cNvPr>
            <p:cNvSpPr/>
            <p:nvPr/>
          </p:nvSpPr>
          <p:spPr>
            <a:xfrm>
              <a:off x="2106126"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2" name="Google Shape;572;p3">
              <a:extLst>
                <a:ext uri="{FF2B5EF4-FFF2-40B4-BE49-F238E27FC236}">
                  <a16:creationId xmlns:a16="http://schemas.microsoft.com/office/drawing/2014/main" id="{A9855679-CB5A-5758-601B-6EABAA6CECCC}"/>
                </a:ext>
              </a:extLst>
            </p:cNvPr>
            <p:cNvSpPr/>
            <p:nvPr/>
          </p:nvSpPr>
          <p:spPr>
            <a:xfrm>
              <a:off x="2225634"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3" name="Google Shape;573;p3">
              <a:extLst>
                <a:ext uri="{FF2B5EF4-FFF2-40B4-BE49-F238E27FC236}">
                  <a16:creationId xmlns:a16="http://schemas.microsoft.com/office/drawing/2014/main" id="{6ADEC4FF-63A8-7AB5-D60A-92989215DC63}"/>
                </a:ext>
              </a:extLst>
            </p:cNvPr>
            <p:cNvSpPr/>
            <p:nvPr/>
          </p:nvSpPr>
          <p:spPr>
            <a:xfrm>
              <a:off x="2345143"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4" name="Google Shape;574;p3">
              <a:extLst>
                <a:ext uri="{FF2B5EF4-FFF2-40B4-BE49-F238E27FC236}">
                  <a16:creationId xmlns:a16="http://schemas.microsoft.com/office/drawing/2014/main" id="{1A593015-887F-8259-9183-A91BFAD6348C}"/>
                </a:ext>
              </a:extLst>
            </p:cNvPr>
            <p:cNvSpPr/>
            <p:nvPr/>
          </p:nvSpPr>
          <p:spPr>
            <a:xfrm>
              <a:off x="2464651"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5" name="Google Shape;575;p3">
              <a:extLst>
                <a:ext uri="{FF2B5EF4-FFF2-40B4-BE49-F238E27FC236}">
                  <a16:creationId xmlns:a16="http://schemas.microsoft.com/office/drawing/2014/main" id="{A9B1A7E0-B0D1-5206-A09E-C422C7A4611C}"/>
                </a:ext>
              </a:extLst>
            </p:cNvPr>
            <p:cNvSpPr/>
            <p:nvPr/>
          </p:nvSpPr>
          <p:spPr>
            <a:xfrm>
              <a:off x="2584159"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6" name="Google Shape;576;p3">
              <a:extLst>
                <a:ext uri="{FF2B5EF4-FFF2-40B4-BE49-F238E27FC236}">
                  <a16:creationId xmlns:a16="http://schemas.microsoft.com/office/drawing/2014/main" id="{92065D87-AF25-91EB-6606-80D849318806}"/>
                </a:ext>
              </a:extLst>
            </p:cNvPr>
            <p:cNvSpPr/>
            <p:nvPr/>
          </p:nvSpPr>
          <p:spPr>
            <a:xfrm>
              <a:off x="2703667"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7" name="Google Shape;577;p3">
              <a:extLst>
                <a:ext uri="{FF2B5EF4-FFF2-40B4-BE49-F238E27FC236}">
                  <a16:creationId xmlns:a16="http://schemas.microsoft.com/office/drawing/2014/main" id="{86A5550B-CF8B-6029-AC0A-5638D2AC46C1}"/>
                </a:ext>
              </a:extLst>
            </p:cNvPr>
            <p:cNvSpPr/>
            <p:nvPr/>
          </p:nvSpPr>
          <p:spPr>
            <a:xfrm>
              <a:off x="2823176"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8" name="Google Shape;578;p3">
              <a:extLst>
                <a:ext uri="{FF2B5EF4-FFF2-40B4-BE49-F238E27FC236}">
                  <a16:creationId xmlns:a16="http://schemas.microsoft.com/office/drawing/2014/main" id="{075EB922-A2D2-09F0-8AFF-85E16E1A633C}"/>
                </a:ext>
              </a:extLst>
            </p:cNvPr>
            <p:cNvSpPr/>
            <p:nvPr/>
          </p:nvSpPr>
          <p:spPr>
            <a:xfrm>
              <a:off x="2942684"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9" name="Google Shape;579;p3">
              <a:extLst>
                <a:ext uri="{FF2B5EF4-FFF2-40B4-BE49-F238E27FC236}">
                  <a16:creationId xmlns:a16="http://schemas.microsoft.com/office/drawing/2014/main" id="{1CB5FE62-5160-8D00-7921-0B3B0110A140}"/>
                </a:ext>
              </a:extLst>
            </p:cNvPr>
            <p:cNvSpPr/>
            <p:nvPr/>
          </p:nvSpPr>
          <p:spPr>
            <a:xfrm>
              <a:off x="3062192"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0" name="Google Shape;580;p3">
              <a:extLst>
                <a:ext uri="{FF2B5EF4-FFF2-40B4-BE49-F238E27FC236}">
                  <a16:creationId xmlns:a16="http://schemas.microsoft.com/office/drawing/2014/main" id="{AD1A5470-7D97-10EE-4EDB-3D14124F03DA}"/>
                </a:ext>
              </a:extLst>
            </p:cNvPr>
            <p:cNvSpPr/>
            <p:nvPr/>
          </p:nvSpPr>
          <p:spPr>
            <a:xfrm>
              <a:off x="3181700"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1" name="Google Shape;581;p3">
              <a:extLst>
                <a:ext uri="{FF2B5EF4-FFF2-40B4-BE49-F238E27FC236}">
                  <a16:creationId xmlns:a16="http://schemas.microsoft.com/office/drawing/2014/main" id="{BC772496-88FE-DF18-E06F-0DEEAC35818A}"/>
                </a:ext>
              </a:extLst>
            </p:cNvPr>
            <p:cNvSpPr/>
            <p:nvPr/>
          </p:nvSpPr>
          <p:spPr>
            <a:xfrm>
              <a:off x="3301209"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2" name="Google Shape;582;p3">
              <a:extLst>
                <a:ext uri="{FF2B5EF4-FFF2-40B4-BE49-F238E27FC236}">
                  <a16:creationId xmlns:a16="http://schemas.microsoft.com/office/drawing/2014/main" id="{E622F754-9D7E-0BD5-772E-681863E858EB}"/>
                </a:ext>
              </a:extLst>
            </p:cNvPr>
            <p:cNvSpPr/>
            <p:nvPr/>
          </p:nvSpPr>
          <p:spPr>
            <a:xfrm>
              <a:off x="3420717"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3" name="Google Shape;583;p3">
              <a:extLst>
                <a:ext uri="{FF2B5EF4-FFF2-40B4-BE49-F238E27FC236}">
                  <a16:creationId xmlns:a16="http://schemas.microsoft.com/office/drawing/2014/main" id="{A68EED2C-8842-95AF-99BF-F7357C20A5AB}"/>
                </a:ext>
              </a:extLst>
            </p:cNvPr>
            <p:cNvSpPr/>
            <p:nvPr/>
          </p:nvSpPr>
          <p:spPr>
            <a:xfrm>
              <a:off x="313503"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4" name="Google Shape;584;p3">
              <a:extLst>
                <a:ext uri="{FF2B5EF4-FFF2-40B4-BE49-F238E27FC236}">
                  <a16:creationId xmlns:a16="http://schemas.microsoft.com/office/drawing/2014/main" id="{2650BA6D-C425-31B2-39B2-D7CCB0B23765}"/>
                </a:ext>
              </a:extLst>
            </p:cNvPr>
            <p:cNvSpPr/>
            <p:nvPr/>
          </p:nvSpPr>
          <p:spPr>
            <a:xfrm>
              <a:off x="433011"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5" name="Google Shape;585;p3">
              <a:extLst>
                <a:ext uri="{FF2B5EF4-FFF2-40B4-BE49-F238E27FC236}">
                  <a16:creationId xmlns:a16="http://schemas.microsoft.com/office/drawing/2014/main" id="{2D44A349-617B-F1B9-12B6-59712C435FC4}"/>
                </a:ext>
              </a:extLst>
            </p:cNvPr>
            <p:cNvSpPr/>
            <p:nvPr/>
          </p:nvSpPr>
          <p:spPr>
            <a:xfrm>
              <a:off x="552519"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6" name="Google Shape;586;p3">
              <a:extLst>
                <a:ext uri="{FF2B5EF4-FFF2-40B4-BE49-F238E27FC236}">
                  <a16:creationId xmlns:a16="http://schemas.microsoft.com/office/drawing/2014/main" id="{1DC5CAEC-46A8-CC97-FCBA-E1E6978E6A24}"/>
                </a:ext>
              </a:extLst>
            </p:cNvPr>
            <p:cNvSpPr/>
            <p:nvPr/>
          </p:nvSpPr>
          <p:spPr>
            <a:xfrm>
              <a:off x="672027"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7" name="Google Shape;587;p3">
              <a:extLst>
                <a:ext uri="{FF2B5EF4-FFF2-40B4-BE49-F238E27FC236}">
                  <a16:creationId xmlns:a16="http://schemas.microsoft.com/office/drawing/2014/main" id="{FDF2752F-9446-5AB9-8DA0-4FE8BECF9282}"/>
                </a:ext>
              </a:extLst>
            </p:cNvPr>
            <p:cNvSpPr/>
            <p:nvPr/>
          </p:nvSpPr>
          <p:spPr>
            <a:xfrm>
              <a:off x="791536"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8" name="Google Shape;588;p3">
              <a:extLst>
                <a:ext uri="{FF2B5EF4-FFF2-40B4-BE49-F238E27FC236}">
                  <a16:creationId xmlns:a16="http://schemas.microsoft.com/office/drawing/2014/main" id="{A4ED0B05-A551-0A43-F341-6AB8A3E89F07}"/>
                </a:ext>
              </a:extLst>
            </p:cNvPr>
            <p:cNvSpPr/>
            <p:nvPr/>
          </p:nvSpPr>
          <p:spPr>
            <a:xfrm>
              <a:off x="911044"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9" name="Google Shape;589;p3">
              <a:extLst>
                <a:ext uri="{FF2B5EF4-FFF2-40B4-BE49-F238E27FC236}">
                  <a16:creationId xmlns:a16="http://schemas.microsoft.com/office/drawing/2014/main" id="{D7C20F15-60DD-9844-7619-84D7D9F8EB13}"/>
                </a:ext>
              </a:extLst>
            </p:cNvPr>
            <p:cNvSpPr/>
            <p:nvPr/>
          </p:nvSpPr>
          <p:spPr>
            <a:xfrm>
              <a:off x="1030552"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0" name="Google Shape;590;p3">
              <a:extLst>
                <a:ext uri="{FF2B5EF4-FFF2-40B4-BE49-F238E27FC236}">
                  <a16:creationId xmlns:a16="http://schemas.microsoft.com/office/drawing/2014/main" id="{C881B1A1-5D3A-6517-5BFF-6F122E07DD6E}"/>
                </a:ext>
              </a:extLst>
            </p:cNvPr>
            <p:cNvSpPr/>
            <p:nvPr/>
          </p:nvSpPr>
          <p:spPr>
            <a:xfrm>
              <a:off x="1150060"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1" name="Google Shape;591;p3">
              <a:extLst>
                <a:ext uri="{FF2B5EF4-FFF2-40B4-BE49-F238E27FC236}">
                  <a16:creationId xmlns:a16="http://schemas.microsoft.com/office/drawing/2014/main" id="{D42EF2EB-9C12-1EF5-5446-1E8EB9B63173}"/>
                </a:ext>
              </a:extLst>
            </p:cNvPr>
            <p:cNvSpPr/>
            <p:nvPr/>
          </p:nvSpPr>
          <p:spPr>
            <a:xfrm>
              <a:off x="1269568"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2" name="Google Shape;592;p3">
              <a:extLst>
                <a:ext uri="{FF2B5EF4-FFF2-40B4-BE49-F238E27FC236}">
                  <a16:creationId xmlns:a16="http://schemas.microsoft.com/office/drawing/2014/main" id="{E19BE084-290C-49F6-6936-4A442571ED3B}"/>
                </a:ext>
              </a:extLst>
            </p:cNvPr>
            <p:cNvSpPr/>
            <p:nvPr/>
          </p:nvSpPr>
          <p:spPr>
            <a:xfrm>
              <a:off x="1389077"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3" name="Google Shape;593;p3">
              <a:extLst>
                <a:ext uri="{FF2B5EF4-FFF2-40B4-BE49-F238E27FC236}">
                  <a16:creationId xmlns:a16="http://schemas.microsoft.com/office/drawing/2014/main" id="{A872EF4A-0802-2357-91DE-5BC6D754A810}"/>
                </a:ext>
              </a:extLst>
            </p:cNvPr>
            <p:cNvSpPr/>
            <p:nvPr/>
          </p:nvSpPr>
          <p:spPr>
            <a:xfrm>
              <a:off x="1508585"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4" name="Google Shape;594;p3">
              <a:extLst>
                <a:ext uri="{FF2B5EF4-FFF2-40B4-BE49-F238E27FC236}">
                  <a16:creationId xmlns:a16="http://schemas.microsoft.com/office/drawing/2014/main" id="{0759AC84-4702-3EBA-9076-9BD0A3FADB9F}"/>
                </a:ext>
              </a:extLst>
            </p:cNvPr>
            <p:cNvSpPr/>
            <p:nvPr/>
          </p:nvSpPr>
          <p:spPr>
            <a:xfrm>
              <a:off x="1628093"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5" name="Google Shape;595;p3">
              <a:extLst>
                <a:ext uri="{FF2B5EF4-FFF2-40B4-BE49-F238E27FC236}">
                  <a16:creationId xmlns:a16="http://schemas.microsoft.com/office/drawing/2014/main" id="{5FA93A2D-DC35-839E-6CA1-8B5A22435234}"/>
                </a:ext>
              </a:extLst>
            </p:cNvPr>
            <p:cNvSpPr/>
            <p:nvPr/>
          </p:nvSpPr>
          <p:spPr>
            <a:xfrm>
              <a:off x="1747601"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6" name="Google Shape;596;p3">
              <a:extLst>
                <a:ext uri="{FF2B5EF4-FFF2-40B4-BE49-F238E27FC236}">
                  <a16:creationId xmlns:a16="http://schemas.microsoft.com/office/drawing/2014/main" id="{1692BDE7-05CE-711C-4F27-DBB7E533081D}"/>
                </a:ext>
              </a:extLst>
            </p:cNvPr>
            <p:cNvSpPr/>
            <p:nvPr/>
          </p:nvSpPr>
          <p:spPr>
            <a:xfrm>
              <a:off x="1867110"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7" name="Google Shape;597;p3">
              <a:extLst>
                <a:ext uri="{FF2B5EF4-FFF2-40B4-BE49-F238E27FC236}">
                  <a16:creationId xmlns:a16="http://schemas.microsoft.com/office/drawing/2014/main" id="{833FD9E1-F233-FBB4-4EF4-6B1BE28881F0}"/>
                </a:ext>
              </a:extLst>
            </p:cNvPr>
            <p:cNvSpPr/>
            <p:nvPr/>
          </p:nvSpPr>
          <p:spPr>
            <a:xfrm>
              <a:off x="1986618"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8" name="Google Shape;598;p3">
              <a:extLst>
                <a:ext uri="{FF2B5EF4-FFF2-40B4-BE49-F238E27FC236}">
                  <a16:creationId xmlns:a16="http://schemas.microsoft.com/office/drawing/2014/main" id="{315FB120-973D-BF93-F0CF-BC4263877DAD}"/>
                </a:ext>
              </a:extLst>
            </p:cNvPr>
            <p:cNvSpPr/>
            <p:nvPr/>
          </p:nvSpPr>
          <p:spPr>
            <a:xfrm>
              <a:off x="2106126"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9" name="Google Shape;599;p3">
              <a:extLst>
                <a:ext uri="{FF2B5EF4-FFF2-40B4-BE49-F238E27FC236}">
                  <a16:creationId xmlns:a16="http://schemas.microsoft.com/office/drawing/2014/main" id="{61CAC08B-22CA-2D74-A9BA-9BFA1408955A}"/>
                </a:ext>
              </a:extLst>
            </p:cNvPr>
            <p:cNvSpPr/>
            <p:nvPr/>
          </p:nvSpPr>
          <p:spPr>
            <a:xfrm>
              <a:off x="2225634"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0" name="Google Shape;600;p3">
              <a:extLst>
                <a:ext uri="{FF2B5EF4-FFF2-40B4-BE49-F238E27FC236}">
                  <a16:creationId xmlns:a16="http://schemas.microsoft.com/office/drawing/2014/main" id="{A3CE0947-6BB0-DEF6-04D9-C52507655364}"/>
                </a:ext>
              </a:extLst>
            </p:cNvPr>
            <p:cNvSpPr/>
            <p:nvPr/>
          </p:nvSpPr>
          <p:spPr>
            <a:xfrm>
              <a:off x="2345143"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1" name="Google Shape;601;p3">
              <a:extLst>
                <a:ext uri="{FF2B5EF4-FFF2-40B4-BE49-F238E27FC236}">
                  <a16:creationId xmlns:a16="http://schemas.microsoft.com/office/drawing/2014/main" id="{279DAD4F-FD50-155D-967E-FFF77982DAA8}"/>
                </a:ext>
              </a:extLst>
            </p:cNvPr>
            <p:cNvSpPr/>
            <p:nvPr/>
          </p:nvSpPr>
          <p:spPr>
            <a:xfrm>
              <a:off x="2464651"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2" name="Google Shape;602;p3">
              <a:extLst>
                <a:ext uri="{FF2B5EF4-FFF2-40B4-BE49-F238E27FC236}">
                  <a16:creationId xmlns:a16="http://schemas.microsoft.com/office/drawing/2014/main" id="{2E98280F-D05C-FC75-4871-EE7F1B1F9C51}"/>
                </a:ext>
              </a:extLst>
            </p:cNvPr>
            <p:cNvSpPr/>
            <p:nvPr/>
          </p:nvSpPr>
          <p:spPr>
            <a:xfrm>
              <a:off x="2584159"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3" name="Google Shape;603;p3">
              <a:extLst>
                <a:ext uri="{FF2B5EF4-FFF2-40B4-BE49-F238E27FC236}">
                  <a16:creationId xmlns:a16="http://schemas.microsoft.com/office/drawing/2014/main" id="{8D12B43B-A3B4-6741-1DE9-0B3D5CA3C89A}"/>
                </a:ext>
              </a:extLst>
            </p:cNvPr>
            <p:cNvSpPr/>
            <p:nvPr/>
          </p:nvSpPr>
          <p:spPr>
            <a:xfrm>
              <a:off x="2703667"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4" name="Google Shape;604;p3">
              <a:extLst>
                <a:ext uri="{FF2B5EF4-FFF2-40B4-BE49-F238E27FC236}">
                  <a16:creationId xmlns:a16="http://schemas.microsoft.com/office/drawing/2014/main" id="{9682105C-6B32-2437-25F0-F48B602BD022}"/>
                </a:ext>
              </a:extLst>
            </p:cNvPr>
            <p:cNvSpPr/>
            <p:nvPr/>
          </p:nvSpPr>
          <p:spPr>
            <a:xfrm>
              <a:off x="2823176"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5" name="Google Shape;605;p3">
              <a:extLst>
                <a:ext uri="{FF2B5EF4-FFF2-40B4-BE49-F238E27FC236}">
                  <a16:creationId xmlns:a16="http://schemas.microsoft.com/office/drawing/2014/main" id="{03FA2B15-B7E7-D444-EE87-6BD85D22EA7B}"/>
                </a:ext>
              </a:extLst>
            </p:cNvPr>
            <p:cNvSpPr/>
            <p:nvPr/>
          </p:nvSpPr>
          <p:spPr>
            <a:xfrm>
              <a:off x="2942684"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6" name="Google Shape;606;p3">
              <a:extLst>
                <a:ext uri="{FF2B5EF4-FFF2-40B4-BE49-F238E27FC236}">
                  <a16:creationId xmlns:a16="http://schemas.microsoft.com/office/drawing/2014/main" id="{AC98D054-0FCF-1ABC-E8C7-62D39A8A460B}"/>
                </a:ext>
              </a:extLst>
            </p:cNvPr>
            <p:cNvSpPr/>
            <p:nvPr/>
          </p:nvSpPr>
          <p:spPr>
            <a:xfrm>
              <a:off x="3062192"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7" name="Google Shape;607;p3">
              <a:extLst>
                <a:ext uri="{FF2B5EF4-FFF2-40B4-BE49-F238E27FC236}">
                  <a16:creationId xmlns:a16="http://schemas.microsoft.com/office/drawing/2014/main" id="{4168A0E6-F0C3-4662-D973-AB663B0F59AE}"/>
                </a:ext>
              </a:extLst>
            </p:cNvPr>
            <p:cNvSpPr/>
            <p:nvPr/>
          </p:nvSpPr>
          <p:spPr>
            <a:xfrm>
              <a:off x="3181700"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8" name="Google Shape;608;p3">
              <a:extLst>
                <a:ext uri="{FF2B5EF4-FFF2-40B4-BE49-F238E27FC236}">
                  <a16:creationId xmlns:a16="http://schemas.microsoft.com/office/drawing/2014/main" id="{F7CF9DD2-5978-E2C2-8F5D-2847B0216E84}"/>
                </a:ext>
              </a:extLst>
            </p:cNvPr>
            <p:cNvSpPr/>
            <p:nvPr/>
          </p:nvSpPr>
          <p:spPr>
            <a:xfrm>
              <a:off x="3301209"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9" name="Google Shape;609;p3">
              <a:extLst>
                <a:ext uri="{FF2B5EF4-FFF2-40B4-BE49-F238E27FC236}">
                  <a16:creationId xmlns:a16="http://schemas.microsoft.com/office/drawing/2014/main" id="{D0B5111D-C8C6-06DC-971D-AA95404CAE7D}"/>
                </a:ext>
              </a:extLst>
            </p:cNvPr>
            <p:cNvSpPr/>
            <p:nvPr/>
          </p:nvSpPr>
          <p:spPr>
            <a:xfrm>
              <a:off x="3420717"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0" name="Google Shape;610;p3">
              <a:extLst>
                <a:ext uri="{FF2B5EF4-FFF2-40B4-BE49-F238E27FC236}">
                  <a16:creationId xmlns:a16="http://schemas.microsoft.com/office/drawing/2014/main" id="{CD309010-D6D7-B487-0714-5D6316C8E777}"/>
                </a:ext>
              </a:extLst>
            </p:cNvPr>
            <p:cNvSpPr/>
            <p:nvPr/>
          </p:nvSpPr>
          <p:spPr>
            <a:xfrm>
              <a:off x="313503"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1" name="Google Shape;611;p3">
              <a:extLst>
                <a:ext uri="{FF2B5EF4-FFF2-40B4-BE49-F238E27FC236}">
                  <a16:creationId xmlns:a16="http://schemas.microsoft.com/office/drawing/2014/main" id="{0BDA6698-D7C7-DE24-EDBA-8CBEDF32DB9B}"/>
                </a:ext>
              </a:extLst>
            </p:cNvPr>
            <p:cNvSpPr/>
            <p:nvPr/>
          </p:nvSpPr>
          <p:spPr>
            <a:xfrm>
              <a:off x="433011"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2" name="Google Shape;612;p3">
              <a:extLst>
                <a:ext uri="{FF2B5EF4-FFF2-40B4-BE49-F238E27FC236}">
                  <a16:creationId xmlns:a16="http://schemas.microsoft.com/office/drawing/2014/main" id="{17973E87-FE9E-FBFD-FDEE-B58BEF95DCD3}"/>
                </a:ext>
              </a:extLst>
            </p:cNvPr>
            <p:cNvSpPr/>
            <p:nvPr/>
          </p:nvSpPr>
          <p:spPr>
            <a:xfrm>
              <a:off x="552519"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3" name="Google Shape;613;p3">
              <a:extLst>
                <a:ext uri="{FF2B5EF4-FFF2-40B4-BE49-F238E27FC236}">
                  <a16:creationId xmlns:a16="http://schemas.microsoft.com/office/drawing/2014/main" id="{321AD837-02CE-1AEA-56C7-40FAA51ED839}"/>
                </a:ext>
              </a:extLst>
            </p:cNvPr>
            <p:cNvSpPr/>
            <p:nvPr/>
          </p:nvSpPr>
          <p:spPr>
            <a:xfrm>
              <a:off x="672027"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4" name="Google Shape;614;p3">
              <a:extLst>
                <a:ext uri="{FF2B5EF4-FFF2-40B4-BE49-F238E27FC236}">
                  <a16:creationId xmlns:a16="http://schemas.microsoft.com/office/drawing/2014/main" id="{46A60B0F-A20D-EB3C-8BDC-B888DC02ADD0}"/>
                </a:ext>
              </a:extLst>
            </p:cNvPr>
            <p:cNvSpPr/>
            <p:nvPr/>
          </p:nvSpPr>
          <p:spPr>
            <a:xfrm>
              <a:off x="791536"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5" name="Google Shape;615;p3">
              <a:extLst>
                <a:ext uri="{FF2B5EF4-FFF2-40B4-BE49-F238E27FC236}">
                  <a16:creationId xmlns:a16="http://schemas.microsoft.com/office/drawing/2014/main" id="{5BB64C0A-238C-F88B-4232-2EAC58466DD8}"/>
                </a:ext>
              </a:extLst>
            </p:cNvPr>
            <p:cNvSpPr/>
            <p:nvPr/>
          </p:nvSpPr>
          <p:spPr>
            <a:xfrm>
              <a:off x="911044"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6" name="Google Shape;616;p3">
              <a:extLst>
                <a:ext uri="{FF2B5EF4-FFF2-40B4-BE49-F238E27FC236}">
                  <a16:creationId xmlns:a16="http://schemas.microsoft.com/office/drawing/2014/main" id="{3C34DE03-49DE-E336-79CD-805535DDB64B}"/>
                </a:ext>
              </a:extLst>
            </p:cNvPr>
            <p:cNvSpPr/>
            <p:nvPr/>
          </p:nvSpPr>
          <p:spPr>
            <a:xfrm>
              <a:off x="1030552"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7" name="Google Shape;617;p3">
              <a:extLst>
                <a:ext uri="{FF2B5EF4-FFF2-40B4-BE49-F238E27FC236}">
                  <a16:creationId xmlns:a16="http://schemas.microsoft.com/office/drawing/2014/main" id="{CDCBCCA4-7E02-35A3-D596-62914B825667}"/>
                </a:ext>
              </a:extLst>
            </p:cNvPr>
            <p:cNvSpPr/>
            <p:nvPr/>
          </p:nvSpPr>
          <p:spPr>
            <a:xfrm>
              <a:off x="1150060"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8" name="Google Shape;618;p3">
              <a:extLst>
                <a:ext uri="{FF2B5EF4-FFF2-40B4-BE49-F238E27FC236}">
                  <a16:creationId xmlns:a16="http://schemas.microsoft.com/office/drawing/2014/main" id="{E5D7200A-A33F-AFE7-2A2F-CE979C697726}"/>
                </a:ext>
              </a:extLst>
            </p:cNvPr>
            <p:cNvSpPr/>
            <p:nvPr/>
          </p:nvSpPr>
          <p:spPr>
            <a:xfrm>
              <a:off x="1269568"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9" name="Google Shape;619;p3">
              <a:extLst>
                <a:ext uri="{FF2B5EF4-FFF2-40B4-BE49-F238E27FC236}">
                  <a16:creationId xmlns:a16="http://schemas.microsoft.com/office/drawing/2014/main" id="{B98B5D13-B674-F36A-9A1C-E5001563FE13}"/>
                </a:ext>
              </a:extLst>
            </p:cNvPr>
            <p:cNvSpPr/>
            <p:nvPr/>
          </p:nvSpPr>
          <p:spPr>
            <a:xfrm>
              <a:off x="1389077"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0" name="Google Shape;620;p3">
              <a:extLst>
                <a:ext uri="{FF2B5EF4-FFF2-40B4-BE49-F238E27FC236}">
                  <a16:creationId xmlns:a16="http://schemas.microsoft.com/office/drawing/2014/main" id="{D8E88F05-4ABE-32DD-95C8-1427B3D76165}"/>
                </a:ext>
              </a:extLst>
            </p:cNvPr>
            <p:cNvSpPr/>
            <p:nvPr/>
          </p:nvSpPr>
          <p:spPr>
            <a:xfrm>
              <a:off x="1508585"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1" name="Google Shape;621;p3">
              <a:extLst>
                <a:ext uri="{FF2B5EF4-FFF2-40B4-BE49-F238E27FC236}">
                  <a16:creationId xmlns:a16="http://schemas.microsoft.com/office/drawing/2014/main" id="{5519782B-FD4A-E732-E4F6-7FF86CCF880B}"/>
                </a:ext>
              </a:extLst>
            </p:cNvPr>
            <p:cNvSpPr/>
            <p:nvPr/>
          </p:nvSpPr>
          <p:spPr>
            <a:xfrm>
              <a:off x="1628093"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2" name="Google Shape;622;p3">
              <a:extLst>
                <a:ext uri="{FF2B5EF4-FFF2-40B4-BE49-F238E27FC236}">
                  <a16:creationId xmlns:a16="http://schemas.microsoft.com/office/drawing/2014/main" id="{ECE5D39A-5986-702E-D9AB-80700DCAEE06}"/>
                </a:ext>
              </a:extLst>
            </p:cNvPr>
            <p:cNvSpPr/>
            <p:nvPr/>
          </p:nvSpPr>
          <p:spPr>
            <a:xfrm>
              <a:off x="1747601"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3" name="Google Shape;623;p3">
              <a:extLst>
                <a:ext uri="{FF2B5EF4-FFF2-40B4-BE49-F238E27FC236}">
                  <a16:creationId xmlns:a16="http://schemas.microsoft.com/office/drawing/2014/main" id="{9A23E1F5-6ABF-BF70-95A9-72FB977E76A9}"/>
                </a:ext>
              </a:extLst>
            </p:cNvPr>
            <p:cNvSpPr/>
            <p:nvPr/>
          </p:nvSpPr>
          <p:spPr>
            <a:xfrm>
              <a:off x="1867110"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4" name="Google Shape;624;p3">
              <a:extLst>
                <a:ext uri="{FF2B5EF4-FFF2-40B4-BE49-F238E27FC236}">
                  <a16:creationId xmlns:a16="http://schemas.microsoft.com/office/drawing/2014/main" id="{60621193-8908-F1BC-B3DC-A03130913200}"/>
                </a:ext>
              </a:extLst>
            </p:cNvPr>
            <p:cNvSpPr/>
            <p:nvPr/>
          </p:nvSpPr>
          <p:spPr>
            <a:xfrm>
              <a:off x="1986618"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5" name="Google Shape;625;p3">
              <a:extLst>
                <a:ext uri="{FF2B5EF4-FFF2-40B4-BE49-F238E27FC236}">
                  <a16:creationId xmlns:a16="http://schemas.microsoft.com/office/drawing/2014/main" id="{5E60829C-53AD-D73B-1845-09D0E028F946}"/>
                </a:ext>
              </a:extLst>
            </p:cNvPr>
            <p:cNvSpPr/>
            <p:nvPr/>
          </p:nvSpPr>
          <p:spPr>
            <a:xfrm>
              <a:off x="2106126"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6" name="Google Shape;626;p3">
              <a:extLst>
                <a:ext uri="{FF2B5EF4-FFF2-40B4-BE49-F238E27FC236}">
                  <a16:creationId xmlns:a16="http://schemas.microsoft.com/office/drawing/2014/main" id="{844CFDDC-F969-D681-71F1-6BDF0CBDA7D6}"/>
                </a:ext>
              </a:extLst>
            </p:cNvPr>
            <p:cNvSpPr/>
            <p:nvPr/>
          </p:nvSpPr>
          <p:spPr>
            <a:xfrm>
              <a:off x="2225634"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7" name="Google Shape;627;p3">
              <a:extLst>
                <a:ext uri="{FF2B5EF4-FFF2-40B4-BE49-F238E27FC236}">
                  <a16:creationId xmlns:a16="http://schemas.microsoft.com/office/drawing/2014/main" id="{5BC01F22-090D-4B47-09DA-8D9427CA1854}"/>
                </a:ext>
              </a:extLst>
            </p:cNvPr>
            <p:cNvSpPr/>
            <p:nvPr/>
          </p:nvSpPr>
          <p:spPr>
            <a:xfrm>
              <a:off x="2345143"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8" name="Google Shape;628;p3">
              <a:extLst>
                <a:ext uri="{FF2B5EF4-FFF2-40B4-BE49-F238E27FC236}">
                  <a16:creationId xmlns:a16="http://schemas.microsoft.com/office/drawing/2014/main" id="{55BE9944-9397-6C98-6B5B-2FEAEF073FE1}"/>
                </a:ext>
              </a:extLst>
            </p:cNvPr>
            <p:cNvSpPr/>
            <p:nvPr/>
          </p:nvSpPr>
          <p:spPr>
            <a:xfrm>
              <a:off x="2464651"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9" name="Google Shape;629;p3">
              <a:extLst>
                <a:ext uri="{FF2B5EF4-FFF2-40B4-BE49-F238E27FC236}">
                  <a16:creationId xmlns:a16="http://schemas.microsoft.com/office/drawing/2014/main" id="{25E1DCC8-28B5-A603-4A69-714588F011CA}"/>
                </a:ext>
              </a:extLst>
            </p:cNvPr>
            <p:cNvSpPr/>
            <p:nvPr/>
          </p:nvSpPr>
          <p:spPr>
            <a:xfrm>
              <a:off x="2584159"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0" name="Google Shape;630;p3">
              <a:extLst>
                <a:ext uri="{FF2B5EF4-FFF2-40B4-BE49-F238E27FC236}">
                  <a16:creationId xmlns:a16="http://schemas.microsoft.com/office/drawing/2014/main" id="{BFE26871-837D-D69A-1AD3-DC6FF32C8F4D}"/>
                </a:ext>
              </a:extLst>
            </p:cNvPr>
            <p:cNvSpPr/>
            <p:nvPr/>
          </p:nvSpPr>
          <p:spPr>
            <a:xfrm>
              <a:off x="2703667"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1" name="Google Shape;631;p3">
              <a:extLst>
                <a:ext uri="{FF2B5EF4-FFF2-40B4-BE49-F238E27FC236}">
                  <a16:creationId xmlns:a16="http://schemas.microsoft.com/office/drawing/2014/main" id="{36774449-C15F-8AAB-95B8-599D61198D1F}"/>
                </a:ext>
              </a:extLst>
            </p:cNvPr>
            <p:cNvSpPr/>
            <p:nvPr/>
          </p:nvSpPr>
          <p:spPr>
            <a:xfrm>
              <a:off x="2823176"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2" name="Google Shape;632;p3">
              <a:extLst>
                <a:ext uri="{FF2B5EF4-FFF2-40B4-BE49-F238E27FC236}">
                  <a16:creationId xmlns:a16="http://schemas.microsoft.com/office/drawing/2014/main" id="{CA3C8A0F-EFBB-A310-130D-709D7E7E3B66}"/>
                </a:ext>
              </a:extLst>
            </p:cNvPr>
            <p:cNvSpPr/>
            <p:nvPr/>
          </p:nvSpPr>
          <p:spPr>
            <a:xfrm>
              <a:off x="2942684"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3" name="Google Shape;633;p3">
              <a:extLst>
                <a:ext uri="{FF2B5EF4-FFF2-40B4-BE49-F238E27FC236}">
                  <a16:creationId xmlns:a16="http://schemas.microsoft.com/office/drawing/2014/main" id="{85121314-2D84-85E0-1A4E-CE2CF1BBA3A9}"/>
                </a:ext>
              </a:extLst>
            </p:cNvPr>
            <p:cNvSpPr/>
            <p:nvPr/>
          </p:nvSpPr>
          <p:spPr>
            <a:xfrm>
              <a:off x="3062192"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4" name="Google Shape;634;p3">
              <a:extLst>
                <a:ext uri="{FF2B5EF4-FFF2-40B4-BE49-F238E27FC236}">
                  <a16:creationId xmlns:a16="http://schemas.microsoft.com/office/drawing/2014/main" id="{3C03A2BA-7B74-2DC8-5A86-73958DB48884}"/>
                </a:ext>
              </a:extLst>
            </p:cNvPr>
            <p:cNvSpPr/>
            <p:nvPr/>
          </p:nvSpPr>
          <p:spPr>
            <a:xfrm>
              <a:off x="3181700"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5" name="Google Shape;635;p3">
              <a:extLst>
                <a:ext uri="{FF2B5EF4-FFF2-40B4-BE49-F238E27FC236}">
                  <a16:creationId xmlns:a16="http://schemas.microsoft.com/office/drawing/2014/main" id="{21EA5ED0-3651-4B37-8281-7EB52E8EE32E}"/>
                </a:ext>
              </a:extLst>
            </p:cNvPr>
            <p:cNvSpPr/>
            <p:nvPr/>
          </p:nvSpPr>
          <p:spPr>
            <a:xfrm>
              <a:off x="3301209"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6" name="Google Shape;636;p3">
              <a:extLst>
                <a:ext uri="{FF2B5EF4-FFF2-40B4-BE49-F238E27FC236}">
                  <a16:creationId xmlns:a16="http://schemas.microsoft.com/office/drawing/2014/main" id="{AE788D0C-9FDC-AB90-5C78-9C0BB62BDB23}"/>
                </a:ext>
              </a:extLst>
            </p:cNvPr>
            <p:cNvSpPr/>
            <p:nvPr/>
          </p:nvSpPr>
          <p:spPr>
            <a:xfrm>
              <a:off x="3420717"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7" name="Google Shape;637;p3">
              <a:extLst>
                <a:ext uri="{FF2B5EF4-FFF2-40B4-BE49-F238E27FC236}">
                  <a16:creationId xmlns:a16="http://schemas.microsoft.com/office/drawing/2014/main" id="{52B6DC58-DF3C-235D-CB72-EF6AD57DD180}"/>
                </a:ext>
              </a:extLst>
            </p:cNvPr>
            <p:cNvSpPr/>
            <p:nvPr/>
          </p:nvSpPr>
          <p:spPr>
            <a:xfrm>
              <a:off x="313503"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8" name="Google Shape;638;p3">
              <a:extLst>
                <a:ext uri="{FF2B5EF4-FFF2-40B4-BE49-F238E27FC236}">
                  <a16:creationId xmlns:a16="http://schemas.microsoft.com/office/drawing/2014/main" id="{9208812D-F674-A36C-7C2B-DFD384812AC8}"/>
                </a:ext>
              </a:extLst>
            </p:cNvPr>
            <p:cNvSpPr/>
            <p:nvPr/>
          </p:nvSpPr>
          <p:spPr>
            <a:xfrm>
              <a:off x="433011"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9" name="Google Shape;639;p3">
              <a:extLst>
                <a:ext uri="{FF2B5EF4-FFF2-40B4-BE49-F238E27FC236}">
                  <a16:creationId xmlns:a16="http://schemas.microsoft.com/office/drawing/2014/main" id="{E8AA5B8F-3478-C8A9-B547-5C7C4AA33955}"/>
                </a:ext>
              </a:extLst>
            </p:cNvPr>
            <p:cNvSpPr/>
            <p:nvPr/>
          </p:nvSpPr>
          <p:spPr>
            <a:xfrm>
              <a:off x="552519"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0" name="Google Shape;640;p3">
              <a:extLst>
                <a:ext uri="{FF2B5EF4-FFF2-40B4-BE49-F238E27FC236}">
                  <a16:creationId xmlns:a16="http://schemas.microsoft.com/office/drawing/2014/main" id="{E48EFF99-9E10-81FB-E369-85A29A5A0906}"/>
                </a:ext>
              </a:extLst>
            </p:cNvPr>
            <p:cNvSpPr/>
            <p:nvPr/>
          </p:nvSpPr>
          <p:spPr>
            <a:xfrm>
              <a:off x="672027"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1" name="Google Shape;641;p3">
              <a:extLst>
                <a:ext uri="{FF2B5EF4-FFF2-40B4-BE49-F238E27FC236}">
                  <a16:creationId xmlns:a16="http://schemas.microsoft.com/office/drawing/2014/main" id="{632AC6EB-F674-2C30-B7CF-6CD415107C80}"/>
                </a:ext>
              </a:extLst>
            </p:cNvPr>
            <p:cNvSpPr/>
            <p:nvPr/>
          </p:nvSpPr>
          <p:spPr>
            <a:xfrm>
              <a:off x="791536"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2" name="Google Shape;642;p3">
              <a:extLst>
                <a:ext uri="{FF2B5EF4-FFF2-40B4-BE49-F238E27FC236}">
                  <a16:creationId xmlns:a16="http://schemas.microsoft.com/office/drawing/2014/main" id="{5CDE9A7E-AEC7-3F85-CC18-401F78682A3B}"/>
                </a:ext>
              </a:extLst>
            </p:cNvPr>
            <p:cNvSpPr/>
            <p:nvPr/>
          </p:nvSpPr>
          <p:spPr>
            <a:xfrm>
              <a:off x="911044"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3" name="Google Shape;643;p3">
              <a:extLst>
                <a:ext uri="{FF2B5EF4-FFF2-40B4-BE49-F238E27FC236}">
                  <a16:creationId xmlns:a16="http://schemas.microsoft.com/office/drawing/2014/main" id="{8F1556EF-D6B9-9AD9-CDFB-F59CBB3D44A0}"/>
                </a:ext>
              </a:extLst>
            </p:cNvPr>
            <p:cNvSpPr/>
            <p:nvPr/>
          </p:nvSpPr>
          <p:spPr>
            <a:xfrm>
              <a:off x="1030552"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4" name="Google Shape;644;p3">
              <a:extLst>
                <a:ext uri="{FF2B5EF4-FFF2-40B4-BE49-F238E27FC236}">
                  <a16:creationId xmlns:a16="http://schemas.microsoft.com/office/drawing/2014/main" id="{2BBCBB76-D46B-C26E-086A-8549DB1F065A}"/>
                </a:ext>
              </a:extLst>
            </p:cNvPr>
            <p:cNvSpPr/>
            <p:nvPr/>
          </p:nvSpPr>
          <p:spPr>
            <a:xfrm>
              <a:off x="1150060"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5" name="Google Shape;645;p3">
              <a:extLst>
                <a:ext uri="{FF2B5EF4-FFF2-40B4-BE49-F238E27FC236}">
                  <a16:creationId xmlns:a16="http://schemas.microsoft.com/office/drawing/2014/main" id="{580C14B7-B90A-1DD8-D77C-6DF99A2DE9AD}"/>
                </a:ext>
              </a:extLst>
            </p:cNvPr>
            <p:cNvSpPr/>
            <p:nvPr/>
          </p:nvSpPr>
          <p:spPr>
            <a:xfrm>
              <a:off x="1269568"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6" name="Google Shape;646;p3">
              <a:extLst>
                <a:ext uri="{FF2B5EF4-FFF2-40B4-BE49-F238E27FC236}">
                  <a16:creationId xmlns:a16="http://schemas.microsoft.com/office/drawing/2014/main" id="{6B9F2938-01DB-F793-A508-988716743E68}"/>
                </a:ext>
              </a:extLst>
            </p:cNvPr>
            <p:cNvSpPr/>
            <p:nvPr/>
          </p:nvSpPr>
          <p:spPr>
            <a:xfrm>
              <a:off x="1389077"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7" name="Google Shape;647;p3">
              <a:extLst>
                <a:ext uri="{FF2B5EF4-FFF2-40B4-BE49-F238E27FC236}">
                  <a16:creationId xmlns:a16="http://schemas.microsoft.com/office/drawing/2014/main" id="{62D46879-69F2-642E-5F31-CD2E087C160B}"/>
                </a:ext>
              </a:extLst>
            </p:cNvPr>
            <p:cNvSpPr/>
            <p:nvPr/>
          </p:nvSpPr>
          <p:spPr>
            <a:xfrm>
              <a:off x="1508585"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8" name="Google Shape;648;p3">
              <a:extLst>
                <a:ext uri="{FF2B5EF4-FFF2-40B4-BE49-F238E27FC236}">
                  <a16:creationId xmlns:a16="http://schemas.microsoft.com/office/drawing/2014/main" id="{4E438193-C49E-8009-D888-305C60E26AE0}"/>
                </a:ext>
              </a:extLst>
            </p:cNvPr>
            <p:cNvSpPr/>
            <p:nvPr/>
          </p:nvSpPr>
          <p:spPr>
            <a:xfrm>
              <a:off x="1628093"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9" name="Google Shape;649;p3">
              <a:extLst>
                <a:ext uri="{FF2B5EF4-FFF2-40B4-BE49-F238E27FC236}">
                  <a16:creationId xmlns:a16="http://schemas.microsoft.com/office/drawing/2014/main" id="{312302B9-F9A5-47B6-9633-EF190BAEADA0}"/>
                </a:ext>
              </a:extLst>
            </p:cNvPr>
            <p:cNvSpPr/>
            <p:nvPr/>
          </p:nvSpPr>
          <p:spPr>
            <a:xfrm>
              <a:off x="1747601"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0" name="Google Shape;650;p3">
              <a:extLst>
                <a:ext uri="{FF2B5EF4-FFF2-40B4-BE49-F238E27FC236}">
                  <a16:creationId xmlns:a16="http://schemas.microsoft.com/office/drawing/2014/main" id="{9C688907-315A-D8F6-093E-954138E724C7}"/>
                </a:ext>
              </a:extLst>
            </p:cNvPr>
            <p:cNvSpPr/>
            <p:nvPr/>
          </p:nvSpPr>
          <p:spPr>
            <a:xfrm>
              <a:off x="1867110"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1" name="Google Shape;651;p3">
              <a:extLst>
                <a:ext uri="{FF2B5EF4-FFF2-40B4-BE49-F238E27FC236}">
                  <a16:creationId xmlns:a16="http://schemas.microsoft.com/office/drawing/2014/main" id="{E66F9DD5-7B11-6D92-2CFE-49D2015DC295}"/>
                </a:ext>
              </a:extLst>
            </p:cNvPr>
            <p:cNvSpPr/>
            <p:nvPr/>
          </p:nvSpPr>
          <p:spPr>
            <a:xfrm>
              <a:off x="1986618"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2" name="Google Shape;652;p3">
              <a:extLst>
                <a:ext uri="{FF2B5EF4-FFF2-40B4-BE49-F238E27FC236}">
                  <a16:creationId xmlns:a16="http://schemas.microsoft.com/office/drawing/2014/main" id="{92EE7499-7C37-6DDF-489D-CF86C7869C3F}"/>
                </a:ext>
              </a:extLst>
            </p:cNvPr>
            <p:cNvSpPr/>
            <p:nvPr/>
          </p:nvSpPr>
          <p:spPr>
            <a:xfrm>
              <a:off x="2106126"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3" name="Google Shape;653;p3">
              <a:extLst>
                <a:ext uri="{FF2B5EF4-FFF2-40B4-BE49-F238E27FC236}">
                  <a16:creationId xmlns:a16="http://schemas.microsoft.com/office/drawing/2014/main" id="{DEFC9B0C-BFA1-884A-0296-0F7CAE9DCB2A}"/>
                </a:ext>
              </a:extLst>
            </p:cNvPr>
            <p:cNvSpPr/>
            <p:nvPr/>
          </p:nvSpPr>
          <p:spPr>
            <a:xfrm>
              <a:off x="2225634"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4" name="Google Shape;654;p3">
              <a:extLst>
                <a:ext uri="{FF2B5EF4-FFF2-40B4-BE49-F238E27FC236}">
                  <a16:creationId xmlns:a16="http://schemas.microsoft.com/office/drawing/2014/main" id="{FB55874B-9E10-BFD7-D20A-4DDDF3193F62}"/>
                </a:ext>
              </a:extLst>
            </p:cNvPr>
            <p:cNvSpPr/>
            <p:nvPr/>
          </p:nvSpPr>
          <p:spPr>
            <a:xfrm>
              <a:off x="2345143"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5" name="Google Shape;655;p3">
              <a:extLst>
                <a:ext uri="{FF2B5EF4-FFF2-40B4-BE49-F238E27FC236}">
                  <a16:creationId xmlns:a16="http://schemas.microsoft.com/office/drawing/2014/main" id="{C89FCB60-0EC2-19D4-B68F-C15359CC7134}"/>
                </a:ext>
              </a:extLst>
            </p:cNvPr>
            <p:cNvSpPr/>
            <p:nvPr/>
          </p:nvSpPr>
          <p:spPr>
            <a:xfrm>
              <a:off x="2464651"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6" name="Google Shape;656;p3">
              <a:extLst>
                <a:ext uri="{FF2B5EF4-FFF2-40B4-BE49-F238E27FC236}">
                  <a16:creationId xmlns:a16="http://schemas.microsoft.com/office/drawing/2014/main" id="{A3B3C6E8-8DB1-8911-E331-96445B13DDBE}"/>
                </a:ext>
              </a:extLst>
            </p:cNvPr>
            <p:cNvSpPr/>
            <p:nvPr/>
          </p:nvSpPr>
          <p:spPr>
            <a:xfrm>
              <a:off x="2584159"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7" name="Google Shape;657;p3">
              <a:extLst>
                <a:ext uri="{FF2B5EF4-FFF2-40B4-BE49-F238E27FC236}">
                  <a16:creationId xmlns:a16="http://schemas.microsoft.com/office/drawing/2014/main" id="{A2BD20F4-86F2-6FB7-4EFA-D6901C140E73}"/>
                </a:ext>
              </a:extLst>
            </p:cNvPr>
            <p:cNvSpPr/>
            <p:nvPr/>
          </p:nvSpPr>
          <p:spPr>
            <a:xfrm>
              <a:off x="2703667"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8" name="Google Shape;658;p3">
              <a:extLst>
                <a:ext uri="{FF2B5EF4-FFF2-40B4-BE49-F238E27FC236}">
                  <a16:creationId xmlns:a16="http://schemas.microsoft.com/office/drawing/2014/main" id="{218DF2F3-4130-B5D4-BCD9-BCA400A5223C}"/>
                </a:ext>
              </a:extLst>
            </p:cNvPr>
            <p:cNvSpPr/>
            <p:nvPr/>
          </p:nvSpPr>
          <p:spPr>
            <a:xfrm>
              <a:off x="2823176"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9" name="Google Shape;659;p3">
              <a:extLst>
                <a:ext uri="{FF2B5EF4-FFF2-40B4-BE49-F238E27FC236}">
                  <a16:creationId xmlns:a16="http://schemas.microsoft.com/office/drawing/2014/main" id="{0D93B12B-044C-1EA6-1BBE-30CD3E645F53}"/>
                </a:ext>
              </a:extLst>
            </p:cNvPr>
            <p:cNvSpPr/>
            <p:nvPr/>
          </p:nvSpPr>
          <p:spPr>
            <a:xfrm>
              <a:off x="2942684"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0" name="Google Shape;660;p3">
              <a:extLst>
                <a:ext uri="{FF2B5EF4-FFF2-40B4-BE49-F238E27FC236}">
                  <a16:creationId xmlns:a16="http://schemas.microsoft.com/office/drawing/2014/main" id="{43A646B7-42D1-120B-72A3-A4A012487BE6}"/>
                </a:ext>
              </a:extLst>
            </p:cNvPr>
            <p:cNvSpPr/>
            <p:nvPr/>
          </p:nvSpPr>
          <p:spPr>
            <a:xfrm>
              <a:off x="3062192"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1" name="Google Shape;661;p3">
              <a:extLst>
                <a:ext uri="{FF2B5EF4-FFF2-40B4-BE49-F238E27FC236}">
                  <a16:creationId xmlns:a16="http://schemas.microsoft.com/office/drawing/2014/main" id="{7FC36119-2F13-19A1-C41C-F35867D6F2AA}"/>
                </a:ext>
              </a:extLst>
            </p:cNvPr>
            <p:cNvSpPr/>
            <p:nvPr/>
          </p:nvSpPr>
          <p:spPr>
            <a:xfrm>
              <a:off x="3181700"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2" name="Google Shape;662;p3">
              <a:extLst>
                <a:ext uri="{FF2B5EF4-FFF2-40B4-BE49-F238E27FC236}">
                  <a16:creationId xmlns:a16="http://schemas.microsoft.com/office/drawing/2014/main" id="{1BC22E56-C00D-9930-AFB9-38749013FDA5}"/>
                </a:ext>
              </a:extLst>
            </p:cNvPr>
            <p:cNvSpPr/>
            <p:nvPr/>
          </p:nvSpPr>
          <p:spPr>
            <a:xfrm>
              <a:off x="3301209"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3" name="Google Shape;663;p3">
              <a:extLst>
                <a:ext uri="{FF2B5EF4-FFF2-40B4-BE49-F238E27FC236}">
                  <a16:creationId xmlns:a16="http://schemas.microsoft.com/office/drawing/2014/main" id="{D6B47231-BA19-E6CE-0362-3BFA5DCF0F8F}"/>
                </a:ext>
              </a:extLst>
            </p:cNvPr>
            <p:cNvSpPr/>
            <p:nvPr/>
          </p:nvSpPr>
          <p:spPr>
            <a:xfrm>
              <a:off x="3420717"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4" name="Google Shape;664;p3">
              <a:extLst>
                <a:ext uri="{FF2B5EF4-FFF2-40B4-BE49-F238E27FC236}">
                  <a16:creationId xmlns:a16="http://schemas.microsoft.com/office/drawing/2014/main" id="{33B2E946-C94D-80B1-87FA-1E61B3C3D32A}"/>
                </a:ext>
              </a:extLst>
            </p:cNvPr>
            <p:cNvSpPr/>
            <p:nvPr/>
          </p:nvSpPr>
          <p:spPr>
            <a:xfrm>
              <a:off x="313503"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5" name="Google Shape;665;p3">
              <a:extLst>
                <a:ext uri="{FF2B5EF4-FFF2-40B4-BE49-F238E27FC236}">
                  <a16:creationId xmlns:a16="http://schemas.microsoft.com/office/drawing/2014/main" id="{46BDB3D8-D15F-5625-42F8-4AEBF485CCE6}"/>
                </a:ext>
              </a:extLst>
            </p:cNvPr>
            <p:cNvSpPr/>
            <p:nvPr/>
          </p:nvSpPr>
          <p:spPr>
            <a:xfrm>
              <a:off x="433011"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6" name="Google Shape;666;p3">
              <a:extLst>
                <a:ext uri="{FF2B5EF4-FFF2-40B4-BE49-F238E27FC236}">
                  <a16:creationId xmlns:a16="http://schemas.microsoft.com/office/drawing/2014/main" id="{DE499B1B-4CF9-4306-FD0F-24ED3F673DCA}"/>
                </a:ext>
              </a:extLst>
            </p:cNvPr>
            <p:cNvSpPr/>
            <p:nvPr/>
          </p:nvSpPr>
          <p:spPr>
            <a:xfrm>
              <a:off x="552519"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7" name="Google Shape;667;p3">
              <a:extLst>
                <a:ext uri="{FF2B5EF4-FFF2-40B4-BE49-F238E27FC236}">
                  <a16:creationId xmlns:a16="http://schemas.microsoft.com/office/drawing/2014/main" id="{64DCA998-1E77-9B95-1DAB-A985C24ADF5E}"/>
                </a:ext>
              </a:extLst>
            </p:cNvPr>
            <p:cNvSpPr/>
            <p:nvPr/>
          </p:nvSpPr>
          <p:spPr>
            <a:xfrm>
              <a:off x="672027"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8" name="Google Shape;668;p3">
              <a:extLst>
                <a:ext uri="{FF2B5EF4-FFF2-40B4-BE49-F238E27FC236}">
                  <a16:creationId xmlns:a16="http://schemas.microsoft.com/office/drawing/2014/main" id="{57FFF42A-55D2-8D77-D495-2E42C948C54E}"/>
                </a:ext>
              </a:extLst>
            </p:cNvPr>
            <p:cNvSpPr/>
            <p:nvPr/>
          </p:nvSpPr>
          <p:spPr>
            <a:xfrm>
              <a:off x="791536"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9" name="Google Shape;669;p3">
              <a:extLst>
                <a:ext uri="{FF2B5EF4-FFF2-40B4-BE49-F238E27FC236}">
                  <a16:creationId xmlns:a16="http://schemas.microsoft.com/office/drawing/2014/main" id="{977E21EF-E5FD-8B93-003C-E1A87E8B5706}"/>
                </a:ext>
              </a:extLst>
            </p:cNvPr>
            <p:cNvSpPr/>
            <p:nvPr/>
          </p:nvSpPr>
          <p:spPr>
            <a:xfrm>
              <a:off x="911044"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0" name="Google Shape;670;p3">
              <a:extLst>
                <a:ext uri="{FF2B5EF4-FFF2-40B4-BE49-F238E27FC236}">
                  <a16:creationId xmlns:a16="http://schemas.microsoft.com/office/drawing/2014/main" id="{1A8876CB-1909-889C-8A44-39EF06560D2F}"/>
                </a:ext>
              </a:extLst>
            </p:cNvPr>
            <p:cNvSpPr/>
            <p:nvPr/>
          </p:nvSpPr>
          <p:spPr>
            <a:xfrm>
              <a:off x="1030552"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1" name="Google Shape;671;p3">
              <a:extLst>
                <a:ext uri="{FF2B5EF4-FFF2-40B4-BE49-F238E27FC236}">
                  <a16:creationId xmlns:a16="http://schemas.microsoft.com/office/drawing/2014/main" id="{B3FBBB4D-6D87-CE75-5A75-6515F5C565AF}"/>
                </a:ext>
              </a:extLst>
            </p:cNvPr>
            <p:cNvSpPr/>
            <p:nvPr/>
          </p:nvSpPr>
          <p:spPr>
            <a:xfrm>
              <a:off x="1150060"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2" name="Google Shape;672;p3">
              <a:extLst>
                <a:ext uri="{FF2B5EF4-FFF2-40B4-BE49-F238E27FC236}">
                  <a16:creationId xmlns:a16="http://schemas.microsoft.com/office/drawing/2014/main" id="{581EB912-04F4-E9D7-37FE-5A36001D4ACD}"/>
                </a:ext>
              </a:extLst>
            </p:cNvPr>
            <p:cNvSpPr/>
            <p:nvPr/>
          </p:nvSpPr>
          <p:spPr>
            <a:xfrm>
              <a:off x="1269568"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3" name="Google Shape;673;p3">
              <a:extLst>
                <a:ext uri="{FF2B5EF4-FFF2-40B4-BE49-F238E27FC236}">
                  <a16:creationId xmlns:a16="http://schemas.microsoft.com/office/drawing/2014/main" id="{98C0878D-2121-5510-78D1-7B870AF6EC0C}"/>
                </a:ext>
              </a:extLst>
            </p:cNvPr>
            <p:cNvSpPr/>
            <p:nvPr/>
          </p:nvSpPr>
          <p:spPr>
            <a:xfrm>
              <a:off x="1389077"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4" name="Google Shape;674;p3">
              <a:extLst>
                <a:ext uri="{FF2B5EF4-FFF2-40B4-BE49-F238E27FC236}">
                  <a16:creationId xmlns:a16="http://schemas.microsoft.com/office/drawing/2014/main" id="{72514A55-B2D5-B63D-C2BA-32E66E1DC812}"/>
                </a:ext>
              </a:extLst>
            </p:cNvPr>
            <p:cNvSpPr/>
            <p:nvPr/>
          </p:nvSpPr>
          <p:spPr>
            <a:xfrm>
              <a:off x="1508585"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5" name="Google Shape;675;p3">
              <a:extLst>
                <a:ext uri="{FF2B5EF4-FFF2-40B4-BE49-F238E27FC236}">
                  <a16:creationId xmlns:a16="http://schemas.microsoft.com/office/drawing/2014/main" id="{FD3D5F0F-393E-A767-9B6D-A2926D957601}"/>
                </a:ext>
              </a:extLst>
            </p:cNvPr>
            <p:cNvSpPr/>
            <p:nvPr/>
          </p:nvSpPr>
          <p:spPr>
            <a:xfrm>
              <a:off x="1628093"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6" name="Google Shape;676;p3">
              <a:extLst>
                <a:ext uri="{FF2B5EF4-FFF2-40B4-BE49-F238E27FC236}">
                  <a16:creationId xmlns:a16="http://schemas.microsoft.com/office/drawing/2014/main" id="{C392F22D-D15C-3C54-5AD8-242F9085AE0C}"/>
                </a:ext>
              </a:extLst>
            </p:cNvPr>
            <p:cNvSpPr/>
            <p:nvPr/>
          </p:nvSpPr>
          <p:spPr>
            <a:xfrm>
              <a:off x="1747601"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7" name="Google Shape;677;p3">
              <a:extLst>
                <a:ext uri="{FF2B5EF4-FFF2-40B4-BE49-F238E27FC236}">
                  <a16:creationId xmlns:a16="http://schemas.microsoft.com/office/drawing/2014/main" id="{C09496B7-A1A0-537B-94B7-A020CBD27798}"/>
                </a:ext>
              </a:extLst>
            </p:cNvPr>
            <p:cNvSpPr/>
            <p:nvPr/>
          </p:nvSpPr>
          <p:spPr>
            <a:xfrm>
              <a:off x="1867110"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8" name="Google Shape;678;p3">
              <a:extLst>
                <a:ext uri="{FF2B5EF4-FFF2-40B4-BE49-F238E27FC236}">
                  <a16:creationId xmlns:a16="http://schemas.microsoft.com/office/drawing/2014/main" id="{172E02D5-92FF-33D2-8649-3A924B3A7C8D}"/>
                </a:ext>
              </a:extLst>
            </p:cNvPr>
            <p:cNvSpPr/>
            <p:nvPr/>
          </p:nvSpPr>
          <p:spPr>
            <a:xfrm>
              <a:off x="1986618"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9" name="Google Shape;679;p3">
              <a:extLst>
                <a:ext uri="{FF2B5EF4-FFF2-40B4-BE49-F238E27FC236}">
                  <a16:creationId xmlns:a16="http://schemas.microsoft.com/office/drawing/2014/main" id="{477CFD2A-3A22-D7E7-B2CB-C082FDE1FEC6}"/>
                </a:ext>
              </a:extLst>
            </p:cNvPr>
            <p:cNvSpPr/>
            <p:nvPr/>
          </p:nvSpPr>
          <p:spPr>
            <a:xfrm>
              <a:off x="2106126"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0" name="Google Shape;680;p3">
              <a:extLst>
                <a:ext uri="{FF2B5EF4-FFF2-40B4-BE49-F238E27FC236}">
                  <a16:creationId xmlns:a16="http://schemas.microsoft.com/office/drawing/2014/main" id="{FBB94CBA-DDF9-A324-78D9-AFB36C339E1A}"/>
                </a:ext>
              </a:extLst>
            </p:cNvPr>
            <p:cNvSpPr/>
            <p:nvPr/>
          </p:nvSpPr>
          <p:spPr>
            <a:xfrm>
              <a:off x="2225634"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1" name="Google Shape;681;p3">
              <a:extLst>
                <a:ext uri="{FF2B5EF4-FFF2-40B4-BE49-F238E27FC236}">
                  <a16:creationId xmlns:a16="http://schemas.microsoft.com/office/drawing/2014/main" id="{FCB371B3-4318-517C-BF31-EBA95895F961}"/>
                </a:ext>
              </a:extLst>
            </p:cNvPr>
            <p:cNvSpPr/>
            <p:nvPr/>
          </p:nvSpPr>
          <p:spPr>
            <a:xfrm>
              <a:off x="2345143"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2" name="Google Shape;682;p3">
              <a:extLst>
                <a:ext uri="{FF2B5EF4-FFF2-40B4-BE49-F238E27FC236}">
                  <a16:creationId xmlns:a16="http://schemas.microsoft.com/office/drawing/2014/main" id="{E71AF908-EB9F-353C-6DE2-DCC99036E596}"/>
                </a:ext>
              </a:extLst>
            </p:cNvPr>
            <p:cNvSpPr/>
            <p:nvPr/>
          </p:nvSpPr>
          <p:spPr>
            <a:xfrm>
              <a:off x="2464651"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3" name="Google Shape;683;p3">
              <a:extLst>
                <a:ext uri="{FF2B5EF4-FFF2-40B4-BE49-F238E27FC236}">
                  <a16:creationId xmlns:a16="http://schemas.microsoft.com/office/drawing/2014/main" id="{AB2DA914-2D5B-50ED-540B-14CAE2C27C07}"/>
                </a:ext>
              </a:extLst>
            </p:cNvPr>
            <p:cNvSpPr/>
            <p:nvPr/>
          </p:nvSpPr>
          <p:spPr>
            <a:xfrm>
              <a:off x="2584159"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4" name="Google Shape;684;p3">
              <a:extLst>
                <a:ext uri="{FF2B5EF4-FFF2-40B4-BE49-F238E27FC236}">
                  <a16:creationId xmlns:a16="http://schemas.microsoft.com/office/drawing/2014/main" id="{6E39CB7B-A418-8689-2661-C49C07AC4C66}"/>
                </a:ext>
              </a:extLst>
            </p:cNvPr>
            <p:cNvSpPr/>
            <p:nvPr/>
          </p:nvSpPr>
          <p:spPr>
            <a:xfrm>
              <a:off x="2703667"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5" name="Google Shape;685;p3">
              <a:extLst>
                <a:ext uri="{FF2B5EF4-FFF2-40B4-BE49-F238E27FC236}">
                  <a16:creationId xmlns:a16="http://schemas.microsoft.com/office/drawing/2014/main" id="{83650D4A-44EA-6924-0705-60EB396D301F}"/>
                </a:ext>
              </a:extLst>
            </p:cNvPr>
            <p:cNvSpPr/>
            <p:nvPr/>
          </p:nvSpPr>
          <p:spPr>
            <a:xfrm>
              <a:off x="2823176"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6" name="Google Shape;686;p3">
              <a:extLst>
                <a:ext uri="{FF2B5EF4-FFF2-40B4-BE49-F238E27FC236}">
                  <a16:creationId xmlns:a16="http://schemas.microsoft.com/office/drawing/2014/main" id="{20BE8730-3496-4682-6E18-DFF864F09E7B}"/>
                </a:ext>
              </a:extLst>
            </p:cNvPr>
            <p:cNvSpPr/>
            <p:nvPr/>
          </p:nvSpPr>
          <p:spPr>
            <a:xfrm>
              <a:off x="2942684"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7" name="Google Shape;687;p3">
              <a:extLst>
                <a:ext uri="{FF2B5EF4-FFF2-40B4-BE49-F238E27FC236}">
                  <a16:creationId xmlns:a16="http://schemas.microsoft.com/office/drawing/2014/main" id="{74BB35C5-79BE-F92B-9DA3-A7E7C268ECE0}"/>
                </a:ext>
              </a:extLst>
            </p:cNvPr>
            <p:cNvSpPr/>
            <p:nvPr/>
          </p:nvSpPr>
          <p:spPr>
            <a:xfrm>
              <a:off x="3062192"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8" name="Google Shape;688;p3">
              <a:extLst>
                <a:ext uri="{FF2B5EF4-FFF2-40B4-BE49-F238E27FC236}">
                  <a16:creationId xmlns:a16="http://schemas.microsoft.com/office/drawing/2014/main" id="{D5660C43-5899-F223-E439-E169E39FD336}"/>
                </a:ext>
              </a:extLst>
            </p:cNvPr>
            <p:cNvSpPr/>
            <p:nvPr/>
          </p:nvSpPr>
          <p:spPr>
            <a:xfrm>
              <a:off x="3181700"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9" name="Google Shape;689;p3">
              <a:extLst>
                <a:ext uri="{FF2B5EF4-FFF2-40B4-BE49-F238E27FC236}">
                  <a16:creationId xmlns:a16="http://schemas.microsoft.com/office/drawing/2014/main" id="{FD4A1487-4123-E422-2053-0E073E6BA225}"/>
                </a:ext>
              </a:extLst>
            </p:cNvPr>
            <p:cNvSpPr/>
            <p:nvPr/>
          </p:nvSpPr>
          <p:spPr>
            <a:xfrm>
              <a:off x="3301209"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0" name="Google Shape;690;p3">
              <a:extLst>
                <a:ext uri="{FF2B5EF4-FFF2-40B4-BE49-F238E27FC236}">
                  <a16:creationId xmlns:a16="http://schemas.microsoft.com/office/drawing/2014/main" id="{EDF2B0DE-BC6B-4610-EC7C-5D901169AB1A}"/>
                </a:ext>
              </a:extLst>
            </p:cNvPr>
            <p:cNvSpPr/>
            <p:nvPr/>
          </p:nvSpPr>
          <p:spPr>
            <a:xfrm>
              <a:off x="3420717"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1" name="Google Shape;691;p3">
              <a:extLst>
                <a:ext uri="{FF2B5EF4-FFF2-40B4-BE49-F238E27FC236}">
                  <a16:creationId xmlns:a16="http://schemas.microsoft.com/office/drawing/2014/main" id="{1748A284-E21C-BD73-AE23-2A9267254C0B}"/>
                </a:ext>
              </a:extLst>
            </p:cNvPr>
            <p:cNvSpPr/>
            <p:nvPr/>
          </p:nvSpPr>
          <p:spPr>
            <a:xfrm>
              <a:off x="313503"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2" name="Google Shape;692;p3">
              <a:extLst>
                <a:ext uri="{FF2B5EF4-FFF2-40B4-BE49-F238E27FC236}">
                  <a16:creationId xmlns:a16="http://schemas.microsoft.com/office/drawing/2014/main" id="{71AA8727-C55F-0101-E7A0-0C953913FB09}"/>
                </a:ext>
              </a:extLst>
            </p:cNvPr>
            <p:cNvSpPr/>
            <p:nvPr/>
          </p:nvSpPr>
          <p:spPr>
            <a:xfrm>
              <a:off x="433011"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3" name="Google Shape;693;p3">
              <a:extLst>
                <a:ext uri="{FF2B5EF4-FFF2-40B4-BE49-F238E27FC236}">
                  <a16:creationId xmlns:a16="http://schemas.microsoft.com/office/drawing/2014/main" id="{20059801-EC85-02BD-92D1-A2FF468D38E1}"/>
                </a:ext>
              </a:extLst>
            </p:cNvPr>
            <p:cNvSpPr/>
            <p:nvPr/>
          </p:nvSpPr>
          <p:spPr>
            <a:xfrm>
              <a:off x="552519"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4" name="Google Shape;694;p3">
              <a:extLst>
                <a:ext uri="{FF2B5EF4-FFF2-40B4-BE49-F238E27FC236}">
                  <a16:creationId xmlns:a16="http://schemas.microsoft.com/office/drawing/2014/main" id="{9F048B58-5710-4B6F-607C-2521C6883A8E}"/>
                </a:ext>
              </a:extLst>
            </p:cNvPr>
            <p:cNvSpPr/>
            <p:nvPr/>
          </p:nvSpPr>
          <p:spPr>
            <a:xfrm>
              <a:off x="672027"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5" name="Google Shape;695;p3">
              <a:extLst>
                <a:ext uri="{FF2B5EF4-FFF2-40B4-BE49-F238E27FC236}">
                  <a16:creationId xmlns:a16="http://schemas.microsoft.com/office/drawing/2014/main" id="{CE2BE9DB-4AAB-DDCA-4466-4AE36C1438A5}"/>
                </a:ext>
              </a:extLst>
            </p:cNvPr>
            <p:cNvSpPr/>
            <p:nvPr/>
          </p:nvSpPr>
          <p:spPr>
            <a:xfrm>
              <a:off x="791536"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6" name="Google Shape;696;p3">
              <a:extLst>
                <a:ext uri="{FF2B5EF4-FFF2-40B4-BE49-F238E27FC236}">
                  <a16:creationId xmlns:a16="http://schemas.microsoft.com/office/drawing/2014/main" id="{EB0692C9-8FF8-5B09-FDDF-A0BCA923399B}"/>
                </a:ext>
              </a:extLst>
            </p:cNvPr>
            <p:cNvSpPr/>
            <p:nvPr/>
          </p:nvSpPr>
          <p:spPr>
            <a:xfrm>
              <a:off x="911044"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7" name="Google Shape;697;p3">
              <a:extLst>
                <a:ext uri="{FF2B5EF4-FFF2-40B4-BE49-F238E27FC236}">
                  <a16:creationId xmlns:a16="http://schemas.microsoft.com/office/drawing/2014/main" id="{64A5A989-5D94-E01B-B079-A8773930587C}"/>
                </a:ext>
              </a:extLst>
            </p:cNvPr>
            <p:cNvSpPr/>
            <p:nvPr/>
          </p:nvSpPr>
          <p:spPr>
            <a:xfrm>
              <a:off x="1030552"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8" name="Google Shape;698;p3">
              <a:extLst>
                <a:ext uri="{FF2B5EF4-FFF2-40B4-BE49-F238E27FC236}">
                  <a16:creationId xmlns:a16="http://schemas.microsoft.com/office/drawing/2014/main" id="{02A4F593-4C88-9D26-09CB-A2E87BE91F0E}"/>
                </a:ext>
              </a:extLst>
            </p:cNvPr>
            <p:cNvSpPr/>
            <p:nvPr/>
          </p:nvSpPr>
          <p:spPr>
            <a:xfrm>
              <a:off x="1150060"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9" name="Google Shape;699;p3">
              <a:extLst>
                <a:ext uri="{FF2B5EF4-FFF2-40B4-BE49-F238E27FC236}">
                  <a16:creationId xmlns:a16="http://schemas.microsoft.com/office/drawing/2014/main" id="{96762B77-025A-9C97-97F4-83E8E606FB92}"/>
                </a:ext>
              </a:extLst>
            </p:cNvPr>
            <p:cNvSpPr/>
            <p:nvPr/>
          </p:nvSpPr>
          <p:spPr>
            <a:xfrm>
              <a:off x="1269568"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0" name="Google Shape;700;p3">
              <a:extLst>
                <a:ext uri="{FF2B5EF4-FFF2-40B4-BE49-F238E27FC236}">
                  <a16:creationId xmlns:a16="http://schemas.microsoft.com/office/drawing/2014/main" id="{FE6603AE-52D3-85AB-EBD1-9C55FF1F0958}"/>
                </a:ext>
              </a:extLst>
            </p:cNvPr>
            <p:cNvSpPr/>
            <p:nvPr/>
          </p:nvSpPr>
          <p:spPr>
            <a:xfrm>
              <a:off x="1389077"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1" name="Google Shape;701;p3">
              <a:extLst>
                <a:ext uri="{FF2B5EF4-FFF2-40B4-BE49-F238E27FC236}">
                  <a16:creationId xmlns:a16="http://schemas.microsoft.com/office/drawing/2014/main" id="{C4684BFF-5B4D-EEB0-A48D-1FF1E16A8FD1}"/>
                </a:ext>
              </a:extLst>
            </p:cNvPr>
            <p:cNvSpPr/>
            <p:nvPr/>
          </p:nvSpPr>
          <p:spPr>
            <a:xfrm>
              <a:off x="1508585"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2" name="Google Shape;702;p3">
              <a:extLst>
                <a:ext uri="{FF2B5EF4-FFF2-40B4-BE49-F238E27FC236}">
                  <a16:creationId xmlns:a16="http://schemas.microsoft.com/office/drawing/2014/main" id="{454DB04E-C87E-D052-8FC7-8A2141E7A20C}"/>
                </a:ext>
              </a:extLst>
            </p:cNvPr>
            <p:cNvSpPr/>
            <p:nvPr/>
          </p:nvSpPr>
          <p:spPr>
            <a:xfrm>
              <a:off x="1628093"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3" name="Google Shape;703;p3">
              <a:extLst>
                <a:ext uri="{FF2B5EF4-FFF2-40B4-BE49-F238E27FC236}">
                  <a16:creationId xmlns:a16="http://schemas.microsoft.com/office/drawing/2014/main" id="{4C4889E9-996A-6224-7CF0-3E4864953E60}"/>
                </a:ext>
              </a:extLst>
            </p:cNvPr>
            <p:cNvSpPr/>
            <p:nvPr/>
          </p:nvSpPr>
          <p:spPr>
            <a:xfrm>
              <a:off x="1747601"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4" name="Google Shape;704;p3">
              <a:extLst>
                <a:ext uri="{FF2B5EF4-FFF2-40B4-BE49-F238E27FC236}">
                  <a16:creationId xmlns:a16="http://schemas.microsoft.com/office/drawing/2014/main" id="{AA912819-B6EE-AAAB-B3D0-A0888AC80D26}"/>
                </a:ext>
              </a:extLst>
            </p:cNvPr>
            <p:cNvSpPr/>
            <p:nvPr/>
          </p:nvSpPr>
          <p:spPr>
            <a:xfrm>
              <a:off x="1867110"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5" name="Google Shape;705;p3">
              <a:extLst>
                <a:ext uri="{FF2B5EF4-FFF2-40B4-BE49-F238E27FC236}">
                  <a16:creationId xmlns:a16="http://schemas.microsoft.com/office/drawing/2014/main" id="{90C5DCD9-AD47-6AF8-62E2-27E95CE90884}"/>
                </a:ext>
              </a:extLst>
            </p:cNvPr>
            <p:cNvSpPr/>
            <p:nvPr/>
          </p:nvSpPr>
          <p:spPr>
            <a:xfrm>
              <a:off x="1986618"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6" name="Google Shape;706;p3">
              <a:extLst>
                <a:ext uri="{FF2B5EF4-FFF2-40B4-BE49-F238E27FC236}">
                  <a16:creationId xmlns:a16="http://schemas.microsoft.com/office/drawing/2014/main" id="{6DB3D92C-AE8D-F883-CDCC-0BBAE10E004B}"/>
                </a:ext>
              </a:extLst>
            </p:cNvPr>
            <p:cNvSpPr/>
            <p:nvPr/>
          </p:nvSpPr>
          <p:spPr>
            <a:xfrm>
              <a:off x="2106126"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7" name="Google Shape;707;p3">
              <a:extLst>
                <a:ext uri="{FF2B5EF4-FFF2-40B4-BE49-F238E27FC236}">
                  <a16:creationId xmlns:a16="http://schemas.microsoft.com/office/drawing/2014/main" id="{BCEC98E3-CD6C-CF03-A0E9-E70461152CA8}"/>
                </a:ext>
              </a:extLst>
            </p:cNvPr>
            <p:cNvSpPr/>
            <p:nvPr/>
          </p:nvSpPr>
          <p:spPr>
            <a:xfrm>
              <a:off x="2225634"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8" name="Google Shape;708;p3">
              <a:extLst>
                <a:ext uri="{FF2B5EF4-FFF2-40B4-BE49-F238E27FC236}">
                  <a16:creationId xmlns:a16="http://schemas.microsoft.com/office/drawing/2014/main" id="{0D68F865-56A6-5E8C-F5E0-2C43EB713B9E}"/>
                </a:ext>
              </a:extLst>
            </p:cNvPr>
            <p:cNvSpPr/>
            <p:nvPr/>
          </p:nvSpPr>
          <p:spPr>
            <a:xfrm>
              <a:off x="2345143"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9" name="Google Shape;709;p3">
              <a:extLst>
                <a:ext uri="{FF2B5EF4-FFF2-40B4-BE49-F238E27FC236}">
                  <a16:creationId xmlns:a16="http://schemas.microsoft.com/office/drawing/2014/main" id="{B5AADF02-6379-BF88-97B0-44A6009B35BC}"/>
                </a:ext>
              </a:extLst>
            </p:cNvPr>
            <p:cNvSpPr/>
            <p:nvPr/>
          </p:nvSpPr>
          <p:spPr>
            <a:xfrm>
              <a:off x="2464651"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0" name="Google Shape;710;p3">
              <a:extLst>
                <a:ext uri="{FF2B5EF4-FFF2-40B4-BE49-F238E27FC236}">
                  <a16:creationId xmlns:a16="http://schemas.microsoft.com/office/drawing/2014/main" id="{BAE12DC7-D2B1-8AB0-4429-5B269F8E4B42}"/>
                </a:ext>
              </a:extLst>
            </p:cNvPr>
            <p:cNvSpPr/>
            <p:nvPr/>
          </p:nvSpPr>
          <p:spPr>
            <a:xfrm>
              <a:off x="2584159"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1" name="Google Shape;711;p3">
              <a:extLst>
                <a:ext uri="{FF2B5EF4-FFF2-40B4-BE49-F238E27FC236}">
                  <a16:creationId xmlns:a16="http://schemas.microsoft.com/office/drawing/2014/main" id="{18254DE2-117B-1668-7E8B-D36168D9CB92}"/>
                </a:ext>
              </a:extLst>
            </p:cNvPr>
            <p:cNvSpPr/>
            <p:nvPr/>
          </p:nvSpPr>
          <p:spPr>
            <a:xfrm>
              <a:off x="2703667"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2" name="Google Shape;712;p3">
              <a:extLst>
                <a:ext uri="{FF2B5EF4-FFF2-40B4-BE49-F238E27FC236}">
                  <a16:creationId xmlns:a16="http://schemas.microsoft.com/office/drawing/2014/main" id="{39B07976-A6ED-0350-FE1F-B2491D734FE0}"/>
                </a:ext>
              </a:extLst>
            </p:cNvPr>
            <p:cNvSpPr/>
            <p:nvPr/>
          </p:nvSpPr>
          <p:spPr>
            <a:xfrm>
              <a:off x="2823176"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3" name="Google Shape;713;p3">
              <a:extLst>
                <a:ext uri="{FF2B5EF4-FFF2-40B4-BE49-F238E27FC236}">
                  <a16:creationId xmlns:a16="http://schemas.microsoft.com/office/drawing/2014/main" id="{34573133-6B4F-07A6-DCA2-C18B56EA78CF}"/>
                </a:ext>
              </a:extLst>
            </p:cNvPr>
            <p:cNvSpPr/>
            <p:nvPr/>
          </p:nvSpPr>
          <p:spPr>
            <a:xfrm>
              <a:off x="2942684"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4" name="Google Shape;714;p3">
              <a:extLst>
                <a:ext uri="{FF2B5EF4-FFF2-40B4-BE49-F238E27FC236}">
                  <a16:creationId xmlns:a16="http://schemas.microsoft.com/office/drawing/2014/main" id="{5262E96C-F5A3-7EEC-7CC8-32D57F9E41D7}"/>
                </a:ext>
              </a:extLst>
            </p:cNvPr>
            <p:cNvSpPr/>
            <p:nvPr/>
          </p:nvSpPr>
          <p:spPr>
            <a:xfrm>
              <a:off x="3062192"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5" name="Google Shape;715;p3">
              <a:extLst>
                <a:ext uri="{FF2B5EF4-FFF2-40B4-BE49-F238E27FC236}">
                  <a16:creationId xmlns:a16="http://schemas.microsoft.com/office/drawing/2014/main" id="{6DB442B8-99A7-9418-B508-640D529200BE}"/>
                </a:ext>
              </a:extLst>
            </p:cNvPr>
            <p:cNvSpPr/>
            <p:nvPr/>
          </p:nvSpPr>
          <p:spPr>
            <a:xfrm>
              <a:off x="3181700"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6" name="Google Shape;716;p3">
              <a:extLst>
                <a:ext uri="{FF2B5EF4-FFF2-40B4-BE49-F238E27FC236}">
                  <a16:creationId xmlns:a16="http://schemas.microsoft.com/office/drawing/2014/main" id="{42100E26-351A-8EBF-AD50-DFEACE10CB37}"/>
                </a:ext>
              </a:extLst>
            </p:cNvPr>
            <p:cNvSpPr/>
            <p:nvPr/>
          </p:nvSpPr>
          <p:spPr>
            <a:xfrm>
              <a:off x="3301209"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7" name="Google Shape;717;p3">
              <a:extLst>
                <a:ext uri="{FF2B5EF4-FFF2-40B4-BE49-F238E27FC236}">
                  <a16:creationId xmlns:a16="http://schemas.microsoft.com/office/drawing/2014/main" id="{F18D8061-BE48-F5CE-5182-5371DA85E258}"/>
                </a:ext>
              </a:extLst>
            </p:cNvPr>
            <p:cNvSpPr/>
            <p:nvPr/>
          </p:nvSpPr>
          <p:spPr>
            <a:xfrm>
              <a:off x="3420717"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8" name="Google Shape;718;p3">
              <a:extLst>
                <a:ext uri="{FF2B5EF4-FFF2-40B4-BE49-F238E27FC236}">
                  <a16:creationId xmlns:a16="http://schemas.microsoft.com/office/drawing/2014/main" id="{CE4885F5-9A76-CFBC-B75C-E057BDDE7637}"/>
                </a:ext>
              </a:extLst>
            </p:cNvPr>
            <p:cNvSpPr/>
            <p:nvPr/>
          </p:nvSpPr>
          <p:spPr>
            <a:xfrm>
              <a:off x="313503"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9" name="Google Shape;719;p3">
              <a:extLst>
                <a:ext uri="{FF2B5EF4-FFF2-40B4-BE49-F238E27FC236}">
                  <a16:creationId xmlns:a16="http://schemas.microsoft.com/office/drawing/2014/main" id="{8301508B-FB4B-5D13-BCF8-467850713DF1}"/>
                </a:ext>
              </a:extLst>
            </p:cNvPr>
            <p:cNvSpPr/>
            <p:nvPr/>
          </p:nvSpPr>
          <p:spPr>
            <a:xfrm>
              <a:off x="433011"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0" name="Google Shape;720;p3">
              <a:extLst>
                <a:ext uri="{FF2B5EF4-FFF2-40B4-BE49-F238E27FC236}">
                  <a16:creationId xmlns:a16="http://schemas.microsoft.com/office/drawing/2014/main" id="{9971A717-75D7-8C71-C15D-5E77E352FAB0}"/>
                </a:ext>
              </a:extLst>
            </p:cNvPr>
            <p:cNvSpPr/>
            <p:nvPr/>
          </p:nvSpPr>
          <p:spPr>
            <a:xfrm>
              <a:off x="552519"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1" name="Google Shape;721;p3">
              <a:extLst>
                <a:ext uri="{FF2B5EF4-FFF2-40B4-BE49-F238E27FC236}">
                  <a16:creationId xmlns:a16="http://schemas.microsoft.com/office/drawing/2014/main" id="{917294BA-305F-C1B9-79D1-43D2C64913E9}"/>
                </a:ext>
              </a:extLst>
            </p:cNvPr>
            <p:cNvSpPr/>
            <p:nvPr/>
          </p:nvSpPr>
          <p:spPr>
            <a:xfrm>
              <a:off x="672027"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2" name="Google Shape;722;p3">
              <a:extLst>
                <a:ext uri="{FF2B5EF4-FFF2-40B4-BE49-F238E27FC236}">
                  <a16:creationId xmlns:a16="http://schemas.microsoft.com/office/drawing/2014/main" id="{4EE4C4F3-B292-B277-514E-2EC5E2909269}"/>
                </a:ext>
              </a:extLst>
            </p:cNvPr>
            <p:cNvSpPr/>
            <p:nvPr/>
          </p:nvSpPr>
          <p:spPr>
            <a:xfrm>
              <a:off x="791536"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3" name="Google Shape;723;p3">
              <a:extLst>
                <a:ext uri="{FF2B5EF4-FFF2-40B4-BE49-F238E27FC236}">
                  <a16:creationId xmlns:a16="http://schemas.microsoft.com/office/drawing/2014/main" id="{0931193F-E616-C893-B0FB-F281232D8288}"/>
                </a:ext>
              </a:extLst>
            </p:cNvPr>
            <p:cNvSpPr/>
            <p:nvPr/>
          </p:nvSpPr>
          <p:spPr>
            <a:xfrm>
              <a:off x="911044"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4" name="Google Shape;724;p3">
              <a:extLst>
                <a:ext uri="{FF2B5EF4-FFF2-40B4-BE49-F238E27FC236}">
                  <a16:creationId xmlns:a16="http://schemas.microsoft.com/office/drawing/2014/main" id="{8A861AD1-FE37-0407-7B84-5BA0EEEDC1C3}"/>
                </a:ext>
              </a:extLst>
            </p:cNvPr>
            <p:cNvSpPr/>
            <p:nvPr/>
          </p:nvSpPr>
          <p:spPr>
            <a:xfrm>
              <a:off x="1030552"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5" name="Google Shape;725;p3">
              <a:extLst>
                <a:ext uri="{FF2B5EF4-FFF2-40B4-BE49-F238E27FC236}">
                  <a16:creationId xmlns:a16="http://schemas.microsoft.com/office/drawing/2014/main" id="{D689630A-7B37-AA66-17B7-157AFF75C313}"/>
                </a:ext>
              </a:extLst>
            </p:cNvPr>
            <p:cNvSpPr/>
            <p:nvPr/>
          </p:nvSpPr>
          <p:spPr>
            <a:xfrm>
              <a:off x="1150060"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6" name="Google Shape;726;p3">
              <a:extLst>
                <a:ext uri="{FF2B5EF4-FFF2-40B4-BE49-F238E27FC236}">
                  <a16:creationId xmlns:a16="http://schemas.microsoft.com/office/drawing/2014/main" id="{E3CC4086-44DC-DF66-7C64-D0701F3FEEE2}"/>
                </a:ext>
              </a:extLst>
            </p:cNvPr>
            <p:cNvSpPr/>
            <p:nvPr/>
          </p:nvSpPr>
          <p:spPr>
            <a:xfrm>
              <a:off x="1269568"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7" name="Google Shape;727;p3">
              <a:extLst>
                <a:ext uri="{FF2B5EF4-FFF2-40B4-BE49-F238E27FC236}">
                  <a16:creationId xmlns:a16="http://schemas.microsoft.com/office/drawing/2014/main" id="{8886A820-4051-0CDC-090E-6721F3A06966}"/>
                </a:ext>
              </a:extLst>
            </p:cNvPr>
            <p:cNvSpPr/>
            <p:nvPr/>
          </p:nvSpPr>
          <p:spPr>
            <a:xfrm>
              <a:off x="1389077"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8" name="Google Shape;728;p3">
              <a:extLst>
                <a:ext uri="{FF2B5EF4-FFF2-40B4-BE49-F238E27FC236}">
                  <a16:creationId xmlns:a16="http://schemas.microsoft.com/office/drawing/2014/main" id="{2B160635-E537-ACF1-55C1-6CE4D0FBA126}"/>
                </a:ext>
              </a:extLst>
            </p:cNvPr>
            <p:cNvSpPr/>
            <p:nvPr/>
          </p:nvSpPr>
          <p:spPr>
            <a:xfrm>
              <a:off x="1508585"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9" name="Google Shape;729;p3">
              <a:extLst>
                <a:ext uri="{FF2B5EF4-FFF2-40B4-BE49-F238E27FC236}">
                  <a16:creationId xmlns:a16="http://schemas.microsoft.com/office/drawing/2014/main" id="{94999DA0-8ABC-111C-344D-5442D5D313DB}"/>
                </a:ext>
              </a:extLst>
            </p:cNvPr>
            <p:cNvSpPr/>
            <p:nvPr/>
          </p:nvSpPr>
          <p:spPr>
            <a:xfrm>
              <a:off x="1628093"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0" name="Google Shape;730;p3">
              <a:extLst>
                <a:ext uri="{FF2B5EF4-FFF2-40B4-BE49-F238E27FC236}">
                  <a16:creationId xmlns:a16="http://schemas.microsoft.com/office/drawing/2014/main" id="{6333F1EB-B2B6-3D4F-259C-8A737578A04F}"/>
                </a:ext>
              </a:extLst>
            </p:cNvPr>
            <p:cNvSpPr/>
            <p:nvPr/>
          </p:nvSpPr>
          <p:spPr>
            <a:xfrm>
              <a:off x="1747601"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1" name="Google Shape;731;p3">
              <a:extLst>
                <a:ext uri="{FF2B5EF4-FFF2-40B4-BE49-F238E27FC236}">
                  <a16:creationId xmlns:a16="http://schemas.microsoft.com/office/drawing/2014/main" id="{5CF95829-465D-34CD-DA02-986701F48355}"/>
                </a:ext>
              </a:extLst>
            </p:cNvPr>
            <p:cNvSpPr/>
            <p:nvPr/>
          </p:nvSpPr>
          <p:spPr>
            <a:xfrm>
              <a:off x="1867110"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2" name="Google Shape;732;p3">
              <a:extLst>
                <a:ext uri="{FF2B5EF4-FFF2-40B4-BE49-F238E27FC236}">
                  <a16:creationId xmlns:a16="http://schemas.microsoft.com/office/drawing/2014/main" id="{43472874-F950-165E-ADCC-C95C1D26C828}"/>
                </a:ext>
              </a:extLst>
            </p:cNvPr>
            <p:cNvSpPr/>
            <p:nvPr/>
          </p:nvSpPr>
          <p:spPr>
            <a:xfrm>
              <a:off x="1986618"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3" name="Google Shape;733;p3">
              <a:extLst>
                <a:ext uri="{FF2B5EF4-FFF2-40B4-BE49-F238E27FC236}">
                  <a16:creationId xmlns:a16="http://schemas.microsoft.com/office/drawing/2014/main" id="{988EB2F7-F549-88B5-6F67-451E8CA67024}"/>
                </a:ext>
              </a:extLst>
            </p:cNvPr>
            <p:cNvSpPr/>
            <p:nvPr/>
          </p:nvSpPr>
          <p:spPr>
            <a:xfrm>
              <a:off x="2106126"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4" name="Google Shape;734;p3">
              <a:extLst>
                <a:ext uri="{FF2B5EF4-FFF2-40B4-BE49-F238E27FC236}">
                  <a16:creationId xmlns:a16="http://schemas.microsoft.com/office/drawing/2014/main" id="{48E7C000-5CEB-3F46-BDE8-125A27D0CA90}"/>
                </a:ext>
              </a:extLst>
            </p:cNvPr>
            <p:cNvSpPr/>
            <p:nvPr/>
          </p:nvSpPr>
          <p:spPr>
            <a:xfrm>
              <a:off x="2225634"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5" name="Google Shape;735;p3">
              <a:extLst>
                <a:ext uri="{FF2B5EF4-FFF2-40B4-BE49-F238E27FC236}">
                  <a16:creationId xmlns:a16="http://schemas.microsoft.com/office/drawing/2014/main" id="{272C6B05-AC3A-5F18-C7F0-4103E8930AA6}"/>
                </a:ext>
              </a:extLst>
            </p:cNvPr>
            <p:cNvSpPr/>
            <p:nvPr/>
          </p:nvSpPr>
          <p:spPr>
            <a:xfrm>
              <a:off x="2345143"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6" name="Google Shape;736;p3">
              <a:extLst>
                <a:ext uri="{FF2B5EF4-FFF2-40B4-BE49-F238E27FC236}">
                  <a16:creationId xmlns:a16="http://schemas.microsoft.com/office/drawing/2014/main" id="{0077DBB6-D125-164B-861B-CD82C836C7B5}"/>
                </a:ext>
              </a:extLst>
            </p:cNvPr>
            <p:cNvSpPr/>
            <p:nvPr/>
          </p:nvSpPr>
          <p:spPr>
            <a:xfrm>
              <a:off x="2464651"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7" name="Google Shape;737;p3">
              <a:extLst>
                <a:ext uri="{FF2B5EF4-FFF2-40B4-BE49-F238E27FC236}">
                  <a16:creationId xmlns:a16="http://schemas.microsoft.com/office/drawing/2014/main" id="{EDBBF9DA-DBE9-61E4-D0D2-9416E2D63C54}"/>
                </a:ext>
              </a:extLst>
            </p:cNvPr>
            <p:cNvSpPr/>
            <p:nvPr/>
          </p:nvSpPr>
          <p:spPr>
            <a:xfrm>
              <a:off x="2584159"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8" name="Google Shape;738;p3">
              <a:extLst>
                <a:ext uri="{FF2B5EF4-FFF2-40B4-BE49-F238E27FC236}">
                  <a16:creationId xmlns:a16="http://schemas.microsoft.com/office/drawing/2014/main" id="{201CB1C2-EF32-A6F2-8C9C-3BB6C0A916DA}"/>
                </a:ext>
              </a:extLst>
            </p:cNvPr>
            <p:cNvSpPr/>
            <p:nvPr/>
          </p:nvSpPr>
          <p:spPr>
            <a:xfrm>
              <a:off x="2703667"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9" name="Google Shape;739;p3">
              <a:extLst>
                <a:ext uri="{FF2B5EF4-FFF2-40B4-BE49-F238E27FC236}">
                  <a16:creationId xmlns:a16="http://schemas.microsoft.com/office/drawing/2014/main" id="{136A52F5-34BC-2ED6-C61C-9F2C9C74BBBE}"/>
                </a:ext>
              </a:extLst>
            </p:cNvPr>
            <p:cNvSpPr/>
            <p:nvPr/>
          </p:nvSpPr>
          <p:spPr>
            <a:xfrm>
              <a:off x="2823176"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0" name="Google Shape;740;p3">
              <a:extLst>
                <a:ext uri="{FF2B5EF4-FFF2-40B4-BE49-F238E27FC236}">
                  <a16:creationId xmlns:a16="http://schemas.microsoft.com/office/drawing/2014/main" id="{8CE3C686-DDFF-12AA-D3D1-CAD1DC3EA6B6}"/>
                </a:ext>
              </a:extLst>
            </p:cNvPr>
            <p:cNvSpPr/>
            <p:nvPr/>
          </p:nvSpPr>
          <p:spPr>
            <a:xfrm>
              <a:off x="2942684"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1" name="Google Shape;741;p3">
              <a:extLst>
                <a:ext uri="{FF2B5EF4-FFF2-40B4-BE49-F238E27FC236}">
                  <a16:creationId xmlns:a16="http://schemas.microsoft.com/office/drawing/2014/main" id="{67B06699-6DD3-6361-7D05-5D92C34AAFFC}"/>
                </a:ext>
              </a:extLst>
            </p:cNvPr>
            <p:cNvSpPr/>
            <p:nvPr/>
          </p:nvSpPr>
          <p:spPr>
            <a:xfrm>
              <a:off x="3062192"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2" name="Google Shape;742;p3">
              <a:extLst>
                <a:ext uri="{FF2B5EF4-FFF2-40B4-BE49-F238E27FC236}">
                  <a16:creationId xmlns:a16="http://schemas.microsoft.com/office/drawing/2014/main" id="{F723930F-BC58-6AB0-8C0D-CFCB8888CEAE}"/>
                </a:ext>
              </a:extLst>
            </p:cNvPr>
            <p:cNvSpPr/>
            <p:nvPr/>
          </p:nvSpPr>
          <p:spPr>
            <a:xfrm>
              <a:off x="3181700"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3" name="Google Shape;743;p3">
              <a:extLst>
                <a:ext uri="{FF2B5EF4-FFF2-40B4-BE49-F238E27FC236}">
                  <a16:creationId xmlns:a16="http://schemas.microsoft.com/office/drawing/2014/main" id="{B1B03964-06C6-A7AC-C87E-D14E8F963E79}"/>
                </a:ext>
              </a:extLst>
            </p:cNvPr>
            <p:cNvSpPr/>
            <p:nvPr/>
          </p:nvSpPr>
          <p:spPr>
            <a:xfrm>
              <a:off x="3301209"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4" name="Google Shape;744;p3">
              <a:extLst>
                <a:ext uri="{FF2B5EF4-FFF2-40B4-BE49-F238E27FC236}">
                  <a16:creationId xmlns:a16="http://schemas.microsoft.com/office/drawing/2014/main" id="{E4B3F591-49AA-9AD9-F43C-89CBB198315C}"/>
                </a:ext>
              </a:extLst>
            </p:cNvPr>
            <p:cNvSpPr/>
            <p:nvPr/>
          </p:nvSpPr>
          <p:spPr>
            <a:xfrm>
              <a:off x="3420717"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5" name="Google Shape;745;p3">
              <a:extLst>
                <a:ext uri="{FF2B5EF4-FFF2-40B4-BE49-F238E27FC236}">
                  <a16:creationId xmlns:a16="http://schemas.microsoft.com/office/drawing/2014/main" id="{F40370D4-30D5-FBA6-538F-4A6CFAA9E952}"/>
                </a:ext>
              </a:extLst>
            </p:cNvPr>
            <p:cNvSpPr/>
            <p:nvPr/>
          </p:nvSpPr>
          <p:spPr>
            <a:xfrm>
              <a:off x="313503"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6" name="Google Shape;746;p3">
              <a:extLst>
                <a:ext uri="{FF2B5EF4-FFF2-40B4-BE49-F238E27FC236}">
                  <a16:creationId xmlns:a16="http://schemas.microsoft.com/office/drawing/2014/main" id="{17F3E714-7368-920A-E181-D47FDB5F4F26}"/>
                </a:ext>
              </a:extLst>
            </p:cNvPr>
            <p:cNvSpPr/>
            <p:nvPr/>
          </p:nvSpPr>
          <p:spPr>
            <a:xfrm>
              <a:off x="433011"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7" name="Google Shape;747;p3">
              <a:extLst>
                <a:ext uri="{FF2B5EF4-FFF2-40B4-BE49-F238E27FC236}">
                  <a16:creationId xmlns:a16="http://schemas.microsoft.com/office/drawing/2014/main" id="{8DDA0997-000B-59AB-CA18-FD60CB6C82EA}"/>
                </a:ext>
              </a:extLst>
            </p:cNvPr>
            <p:cNvSpPr/>
            <p:nvPr/>
          </p:nvSpPr>
          <p:spPr>
            <a:xfrm>
              <a:off x="552519"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8" name="Google Shape;748;p3">
              <a:extLst>
                <a:ext uri="{FF2B5EF4-FFF2-40B4-BE49-F238E27FC236}">
                  <a16:creationId xmlns:a16="http://schemas.microsoft.com/office/drawing/2014/main" id="{74681BE5-5E20-CBC0-F926-7BA4BF34D3DD}"/>
                </a:ext>
              </a:extLst>
            </p:cNvPr>
            <p:cNvSpPr/>
            <p:nvPr/>
          </p:nvSpPr>
          <p:spPr>
            <a:xfrm>
              <a:off x="672027"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9" name="Google Shape;749;p3">
              <a:extLst>
                <a:ext uri="{FF2B5EF4-FFF2-40B4-BE49-F238E27FC236}">
                  <a16:creationId xmlns:a16="http://schemas.microsoft.com/office/drawing/2014/main" id="{20FE8DBE-C6B6-EAAE-A7C1-81954AB4F101}"/>
                </a:ext>
              </a:extLst>
            </p:cNvPr>
            <p:cNvSpPr/>
            <p:nvPr/>
          </p:nvSpPr>
          <p:spPr>
            <a:xfrm>
              <a:off x="791536"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0" name="Google Shape;750;p3">
              <a:extLst>
                <a:ext uri="{FF2B5EF4-FFF2-40B4-BE49-F238E27FC236}">
                  <a16:creationId xmlns:a16="http://schemas.microsoft.com/office/drawing/2014/main" id="{8AD33786-8175-D91C-94FB-DF4FC190B305}"/>
                </a:ext>
              </a:extLst>
            </p:cNvPr>
            <p:cNvSpPr/>
            <p:nvPr/>
          </p:nvSpPr>
          <p:spPr>
            <a:xfrm>
              <a:off x="911044"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1" name="Google Shape;751;p3">
              <a:extLst>
                <a:ext uri="{FF2B5EF4-FFF2-40B4-BE49-F238E27FC236}">
                  <a16:creationId xmlns:a16="http://schemas.microsoft.com/office/drawing/2014/main" id="{89DD0B47-7A27-E9BE-AE7F-F38E3B218814}"/>
                </a:ext>
              </a:extLst>
            </p:cNvPr>
            <p:cNvSpPr/>
            <p:nvPr/>
          </p:nvSpPr>
          <p:spPr>
            <a:xfrm>
              <a:off x="1030552"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2" name="Google Shape;752;p3">
              <a:extLst>
                <a:ext uri="{FF2B5EF4-FFF2-40B4-BE49-F238E27FC236}">
                  <a16:creationId xmlns:a16="http://schemas.microsoft.com/office/drawing/2014/main" id="{B5B74F03-ADDD-957F-8285-71E4EBF93443}"/>
                </a:ext>
              </a:extLst>
            </p:cNvPr>
            <p:cNvSpPr/>
            <p:nvPr/>
          </p:nvSpPr>
          <p:spPr>
            <a:xfrm>
              <a:off x="1150060"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3" name="Google Shape;753;p3">
              <a:extLst>
                <a:ext uri="{FF2B5EF4-FFF2-40B4-BE49-F238E27FC236}">
                  <a16:creationId xmlns:a16="http://schemas.microsoft.com/office/drawing/2014/main" id="{65947258-4BF6-0937-FF31-1AF0FCE7A274}"/>
                </a:ext>
              </a:extLst>
            </p:cNvPr>
            <p:cNvSpPr/>
            <p:nvPr/>
          </p:nvSpPr>
          <p:spPr>
            <a:xfrm>
              <a:off x="1269568"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4" name="Google Shape;754;p3">
              <a:extLst>
                <a:ext uri="{FF2B5EF4-FFF2-40B4-BE49-F238E27FC236}">
                  <a16:creationId xmlns:a16="http://schemas.microsoft.com/office/drawing/2014/main" id="{3783464B-FC38-F78D-A60B-06E3235C175C}"/>
                </a:ext>
              </a:extLst>
            </p:cNvPr>
            <p:cNvSpPr/>
            <p:nvPr/>
          </p:nvSpPr>
          <p:spPr>
            <a:xfrm>
              <a:off x="1389077"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5" name="Google Shape;755;p3">
              <a:extLst>
                <a:ext uri="{FF2B5EF4-FFF2-40B4-BE49-F238E27FC236}">
                  <a16:creationId xmlns:a16="http://schemas.microsoft.com/office/drawing/2014/main" id="{F93CABFA-F61A-CE6C-2A93-54A51022A5BA}"/>
                </a:ext>
              </a:extLst>
            </p:cNvPr>
            <p:cNvSpPr/>
            <p:nvPr/>
          </p:nvSpPr>
          <p:spPr>
            <a:xfrm>
              <a:off x="1508585"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6" name="Google Shape;756;p3">
              <a:extLst>
                <a:ext uri="{FF2B5EF4-FFF2-40B4-BE49-F238E27FC236}">
                  <a16:creationId xmlns:a16="http://schemas.microsoft.com/office/drawing/2014/main" id="{C7100943-BD4C-BB3A-CB9B-EC595D249818}"/>
                </a:ext>
              </a:extLst>
            </p:cNvPr>
            <p:cNvSpPr/>
            <p:nvPr/>
          </p:nvSpPr>
          <p:spPr>
            <a:xfrm>
              <a:off x="1628093"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7" name="Google Shape;757;p3">
              <a:extLst>
                <a:ext uri="{FF2B5EF4-FFF2-40B4-BE49-F238E27FC236}">
                  <a16:creationId xmlns:a16="http://schemas.microsoft.com/office/drawing/2014/main" id="{847D9268-23CF-329D-7673-F2865E44B144}"/>
                </a:ext>
              </a:extLst>
            </p:cNvPr>
            <p:cNvSpPr/>
            <p:nvPr/>
          </p:nvSpPr>
          <p:spPr>
            <a:xfrm>
              <a:off x="1747601"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8" name="Google Shape;758;p3">
              <a:extLst>
                <a:ext uri="{FF2B5EF4-FFF2-40B4-BE49-F238E27FC236}">
                  <a16:creationId xmlns:a16="http://schemas.microsoft.com/office/drawing/2014/main" id="{151B37E3-B257-2BAB-667B-BCFF7DD48F98}"/>
                </a:ext>
              </a:extLst>
            </p:cNvPr>
            <p:cNvSpPr/>
            <p:nvPr/>
          </p:nvSpPr>
          <p:spPr>
            <a:xfrm>
              <a:off x="1867110"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9" name="Google Shape;759;p3">
              <a:extLst>
                <a:ext uri="{FF2B5EF4-FFF2-40B4-BE49-F238E27FC236}">
                  <a16:creationId xmlns:a16="http://schemas.microsoft.com/office/drawing/2014/main" id="{7758BE48-0ED5-005A-1355-7BBE119D7DC2}"/>
                </a:ext>
              </a:extLst>
            </p:cNvPr>
            <p:cNvSpPr/>
            <p:nvPr/>
          </p:nvSpPr>
          <p:spPr>
            <a:xfrm>
              <a:off x="1986618"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0" name="Google Shape;760;p3">
              <a:extLst>
                <a:ext uri="{FF2B5EF4-FFF2-40B4-BE49-F238E27FC236}">
                  <a16:creationId xmlns:a16="http://schemas.microsoft.com/office/drawing/2014/main" id="{E492BFE9-36F1-3D7F-78EF-F9C628FDB471}"/>
                </a:ext>
              </a:extLst>
            </p:cNvPr>
            <p:cNvSpPr/>
            <p:nvPr/>
          </p:nvSpPr>
          <p:spPr>
            <a:xfrm>
              <a:off x="2106126"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1" name="Google Shape;761;p3">
              <a:extLst>
                <a:ext uri="{FF2B5EF4-FFF2-40B4-BE49-F238E27FC236}">
                  <a16:creationId xmlns:a16="http://schemas.microsoft.com/office/drawing/2014/main" id="{3A778BC8-4321-DCC2-0820-56B339D610C6}"/>
                </a:ext>
              </a:extLst>
            </p:cNvPr>
            <p:cNvSpPr/>
            <p:nvPr/>
          </p:nvSpPr>
          <p:spPr>
            <a:xfrm>
              <a:off x="2225634"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2" name="Google Shape;762;p3">
              <a:extLst>
                <a:ext uri="{FF2B5EF4-FFF2-40B4-BE49-F238E27FC236}">
                  <a16:creationId xmlns:a16="http://schemas.microsoft.com/office/drawing/2014/main" id="{C9E0FF7F-49A3-8827-DBBC-39DD2E393335}"/>
                </a:ext>
              </a:extLst>
            </p:cNvPr>
            <p:cNvSpPr/>
            <p:nvPr/>
          </p:nvSpPr>
          <p:spPr>
            <a:xfrm>
              <a:off x="2345143"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3" name="Google Shape;763;p3">
              <a:extLst>
                <a:ext uri="{FF2B5EF4-FFF2-40B4-BE49-F238E27FC236}">
                  <a16:creationId xmlns:a16="http://schemas.microsoft.com/office/drawing/2014/main" id="{7A74937C-2F3C-638D-D0B8-1A818ADED174}"/>
                </a:ext>
              </a:extLst>
            </p:cNvPr>
            <p:cNvSpPr/>
            <p:nvPr/>
          </p:nvSpPr>
          <p:spPr>
            <a:xfrm>
              <a:off x="2464651"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4" name="Google Shape;764;p3">
              <a:extLst>
                <a:ext uri="{FF2B5EF4-FFF2-40B4-BE49-F238E27FC236}">
                  <a16:creationId xmlns:a16="http://schemas.microsoft.com/office/drawing/2014/main" id="{C660A65B-F682-DF6F-669C-D6D1F49B7B6E}"/>
                </a:ext>
              </a:extLst>
            </p:cNvPr>
            <p:cNvSpPr/>
            <p:nvPr/>
          </p:nvSpPr>
          <p:spPr>
            <a:xfrm>
              <a:off x="2584159"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5" name="Google Shape;765;p3">
              <a:extLst>
                <a:ext uri="{FF2B5EF4-FFF2-40B4-BE49-F238E27FC236}">
                  <a16:creationId xmlns:a16="http://schemas.microsoft.com/office/drawing/2014/main" id="{5F6727ED-F4D4-6D14-CF12-FD44FD36D785}"/>
                </a:ext>
              </a:extLst>
            </p:cNvPr>
            <p:cNvSpPr/>
            <p:nvPr/>
          </p:nvSpPr>
          <p:spPr>
            <a:xfrm>
              <a:off x="2703667"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6" name="Google Shape;766;p3">
              <a:extLst>
                <a:ext uri="{FF2B5EF4-FFF2-40B4-BE49-F238E27FC236}">
                  <a16:creationId xmlns:a16="http://schemas.microsoft.com/office/drawing/2014/main" id="{BFE93AB9-C33F-F73E-9C24-8287D5BF210B}"/>
                </a:ext>
              </a:extLst>
            </p:cNvPr>
            <p:cNvSpPr/>
            <p:nvPr/>
          </p:nvSpPr>
          <p:spPr>
            <a:xfrm>
              <a:off x="2823176"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7" name="Google Shape;767;p3">
              <a:extLst>
                <a:ext uri="{FF2B5EF4-FFF2-40B4-BE49-F238E27FC236}">
                  <a16:creationId xmlns:a16="http://schemas.microsoft.com/office/drawing/2014/main" id="{F44D5FC9-404F-E5EB-E518-9AC3AD656FE3}"/>
                </a:ext>
              </a:extLst>
            </p:cNvPr>
            <p:cNvSpPr/>
            <p:nvPr/>
          </p:nvSpPr>
          <p:spPr>
            <a:xfrm>
              <a:off x="2942684"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8" name="Google Shape;768;p3">
              <a:extLst>
                <a:ext uri="{FF2B5EF4-FFF2-40B4-BE49-F238E27FC236}">
                  <a16:creationId xmlns:a16="http://schemas.microsoft.com/office/drawing/2014/main" id="{E4FE3114-81C3-7DFC-4686-1C7C066DFD64}"/>
                </a:ext>
              </a:extLst>
            </p:cNvPr>
            <p:cNvSpPr/>
            <p:nvPr/>
          </p:nvSpPr>
          <p:spPr>
            <a:xfrm>
              <a:off x="3062192"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9" name="Google Shape;769;p3">
              <a:extLst>
                <a:ext uri="{FF2B5EF4-FFF2-40B4-BE49-F238E27FC236}">
                  <a16:creationId xmlns:a16="http://schemas.microsoft.com/office/drawing/2014/main" id="{291CCD25-0E8E-5E0D-2757-ED8869D56AE0}"/>
                </a:ext>
              </a:extLst>
            </p:cNvPr>
            <p:cNvSpPr/>
            <p:nvPr/>
          </p:nvSpPr>
          <p:spPr>
            <a:xfrm>
              <a:off x="3181700"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0" name="Google Shape;770;p3">
              <a:extLst>
                <a:ext uri="{FF2B5EF4-FFF2-40B4-BE49-F238E27FC236}">
                  <a16:creationId xmlns:a16="http://schemas.microsoft.com/office/drawing/2014/main" id="{5FD84CA5-DF11-D981-A379-6B1DB5688E20}"/>
                </a:ext>
              </a:extLst>
            </p:cNvPr>
            <p:cNvSpPr/>
            <p:nvPr/>
          </p:nvSpPr>
          <p:spPr>
            <a:xfrm>
              <a:off x="3301209"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1" name="Google Shape;771;p3">
              <a:extLst>
                <a:ext uri="{FF2B5EF4-FFF2-40B4-BE49-F238E27FC236}">
                  <a16:creationId xmlns:a16="http://schemas.microsoft.com/office/drawing/2014/main" id="{6FE85EC5-2194-4039-F5C0-11A2E3DD7D0C}"/>
                </a:ext>
              </a:extLst>
            </p:cNvPr>
            <p:cNvSpPr/>
            <p:nvPr/>
          </p:nvSpPr>
          <p:spPr>
            <a:xfrm>
              <a:off x="3420717"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2" name="Google Shape;772;p3">
              <a:extLst>
                <a:ext uri="{FF2B5EF4-FFF2-40B4-BE49-F238E27FC236}">
                  <a16:creationId xmlns:a16="http://schemas.microsoft.com/office/drawing/2014/main" id="{F1D7499C-3C5D-FC61-96B7-95EB1BCE834F}"/>
                </a:ext>
              </a:extLst>
            </p:cNvPr>
            <p:cNvSpPr/>
            <p:nvPr/>
          </p:nvSpPr>
          <p:spPr>
            <a:xfrm>
              <a:off x="313503"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3" name="Google Shape;773;p3">
              <a:extLst>
                <a:ext uri="{FF2B5EF4-FFF2-40B4-BE49-F238E27FC236}">
                  <a16:creationId xmlns:a16="http://schemas.microsoft.com/office/drawing/2014/main" id="{402D3EC9-D98D-35C1-497D-968E7FFB026F}"/>
                </a:ext>
              </a:extLst>
            </p:cNvPr>
            <p:cNvSpPr/>
            <p:nvPr/>
          </p:nvSpPr>
          <p:spPr>
            <a:xfrm>
              <a:off x="433011"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4" name="Google Shape;774;p3">
              <a:extLst>
                <a:ext uri="{FF2B5EF4-FFF2-40B4-BE49-F238E27FC236}">
                  <a16:creationId xmlns:a16="http://schemas.microsoft.com/office/drawing/2014/main" id="{FC7379F2-41B9-3BC7-AC4F-555B9003AFAC}"/>
                </a:ext>
              </a:extLst>
            </p:cNvPr>
            <p:cNvSpPr/>
            <p:nvPr/>
          </p:nvSpPr>
          <p:spPr>
            <a:xfrm>
              <a:off x="552519"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5" name="Google Shape;775;p3">
              <a:extLst>
                <a:ext uri="{FF2B5EF4-FFF2-40B4-BE49-F238E27FC236}">
                  <a16:creationId xmlns:a16="http://schemas.microsoft.com/office/drawing/2014/main" id="{0265216D-460A-140F-957C-6181BD6ACACB}"/>
                </a:ext>
              </a:extLst>
            </p:cNvPr>
            <p:cNvSpPr/>
            <p:nvPr/>
          </p:nvSpPr>
          <p:spPr>
            <a:xfrm>
              <a:off x="672027"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6" name="Google Shape;776;p3">
              <a:extLst>
                <a:ext uri="{FF2B5EF4-FFF2-40B4-BE49-F238E27FC236}">
                  <a16:creationId xmlns:a16="http://schemas.microsoft.com/office/drawing/2014/main" id="{C6F9FAC2-04ED-D2A1-0336-102AB118C40B}"/>
                </a:ext>
              </a:extLst>
            </p:cNvPr>
            <p:cNvSpPr/>
            <p:nvPr/>
          </p:nvSpPr>
          <p:spPr>
            <a:xfrm>
              <a:off x="791536"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7" name="Google Shape;777;p3">
              <a:extLst>
                <a:ext uri="{FF2B5EF4-FFF2-40B4-BE49-F238E27FC236}">
                  <a16:creationId xmlns:a16="http://schemas.microsoft.com/office/drawing/2014/main" id="{379468B4-4307-DBAA-AC36-D348EC5D25C4}"/>
                </a:ext>
              </a:extLst>
            </p:cNvPr>
            <p:cNvSpPr/>
            <p:nvPr/>
          </p:nvSpPr>
          <p:spPr>
            <a:xfrm>
              <a:off x="911044"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8" name="Google Shape;778;p3">
              <a:extLst>
                <a:ext uri="{FF2B5EF4-FFF2-40B4-BE49-F238E27FC236}">
                  <a16:creationId xmlns:a16="http://schemas.microsoft.com/office/drawing/2014/main" id="{0A48FC2D-EDFA-5755-9577-3FB4F9041C7F}"/>
                </a:ext>
              </a:extLst>
            </p:cNvPr>
            <p:cNvSpPr/>
            <p:nvPr/>
          </p:nvSpPr>
          <p:spPr>
            <a:xfrm>
              <a:off x="1030552"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9" name="Google Shape;779;p3">
              <a:extLst>
                <a:ext uri="{FF2B5EF4-FFF2-40B4-BE49-F238E27FC236}">
                  <a16:creationId xmlns:a16="http://schemas.microsoft.com/office/drawing/2014/main" id="{FA6F7264-C585-9A66-8D52-2A1CE4013FB5}"/>
                </a:ext>
              </a:extLst>
            </p:cNvPr>
            <p:cNvSpPr/>
            <p:nvPr/>
          </p:nvSpPr>
          <p:spPr>
            <a:xfrm>
              <a:off x="1150060"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0" name="Google Shape;780;p3">
              <a:extLst>
                <a:ext uri="{FF2B5EF4-FFF2-40B4-BE49-F238E27FC236}">
                  <a16:creationId xmlns:a16="http://schemas.microsoft.com/office/drawing/2014/main" id="{40303904-4D12-8BD7-AFEB-605570D0DDA7}"/>
                </a:ext>
              </a:extLst>
            </p:cNvPr>
            <p:cNvSpPr/>
            <p:nvPr/>
          </p:nvSpPr>
          <p:spPr>
            <a:xfrm>
              <a:off x="1269568"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1" name="Google Shape;781;p3">
              <a:extLst>
                <a:ext uri="{FF2B5EF4-FFF2-40B4-BE49-F238E27FC236}">
                  <a16:creationId xmlns:a16="http://schemas.microsoft.com/office/drawing/2014/main" id="{73D1B5A0-4305-EABB-BCA4-15D5CC8F83D2}"/>
                </a:ext>
              </a:extLst>
            </p:cNvPr>
            <p:cNvSpPr/>
            <p:nvPr/>
          </p:nvSpPr>
          <p:spPr>
            <a:xfrm>
              <a:off x="1389077"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2" name="Google Shape;782;p3">
              <a:extLst>
                <a:ext uri="{FF2B5EF4-FFF2-40B4-BE49-F238E27FC236}">
                  <a16:creationId xmlns:a16="http://schemas.microsoft.com/office/drawing/2014/main" id="{A574469D-BAF1-AEEE-7AA9-F1FB063C1E04}"/>
                </a:ext>
              </a:extLst>
            </p:cNvPr>
            <p:cNvSpPr/>
            <p:nvPr/>
          </p:nvSpPr>
          <p:spPr>
            <a:xfrm>
              <a:off x="1508585"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3" name="Google Shape;783;p3">
              <a:extLst>
                <a:ext uri="{FF2B5EF4-FFF2-40B4-BE49-F238E27FC236}">
                  <a16:creationId xmlns:a16="http://schemas.microsoft.com/office/drawing/2014/main" id="{69ADA190-9E6C-A8F3-56DB-AAC17FFF8336}"/>
                </a:ext>
              </a:extLst>
            </p:cNvPr>
            <p:cNvSpPr/>
            <p:nvPr/>
          </p:nvSpPr>
          <p:spPr>
            <a:xfrm>
              <a:off x="1628093"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4" name="Google Shape;784;p3">
              <a:extLst>
                <a:ext uri="{FF2B5EF4-FFF2-40B4-BE49-F238E27FC236}">
                  <a16:creationId xmlns:a16="http://schemas.microsoft.com/office/drawing/2014/main" id="{AD237453-4EBA-31F8-3AE7-91C5F04FB3D1}"/>
                </a:ext>
              </a:extLst>
            </p:cNvPr>
            <p:cNvSpPr/>
            <p:nvPr/>
          </p:nvSpPr>
          <p:spPr>
            <a:xfrm>
              <a:off x="1747601"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5" name="Google Shape;785;p3">
              <a:extLst>
                <a:ext uri="{FF2B5EF4-FFF2-40B4-BE49-F238E27FC236}">
                  <a16:creationId xmlns:a16="http://schemas.microsoft.com/office/drawing/2014/main" id="{3F273790-9D6C-9850-660C-234F9FB5C28C}"/>
                </a:ext>
              </a:extLst>
            </p:cNvPr>
            <p:cNvSpPr/>
            <p:nvPr/>
          </p:nvSpPr>
          <p:spPr>
            <a:xfrm>
              <a:off x="1867110"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6" name="Google Shape;786;p3">
              <a:extLst>
                <a:ext uri="{FF2B5EF4-FFF2-40B4-BE49-F238E27FC236}">
                  <a16:creationId xmlns:a16="http://schemas.microsoft.com/office/drawing/2014/main" id="{32C36AD6-83B0-F7ED-09EF-81E8D99DAF7F}"/>
                </a:ext>
              </a:extLst>
            </p:cNvPr>
            <p:cNvSpPr/>
            <p:nvPr/>
          </p:nvSpPr>
          <p:spPr>
            <a:xfrm>
              <a:off x="1986618"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7" name="Google Shape;787;p3">
              <a:extLst>
                <a:ext uri="{FF2B5EF4-FFF2-40B4-BE49-F238E27FC236}">
                  <a16:creationId xmlns:a16="http://schemas.microsoft.com/office/drawing/2014/main" id="{47942E8A-85E7-A7B8-133C-8C712DC624D2}"/>
                </a:ext>
              </a:extLst>
            </p:cNvPr>
            <p:cNvSpPr/>
            <p:nvPr/>
          </p:nvSpPr>
          <p:spPr>
            <a:xfrm>
              <a:off x="2106126"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8" name="Google Shape;788;p3">
              <a:extLst>
                <a:ext uri="{FF2B5EF4-FFF2-40B4-BE49-F238E27FC236}">
                  <a16:creationId xmlns:a16="http://schemas.microsoft.com/office/drawing/2014/main" id="{012EA6EF-7190-67A7-D44B-EDDD348F24B4}"/>
                </a:ext>
              </a:extLst>
            </p:cNvPr>
            <p:cNvSpPr/>
            <p:nvPr/>
          </p:nvSpPr>
          <p:spPr>
            <a:xfrm>
              <a:off x="2225634"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9" name="Google Shape;789;p3">
              <a:extLst>
                <a:ext uri="{FF2B5EF4-FFF2-40B4-BE49-F238E27FC236}">
                  <a16:creationId xmlns:a16="http://schemas.microsoft.com/office/drawing/2014/main" id="{E0D37CA2-F6BE-9459-061E-40A442F8B09C}"/>
                </a:ext>
              </a:extLst>
            </p:cNvPr>
            <p:cNvSpPr/>
            <p:nvPr/>
          </p:nvSpPr>
          <p:spPr>
            <a:xfrm>
              <a:off x="2345143"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0" name="Google Shape;790;p3">
              <a:extLst>
                <a:ext uri="{FF2B5EF4-FFF2-40B4-BE49-F238E27FC236}">
                  <a16:creationId xmlns:a16="http://schemas.microsoft.com/office/drawing/2014/main" id="{586C52C7-F362-1747-BFC1-34BC8C8513D8}"/>
                </a:ext>
              </a:extLst>
            </p:cNvPr>
            <p:cNvSpPr/>
            <p:nvPr/>
          </p:nvSpPr>
          <p:spPr>
            <a:xfrm>
              <a:off x="2464651"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1" name="Google Shape;791;p3">
              <a:extLst>
                <a:ext uri="{FF2B5EF4-FFF2-40B4-BE49-F238E27FC236}">
                  <a16:creationId xmlns:a16="http://schemas.microsoft.com/office/drawing/2014/main" id="{453C826B-A7B4-03BA-2E62-40DCDEBCBE0E}"/>
                </a:ext>
              </a:extLst>
            </p:cNvPr>
            <p:cNvSpPr/>
            <p:nvPr/>
          </p:nvSpPr>
          <p:spPr>
            <a:xfrm>
              <a:off x="2584159"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2" name="Google Shape;792;p3">
              <a:extLst>
                <a:ext uri="{FF2B5EF4-FFF2-40B4-BE49-F238E27FC236}">
                  <a16:creationId xmlns:a16="http://schemas.microsoft.com/office/drawing/2014/main" id="{CFF25C4A-0C65-D08C-6CBB-FABDEE31B637}"/>
                </a:ext>
              </a:extLst>
            </p:cNvPr>
            <p:cNvSpPr/>
            <p:nvPr/>
          </p:nvSpPr>
          <p:spPr>
            <a:xfrm>
              <a:off x="2703667"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3" name="Google Shape;793;p3">
              <a:extLst>
                <a:ext uri="{FF2B5EF4-FFF2-40B4-BE49-F238E27FC236}">
                  <a16:creationId xmlns:a16="http://schemas.microsoft.com/office/drawing/2014/main" id="{01AA0B22-0D05-0842-F710-448886F5B27F}"/>
                </a:ext>
              </a:extLst>
            </p:cNvPr>
            <p:cNvSpPr/>
            <p:nvPr/>
          </p:nvSpPr>
          <p:spPr>
            <a:xfrm>
              <a:off x="2823176"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4" name="Google Shape;794;p3">
              <a:extLst>
                <a:ext uri="{FF2B5EF4-FFF2-40B4-BE49-F238E27FC236}">
                  <a16:creationId xmlns:a16="http://schemas.microsoft.com/office/drawing/2014/main" id="{9EE4D06D-597A-9572-6F10-46B39F6D4299}"/>
                </a:ext>
              </a:extLst>
            </p:cNvPr>
            <p:cNvSpPr/>
            <p:nvPr/>
          </p:nvSpPr>
          <p:spPr>
            <a:xfrm>
              <a:off x="2942684"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5" name="Google Shape;795;p3">
              <a:extLst>
                <a:ext uri="{FF2B5EF4-FFF2-40B4-BE49-F238E27FC236}">
                  <a16:creationId xmlns:a16="http://schemas.microsoft.com/office/drawing/2014/main" id="{714C6AE7-2249-5F9A-F3D6-A9E9672BDD98}"/>
                </a:ext>
              </a:extLst>
            </p:cNvPr>
            <p:cNvSpPr/>
            <p:nvPr/>
          </p:nvSpPr>
          <p:spPr>
            <a:xfrm>
              <a:off x="3062192"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6" name="Google Shape;796;p3">
              <a:extLst>
                <a:ext uri="{FF2B5EF4-FFF2-40B4-BE49-F238E27FC236}">
                  <a16:creationId xmlns:a16="http://schemas.microsoft.com/office/drawing/2014/main" id="{F7E176BD-2591-2918-E9FF-A3419319B07B}"/>
                </a:ext>
              </a:extLst>
            </p:cNvPr>
            <p:cNvSpPr/>
            <p:nvPr/>
          </p:nvSpPr>
          <p:spPr>
            <a:xfrm>
              <a:off x="3181700"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7" name="Google Shape;797;p3">
              <a:extLst>
                <a:ext uri="{FF2B5EF4-FFF2-40B4-BE49-F238E27FC236}">
                  <a16:creationId xmlns:a16="http://schemas.microsoft.com/office/drawing/2014/main" id="{1A00BC3C-31B2-CE1E-F58B-883534D86CE1}"/>
                </a:ext>
              </a:extLst>
            </p:cNvPr>
            <p:cNvSpPr/>
            <p:nvPr/>
          </p:nvSpPr>
          <p:spPr>
            <a:xfrm>
              <a:off x="3301209"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8" name="Google Shape;798;p3">
              <a:extLst>
                <a:ext uri="{FF2B5EF4-FFF2-40B4-BE49-F238E27FC236}">
                  <a16:creationId xmlns:a16="http://schemas.microsoft.com/office/drawing/2014/main" id="{72B3D7BE-12C8-2922-FA93-D77633F3672F}"/>
                </a:ext>
              </a:extLst>
            </p:cNvPr>
            <p:cNvSpPr/>
            <p:nvPr/>
          </p:nvSpPr>
          <p:spPr>
            <a:xfrm>
              <a:off x="3420717"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9" name="Google Shape;799;p3">
              <a:extLst>
                <a:ext uri="{FF2B5EF4-FFF2-40B4-BE49-F238E27FC236}">
                  <a16:creationId xmlns:a16="http://schemas.microsoft.com/office/drawing/2014/main" id="{F15ADC33-4BDC-C0D6-50BD-536E39DBFD4B}"/>
                </a:ext>
              </a:extLst>
            </p:cNvPr>
            <p:cNvSpPr/>
            <p:nvPr/>
          </p:nvSpPr>
          <p:spPr>
            <a:xfrm>
              <a:off x="313503"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0" name="Google Shape;800;p3">
              <a:extLst>
                <a:ext uri="{FF2B5EF4-FFF2-40B4-BE49-F238E27FC236}">
                  <a16:creationId xmlns:a16="http://schemas.microsoft.com/office/drawing/2014/main" id="{DA9D1FF7-4DF3-1EDA-4831-32497B9F6398}"/>
                </a:ext>
              </a:extLst>
            </p:cNvPr>
            <p:cNvSpPr/>
            <p:nvPr/>
          </p:nvSpPr>
          <p:spPr>
            <a:xfrm>
              <a:off x="433011"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1" name="Google Shape;801;p3">
              <a:extLst>
                <a:ext uri="{FF2B5EF4-FFF2-40B4-BE49-F238E27FC236}">
                  <a16:creationId xmlns:a16="http://schemas.microsoft.com/office/drawing/2014/main" id="{31453F9B-975C-BB3E-A7CC-75C34DE78162}"/>
                </a:ext>
              </a:extLst>
            </p:cNvPr>
            <p:cNvSpPr/>
            <p:nvPr/>
          </p:nvSpPr>
          <p:spPr>
            <a:xfrm>
              <a:off x="552519"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2" name="Google Shape;802;p3">
              <a:extLst>
                <a:ext uri="{FF2B5EF4-FFF2-40B4-BE49-F238E27FC236}">
                  <a16:creationId xmlns:a16="http://schemas.microsoft.com/office/drawing/2014/main" id="{4CF723D7-6BF4-1142-32EF-D533F94B7458}"/>
                </a:ext>
              </a:extLst>
            </p:cNvPr>
            <p:cNvSpPr/>
            <p:nvPr/>
          </p:nvSpPr>
          <p:spPr>
            <a:xfrm>
              <a:off x="672027"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3" name="Google Shape;803;p3">
              <a:extLst>
                <a:ext uri="{FF2B5EF4-FFF2-40B4-BE49-F238E27FC236}">
                  <a16:creationId xmlns:a16="http://schemas.microsoft.com/office/drawing/2014/main" id="{D7DF6DCF-A038-9186-DFC9-D27FCE07187A}"/>
                </a:ext>
              </a:extLst>
            </p:cNvPr>
            <p:cNvSpPr/>
            <p:nvPr/>
          </p:nvSpPr>
          <p:spPr>
            <a:xfrm>
              <a:off x="791536"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4" name="Google Shape;804;p3">
              <a:extLst>
                <a:ext uri="{FF2B5EF4-FFF2-40B4-BE49-F238E27FC236}">
                  <a16:creationId xmlns:a16="http://schemas.microsoft.com/office/drawing/2014/main" id="{BAF2AC0C-6D53-C2B1-7E06-E02EBB30B77D}"/>
                </a:ext>
              </a:extLst>
            </p:cNvPr>
            <p:cNvSpPr/>
            <p:nvPr/>
          </p:nvSpPr>
          <p:spPr>
            <a:xfrm>
              <a:off x="911044"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5" name="Google Shape;805;p3">
              <a:extLst>
                <a:ext uri="{FF2B5EF4-FFF2-40B4-BE49-F238E27FC236}">
                  <a16:creationId xmlns:a16="http://schemas.microsoft.com/office/drawing/2014/main" id="{AAD4D6F8-E5DE-1F01-ECC9-2A5152A11D9A}"/>
                </a:ext>
              </a:extLst>
            </p:cNvPr>
            <p:cNvSpPr/>
            <p:nvPr/>
          </p:nvSpPr>
          <p:spPr>
            <a:xfrm>
              <a:off x="1030552"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6" name="Google Shape;806;p3">
              <a:extLst>
                <a:ext uri="{FF2B5EF4-FFF2-40B4-BE49-F238E27FC236}">
                  <a16:creationId xmlns:a16="http://schemas.microsoft.com/office/drawing/2014/main" id="{BB672981-71BF-2C6D-8345-7FC5985DBA2B}"/>
                </a:ext>
              </a:extLst>
            </p:cNvPr>
            <p:cNvSpPr/>
            <p:nvPr/>
          </p:nvSpPr>
          <p:spPr>
            <a:xfrm>
              <a:off x="1150060"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7" name="Google Shape;807;p3">
              <a:extLst>
                <a:ext uri="{FF2B5EF4-FFF2-40B4-BE49-F238E27FC236}">
                  <a16:creationId xmlns:a16="http://schemas.microsoft.com/office/drawing/2014/main" id="{18D19159-D95F-C609-85E0-7873B53ED2F9}"/>
                </a:ext>
              </a:extLst>
            </p:cNvPr>
            <p:cNvSpPr/>
            <p:nvPr/>
          </p:nvSpPr>
          <p:spPr>
            <a:xfrm>
              <a:off x="1269568"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8" name="Google Shape;808;p3">
              <a:extLst>
                <a:ext uri="{FF2B5EF4-FFF2-40B4-BE49-F238E27FC236}">
                  <a16:creationId xmlns:a16="http://schemas.microsoft.com/office/drawing/2014/main" id="{9E3F0A6C-A6A4-931A-2A07-8F9773AE4211}"/>
                </a:ext>
              </a:extLst>
            </p:cNvPr>
            <p:cNvSpPr/>
            <p:nvPr/>
          </p:nvSpPr>
          <p:spPr>
            <a:xfrm>
              <a:off x="1389077"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9" name="Google Shape;809;p3">
              <a:extLst>
                <a:ext uri="{FF2B5EF4-FFF2-40B4-BE49-F238E27FC236}">
                  <a16:creationId xmlns:a16="http://schemas.microsoft.com/office/drawing/2014/main" id="{5DD07EAC-C8B3-A7D0-25AF-1FB06B8F9F8A}"/>
                </a:ext>
              </a:extLst>
            </p:cNvPr>
            <p:cNvSpPr/>
            <p:nvPr/>
          </p:nvSpPr>
          <p:spPr>
            <a:xfrm>
              <a:off x="1508585"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0" name="Google Shape;810;p3">
              <a:extLst>
                <a:ext uri="{FF2B5EF4-FFF2-40B4-BE49-F238E27FC236}">
                  <a16:creationId xmlns:a16="http://schemas.microsoft.com/office/drawing/2014/main" id="{D0570DA9-AE9C-1B2C-E935-D34114179CE0}"/>
                </a:ext>
              </a:extLst>
            </p:cNvPr>
            <p:cNvSpPr/>
            <p:nvPr/>
          </p:nvSpPr>
          <p:spPr>
            <a:xfrm>
              <a:off x="1628093"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1" name="Google Shape;811;p3">
              <a:extLst>
                <a:ext uri="{FF2B5EF4-FFF2-40B4-BE49-F238E27FC236}">
                  <a16:creationId xmlns:a16="http://schemas.microsoft.com/office/drawing/2014/main" id="{846B8BB4-7ECB-DD75-0B81-D02E6B3FC55C}"/>
                </a:ext>
              </a:extLst>
            </p:cNvPr>
            <p:cNvSpPr/>
            <p:nvPr/>
          </p:nvSpPr>
          <p:spPr>
            <a:xfrm>
              <a:off x="1747601"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2" name="Google Shape;812;p3">
              <a:extLst>
                <a:ext uri="{FF2B5EF4-FFF2-40B4-BE49-F238E27FC236}">
                  <a16:creationId xmlns:a16="http://schemas.microsoft.com/office/drawing/2014/main" id="{E0C5DA66-11BA-52D0-4A38-B570EE7EB261}"/>
                </a:ext>
              </a:extLst>
            </p:cNvPr>
            <p:cNvSpPr/>
            <p:nvPr/>
          </p:nvSpPr>
          <p:spPr>
            <a:xfrm>
              <a:off x="1867110"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3" name="Google Shape;813;p3">
              <a:extLst>
                <a:ext uri="{FF2B5EF4-FFF2-40B4-BE49-F238E27FC236}">
                  <a16:creationId xmlns:a16="http://schemas.microsoft.com/office/drawing/2014/main" id="{C51010D5-53FC-C7A3-8836-EE9D73197119}"/>
                </a:ext>
              </a:extLst>
            </p:cNvPr>
            <p:cNvSpPr/>
            <p:nvPr/>
          </p:nvSpPr>
          <p:spPr>
            <a:xfrm>
              <a:off x="1986618"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4" name="Google Shape;814;p3">
              <a:extLst>
                <a:ext uri="{FF2B5EF4-FFF2-40B4-BE49-F238E27FC236}">
                  <a16:creationId xmlns:a16="http://schemas.microsoft.com/office/drawing/2014/main" id="{3FFCE974-EE7F-E005-6A4A-5B6BA74D7CB5}"/>
                </a:ext>
              </a:extLst>
            </p:cNvPr>
            <p:cNvSpPr/>
            <p:nvPr/>
          </p:nvSpPr>
          <p:spPr>
            <a:xfrm>
              <a:off x="2106126"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5" name="Google Shape;815;p3">
              <a:extLst>
                <a:ext uri="{FF2B5EF4-FFF2-40B4-BE49-F238E27FC236}">
                  <a16:creationId xmlns:a16="http://schemas.microsoft.com/office/drawing/2014/main" id="{A3E7A848-0FB4-6BCC-F3BE-18D7ED0BE8B9}"/>
                </a:ext>
              </a:extLst>
            </p:cNvPr>
            <p:cNvSpPr/>
            <p:nvPr/>
          </p:nvSpPr>
          <p:spPr>
            <a:xfrm>
              <a:off x="2225634"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6" name="Google Shape;816;p3">
              <a:extLst>
                <a:ext uri="{FF2B5EF4-FFF2-40B4-BE49-F238E27FC236}">
                  <a16:creationId xmlns:a16="http://schemas.microsoft.com/office/drawing/2014/main" id="{E7374052-5BCA-8C90-6A51-EDC6EF4543B4}"/>
                </a:ext>
              </a:extLst>
            </p:cNvPr>
            <p:cNvSpPr/>
            <p:nvPr/>
          </p:nvSpPr>
          <p:spPr>
            <a:xfrm>
              <a:off x="2345143"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7" name="Google Shape;817;p3">
              <a:extLst>
                <a:ext uri="{FF2B5EF4-FFF2-40B4-BE49-F238E27FC236}">
                  <a16:creationId xmlns:a16="http://schemas.microsoft.com/office/drawing/2014/main" id="{21769802-3C11-78FD-E3BE-AFC5760A7A5E}"/>
                </a:ext>
              </a:extLst>
            </p:cNvPr>
            <p:cNvSpPr/>
            <p:nvPr/>
          </p:nvSpPr>
          <p:spPr>
            <a:xfrm>
              <a:off x="2464651"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8" name="Google Shape;818;p3">
              <a:extLst>
                <a:ext uri="{FF2B5EF4-FFF2-40B4-BE49-F238E27FC236}">
                  <a16:creationId xmlns:a16="http://schemas.microsoft.com/office/drawing/2014/main" id="{DDD6FB2E-A766-1FEF-D325-74833B7D19CE}"/>
                </a:ext>
              </a:extLst>
            </p:cNvPr>
            <p:cNvSpPr/>
            <p:nvPr/>
          </p:nvSpPr>
          <p:spPr>
            <a:xfrm>
              <a:off x="2584159"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9" name="Google Shape;819;p3">
              <a:extLst>
                <a:ext uri="{FF2B5EF4-FFF2-40B4-BE49-F238E27FC236}">
                  <a16:creationId xmlns:a16="http://schemas.microsoft.com/office/drawing/2014/main" id="{D761389D-14EF-207C-9E78-E6986D1BA15D}"/>
                </a:ext>
              </a:extLst>
            </p:cNvPr>
            <p:cNvSpPr/>
            <p:nvPr/>
          </p:nvSpPr>
          <p:spPr>
            <a:xfrm>
              <a:off x="2703667"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0" name="Google Shape;820;p3">
              <a:extLst>
                <a:ext uri="{FF2B5EF4-FFF2-40B4-BE49-F238E27FC236}">
                  <a16:creationId xmlns:a16="http://schemas.microsoft.com/office/drawing/2014/main" id="{716FE58E-3C1E-5D6E-2460-5593925598AD}"/>
                </a:ext>
              </a:extLst>
            </p:cNvPr>
            <p:cNvSpPr/>
            <p:nvPr/>
          </p:nvSpPr>
          <p:spPr>
            <a:xfrm>
              <a:off x="2823176"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1" name="Google Shape;821;p3">
              <a:extLst>
                <a:ext uri="{FF2B5EF4-FFF2-40B4-BE49-F238E27FC236}">
                  <a16:creationId xmlns:a16="http://schemas.microsoft.com/office/drawing/2014/main" id="{7659F3EA-3943-6306-D72F-5249AB7B69B8}"/>
                </a:ext>
              </a:extLst>
            </p:cNvPr>
            <p:cNvSpPr/>
            <p:nvPr/>
          </p:nvSpPr>
          <p:spPr>
            <a:xfrm>
              <a:off x="2942684"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2" name="Google Shape;822;p3">
              <a:extLst>
                <a:ext uri="{FF2B5EF4-FFF2-40B4-BE49-F238E27FC236}">
                  <a16:creationId xmlns:a16="http://schemas.microsoft.com/office/drawing/2014/main" id="{9040C78F-D815-D702-65A5-1D1323CD3D55}"/>
                </a:ext>
              </a:extLst>
            </p:cNvPr>
            <p:cNvSpPr/>
            <p:nvPr/>
          </p:nvSpPr>
          <p:spPr>
            <a:xfrm>
              <a:off x="3062192"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3" name="Google Shape;823;p3">
              <a:extLst>
                <a:ext uri="{FF2B5EF4-FFF2-40B4-BE49-F238E27FC236}">
                  <a16:creationId xmlns:a16="http://schemas.microsoft.com/office/drawing/2014/main" id="{E1A3D012-E6F2-609F-A91A-ED842489387A}"/>
                </a:ext>
              </a:extLst>
            </p:cNvPr>
            <p:cNvSpPr/>
            <p:nvPr/>
          </p:nvSpPr>
          <p:spPr>
            <a:xfrm>
              <a:off x="3181700"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4" name="Google Shape;824;p3">
              <a:extLst>
                <a:ext uri="{FF2B5EF4-FFF2-40B4-BE49-F238E27FC236}">
                  <a16:creationId xmlns:a16="http://schemas.microsoft.com/office/drawing/2014/main" id="{E691A8BF-3E57-AE61-F5BC-FA3D7E8545F7}"/>
                </a:ext>
              </a:extLst>
            </p:cNvPr>
            <p:cNvSpPr/>
            <p:nvPr/>
          </p:nvSpPr>
          <p:spPr>
            <a:xfrm>
              <a:off x="3301209"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5" name="Google Shape;825;p3">
              <a:extLst>
                <a:ext uri="{FF2B5EF4-FFF2-40B4-BE49-F238E27FC236}">
                  <a16:creationId xmlns:a16="http://schemas.microsoft.com/office/drawing/2014/main" id="{177707C5-9C6D-278D-256D-E159C20EC252}"/>
                </a:ext>
              </a:extLst>
            </p:cNvPr>
            <p:cNvSpPr/>
            <p:nvPr/>
          </p:nvSpPr>
          <p:spPr>
            <a:xfrm>
              <a:off x="3420717"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6" name="Google Shape;826;p3">
              <a:extLst>
                <a:ext uri="{FF2B5EF4-FFF2-40B4-BE49-F238E27FC236}">
                  <a16:creationId xmlns:a16="http://schemas.microsoft.com/office/drawing/2014/main" id="{21D07D42-3FE4-C788-D5A8-811A9E5EEB77}"/>
                </a:ext>
              </a:extLst>
            </p:cNvPr>
            <p:cNvSpPr/>
            <p:nvPr/>
          </p:nvSpPr>
          <p:spPr>
            <a:xfrm>
              <a:off x="313503"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7" name="Google Shape;827;p3">
              <a:extLst>
                <a:ext uri="{FF2B5EF4-FFF2-40B4-BE49-F238E27FC236}">
                  <a16:creationId xmlns:a16="http://schemas.microsoft.com/office/drawing/2014/main" id="{E7F4D013-009B-88E5-84E6-BF7E9129A42D}"/>
                </a:ext>
              </a:extLst>
            </p:cNvPr>
            <p:cNvSpPr/>
            <p:nvPr/>
          </p:nvSpPr>
          <p:spPr>
            <a:xfrm>
              <a:off x="433011"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8" name="Google Shape;828;p3">
              <a:extLst>
                <a:ext uri="{FF2B5EF4-FFF2-40B4-BE49-F238E27FC236}">
                  <a16:creationId xmlns:a16="http://schemas.microsoft.com/office/drawing/2014/main" id="{6B7B7944-2ACD-0AE9-126D-2380B1134487}"/>
                </a:ext>
              </a:extLst>
            </p:cNvPr>
            <p:cNvSpPr/>
            <p:nvPr/>
          </p:nvSpPr>
          <p:spPr>
            <a:xfrm>
              <a:off x="552519"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9" name="Google Shape;829;p3">
              <a:extLst>
                <a:ext uri="{FF2B5EF4-FFF2-40B4-BE49-F238E27FC236}">
                  <a16:creationId xmlns:a16="http://schemas.microsoft.com/office/drawing/2014/main" id="{E3938AB3-003E-AF3E-827F-CAAE7AC7774F}"/>
                </a:ext>
              </a:extLst>
            </p:cNvPr>
            <p:cNvSpPr/>
            <p:nvPr/>
          </p:nvSpPr>
          <p:spPr>
            <a:xfrm>
              <a:off x="672027"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0" name="Google Shape;830;p3">
              <a:extLst>
                <a:ext uri="{FF2B5EF4-FFF2-40B4-BE49-F238E27FC236}">
                  <a16:creationId xmlns:a16="http://schemas.microsoft.com/office/drawing/2014/main" id="{1A9589D6-5FBE-0847-466B-89EBDF63DF40}"/>
                </a:ext>
              </a:extLst>
            </p:cNvPr>
            <p:cNvSpPr/>
            <p:nvPr/>
          </p:nvSpPr>
          <p:spPr>
            <a:xfrm>
              <a:off x="791536"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1" name="Google Shape;831;p3">
              <a:extLst>
                <a:ext uri="{FF2B5EF4-FFF2-40B4-BE49-F238E27FC236}">
                  <a16:creationId xmlns:a16="http://schemas.microsoft.com/office/drawing/2014/main" id="{BBABBB3D-4A90-FAA7-DE27-E57036E5DBCD}"/>
                </a:ext>
              </a:extLst>
            </p:cNvPr>
            <p:cNvSpPr/>
            <p:nvPr/>
          </p:nvSpPr>
          <p:spPr>
            <a:xfrm>
              <a:off x="911044"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2" name="Google Shape;832;p3">
              <a:extLst>
                <a:ext uri="{FF2B5EF4-FFF2-40B4-BE49-F238E27FC236}">
                  <a16:creationId xmlns:a16="http://schemas.microsoft.com/office/drawing/2014/main" id="{BF8D5A28-83ED-44CD-E73F-896E83C6443E}"/>
                </a:ext>
              </a:extLst>
            </p:cNvPr>
            <p:cNvSpPr/>
            <p:nvPr/>
          </p:nvSpPr>
          <p:spPr>
            <a:xfrm>
              <a:off x="1030552"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3" name="Google Shape;833;p3">
              <a:extLst>
                <a:ext uri="{FF2B5EF4-FFF2-40B4-BE49-F238E27FC236}">
                  <a16:creationId xmlns:a16="http://schemas.microsoft.com/office/drawing/2014/main" id="{EDDBEE06-230B-B824-D6F6-AC16123A2603}"/>
                </a:ext>
              </a:extLst>
            </p:cNvPr>
            <p:cNvSpPr/>
            <p:nvPr/>
          </p:nvSpPr>
          <p:spPr>
            <a:xfrm>
              <a:off x="1150060"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4" name="Google Shape;834;p3">
              <a:extLst>
                <a:ext uri="{FF2B5EF4-FFF2-40B4-BE49-F238E27FC236}">
                  <a16:creationId xmlns:a16="http://schemas.microsoft.com/office/drawing/2014/main" id="{170A7EE5-592B-4573-8D6B-1178DBBEDFAC}"/>
                </a:ext>
              </a:extLst>
            </p:cNvPr>
            <p:cNvSpPr/>
            <p:nvPr/>
          </p:nvSpPr>
          <p:spPr>
            <a:xfrm>
              <a:off x="1269568"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5" name="Google Shape;835;p3">
              <a:extLst>
                <a:ext uri="{FF2B5EF4-FFF2-40B4-BE49-F238E27FC236}">
                  <a16:creationId xmlns:a16="http://schemas.microsoft.com/office/drawing/2014/main" id="{047878D7-674C-6016-126B-348917BDBF95}"/>
                </a:ext>
              </a:extLst>
            </p:cNvPr>
            <p:cNvSpPr/>
            <p:nvPr/>
          </p:nvSpPr>
          <p:spPr>
            <a:xfrm>
              <a:off x="1389077"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6" name="Google Shape;836;p3">
              <a:extLst>
                <a:ext uri="{FF2B5EF4-FFF2-40B4-BE49-F238E27FC236}">
                  <a16:creationId xmlns:a16="http://schemas.microsoft.com/office/drawing/2014/main" id="{870863DF-1193-2174-56F9-D89D74DCCDCB}"/>
                </a:ext>
              </a:extLst>
            </p:cNvPr>
            <p:cNvSpPr/>
            <p:nvPr/>
          </p:nvSpPr>
          <p:spPr>
            <a:xfrm>
              <a:off x="1508585"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7" name="Google Shape;837;p3">
              <a:extLst>
                <a:ext uri="{FF2B5EF4-FFF2-40B4-BE49-F238E27FC236}">
                  <a16:creationId xmlns:a16="http://schemas.microsoft.com/office/drawing/2014/main" id="{C01772C5-68AB-1930-96B2-D95045183E9E}"/>
                </a:ext>
              </a:extLst>
            </p:cNvPr>
            <p:cNvSpPr/>
            <p:nvPr/>
          </p:nvSpPr>
          <p:spPr>
            <a:xfrm>
              <a:off x="1628093"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8" name="Google Shape;838;p3">
              <a:extLst>
                <a:ext uri="{FF2B5EF4-FFF2-40B4-BE49-F238E27FC236}">
                  <a16:creationId xmlns:a16="http://schemas.microsoft.com/office/drawing/2014/main" id="{63669566-602E-EAB6-EB3C-BAF836E63A1C}"/>
                </a:ext>
              </a:extLst>
            </p:cNvPr>
            <p:cNvSpPr/>
            <p:nvPr/>
          </p:nvSpPr>
          <p:spPr>
            <a:xfrm>
              <a:off x="1747601"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9" name="Google Shape;839;p3">
              <a:extLst>
                <a:ext uri="{FF2B5EF4-FFF2-40B4-BE49-F238E27FC236}">
                  <a16:creationId xmlns:a16="http://schemas.microsoft.com/office/drawing/2014/main" id="{53360F6D-8BBD-4BA1-A361-72BAE639A92B}"/>
                </a:ext>
              </a:extLst>
            </p:cNvPr>
            <p:cNvSpPr/>
            <p:nvPr/>
          </p:nvSpPr>
          <p:spPr>
            <a:xfrm>
              <a:off x="1867110"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0" name="Google Shape;840;p3">
              <a:extLst>
                <a:ext uri="{FF2B5EF4-FFF2-40B4-BE49-F238E27FC236}">
                  <a16:creationId xmlns:a16="http://schemas.microsoft.com/office/drawing/2014/main" id="{DFC15C6B-9326-CB3E-521A-E6D10C744A3A}"/>
                </a:ext>
              </a:extLst>
            </p:cNvPr>
            <p:cNvSpPr/>
            <p:nvPr/>
          </p:nvSpPr>
          <p:spPr>
            <a:xfrm>
              <a:off x="1986618"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1" name="Google Shape;841;p3">
              <a:extLst>
                <a:ext uri="{FF2B5EF4-FFF2-40B4-BE49-F238E27FC236}">
                  <a16:creationId xmlns:a16="http://schemas.microsoft.com/office/drawing/2014/main" id="{99DD4DD7-68A6-A97E-D87E-EC7865FBEE50}"/>
                </a:ext>
              </a:extLst>
            </p:cNvPr>
            <p:cNvSpPr/>
            <p:nvPr/>
          </p:nvSpPr>
          <p:spPr>
            <a:xfrm>
              <a:off x="2106126"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2" name="Google Shape;842;p3">
              <a:extLst>
                <a:ext uri="{FF2B5EF4-FFF2-40B4-BE49-F238E27FC236}">
                  <a16:creationId xmlns:a16="http://schemas.microsoft.com/office/drawing/2014/main" id="{FE758333-16F3-E53C-A30A-490531548E6F}"/>
                </a:ext>
              </a:extLst>
            </p:cNvPr>
            <p:cNvSpPr/>
            <p:nvPr/>
          </p:nvSpPr>
          <p:spPr>
            <a:xfrm>
              <a:off x="2225634"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3" name="Google Shape;843;p3">
              <a:extLst>
                <a:ext uri="{FF2B5EF4-FFF2-40B4-BE49-F238E27FC236}">
                  <a16:creationId xmlns:a16="http://schemas.microsoft.com/office/drawing/2014/main" id="{9504E0CF-C4C5-2B44-ED8A-C028B862D1C6}"/>
                </a:ext>
              </a:extLst>
            </p:cNvPr>
            <p:cNvSpPr/>
            <p:nvPr/>
          </p:nvSpPr>
          <p:spPr>
            <a:xfrm>
              <a:off x="2345143"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4" name="Google Shape;844;p3">
              <a:extLst>
                <a:ext uri="{FF2B5EF4-FFF2-40B4-BE49-F238E27FC236}">
                  <a16:creationId xmlns:a16="http://schemas.microsoft.com/office/drawing/2014/main" id="{C02E462B-8412-F211-ABAA-F55BA84F1B00}"/>
                </a:ext>
              </a:extLst>
            </p:cNvPr>
            <p:cNvSpPr/>
            <p:nvPr/>
          </p:nvSpPr>
          <p:spPr>
            <a:xfrm>
              <a:off x="2464651"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5" name="Google Shape;845;p3">
              <a:extLst>
                <a:ext uri="{FF2B5EF4-FFF2-40B4-BE49-F238E27FC236}">
                  <a16:creationId xmlns:a16="http://schemas.microsoft.com/office/drawing/2014/main" id="{7D35CF7F-F052-78BE-91A4-E2FB6C575297}"/>
                </a:ext>
              </a:extLst>
            </p:cNvPr>
            <p:cNvSpPr/>
            <p:nvPr/>
          </p:nvSpPr>
          <p:spPr>
            <a:xfrm>
              <a:off x="2584159"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6" name="Google Shape;846;p3">
              <a:extLst>
                <a:ext uri="{FF2B5EF4-FFF2-40B4-BE49-F238E27FC236}">
                  <a16:creationId xmlns:a16="http://schemas.microsoft.com/office/drawing/2014/main" id="{21027536-E3EF-CB8B-DAA8-A10755B2CD71}"/>
                </a:ext>
              </a:extLst>
            </p:cNvPr>
            <p:cNvSpPr/>
            <p:nvPr/>
          </p:nvSpPr>
          <p:spPr>
            <a:xfrm>
              <a:off x="2703667"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7" name="Google Shape;847;p3">
              <a:extLst>
                <a:ext uri="{FF2B5EF4-FFF2-40B4-BE49-F238E27FC236}">
                  <a16:creationId xmlns:a16="http://schemas.microsoft.com/office/drawing/2014/main" id="{55F2F257-C656-1E27-D3B1-F9F5E81A7D4A}"/>
                </a:ext>
              </a:extLst>
            </p:cNvPr>
            <p:cNvSpPr/>
            <p:nvPr/>
          </p:nvSpPr>
          <p:spPr>
            <a:xfrm>
              <a:off x="2823176"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8" name="Google Shape;848;p3">
              <a:extLst>
                <a:ext uri="{FF2B5EF4-FFF2-40B4-BE49-F238E27FC236}">
                  <a16:creationId xmlns:a16="http://schemas.microsoft.com/office/drawing/2014/main" id="{8783E4C3-31BD-3076-3C48-9C0F919B25CD}"/>
                </a:ext>
              </a:extLst>
            </p:cNvPr>
            <p:cNvSpPr/>
            <p:nvPr/>
          </p:nvSpPr>
          <p:spPr>
            <a:xfrm>
              <a:off x="2942684"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9" name="Google Shape;849;p3">
              <a:extLst>
                <a:ext uri="{FF2B5EF4-FFF2-40B4-BE49-F238E27FC236}">
                  <a16:creationId xmlns:a16="http://schemas.microsoft.com/office/drawing/2014/main" id="{8E5D2EDD-FE2E-D298-7B91-84638E0EC257}"/>
                </a:ext>
              </a:extLst>
            </p:cNvPr>
            <p:cNvSpPr/>
            <p:nvPr/>
          </p:nvSpPr>
          <p:spPr>
            <a:xfrm>
              <a:off x="3062192"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0" name="Google Shape;850;p3">
              <a:extLst>
                <a:ext uri="{FF2B5EF4-FFF2-40B4-BE49-F238E27FC236}">
                  <a16:creationId xmlns:a16="http://schemas.microsoft.com/office/drawing/2014/main" id="{C54410B4-4E61-4E5A-66D0-806D4198313F}"/>
                </a:ext>
              </a:extLst>
            </p:cNvPr>
            <p:cNvSpPr/>
            <p:nvPr/>
          </p:nvSpPr>
          <p:spPr>
            <a:xfrm>
              <a:off x="3181700"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1" name="Google Shape;851;p3">
              <a:extLst>
                <a:ext uri="{FF2B5EF4-FFF2-40B4-BE49-F238E27FC236}">
                  <a16:creationId xmlns:a16="http://schemas.microsoft.com/office/drawing/2014/main" id="{F3833484-5C2F-CE6C-9E4E-D5E9EFE49599}"/>
                </a:ext>
              </a:extLst>
            </p:cNvPr>
            <p:cNvSpPr/>
            <p:nvPr/>
          </p:nvSpPr>
          <p:spPr>
            <a:xfrm>
              <a:off x="3301209"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2" name="Google Shape;852;p3">
              <a:extLst>
                <a:ext uri="{FF2B5EF4-FFF2-40B4-BE49-F238E27FC236}">
                  <a16:creationId xmlns:a16="http://schemas.microsoft.com/office/drawing/2014/main" id="{56F58075-06E3-523F-7F42-FE2D422F12D1}"/>
                </a:ext>
              </a:extLst>
            </p:cNvPr>
            <p:cNvSpPr/>
            <p:nvPr/>
          </p:nvSpPr>
          <p:spPr>
            <a:xfrm>
              <a:off x="3420717"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3" name="Google Shape;853;p3">
              <a:extLst>
                <a:ext uri="{FF2B5EF4-FFF2-40B4-BE49-F238E27FC236}">
                  <a16:creationId xmlns:a16="http://schemas.microsoft.com/office/drawing/2014/main" id="{EA51BFD0-4D7A-0FBC-F0B2-0243C0119FE2}"/>
                </a:ext>
              </a:extLst>
            </p:cNvPr>
            <p:cNvSpPr/>
            <p:nvPr/>
          </p:nvSpPr>
          <p:spPr>
            <a:xfrm>
              <a:off x="313503"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4" name="Google Shape;854;p3">
              <a:extLst>
                <a:ext uri="{FF2B5EF4-FFF2-40B4-BE49-F238E27FC236}">
                  <a16:creationId xmlns:a16="http://schemas.microsoft.com/office/drawing/2014/main" id="{C850321D-2375-03E2-04BC-70EF6C389403}"/>
                </a:ext>
              </a:extLst>
            </p:cNvPr>
            <p:cNvSpPr/>
            <p:nvPr/>
          </p:nvSpPr>
          <p:spPr>
            <a:xfrm>
              <a:off x="433011"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5" name="Google Shape;855;p3">
              <a:extLst>
                <a:ext uri="{FF2B5EF4-FFF2-40B4-BE49-F238E27FC236}">
                  <a16:creationId xmlns:a16="http://schemas.microsoft.com/office/drawing/2014/main" id="{B1A81BF8-6822-F5A2-A779-BCE2047A2262}"/>
                </a:ext>
              </a:extLst>
            </p:cNvPr>
            <p:cNvSpPr/>
            <p:nvPr/>
          </p:nvSpPr>
          <p:spPr>
            <a:xfrm>
              <a:off x="552519"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6" name="Google Shape;856;p3">
              <a:extLst>
                <a:ext uri="{FF2B5EF4-FFF2-40B4-BE49-F238E27FC236}">
                  <a16:creationId xmlns:a16="http://schemas.microsoft.com/office/drawing/2014/main" id="{AC138DE7-9C52-5F56-1C31-4C45A556DD4A}"/>
                </a:ext>
              </a:extLst>
            </p:cNvPr>
            <p:cNvSpPr/>
            <p:nvPr/>
          </p:nvSpPr>
          <p:spPr>
            <a:xfrm>
              <a:off x="672027"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7" name="Google Shape;857;p3">
              <a:extLst>
                <a:ext uri="{FF2B5EF4-FFF2-40B4-BE49-F238E27FC236}">
                  <a16:creationId xmlns:a16="http://schemas.microsoft.com/office/drawing/2014/main" id="{D3286167-B157-EBEA-C223-D31D4DC750DD}"/>
                </a:ext>
              </a:extLst>
            </p:cNvPr>
            <p:cNvSpPr/>
            <p:nvPr/>
          </p:nvSpPr>
          <p:spPr>
            <a:xfrm>
              <a:off x="791536"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8" name="Google Shape;858;p3">
              <a:extLst>
                <a:ext uri="{FF2B5EF4-FFF2-40B4-BE49-F238E27FC236}">
                  <a16:creationId xmlns:a16="http://schemas.microsoft.com/office/drawing/2014/main" id="{85382F84-EF1C-03DB-F4A2-9F4F61A78B8A}"/>
                </a:ext>
              </a:extLst>
            </p:cNvPr>
            <p:cNvSpPr/>
            <p:nvPr/>
          </p:nvSpPr>
          <p:spPr>
            <a:xfrm>
              <a:off x="911044"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9" name="Google Shape;859;p3">
              <a:extLst>
                <a:ext uri="{FF2B5EF4-FFF2-40B4-BE49-F238E27FC236}">
                  <a16:creationId xmlns:a16="http://schemas.microsoft.com/office/drawing/2014/main" id="{F67471E8-BA62-D203-E02A-76F53CF7595F}"/>
                </a:ext>
              </a:extLst>
            </p:cNvPr>
            <p:cNvSpPr/>
            <p:nvPr/>
          </p:nvSpPr>
          <p:spPr>
            <a:xfrm>
              <a:off x="1030552"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0" name="Google Shape;860;p3">
              <a:extLst>
                <a:ext uri="{FF2B5EF4-FFF2-40B4-BE49-F238E27FC236}">
                  <a16:creationId xmlns:a16="http://schemas.microsoft.com/office/drawing/2014/main" id="{B8DC2B9B-2EE7-032F-1797-88CE3A45F9C6}"/>
                </a:ext>
              </a:extLst>
            </p:cNvPr>
            <p:cNvSpPr/>
            <p:nvPr/>
          </p:nvSpPr>
          <p:spPr>
            <a:xfrm>
              <a:off x="1150060"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1" name="Google Shape;861;p3">
              <a:extLst>
                <a:ext uri="{FF2B5EF4-FFF2-40B4-BE49-F238E27FC236}">
                  <a16:creationId xmlns:a16="http://schemas.microsoft.com/office/drawing/2014/main" id="{07E1A405-DC3C-BA14-B6E0-FC9FD7E193A2}"/>
                </a:ext>
              </a:extLst>
            </p:cNvPr>
            <p:cNvSpPr/>
            <p:nvPr/>
          </p:nvSpPr>
          <p:spPr>
            <a:xfrm>
              <a:off x="1269568"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2" name="Google Shape;862;p3">
              <a:extLst>
                <a:ext uri="{FF2B5EF4-FFF2-40B4-BE49-F238E27FC236}">
                  <a16:creationId xmlns:a16="http://schemas.microsoft.com/office/drawing/2014/main" id="{EA7436A1-BB75-A219-483B-89853246D06D}"/>
                </a:ext>
              </a:extLst>
            </p:cNvPr>
            <p:cNvSpPr/>
            <p:nvPr/>
          </p:nvSpPr>
          <p:spPr>
            <a:xfrm>
              <a:off x="1389077"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3" name="Google Shape;863;p3">
              <a:extLst>
                <a:ext uri="{FF2B5EF4-FFF2-40B4-BE49-F238E27FC236}">
                  <a16:creationId xmlns:a16="http://schemas.microsoft.com/office/drawing/2014/main" id="{179596E0-85DC-64E7-E592-2DBFAD2F487E}"/>
                </a:ext>
              </a:extLst>
            </p:cNvPr>
            <p:cNvSpPr/>
            <p:nvPr/>
          </p:nvSpPr>
          <p:spPr>
            <a:xfrm>
              <a:off x="1508585"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4" name="Google Shape;864;p3">
              <a:extLst>
                <a:ext uri="{FF2B5EF4-FFF2-40B4-BE49-F238E27FC236}">
                  <a16:creationId xmlns:a16="http://schemas.microsoft.com/office/drawing/2014/main" id="{FCA8371F-F77C-18E9-58DC-4DCAA31036E8}"/>
                </a:ext>
              </a:extLst>
            </p:cNvPr>
            <p:cNvSpPr/>
            <p:nvPr/>
          </p:nvSpPr>
          <p:spPr>
            <a:xfrm>
              <a:off x="1628093"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5" name="Google Shape;865;p3">
              <a:extLst>
                <a:ext uri="{FF2B5EF4-FFF2-40B4-BE49-F238E27FC236}">
                  <a16:creationId xmlns:a16="http://schemas.microsoft.com/office/drawing/2014/main" id="{99DA64D0-33A2-37D9-D77F-0081C7FC11B9}"/>
                </a:ext>
              </a:extLst>
            </p:cNvPr>
            <p:cNvSpPr/>
            <p:nvPr/>
          </p:nvSpPr>
          <p:spPr>
            <a:xfrm>
              <a:off x="1747601"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6" name="Google Shape;866;p3">
              <a:extLst>
                <a:ext uri="{FF2B5EF4-FFF2-40B4-BE49-F238E27FC236}">
                  <a16:creationId xmlns:a16="http://schemas.microsoft.com/office/drawing/2014/main" id="{C0016ED1-1A54-CDA7-E498-0B5656C9B541}"/>
                </a:ext>
              </a:extLst>
            </p:cNvPr>
            <p:cNvSpPr/>
            <p:nvPr/>
          </p:nvSpPr>
          <p:spPr>
            <a:xfrm>
              <a:off x="1867110"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7" name="Google Shape;867;p3">
              <a:extLst>
                <a:ext uri="{FF2B5EF4-FFF2-40B4-BE49-F238E27FC236}">
                  <a16:creationId xmlns:a16="http://schemas.microsoft.com/office/drawing/2014/main" id="{850CBDA9-38EF-1FAA-281B-3C1B88C7EF92}"/>
                </a:ext>
              </a:extLst>
            </p:cNvPr>
            <p:cNvSpPr/>
            <p:nvPr/>
          </p:nvSpPr>
          <p:spPr>
            <a:xfrm>
              <a:off x="1986618"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8" name="Google Shape;868;p3">
              <a:extLst>
                <a:ext uri="{FF2B5EF4-FFF2-40B4-BE49-F238E27FC236}">
                  <a16:creationId xmlns:a16="http://schemas.microsoft.com/office/drawing/2014/main" id="{F3B7377F-E04F-65F5-24CB-A7A54ED6EA0A}"/>
                </a:ext>
              </a:extLst>
            </p:cNvPr>
            <p:cNvSpPr/>
            <p:nvPr/>
          </p:nvSpPr>
          <p:spPr>
            <a:xfrm>
              <a:off x="2106126"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9" name="Google Shape;869;p3">
              <a:extLst>
                <a:ext uri="{FF2B5EF4-FFF2-40B4-BE49-F238E27FC236}">
                  <a16:creationId xmlns:a16="http://schemas.microsoft.com/office/drawing/2014/main" id="{2B275F7E-2969-296A-EF2C-64128D663D49}"/>
                </a:ext>
              </a:extLst>
            </p:cNvPr>
            <p:cNvSpPr/>
            <p:nvPr/>
          </p:nvSpPr>
          <p:spPr>
            <a:xfrm>
              <a:off x="2225634"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0" name="Google Shape;870;p3">
              <a:extLst>
                <a:ext uri="{FF2B5EF4-FFF2-40B4-BE49-F238E27FC236}">
                  <a16:creationId xmlns:a16="http://schemas.microsoft.com/office/drawing/2014/main" id="{74F9B2ED-90E9-12F0-CA31-A4A193455ECF}"/>
                </a:ext>
              </a:extLst>
            </p:cNvPr>
            <p:cNvSpPr/>
            <p:nvPr/>
          </p:nvSpPr>
          <p:spPr>
            <a:xfrm>
              <a:off x="2345143"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1" name="Google Shape;871;p3">
              <a:extLst>
                <a:ext uri="{FF2B5EF4-FFF2-40B4-BE49-F238E27FC236}">
                  <a16:creationId xmlns:a16="http://schemas.microsoft.com/office/drawing/2014/main" id="{4CEFAD0C-7C04-B2CD-E6DD-5B172CA7F0C8}"/>
                </a:ext>
              </a:extLst>
            </p:cNvPr>
            <p:cNvSpPr/>
            <p:nvPr/>
          </p:nvSpPr>
          <p:spPr>
            <a:xfrm>
              <a:off x="2464651"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2" name="Google Shape;872;p3">
              <a:extLst>
                <a:ext uri="{FF2B5EF4-FFF2-40B4-BE49-F238E27FC236}">
                  <a16:creationId xmlns:a16="http://schemas.microsoft.com/office/drawing/2014/main" id="{1335B57D-9451-C9AC-9443-AC71503F35AC}"/>
                </a:ext>
              </a:extLst>
            </p:cNvPr>
            <p:cNvSpPr/>
            <p:nvPr/>
          </p:nvSpPr>
          <p:spPr>
            <a:xfrm>
              <a:off x="2584159"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3" name="Google Shape;873;p3">
              <a:extLst>
                <a:ext uri="{FF2B5EF4-FFF2-40B4-BE49-F238E27FC236}">
                  <a16:creationId xmlns:a16="http://schemas.microsoft.com/office/drawing/2014/main" id="{CA182D8E-EEBE-202E-E375-53104C688790}"/>
                </a:ext>
              </a:extLst>
            </p:cNvPr>
            <p:cNvSpPr/>
            <p:nvPr/>
          </p:nvSpPr>
          <p:spPr>
            <a:xfrm>
              <a:off x="2703667"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4" name="Google Shape;874;p3">
              <a:extLst>
                <a:ext uri="{FF2B5EF4-FFF2-40B4-BE49-F238E27FC236}">
                  <a16:creationId xmlns:a16="http://schemas.microsoft.com/office/drawing/2014/main" id="{6064C330-66AD-B0C6-D9C8-A866C1AA707A}"/>
                </a:ext>
              </a:extLst>
            </p:cNvPr>
            <p:cNvSpPr/>
            <p:nvPr/>
          </p:nvSpPr>
          <p:spPr>
            <a:xfrm>
              <a:off x="2823176"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5" name="Google Shape;875;p3">
              <a:extLst>
                <a:ext uri="{FF2B5EF4-FFF2-40B4-BE49-F238E27FC236}">
                  <a16:creationId xmlns:a16="http://schemas.microsoft.com/office/drawing/2014/main" id="{4F3B7FE0-6A2A-0EE0-B8C0-DDB09F139E66}"/>
                </a:ext>
              </a:extLst>
            </p:cNvPr>
            <p:cNvSpPr/>
            <p:nvPr/>
          </p:nvSpPr>
          <p:spPr>
            <a:xfrm>
              <a:off x="2942684"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6" name="Google Shape;876;p3">
              <a:extLst>
                <a:ext uri="{FF2B5EF4-FFF2-40B4-BE49-F238E27FC236}">
                  <a16:creationId xmlns:a16="http://schemas.microsoft.com/office/drawing/2014/main" id="{55485F87-3C6F-5280-74CC-17DF48500B4A}"/>
                </a:ext>
              </a:extLst>
            </p:cNvPr>
            <p:cNvSpPr/>
            <p:nvPr/>
          </p:nvSpPr>
          <p:spPr>
            <a:xfrm>
              <a:off x="3062192"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7" name="Google Shape;877;p3">
              <a:extLst>
                <a:ext uri="{FF2B5EF4-FFF2-40B4-BE49-F238E27FC236}">
                  <a16:creationId xmlns:a16="http://schemas.microsoft.com/office/drawing/2014/main" id="{8C1661E0-A0FB-E839-39CF-45B57C9F9D72}"/>
                </a:ext>
              </a:extLst>
            </p:cNvPr>
            <p:cNvSpPr/>
            <p:nvPr/>
          </p:nvSpPr>
          <p:spPr>
            <a:xfrm>
              <a:off x="3181700"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8" name="Google Shape;878;p3">
              <a:extLst>
                <a:ext uri="{FF2B5EF4-FFF2-40B4-BE49-F238E27FC236}">
                  <a16:creationId xmlns:a16="http://schemas.microsoft.com/office/drawing/2014/main" id="{A04A3C94-06D0-07EF-C0A2-D157D35DEB42}"/>
                </a:ext>
              </a:extLst>
            </p:cNvPr>
            <p:cNvSpPr/>
            <p:nvPr/>
          </p:nvSpPr>
          <p:spPr>
            <a:xfrm>
              <a:off x="3301209"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9" name="Google Shape;879;p3">
              <a:extLst>
                <a:ext uri="{FF2B5EF4-FFF2-40B4-BE49-F238E27FC236}">
                  <a16:creationId xmlns:a16="http://schemas.microsoft.com/office/drawing/2014/main" id="{0224F864-F746-A909-5EE5-B6DB1E83BDEC}"/>
                </a:ext>
              </a:extLst>
            </p:cNvPr>
            <p:cNvSpPr/>
            <p:nvPr/>
          </p:nvSpPr>
          <p:spPr>
            <a:xfrm>
              <a:off x="3420717"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0" name="Google Shape;880;p3">
              <a:extLst>
                <a:ext uri="{FF2B5EF4-FFF2-40B4-BE49-F238E27FC236}">
                  <a16:creationId xmlns:a16="http://schemas.microsoft.com/office/drawing/2014/main" id="{13DC9A82-4A22-63E3-72E8-859E52B53C0B}"/>
                </a:ext>
              </a:extLst>
            </p:cNvPr>
            <p:cNvSpPr/>
            <p:nvPr/>
          </p:nvSpPr>
          <p:spPr>
            <a:xfrm>
              <a:off x="313503"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1" name="Google Shape;881;p3">
              <a:extLst>
                <a:ext uri="{FF2B5EF4-FFF2-40B4-BE49-F238E27FC236}">
                  <a16:creationId xmlns:a16="http://schemas.microsoft.com/office/drawing/2014/main" id="{D026FE40-C224-0A71-9FD8-378A04404613}"/>
                </a:ext>
              </a:extLst>
            </p:cNvPr>
            <p:cNvSpPr/>
            <p:nvPr/>
          </p:nvSpPr>
          <p:spPr>
            <a:xfrm>
              <a:off x="433011"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2" name="Google Shape;882;p3">
              <a:extLst>
                <a:ext uri="{FF2B5EF4-FFF2-40B4-BE49-F238E27FC236}">
                  <a16:creationId xmlns:a16="http://schemas.microsoft.com/office/drawing/2014/main" id="{386BD383-2918-437B-473C-C6303C56A6B4}"/>
                </a:ext>
              </a:extLst>
            </p:cNvPr>
            <p:cNvSpPr/>
            <p:nvPr/>
          </p:nvSpPr>
          <p:spPr>
            <a:xfrm>
              <a:off x="552519"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3" name="Google Shape;883;p3">
              <a:extLst>
                <a:ext uri="{FF2B5EF4-FFF2-40B4-BE49-F238E27FC236}">
                  <a16:creationId xmlns:a16="http://schemas.microsoft.com/office/drawing/2014/main" id="{88540703-EA2E-95C9-0E63-6104622823CC}"/>
                </a:ext>
              </a:extLst>
            </p:cNvPr>
            <p:cNvSpPr/>
            <p:nvPr/>
          </p:nvSpPr>
          <p:spPr>
            <a:xfrm>
              <a:off x="672027"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4" name="Google Shape;884;p3">
              <a:extLst>
                <a:ext uri="{FF2B5EF4-FFF2-40B4-BE49-F238E27FC236}">
                  <a16:creationId xmlns:a16="http://schemas.microsoft.com/office/drawing/2014/main" id="{C8F7ED5D-32D1-FA0A-AFE6-6515B54DB441}"/>
                </a:ext>
              </a:extLst>
            </p:cNvPr>
            <p:cNvSpPr/>
            <p:nvPr/>
          </p:nvSpPr>
          <p:spPr>
            <a:xfrm>
              <a:off x="791536"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5" name="Google Shape;885;p3">
              <a:extLst>
                <a:ext uri="{FF2B5EF4-FFF2-40B4-BE49-F238E27FC236}">
                  <a16:creationId xmlns:a16="http://schemas.microsoft.com/office/drawing/2014/main" id="{B2C276CE-5148-E6A1-F9F8-0CBEF706A03A}"/>
                </a:ext>
              </a:extLst>
            </p:cNvPr>
            <p:cNvSpPr/>
            <p:nvPr/>
          </p:nvSpPr>
          <p:spPr>
            <a:xfrm>
              <a:off x="911044"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6" name="Google Shape;886;p3">
              <a:extLst>
                <a:ext uri="{FF2B5EF4-FFF2-40B4-BE49-F238E27FC236}">
                  <a16:creationId xmlns:a16="http://schemas.microsoft.com/office/drawing/2014/main" id="{7D0CBEB7-F76B-2984-8971-F3B52270F33A}"/>
                </a:ext>
              </a:extLst>
            </p:cNvPr>
            <p:cNvSpPr/>
            <p:nvPr/>
          </p:nvSpPr>
          <p:spPr>
            <a:xfrm>
              <a:off x="1030552"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7" name="Google Shape;887;p3">
              <a:extLst>
                <a:ext uri="{FF2B5EF4-FFF2-40B4-BE49-F238E27FC236}">
                  <a16:creationId xmlns:a16="http://schemas.microsoft.com/office/drawing/2014/main" id="{867C114F-0C37-2A38-0713-3AD6E8A172B1}"/>
                </a:ext>
              </a:extLst>
            </p:cNvPr>
            <p:cNvSpPr/>
            <p:nvPr/>
          </p:nvSpPr>
          <p:spPr>
            <a:xfrm>
              <a:off x="1150060"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8" name="Google Shape;888;p3">
              <a:extLst>
                <a:ext uri="{FF2B5EF4-FFF2-40B4-BE49-F238E27FC236}">
                  <a16:creationId xmlns:a16="http://schemas.microsoft.com/office/drawing/2014/main" id="{FA6E3575-FCA7-FB6B-02BE-94624663B9A9}"/>
                </a:ext>
              </a:extLst>
            </p:cNvPr>
            <p:cNvSpPr/>
            <p:nvPr/>
          </p:nvSpPr>
          <p:spPr>
            <a:xfrm>
              <a:off x="1269568"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9" name="Google Shape;889;p3">
              <a:extLst>
                <a:ext uri="{FF2B5EF4-FFF2-40B4-BE49-F238E27FC236}">
                  <a16:creationId xmlns:a16="http://schemas.microsoft.com/office/drawing/2014/main" id="{C5705AE7-A20C-3451-0281-EFCC360BD5AC}"/>
                </a:ext>
              </a:extLst>
            </p:cNvPr>
            <p:cNvSpPr/>
            <p:nvPr/>
          </p:nvSpPr>
          <p:spPr>
            <a:xfrm>
              <a:off x="1389077"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0" name="Google Shape;890;p3">
              <a:extLst>
                <a:ext uri="{FF2B5EF4-FFF2-40B4-BE49-F238E27FC236}">
                  <a16:creationId xmlns:a16="http://schemas.microsoft.com/office/drawing/2014/main" id="{7AF216BE-4CBA-D0A9-2A6D-46F964B05AE4}"/>
                </a:ext>
              </a:extLst>
            </p:cNvPr>
            <p:cNvSpPr/>
            <p:nvPr/>
          </p:nvSpPr>
          <p:spPr>
            <a:xfrm>
              <a:off x="1508585"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1" name="Google Shape;891;p3">
              <a:extLst>
                <a:ext uri="{FF2B5EF4-FFF2-40B4-BE49-F238E27FC236}">
                  <a16:creationId xmlns:a16="http://schemas.microsoft.com/office/drawing/2014/main" id="{212681A9-0963-5B8D-8FC3-4D7C3ADB993C}"/>
                </a:ext>
              </a:extLst>
            </p:cNvPr>
            <p:cNvSpPr/>
            <p:nvPr/>
          </p:nvSpPr>
          <p:spPr>
            <a:xfrm>
              <a:off x="1628093"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2" name="Google Shape;892;p3">
              <a:extLst>
                <a:ext uri="{FF2B5EF4-FFF2-40B4-BE49-F238E27FC236}">
                  <a16:creationId xmlns:a16="http://schemas.microsoft.com/office/drawing/2014/main" id="{4310B112-B680-4D5D-F955-D0B41E6BF6D9}"/>
                </a:ext>
              </a:extLst>
            </p:cNvPr>
            <p:cNvSpPr/>
            <p:nvPr/>
          </p:nvSpPr>
          <p:spPr>
            <a:xfrm>
              <a:off x="1747601"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3" name="Google Shape;893;p3">
              <a:extLst>
                <a:ext uri="{FF2B5EF4-FFF2-40B4-BE49-F238E27FC236}">
                  <a16:creationId xmlns:a16="http://schemas.microsoft.com/office/drawing/2014/main" id="{61E9987A-A96A-657A-F8B9-2BC9AB880B27}"/>
                </a:ext>
              </a:extLst>
            </p:cNvPr>
            <p:cNvSpPr/>
            <p:nvPr/>
          </p:nvSpPr>
          <p:spPr>
            <a:xfrm>
              <a:off x="1867110"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4" name="Google Shape;894;p3">
              <a:extLst>
                <a:ext uri="{FF2B5EF4-FFF2-40B4-BE49-F238E27FC236}">
                  <a16:creationId xmlns:a16="http://schemas.microsoft.com/office/drawing/2014/main" id="{B7C90ABC-CBE4-DECF-5048-02983EED9C41}"/>
                </a:ext>
              </a:extLst>
            </p:cNvPr>
            <p:cNvSpPr/>
            <p:nvPr/>
          </p:nvSpPr>
          <p:spPr>
            <a:xfrm>
              <a:off x="1986618"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5" name="Google Shape;895;p3">
              <a:extLst>
                <a:ext uri="{FF2B5EF4-FFF2-40B4-BE49-F238E27FC236}">
                  <a16:creationId xmlns:a16="http://schemas.microsoft.com/office/drawing/2014/main" id="{2EC20D06-D7AA-84C5-B45A-ABEE0FECA2A5}"/>
                </a:ext>
              </a:extLst>
            </p:cNvPr>
            <p:cNvSpPr/>
            <p:nvPr/>
          </p:nvSpPr>
          <p:spPr>
            <a:xfrm>
              <a:off x="2106126"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6" name="Google Shape;896;p3">
              <a:extLst>
                <a:ext uri="{FF2B5EF4-FFF2-40B4-BE49-F238E27FC236}">
                  <a16:creationId xmlns:a16="http://schemas.microsoft.com/office/drawing/2014/main" id="{50367B72-CA05-5985-2149-CCBA2E7806BB}"/>
                </a:ext>
              </a:extLst>
            </p:cNvPr>
            <p:cNvSpPr/>
            <p:nvPr/>
          </p:nvSpPr>
          <p:spPr>
            <a:xfrm>
              <a:off x="2225634"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7" name="Google Shape;897;p3">
              <a:extLst>
                <a:ext uri="{FF2B5EF4-FFF2-40B4-BE49-F238E27FC236}">
                  <a16:creationId xmlns:a16="http://schemas.microsoft.com/office/drawing/2014/main" id="{29F85834-A181-DEF5-E022-95E3DA9BC80A}"/>
                </a:ext>
              </a:extLst>
            </p:cNvPr>
            <p:cNvSpPr/>
            <p:nvPr/>
          </p:nvSpPr>
          <p:spPr>
            <a:xfrm>
              <a:off x="2345143"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8" name="Google Shape;898;p3">
              <a:extLst>
                <a:ext uri="{FF2B5EF4-FFF2-40B4-BE49-F238E27FC236}">
                  <a16:creationId xmlns:a16="http://schemas.microsoft.com/office/drawing/2014/main" id="{29F65EDF-2E1F-17D4-8CC0-4AE7E6907C43}"/>
                </a:ext>
              </a:extLst>
            </p:cNvPr>
            <p:cNvSpPr/>
            <p:nvPr/>
          </p:nvSpPr>
          <p:spPr>
            <a:xfrm>
              <a:off x="2464651"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9" name="Google Shape;899;p3">
              <a:extLst>
                <a:ext uri="{FF2B5EF4-FFF2-40B4-BE49-F238E27FC236}">
                  <a16:creationId xmlns:a16="http://schemas.microsoft.com/office/drawing/2014/main" id="{065852A2-0078-AD8A-51F6-624A3973D268}"/>
                </a:ext>
              </a:extLst>
            </p:cNvPr>
            <p:cNvSpPr/>
            <p:nvPr/>
          </p:nvSpPr>
          <p:spPr>
            <a:xfrm>
              <a:off x="2584159"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90" name="Google Shape;900;p3">
              <a:extLst>
                <a:ext uri="{FF2B5EF4-FFF2-40B4-BE49-F238E27FC236}">
                  <a16:creationId xmlns:a16="http://schemas.microsoft.com/office/drawing/2014/main" id="{FCC348DE-D4D9-EE0D-CDAD-E74234E0E2B1}"/>
                </a:ext>
              </a:extLst>
            </p:cNvPr>
            <p:cNvSpPr/>
            <p:nvPr/>
          </p:nvSpPr>
          <p:spPr>
            <a:xfrm>
              <a:off x="2703667"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91" name="Google Shape;901;p3">
              <a:extLst>
                <a:ext uri="{FF2B5EF4-FFF2-40B4-BE49-F238E27FC236}">
                  <a16:creationId xmlns:a16="http://schemas.microsoft.com/office/drawing/2014/main" id="{CC7F2850-F454-9507-87AF-758ED5C42769}"/>
                </a:ext>
              </a:extLst>
            </p:cNvPr>
            <p:cNvSpPr/>
            <p:nvPr/>
          </p:nvSpPr>
          <p:spPr>
            <a:xfrm>
              <a:off x="2823176"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92" name="Google Shape;902;p3">
              <a:extLst>
                <a:ext uri="{FF2B5EF4-FFF2-40B4-BE49-F238E27FC236}">
                  <a16:creationId xmlns:a16="http://schemas.microsoft.com/office/drawing/2014/main" id="{1F46E325-0A89-22CF-5449-DC808D579D84}"/>
                </a:ext>
              </a:extLst>
            </p:cNvPr>
            <p:cNvSpPr/>
            <p:nvPr/>
          </p:nvSpPr>
          <p:spPr>
            <a:xfrm>
              <a:off x="2942684"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93" name="Google Shape;903;p3">
              <a:extLst>
                <a:ext uri="{FF2B5EF4-FFF2-40B4-BE49-F238E27FC236}">
                  <a16:creationId xmlns:a16="http://schemas.microsoft.com/office/drawing/2014/main" id="{BF20BA4E-9ABB-0182-FD00-11BAF59348AB}"/>
                </a:ext>
              </a:extLst>
            </p:cNvPr>
            <p:cNvSpPr/>
            <p:nvPr/>
          </p:nvSpPr>
          <p:spPr>
            <a:xfrm>
              <a:off x="3062192"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94" name="Google Shape;904;p3">
              <a:extLst>
                <a:ext uri="{FF2B5EF4-FFF2-40B4-BE49-F238E27FC236}">
                  <a16:creationId xmlns:a16="http://schemas.microsoft.com/office/drawing/2014/main" id="{61AC1601-2630-53B0-DF17-6799A2264325}"/>
                </a:ext>
              </a:extLst>
            </p:cNvPr>
            <p:cNvSpPr/>
            <p:nvPr/>
          </p:nvSpPr>
          <p:spPr>
            <a:xfrm>
              <a:off x="3181700"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95" name="Google Shape;905;p3">
              <a:extLst>
                <a:ext uri="{FF2B5EF4-FFF2-40B4-BE49-F238E27FC236}">
                  <a16:creationId xmlns:a16="http://schemas.microsoft.com/office/drawing/2014/main" id="{0FC4E2E2-9027-CA5C-50DC-DC936576BB73}"/>
                </a:ext>
              </a:extLst>
            </p:cNvPr>
            <p:cNvSpPr/>
            <p:nvPr/>
          </p:nvSpPr>
          <p:spPr>
            <a:xfrm>
              <a:off x="3301209"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96" name="Google Shape;906;p3">
              <a:extLst>
                <a:ext uri="{FF2B5EF4-FFF2-40B4-BE49-F238E27FC236}">
                  <a16:creationId xmlns:a16="http://schemas.microsoft.com/office/drawing/2014/main" id="{8478E16D-E087-1B6D-A6C4-A22C83A17500}"/>
                </a:ext>
              </a:extLst>
            </p:cNvPr>
            <p:cNvSpPr/>
            <p:nvPr/>
          </p:nvSpPr>
          <p:spPr>
            <a:xfrm>
              <a:off x="3420717"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97" name="Google Shape;907;p3">
              <a:extLst>
                <a:ext uri="{FF2B5EF4-FFF2-40B4-BE49-F238E27FC236}">
                  <a16:creationId xmlns:a16="http://schemas.microsoft.com/office/drawing/2014/main" id="{0DC46EEF-06FA-2E07-1DAE-8D6EF81EEA09}"/>
                </a:ext>
              </a:extLst>
            </p:cNvPr>
            <p:cNvSpPr/>
            <p:nvPr/>
          </p:nvSpPr>
          <p:spPr>
            <a:xfrm>
              <a:off x="313503"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98" name="Google Shape;908;p3">
              <a:extLst>
                <a:ext uri="{FF2B5EF4-FFF2-40B4-BE49-F238E27FC236}">
                  <a16:creationId xmlns:a16="http://schemas.microsoft.com/office/drawing/2014/main" id="{A28E6228-FDBF-0B61-C94E-EEDF3B09DF12}"/>
                </a:ext>
              </a:extLst>
            </p:cNvPr>
            <p:cNvSpPr/>
            <p:nvPr/>
          </p:nvSpPr>
          <p:spPr>
            <a:xfrm>
              <a:off x="433011"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99" name="Google Shape;909;p3">
              <a:extLst>
                <a:ext uri="{FF2B5EF4-FFF2-40B4-BE49-F238E27FC236}">
                  <a16:creationId xmlns:a16="http://schemas.microsoft.com/office/drawing/2014/main" id="{448D1EEC-52C3-202B-E808-7B272A9DB777}"/>
                </a:ext>
              </a:extLst>
            </p:cNvPr>
            <p:cNvSpPr/>
            <p:nvPr/>
          </p:nvSpPr>
          <p:spPr>
            <a:xfrm>
              <a:off x="552519"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00" name="Google Shape;910;p3">
              <a:extLst>
                <a:ext uri="{FF2B5EF4-FFF2-40B4-BE49-F238E27FC236}">
                  <a16:creationId xmlns:a16="http://schemas.microsoft.com/office/drawing/2014/main" id="{88F44E2E-C45C-8A39-6A4B-2D1F54057587}"/>
                </a:ext>
              </a:extLst>
            </p:cNvPr>
            <p:cNvSpPr/>
            <p:nvPr/>
          </p:nvSpPr>
          <p:spPr>
            <a:xfrm>
              <a:off x="672027"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01" name="Google Shape;911;p3">
              <a:extLst>
                <a:ext uri="{FF2B5EF4-FFF2-40B4-BE49-F238E27FC236}">
                  <a16:creationId xmlns:a16="http://schemas.microsoft.com/office/drawing/2014/main" id="{2CC9BB49-D81D-5A17-5FAC-1A9753ABE956}"/>
                </a:ext>
              </a:extLst>
            </p:cNvPr>
            <p:cNvSpPr/>
            <p:nvPr/>
          </p:nvSpPr>
          <p:spPr>
            <a:xfrm>
              <a:off x="791536"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02" name="Google Shape;912;p3">
              <a:extLst>
                <a:ext uri="{FF2B5EF4-FFF2-40B4-BE49-F238E27FC236}">
                  <a16:creationId xmlns:a16="http://schemas.microsoft.com/office/drawing/2014/main" id="{8AA4EA56-2983-379A-DC60-F4D91BEB94EA}"/>
                </a:ext>
              </a:extLst>
            </p:cNvPr>
            <p:cNvSpPr/>
            <p:nvPr/>
          </p:nvSpPr>
          <p:spPr>
            <a:xfrm>
              <a:off x="911044"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03" name="Google Shape;913;p3">
              <a:extLst>
                <a:ext uri="{FF2B5EF4-FFF2-40B4-BE49-F238E27FC236}">
                  <a16:creationId xmlns:a16="http://schemas.microsoft.com/office/drawing/2014/main" id="{FCC54F23-0387-92D4-0A46-8B3C3A071232}"/>
                </a:ext>
              </a:extLst>
            </p:cNvPr>
            <p:cNvSpPr/>
            <p:nvPr/>
          </p:nvSpPr>
          <p:spPr>
            <a:xfrm>
              <a:off x="1030552"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04" name="Google Shape;914;p3">
              <a:extLst>
                <a:ext uri="{FF2B5EF4-FFF2-40B4-BE49-F238E27FC236}">
                  <a16:creationId xmlns:a16="http://schemas.microsoft.com/office/drawing/2014/main" id="{3A8FADFD-0CA9-1CAA-1D80-FF65439540AD}"/>
                </a:ext>
              </a:extLst>
            </p:cNvPr>
            <p:cNvSpPr/>
            <p:nvPr/>
          </p:nvSpPr>
          <p:spPr>
            <a:xfrm>
              <a:off x="1150060"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05" name="Google Shape;915;p3">
              <a:extLst>
                <a:ext uri="{FF2B5EF4-FFF2-40B4-BE49-F238E27FC236}">
                  <a16:creationId xmlns:a16="http://schemas.microsoft.com/office/drawing/2014/main" id="{C8CC22A6-14D3-30AD-C877-FAE019FAE4E8}"/>
                </a:ext>
              </a:extLst>
            </p:cNvPr>
            <p:cNvSpPr/>
            <p:nvPr/>
          </p:nvSpPr>
          <p:spPr>
            <a:xfrm>
              <a:off x="1269568"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06" name="Google Shape;916;p3">
              <a:extLst>
                <a:ext uri="{FF2B5EF4-FFF2-40B4-BE49-F238E27FC236}">
                  <a16:creationId xmlns:a16="http://schemas.microsoft.com/office/drawing/2014/main" id="{EAC46DC3-F052-77A2-B811-60E5CD933147}"/>
                </a:ext>
              </a:extLst>
            </p:cNvPr>
            <p:cNvSpPr/>
            <p:nvPr/>
          </p:nvSpPr>
          <p:spPr>
            <a:xfrm>
              <a:off x="1389077"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07" name="Google Shape;917;p3">
              <a:extLst>
                <a:ext uri="{FF2B5EF4-FFF2-40B4-BE49-F238E27FC236}">
                  <a16:creationId xmlns:a16="http://schemas.microsoft.com/office/drawing/2014/main" id="{F958D5BA-403C-DED9-27F6-25C2D0985662}"/>
                </a:ext>
              </a:extLst>
            </p:cNvPr>
            <p:cNvSpPr/>
            <p:nvPr/>
          </p:nvSpPr>
          <p:spPr>
            <a:xfrm>
              <a:off x="1508585"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08" name="Google Shape;918;p3">
              <a:extLst>
                <a:ext uri="{FF2B5EF4-FFF2-40B4-BE49-F238E27FC236}">
                  <a16:creationId xmlns:a16="http://schemas.microsoft.com/office/drawing/2014/main" id="{A8F9289B-F836-682B-4F99-51B5F616D8D7}"/>
                </a:ext>
              </a:extLst>
            </p:cNvPr>
            <p:cNvSpPr/>
            <p:nvPr/>
          </p:nvSpPr>
          <p:spPr>
            <a:xfrm>
              <a:off x="1628093"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09" name="Google Shape;919;p3">
              <a:extLst>
                <a:ext uri="{FF2B5EF4-FFF2-40B4-BE49-F238E27FC236}">
                  <a16:creationId xmlns:a16="http://schemas.microsoft.com/office/drawing/2014/main" id="{F2C2359D-CAB1-BD85-3A1E-5F4F9E459B3A}"/>
                </a:ext>
              </a:extLst>
            </p:cNvPr>
            <p:cNvSpPr/>
            <p:nvPr/>
          </p:nvSpPr>
          <p:spPr>
            <a:xfrm>
              <a:off x="1747601"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10" name="Google Shape;920;p3">
              <a:extLst>
                <a:ext uri="{FF2B5EF4-FFF2-40B4-BE49-F238E27FC236}">
                  <a16:creationId xmlns:a16="http://schemas.microsoft.com/office/drawing/2014/main" id="{68DB39AA-45DB-5857-25A1-33783EAC9BF4}"/>
                </a:ext>
              </a:extLst>
            </p:cNvPr>
            <p:cNvSpPr/>
            <p:nvPr/>
          </p:nvSpPr>
          <p:spPr>
            <a:xfrm>
              <a:off x="1867110"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11" name="Google Shape;921;p3">
              <a:extLst>
                <a:ext uri="{FF2B5EF4-FFF2-40B4-BE49-F238E27FC236}">
                  <a16:creationId xmlns:a16="http://schemas.microsoft.com/office/drawing/2014/main" id="{D8FFCEB4-6E91-3B60-E887-DB549598B82E}"/>
                </a:ext>
              </a:extLst>
            </p:cNvPr>
            <p:cNvSpPr/>
            <p:nvPr/>
          </p:nvSpPr>
          <p:spPr>
            <a:xfrm>
              <a:off x="1986618"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12" name="Google Shape;922;p3">
              <a:extLst>
                <a:ext uri="{FF2B5EF4-FFF2-40B4-BE49-F238E27FC236}">
                  <a16:creationId xmlns:a16="http://schemas.microsoft.com/office/drawing/2014/main" id="{9CBF7050-A62E-5479-24A2-319094E56920}"/>
                </a:ext>
              </a:extLst>
            </p:cNvPr>
            <p:cNvSpPr/>
            <p:nvPr/>
          </p:nvSpPr>
          <p:spPr>
            <a:xfrm>
              <a:off x="2106126"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13" name="Google Shape;923;p3">
              <a:extLst>
                <a:ext uri="{FF2B5EF4-FFF2-40B4-BE49-F238E27FC236}">
                  <a16:creationId xmlns:a16="http://schemas.microsoft.com/office/drawing/2014/main" id="{45F7551D-BF94-1B02-D8A9-713B449E54A6}"/>
                </a:ext>
              </a:extLst>
            </p:cNvPr>
            <p:cNvSpPr/>
            <p:nvPr/>
          </p:nvSpPr>
          <p:spPr>
            <a:xfrm>
              <a:off x="2225634"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14" name="Google Shape;924;p3">
              <a:extLst>
                <a:ext uri="{FF2B5EF4-FFF2-40B4-BE49-F238E27FC236}">
                  <a16:creationId xmlns:a16="http://schemas.microsoft.com/office/drawing/2014/main" id="{3C8230FA-4E43-874F-55BA-073A838C68D8}"/>
                </a:ext>
              </a:extLst>
            </p:cNvPr>
            <p:cNvSpPr/>
            <p:nvPr/>
          </p:nvSpPr>
          <p:spPr>
            <a:xfrm>
              <a:off x="2345143"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15" name="Google Shape;925;p3">
              <a:extLst>
                <a:ext uri="{FF2B5EF4-FFF2-40B4-BE49-F238E27FC236}">
                  <a16:creationId xmlns:a16="http://schemas.microsoft.com/office/drawing/2014/main" id="{2833BEBF-B161-A8B4-AAA9-80A61500C7CD}"/>
                </a:ext>
              </a:extLst>
            </p:cNvPr>
            <p:cNvSpPr/>
            <p:nvPr/>
          </p:nvSpPr>
          <p:spPr>
            <a:xfrm>
              <a:off x="2464651"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16" name="Google Shape;926;p3">
              <a:extLst>
                <a:ext uri="{FF2B5EF4-FFF2-40B4-BE49-F238E27FC236}">
                  <a16:creationId xmlns:a16="http://schemas.microsoft.com/office/drawing/2014/main" id="{83D46E81-8027-A4B8-7CC6-07EB1E87861D}"/>
                </a:ext>
              </a:extLst>
            </p:cNvPr>
            <p:cNvSpPr/>
            <p:nvPr/>
          </p:nvSpPr>
          <p:spPr>
            <a:xfrm>
              <a:off x="2584159"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17" name="Google Shape;927;p3">
              <a:extLst>
                <a:ext uri="{FF2B5EF4-FFF2-40B4-BE49-F238E27FC236}">
                  <a16:creationId xmlns:a16="http://schemas.microsoft.com/office/drawing/2014/main" id="{67061A1D-D363-AB02-B9C4-D9A9DE50123F}"/>
                </a:ext>
              </a:extLst>
            </p:cNvPr>
            <p:cNvSpPr/>
            <p:nvPr/>
          </p:nvSpPr>
          <p:spPr>
            <a:xfrm>
              <a:off x="2703667"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18" name="Google Shape;928;p3">
              <a:extLst>
                <a:ext uri="{FF2B5EF4-FFF2-40B4-BE49-F238E27FC236}">
                  <a16:creationId xmlns:a16="http://schemas.microsoft.com/office/drawing/2014/main" id="{8E13E599-592A-293C-23F9-24CAA993BB84}"/>
                </a:ext>
              </a:extLst>
            </p:cNvPr>
            <p:cNvSpPr/>
            <p:nvPr/>
          </p:nvSpPr>
          <p:spPr>
            <a:xfrm>
              <a:off x="2823176"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19" name="Google Shape;929;p3">
              <a:extLst>
                <a:ext uri="{FF2B5EF4-FFF2-40B4-BE49-F238E27FC236}">
                  <a16:creationId xmlns:a16="http://schemas.microsoft.com/office/drawing/2014/main" id="{6AFA6736-8D21-6B41-7E5A-A063A31A815F}"/>
                </a:ext>
              </a:extLst>
            </p:cNvPr>
            <p:cNvSpPr/>
            <p:nvPr/>
          </p:nvSpPr>
          <p:spPr>
            <a:xfrm>
              <a:off x="2942684"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20" name="Google Shape;930;p3">
              <a:extLst>
                <a:ext uri="{FF2B5EF4-FFF2-40B4-BE49-F238E27FC236}">
                  <a16:creationId xmlns:a16="http://schemas.microsoft.com/office/drawing/2014/main" id="{E004487D-56A5-E20B-CE21-512E2D3FD0B0}"/>
                </a:ext>
              </a:extLst>
            </p:cNvPr>
            <p:cNvSpPr/>
            <p:nvPr/>
          </p:nvSpPr>
          <p:spPr>
            <a:xfrm>
              <a:off x="3062192"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21" name="Google Shape;931;p3">
              <a:extLst>
                <a:ext uri="{FF2B5EF4-FFF2-40B4-BE49-F238E27FC236}">
                  <a16:creationId xmlns:a16="http://schemas.microsoft.com/office/drawing/2014/main" id="{D25189D1-6300-358D-DDD9-3863AB4CC3CA}"/>
                </a:ext>
              </a:extLst>
            </p:cNvPr>
            <p:cNvSpPr/>
            <p:nvPr/>
          </p:nvSpPr>
          <p:spPr>
            <a:xfrm>
              <a:off x="3181700"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22" name="Google Shape;932;p3">
              <a:extLst>
                <a:ext uri="{FF2B5EF4-FFF2-40B4-BE49-F238E27FC236}">
                  <a16:creationId xmlns:a16="http://schemas.microsoft.com/office/drawing/2014/main" id="{4EA05FF0-1924-1D42-0468-0830B419DB95}"/>
                </a:ext>
              </a:extLst>
            </p:cNvPr>
            <p:cNvSpPr/>
            <p:nvPr/>
          </p:nvSpPr>
          <p:spPr>
            <a:xfrm>
              <a:off x="3301209"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23" name="Google Shape;933;p3">
              <a:extLst>
                <a:ext uri="{FF2B5EF4-FFF2-40B4-BE49-F238E27FC236}">
                  <a16:creationId xmlns:a16="http://schemas.microsoft.com/office/drawing/2014/main" id="{FB40BC84-BF7F-F1C9-D89A-BF7E588C9564}"/>
                </a:ext>
              </a:extLst>
            </p:cNvPr>
            <p:cNvSpPr/>
            <p:nvPr/>
          </p:nvSpPr>
          <p:spPr>
            <a:xfrm>
              <a:off x="3420717"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24" name="Google Shape;934;p3">
              <a:extLst>
                <a:ext uri="{FF2B5EF4-FFF2-40B4-BE49-F238E27FC236}">
                  <a16:creationId xmlns:a16="http://schemas.microsoft.com/office/drawing/2014/main" id="{3DFF644C-A1B1-212E-BEF6-9593DDB0132E}"/>
                </a:ext>
              </a:extLst>
            </p:cNvPr>
            <p:cNvSpPr/>
            <p:nvPr/>
          </p:nvSpPr>
          <p:spPr>
            <a:xfrm>
              <a:off x="313503"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25" name="Google Shape;935;p3">
              <a:extLst>
                <a:ext uri="{FF2B5EF4-FFF2-40B4-BE49-F238E27FC236}">
                  <a16:creationId xmlns:a16="http://schemas.microsoft.com/office/drawing/2014/main" id="{C1E8527A-1BB4-1DD4-EF11-A229A87AE505}"/>
                </a:ext>
              </a:extLst>
            </p:cNvPr>
            <p:cNvSpPr/>
            <p:nvPr/>
          </p:nvSpPr>
          <p:spPr>
            <a:xfrm>
              <a:off x="433011"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26" name="Google Shape;936;p3">
              <a:extLst>
                <a:ext uri="{FF2B5EF4-FFF2-40B4-BE49-F238E27FC236}">
                  <a16:creationId xmlns:a16="http://schemas.microsoft.com/office/drawing/2014/main" id="{63CAFFA7-A621-71E6-DCFF-A0580B938EF2}"/>
                </a:ext>
              </a:extLst>
            </p:cNvPr>
            <p:cNvSpPr/>
            <p:nvPr/>
          </p:nvSpPr>
          <p:spPr>
            <a:xfrm>
              <a:off x="552519"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27" name="Google Shape;937;p3">
              <a:extLst>
                <a:ext uri="{FF2B5EF4-FFF2-40B4-BE49-F238E27FC236}">
                  <a16:creationId xmlns:a16="http://schemas.microsoft.com/office/drawing/2014/main" id="{24FB623B-B210-27A2-3368-C12C16C05411}"/>
                </a:ext>
              </a:extLst>
            </p:cNvPr>
            <p:cNvSpPr/>
            <p:nvPr/>
          </p:nvSpPr>
          <p:spPr>
            <a:xfrm>
              <a:off x="672027"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28" name="Google Shape;938;p3">
              <a:extLst>
                <a:ext uri="{FF2B5EF4-FFF2-40B4-BE49-F238E27FC236}">
                  <a16:creationId xmlns:a16="http://schemas.microsoft.com/office/drawing/2014/main" id="{ABFC9D38-5B93-41CB-9B98-D64F5500F069}"/>
                </a:ext>
              </a:extLst>
            </p:cNvPr>
            <p:cNvSpPr/>
            <p:nvPr/>
          </p:nvSpPr>
          <p:spPr>
            <a:xfrm>
              <a:off x="791536"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29" name="Google Shape;939;p3">
              <a:extLst>
                <a:ext uri="{FF2B5EF4-FFF2-40B4-BE49-F238E27FC236}">
                  <a16:creationId xmlns:a16="http://schemas.microsoft.com/office/drawing/2014/main" id="{3680DD14-920A-614E-7879-64D057AC2DBD}"/>
                </a:ext>
              </a:extLst>
            </p:cNvPr>
            <p:cNvSpPr/>
            <p:nvPr/>
          </p:nvSpPr>
          <p:spPr>
            <a:xfrm>
              <a:off x="911044"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30" name="Google Shape;940;p3">
              <a:extLst>
                <a:ext uri="{FF2B5EF4-FFF2-40B4-BE49-F238E27FC236}">
                  <a16:creationId xmlns:a16="http://schemas.microsoft.com/office/drawing/2014/main" id="{3E4DBC93-8D3F-57F3-5970-831349F370A1}"/>
                </a:ext>
              </a:extLst>
            </p:cNvPr>
            <p:cNvSpPr/>
            <p:nvPr/>
          </p:nvSpPr>
          <p:spPr>
            <a:xfrm>
              <a:off x="1030552"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31" name="Google Shape;941;p3">
              <a:extLst>
                <a:ext uri="{FF2B5EF4-FFF2-40B4-BE49-F238E27FC236}">
                  <a16:creationId xmlns:a16="http://schemas.microsoft.com/office/drawing/2014/main" id="{58209709-84DC-EF44-6573-7B290945E600}"/>
                </a:ext>
              </a:extLst>
            </p:cNvPr>
            <p:cNvSpPr/>
            <p:nvPr/>
          </p:nvSpPr>
          <p:spPr>
            <a:xfrm>
              <a:off x="1150060"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32" name="Google Shape;942;p3">
              <a:extLst>
                <a:ext uri="{FF2B5EF4-FFF2-40B4-BE49-F238E27FC236}">
                  <a16:creationId xmlns:a16="http://schemas.microsoft.com/office/drawing/2014/main" id="{67B4EB98-38DA-0C9D-11F6-ADC8CAA9C4CF}"/>
                </a:ext>
              </a:extLst>
            </p:cNvPr>
            <p:cNvSpPr/>
            <p:nvPr/>
          </p:nvSpPr>
          <p:spPr>
            <a:xfrm>
              <a:off x="1269568"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33" name="Google Shape;943;p3">
              <a:extLst>
                <a:ext uri="{FF2B5EF4-FFF2-40B4-BE49-F238E27FC236}">
                  <a16:creationId xmlns:a16="http://schemas.microsoft.com/office/drawing/2014/main" id="{271810C6-0374-13D4-96C1-A2CFCE3AC163}"/>
                </a:ext>
              </a:extLst>
            </p:cNvPr>
            <p:cNvSpPr/>
            <p:nvPr/>
          </p:nvSpPr>
          <p:spPr>
            <a:xfrm>
              <a:off x="1389077"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34" name="Google Shape;944;p3">
              <a:extLst>
                <a:ext uri="{FF2B5EF4-FFF2-40B4-BE49-F238E27FC236}">
                  <a16:creationId xmlns:a16="http://schemas.microsoft.com/office/drawing/2014/main" id="{F74B0154-5A8B-3A84-4221-A8605AD223A1}"/>
                </a:ext>
              </a:extLst>
            </p:cNvPr>
            <p:cNvSpPr/>
            <p:nvPr/>
          </p:nvSpPr>
          <p:spPr>
            <a:xfrm>
              <a:off x="1508585"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35" name="Google Shape;945;p3">
              <a:extLst>
                <a:ext uri="{FF2B5EF4-FFF2-40B4-BE49-F238E27FC236}">
                  <a16:creationId xmlns:a16="http://schemas.microsoft.com/office/drawing/2014/main" id="{6B70030F-CDF6-8CF8-622A-2022741055F1}"/>
                </a:ext>
              </a:extLst>
            </p:cNvPr>
            <p:cNvSpPr/>
            <p:nvPr/>
          </p:nvSpPr>
          <p:spPr>
            <a:xfrm>
              <a:off x="1628093"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36" name="Google Shape;946;p3">
              <a:extLst>
                <a:ext uri="{FF2B5EF4-FFF2-40B4-BE49-F238E27FC236}">
                  <a16:creationId xmlns:a16="http://schemas.microsoft.com/office/drawing/2014/main" id="{991B4B68-0681-5F9D-4F17-502BA418E156}"/>
                </a:ext>
              </a:extLst>
            </p:cNvPr>
            <p:cNvSpPr/>
            <p:nvPr/>
          </p:nvSpPr>
          <p:spPr>
            <a:xfrm>
              <a:off x="1747601"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37" name="Google Shape;947;p3">
              <a:extLst>
                <a:ext uri="{FF2B5EF4-FFF2-40B4-BE49-F238E27FC236}">
                  <a16:creationId xmlns:a16="http://schemas.microsoft.com/office/drawing/2014/main" id="{03860547-AFCB-6825-A924-F4B77798FD08}"/>
                </a:ext>
              </a:extLst>
            </p:cNvPr>
            <p:cNvSpPr/>
            <p:nvPr/>
          </p:nvSpPr>
          <p:spPr>
            <a:xfrm>
              <a:off x="1867110"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38" name="Google Shape;948;p3">
              <a:extLst>
                <a:ext uri="{FF2B5EF4-FFF2-40B4-BE49-F238E27FC236}">
                  <a16:creationId xmlns:a16="http://schemas.microsoft.com/office/drawing/2014/main" id="{198176EB-1B71-56C1-01E2-B3A1E0FEF517}"/>
                </a:ext>
              </a:extLst>
            </p:cNvPr>
            <p:cNvSpPr/>
            <p:nvPr/>
          </p:nvSpPr>
          <p:spPr>
            <a:xfrm>
              <a:off x="1986618"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39" name="Google Shape;949;p3">
              <a:extLst>
                <a:ext uri="{FF2B5EF4-FFF2-40B4-BE49-F238E27FC236}">
                  <a16:creationId xmlns:a16="http://schemas.microsoft.com/office/drawing/2014/main" id="{8E5234CA-774C-9FE6-22CC-9111EB7F47B8}"/>
                </a:ext>
              </a:extLst>
            </p:cNvPr>
            <p:cNvSpPr/>
            <p:nvPr/>
          </p:nvSpPr>
          <p:spPr>
            <a:xfrm>
              <a:off x="2106126"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40" name="Google Shape;950;p3">
              <a:extLst>
                <a:ext uri="{FF2B5EF4-FFF2-40B4-BE49-F238E27FC236}">
                  <a16:creationId xmlns:a16="http://schemas.microsoft.com/office/drawing/2014/main" id="{65878908-B441-28EB-6A21-87D83DC4154B}"/>
                </a:ext>
              </a:extLst>
            </p:cNvPr>
            <p:cNvSpPr/>
            <p:nvPr/>
          </p:nvSpPr>
          <p:spPr>
            <a:xfrm>
              <a:off x="2225634"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41" name="Google Shape;951;p3">
              <a:extLst>
                <a:ext uri="{FF2B5EF4-FFF2-40B4-BE49-F238E27FC236}">
                  <a16:creationId xmlns:a16="http://schemas.microsoft.com/office/drawing/2014/main" id="{6ECAE173-6C31-F907-D2A9-A5D9D181ADE3}"/>
                </a:ext>
              </a:extLst>
            </p:cNvPr>
            <p:cNvSpPr/>
            <p:nvPr/>
          </p:nvSpPr>
          <p:spPr>
            <a:xfrm>
              <a:off x="2345143"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42" name="Google Shape;952;p3">
              <a:extLst>
                <a:ext uri="{FF2B5EF4-FFF2-40B4-BE49-F238E27FC236}">
                  <a16:creationId xmlns:a16="http://schemas.microsoft.com/office/drawing/2014/main" id="{6366A8DC-9591-F71D-D608-0B2666448492}"/>
                </a:ext>
              </a:extLst>
            </p:cNvPr>
            <p:cNvSpPr/>
            <p:nvPr/>
          </p:nvSpPr>
          <p:spPr>
            <a:xfrm>
              <a:off x="2464651"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43" name="Google Shape;953;p3">
              <a:extLst>
                <a:ext uri="{FF2B5EF4-FFF2-40B4-BE49-F238E27FC236}">
                  <a16:creationId xmlns:a16="http://schemas.microsoft.com/office/drawing/2014/main" id="{7DFDBFD6-439A-B50E-921C-C557C73B5FCD}"/>
                </a:ext>
              </a:extLst>
            </p:cNvPr>
            <p:cNvSpPr/>
            <p:nvPr/>
          </p:nvSpPr>
          <p:spPr>
            <a:xfrm>
              <a:off x="2584159"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44" name="Google Shape;954;p3">
              <a:extLst>
                <a:ext uri="{FF2B5EF4-FFF2-40B4-BE49-F238E27FC236}">
                  <a16:creationId xmlns:a16="http://schemas.microsoft.com/office/drawing/2014/main" id="{0E319810-870A-0A35-F23E-486AFE5238A6}"/>
                </a:ext>
              </a:extLst>
            </p:cNvPr>
            <p:cNvSpPr/>
            <p:nvPr/>
          </p:nvSpPr>
          <p:spPr>
            <a:xfrm>
              <a:off x="2703667"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45" name="Google Shape;955;p3">
              <a:extLst>
                <a:ext uri="{FF2B5EF4-FFF2-40B4-BE49-F238E27FC236}">
                  <a16:creationId xmlns:a16="http://schemas.microsoft.com/office/drawing/2014/main" id="{E6FD8B6D-8AE0-DFCC-FACD-E7828B9D2AC0}"/>
                </a:ext>
              </a:extLst>
            </p:cNvPr>
            <p:cNvSpPr/>
            <p:nvPr/>
          </p:nvSpPr>
          <p:spPr>
            <a:xfrm>
              <a:off x="2823176"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46" name="Google Shape;956;p3">
              <a:extLst>
                <a:ext uri="{FF2B5EF4-FFF2-40B4-BE49-F238E27FC236}">
                  <a16:creationId xmlns:a16="http://schemas.microsoft.com/office/drawing/2014/main" id="{6A631EF4-E186-51F0-AADF-FBDAE3FE413B}"/>
                </a:ext>
              </a:extLst>
            </p:cNvPr>
            <p:cNvSpPr/>
            <p:nvPr/>
          </p:nvSpPr>
          <p:spPr>
            <a:xfrm>
              <a:off x="2942684"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47" name="Google Shape;957;p3">
              <a:extLst>
                <a:ext uri="{FF2B5EF4-FFF2-40B4-BE49-F238E27FC236}">
                  <a16:creationId xmlns:a16="http://schemas.microsoft.com/office/drawing/2014/main" id="{83C09124-0E1D-8FEF-FF4B-3628A1753D82}"/>
                </a:ext>
              </a:extLst>
            </p:cNvPr>
            <p:cNvSpPr/>
            <p:nvPr/>
          </p:nvSpPr>
          <p:spPr>
            <a:xfrm>
              <a:off x="3062192"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48" name="Google Shape;958;p3">
              <a:extLst>
                <a:ext uri="{FF2B5EF4-FFF2-40B4-BE49-F238E27FC236}">
                  <a16:creationId xmlns:a16="http://schemas.microsoft.com/office/drawing/2014/main" id="{FE5C4691-A9C4-1D59-B62F-9DEEEC6BD5A8}"/>
                </a:ext>
              </a:extLst>
            </p:cNvPr>
            <p:cNvSpPr/>
            <p:nvPr/>
          </p:nvSpPr>
          <p:spPr>
            <a:xfrm>
              <a:off x="3181700"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49" name="Google Shape;959;p3">
              <a:extLst>
                <a:ext uri="{FF2B5EF4-FFF2-40B4-BE49-F238E27FC236}">
                  <a16:creationId xmlns:a16="http://schemas.microsoft.com/office/drawing/2014/main" id="{E8AA7D09-B749-9F5D-0D63-40565C1064C2}"/>
                </a:ext>
              </a:extLst>
            </p:cNvPr>
            <p:cNvSpPr/>
            <p:nvPr/>
          </p:nvSpPr>
          <p:spPr>
            <a:xfrm>
              <a:off x="3301209"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50" name="Google Shape;960;p3">
              <a:extLst>
                <a:ext uri="{FF2B5EF4-FFF2-40B4-BE49-F238E27FC236}">
                  <a16:creationId xmlns:a16="http://schemas.microsoft.com/office/drawing/2014/main" id="{3089674B-2D26-A5BD-46CD-00FC4C05A562}"/>
                </a:ext>
              </a:extLst>
            </p:cNvPr>
            <p:cNvSpPr/>
            <p:nvPr/>
          </p:nvSpPr>
          <p:spPr>
            <a:xfrm>
              <a:off x="3420717"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51" name="Google Shape;961;p3">
              <a:extLst>
                <a:ext uri="{FF2B5EF4-FFF2-40B4-BE49-F238E27FC236}">
                  <a16:creationId xmlns:a16="http://schemas.microsoft.com/office/drawing/2014/main" id="{6DC4E3E9-D84C-9A59-C369-E51E3B6323A8}"/>
                </a:ext>
              </a:extLst>
            </p:cNvPr>
            <p:cNvSpPr/>
            <p:nvPr/>
          </p:nvSpPr>
          <p:spPr>
            <a:xfrm>
              <a:off x="313503"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52" name="Google Shape;962;p3">
              <a:extLst>
                <a:ext uri="{FF2B5EF4-FFF2-40B4-BE49-F238E27FC236}">
                  <a16:creationId xmlns:a16="http://schemas.microsoft.com/office/drawing/2014/main" id="{1118BFE3-6EE7-2A1D-3DE9-44580D154272}"/>
                </a:ext>
              </a:extLst>
            </p:cNvPr>
            <p:cNvSpPr/>
            <p:nvPr/>
          </p:nvSpPr>
          <p:spPr>
            <a:xfrm>
              <a:off x="433011"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53" name="Google Shape;963;p3">
              <a:extLst>
                <a:ext uri="{FF2B5EF4-FFF2-40B4-BE49-F238E27FC236}">
                  <a16:creationId xmlns:a16="http://schemas.microsoft.com/office/drawing/2014/main" id="{78599D62-9E11-3BF8-9686-6F24232C9E59}"/>
                </a:ext>
              </a:extLst>
            </p:cNvPr>
            <p:cNvSpPr/>
            <p:nvPr/>
          </p:nvSpPr>
          <p:spPr>
            <a:xfrm>
              <a:off x="552519"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54" name="Google Shape;964;p3">
              <a:extLst>
                <a:ext uri="{FF2B5EF4-FFF2-40B4-BE49-F238E27FC236}">
                  <a16:creationId xmlns:a16="http://schemas.microsoft.com/office/drawing/2014/main" id="{9BF38C0A-F9C1-799A-D26C-9939F49B948C}"/>
                </a:ext>
              </a:extLst>
            </p:cNvPr>
            <p:cNvSpPr/>
            <p:nvPr/>
          </p:nvSpPr>
          <p:spPr>
            <a:xfrm>
              <a:off x="672027"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55" name="Google Shape;965;p3">
              <a:extLst>
                <a:ext uri="{FF2B5EF4-FFF2-40B4-BE49-F238E27FC236}">
                  <a16:creationId xmlns:a16="http://schemas.microsoft.com/office/drawing/2014/main" id="{843AD84D-B274-31FD-A915-F45499C93258}"/>
                </a:ext>
              </a:extLst>
            </p:cNvPr>
            <p:cNvSpPr/>
            <p:nvPr/>
          </p:nvSpPr>
          <p:spPr>
            <a:xfrm>
              <a:off x="791536"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56" name="Google Shape;966;p3">
              <a:extLst>
                <a:ext uri="{FF2B5EF4-FFF2-40B4-BE49-F238E27FC236}">
                  <a16:creationId xmlns:a16="http://schemas.microsoft.com/office/drawing/2014/main" id="{6A1D3FE7-BE49-6811-56ED-65A99DA6423A}"/>
                </a:ext>
              </a:extLst>
            </p:cNvPr>
            <p:cNvSpPr/>
            <p:nvPr/>
          </p:nvSpPr>
          <p:spPr>
            <a:xfrm>
              <a:off x="911044"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57" name="Google Shape;967;p3">
              <a:extLst>
                <a:ext uri="{FF2B5EF4-FFF2-40B4-BE49-F238E27FC236}">
                  <a16:creationId xmlns:a16="http://schemas.microsoft.com/office/drawing/2014/main" id="{E6251795-43D3-30A1-80B9-9E604686693E}"/>
                </a:ext>
              </a:extLst>
            </p:cNvPr>
            <p:cNvSpPr/>
            <p:nvPr/>
          </p:nvSpPr>
          <p:spPr>
            <a:xfrm>
              <a:off x="1030552"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58" name="Google Shape;968;p3">
              <a:extLst>
                <a:ext uri="{FF2B5EF4-FFF2-40B4-BE49-F238E27FC236}">
                  <a16:creationId xmlns:a16="http://schemas.microsoft.com/office/drawing/2014/main" id="{6A58803C-4DCC-C40D-B6D1-18AD000B7713}"/>
                </a:ext>
              </a:extLst>
            </p:cNvPr>
            <p:cNvSpPr/>
            <p:nvPr/>
          </p:nvSpPr>
          <p:spPr>
            <a:xfrm>
              <a:off x="1150060"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59" name="Google Shape;969;p3">
              <a:extLst>
                <a:ext uri="{FF2B5EF4-FFF2-40B4-BE49-F238E27FC236}">
                  <a16:creationId xmlns:a16="http://schemas.microsoft.com/office/drawing/2014/main" id="{51B7497B-7042-3A47-CEC8-E7CD8AE9976E}"/>
                </a:ext>
              </a:extLst>
            </p:cNvPr>
            <p:cNvSpPr/>
            <p:nvPr/>
          </p:nvSpPr>
          <p:spPr>
            <a:xfrm>
              <a:off x="1269568"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60" name="Google Shape;970;p3">
              <a:extLst>
                <a:ext uri="{FF2B5EF4-FFF2-40B4-BE49-F238E27FC236}">
                  <a16:creationId xmlns:a16="http://schemas.microsoft.com/office/drawing/2014/main" id="{625856F3-0BA4-C950-EDB8-1C5F86F23E30}"/>
                </a:ext>
              </a:extLst>
            </p:cNvPr>
            <p:cNvSpPr/>
            <p:nvPr/>
          </p:nvSpPr>
          <p:spPr>
            <a:xfrm>
              <a:off x="1389077"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61" name="Google Shape;971;p3">
              <a:extLst>
                <a:ext uri="{FF2B5EF4-FFF2-40B4-BE49-F238E27FC236}">
                  <a16:creationId xmlns:a16="http://schemas.microsoft.com/office/drawing/2014/main" id="{F2B38871-EF06-F6B1-5B33-491CD9909653}"/>
                </a:ext>
              </a:extLst>
            </p:cNvPr>
            <p:cNvSpPr/>
            <p:nvPr/>
          </p:nvSpPr>
          <p:spPr>
            <a:xfrm>
              <a:off x="1508585"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62" name="Google Shape;972;p3">
              <a:extLst>
                <a:ext uri="{FF2B5EF4-FFF2-40B4-BE49-F238E27FC236}">
                  <a16:creationId xmlns:a16="http://schemas.microsoft.com/office/drawing/2014/main" id="{0D0309C9-E26F-5244-FF98-C7212BD18920}"/>
                </a:ext>
              </a:extLst>
            </p:cNvPr>
            <p:cNvSpPr/>
            <p:nvPr/>
          </p:nvSpPr>
          <p:spPr>
            <a:xfrm>
              <a:off x="1628093"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63" name="Google Shape;973;p3">
              <a:extLst>
                <a:ext uri="{FF2B5EF4-FFF2-40B4-BE49-F238E27FC236}">
                  <a16:creationId xmlns:a16="http://schemas.microsoft.com/office/drawing/2014/main" id="{6F3B03DB-AD75-3285-34EC-ABAF63069842}"/>
                </a:ext>
              </a:extLst>
            </p:cNvPr>
            <p:cNvSpPr/>
            <p:nvPr/>
          </p:nvSpPr>
          <p:spPr>
            <a:xfrm>
              <a:off x="1747601"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64" name="Google Shape;974;p3">
              <a:extLst>
                <a:ext uri="{FF2B5EF4-FFF2-40B4-BE49-F238E27FC236}">
                  <a16:creationId xmlns:a16="http://schemas.microsoft.com/office/drawing/2014/main" id="{3CF5F72E-540B-4899-54C4-1CE431CEE221}"/>
                </a:ext>
              </a:extLst>
            </p:cNvPr>
            <p:cNvSpPr/>
            <p:nvPr/>
          </p:nvSpPr>
          <p:spPr>
            <a:xfrm>
              <a:off x="1867110"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65" name="Google Shape;975;p3">
              <a:extLst>
                <a:ext uri="{FF2B5EF4-FFF2-40B4-BE49-F238E27FC236}">
                  <a16:creationId xmlns:a16="http://schemas.microsoft.com/office/drawing/2014/main" id="{2BB23ECF-6DC0-FFD5-A0E5-E3E1C43716AA}"/>
                </a:ext>
              </a:extLst>
            </p:cNvPr>
            <p:cNvSpPr/>
            <p:nvPr/>
          </p:nvSpPr>
          <p:spPr>
            <a:xfrm>
              <a:off x="1986618"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66" name="Google Shape;976;p3">
              <a:extLst>
                <a:ext uri="{FF2B5EF4-FFF2-40B4-BE49-F238E27FC236}">
                  <a16:creationId xmlns:a16="http://schemas.microsoft.com/office/drawing/2014/main" id="{AEE0AC1B-CA65-983A-5DC5-B908D57F9E26}"/>
                </a:ext>
              </a:extLst>
            </p:cNvPr>
            <p:cNvSpPr/>
            <p:nvPr/>
          </p:nvSpPr>
          <p:spPr>
            <a:xfrm>
              <a:off x="2106126"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67" name="Google Shape;977;p3">
              <a:extLst>
                <a:ext uri="{FF2B5EF4-FFF2-40B4-BE49-F238E27FC236}">
                  <a16:creationId xmlns:a16="http://schemas.microsoft.com/office/drawing/2014/main" id="{78D1AB6B-D366-1592-F97B-D79B9B20FED7}"/>
                </a:ext>
              </a:extLst>
            </p:cNvPr>
            <p:cNvSpPr/>
            <p:nvPr/>
          </p:nvSpPr>
          <p:spPr>
            <a:xfrm>
              <a:off x="2225634"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68" name="Google Shape;978;p3">
              <a:extLst>
                <a:ext uri="{FF2B5EF4-FFF2-40B4-BE49-F238E27FC236}">
                  <a16:creationId xmlns:a16="http://schemas.microsoft.com/office/drawing/2014/main" id="{D61DD6BB-E12B-840C-0ED3-E350591DB3D0}"/>
                </a:ext>
              </a:extLst>
            </p:cNvPr>
            <p:cNvSpPr/>
            <p:nvPr/>
          </p:nvSpPr>
          <p:spPr>
            <a:xfrm>
              <a:off x="2345143"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69" name="Google Shape;979;p3">
              <a:extLst>
                <a:ext uri="{FF2B5EF4-FFF2-40B4-BE49-F238E27FC236}">
                  <a16:creationId xmlns:a16="http://schemas.microsoft.com/office/drawing/2014/main" id="{2DEB8B7C-DB24-F93E-FFD5-144D082D3B33}"/>
                </a:ext>
              </a:extLst>
            </p:cNvPr>
            <p:cNvSpPr/>
            <p:nvPr/>
          </p:nvSpPr>
          <p:spPr>
            <a:xfrm>
              <a:off x="2464651"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70" name="Google Shape;980;p3">
              <a:extLst>
                <a:ext uri="{FF2B5EF4-FFF2-40B4-BE49-F238E27FC236}">
                  <a16:creationId xmlns:a16="http://schemas.microsoft.com/office/drawing/2014/main" id="{1A92E255-40E4-8D10-25E0-19355BAD7B57}"/>
                </a:ext>
              </a:extLst>
            </p:cNvPr>
            <p:cNvSpPr/>
            <p:nvPr/>
          </p:nvSpPr>
          <p:spPr>
            <a:xfrm>
              <a:off x="2584159"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71" name="Google Shape;981;p3">
              <a:extLst>
                <a:ext uri="{FF2B5EF4-FFF2-40B4-BE49-F238E27FC236}">
                  <a16:creationId xmlns:a16="http://schemas.microsoft.com/office/drawing/2014/main" id="{5C955B79-5594-8E15-9794-9ADE5AD1200A}"/>
                </a:ext>
              </a:extLst>
            </p:cNvPr>
            <p:cNvSpPr/>
            <p:nvPr/>
          </p:nvSpPr>
          <p:spPr>
            <a:xfrm>
              <a:off x="2703667"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72" name="Google Shape;982;p3">
              <a:extLst>
                <a:ext uri="{FF2B5EF4-FFF2-40B4-BE49-F238E27FC236}">
                  <a16:creationId xmlns:a16="http://schemas.microsoft.com/office/drawing/2014/main" id="{CB742B6F-AEAE-F6DA-BD94-61D737DECA94}"/>
                </a:ext>
              </a:extLst>
            </p:cNvPr>
            <p:cNvSpPr/>
            <p:nvPr/>
          </p:nvSpPr>
          <p:spPr>
            <a:xfrm>
              <a:off x="2823176"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73" name="Google Shape;983;p3">
              <a:extLst>
                <a:ext uri="{FF2B5EF4-FFF2-40B4-BE49-F238E27FC236}">
                  <a16:creationId xmlns:a16="http://schemas.microsoft.com/office/drawing/2014/main" id="{965E38DC-5269-E382-D57C-D529AB04434B}"/>
                </a:ext>
              </a:extLst>
            </p:cNvPr>
            <p:cNvSpPr/>
            <p:nvPr/>
          </p:nvSpPr>
          <p:spPr>
            <a:xfrm>
              <a:off x="2942684"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74" name="Google Shape;984;p3">
              <a:extLst>
                <a:ext uri="{FF2B5EF4-FFF2-40B4-BE49-F238E27FC236}">
                  <a16:creationId xmlns:a16="http://schemas.microsoft.com/office/drawing/2014/main" id="{94F1A0A0-4B96-4108-B4E9-775C03A09CE0}"/>
                </a:ext>
              </a:extLst>
            </p:cNvPr>
            <p:cNvSpPr/>
            <p:nvPr/>
          </p:nvSpPr>
          <p:spPr>
            <a:xfrm>
              <a:off x="3062192"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75" name="Google Shape;985;p3">
              <a:extLst>
                <a:ext uri="{FF2B5EF4-FFF2-40B4-BE49-F238E27FC236}">
                  <a16:creationId xmlns:a16="http://schemas.microsoft.com/office/drawing/2014/main" id="{2E2FDC51-30ED-B123-CBF7-56B6DE985FD2}"/>
                </a:ext>
              </a:extLst>
            </p:cNvPr>
            <p:cNvSpPr/>
            <p:nvPr/>
          </p:nvSpPr>
          <p:spPr>
            <a:xfrm>
              <a:off x="3181700"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76" name="Google Shape;986;p3">
              <a:extLst>
                <a:ext uri="{FF2B5EF4-FFF2-40B4-BE49-F238E27FC236}">
                  <a16:creationId xmlns:a16="http://schemas.microsoft.com/office/drawing/2014/main" id="{2E73E8CE-FC67-60C8-48EC-9F0AA29605E1}"/>
                </a:ext>
              </a:extLst>
            </p:cNvPr>
            <p:cNvSpPr/>
            <p:nvPr/>
          </p:nvSpPr>
          <p:spPr>
            <a:xfrm>
              <a:off x="3301209"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77" name="Google Shape;987;p3">
              <a:extLst>
                <a:ext uri="{FF2B5EF4-FFF2-40B4-BE49-F238E27FC236}">
                  <a16:creationId xmlns:a16="http://schemas.microsoft.com/office/drawing/2014/main" id="{D7A506C9-9D08-D361-7C32-60AD00CAB0EC}"/>
                </a:ext>
              </a:extLst>
            </p:cNvPr>
            <p:cNvSpPr/>
            <p:nvPr/>
          </p:nvSpPr>
          <p:spPr>
            <a:xfrm>
              <a:off x="3420717"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78" name="Google Shape;988;p3">
              <a:extLst>
                <a:ext uri="{FF2B5EF4-FFF2-40B4-BE49-F238E27FC236}">
                  <a16:creationId xmlns:a16="http://schemas.microsoft.com/office/drawing/2014/main" id="{AEB04389-9296-4E98-7274-2DB34F1FBAC1}"/>
                </a:ext>
              </a:extLst>
            </p:cNvPr>
            <p:cNvSpPr/>
            <p:nvPr/>
          </p:nvSpPr>
          <p:spPr>
            <a:xfrm>
              <a:off x="313503"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79" name="Google Shape;989;p3">
              <a:extLst>
                <a:ext uri="{FF2B5EF4-FFF2-40B4-BE49-F238E27FC236}">
                  <a16:creationId xmlns:a16="http://schemas.microsoft.com/office/drawing/2014/main" id="{3BA91060-AB84-5F17-D660-981D124B19BA}"/>
                </a:ext>
              </a:extLst>
            </p:cNvPr>
            <p:cNvSpPr/>
            <p:nvPr/>
          </p:nvSpPr>
          <p:spPr>
            <a:xfrm>
              <a:off x="433011"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80" name="Google Shape;990;p3">
              <a:extLst>
                <a:ext uri="{FF2B5EF4-FFF2-40B4-BE49-F238E27FC236}">
                  <a16:creationId xmlns:a16="http://schemas.microsoft.com/office/drawing/2014/main" id="{47D84AF3-2AD6-99E8-FE16-8CA1EC046EC4}"/>
                </a:ext>
              </a:extLst>
            </p:cNvPr>
            <p:cNvSpPr/>
            <p:nvPr/>
          </p:nvSpPr>
          <p:spPr>
            <a:xfrm>
              <a:off x="552519"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81" name="Google Shape;991;p3">
              <a:extLst>
                <a:ext uri="{FF2B5EF4-FFF2-40B4-BE49-F238E27FC236}">
                  <a16:creationId xmlns:a16="http://schemas.microsoft.com/office/drawing/2014/main" id="{3A0BCAAA-A9B1-7986-426D-C580A39F5AA5}"/>
                </a:ext>
              </a:extLst>
            </p:cNvPr>
            <p:cNvSpPr/>
            <p:nvPr/>
          </p:nvSpPr>
          <p:spPr>
            <a:xfrm>
              <a:off x="672027"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82" name="Google Shape;992;p3">
              <a:extLst>
                <a:ext uri="{FF2B5EF4-FFF2-40B4-BE49-F238E27FC236}">
                  <a16:creationId xmlns:a16="http://schemas.microsoft.com/office/drawing/2014/main" id="{4A342363-DFE6-B7BC-FE2B-B958F0F5C4B6}"/>
                </a:ext>
              </a:extLst>
            </p:cNvPr>
            <p:cNvSpPr/>
            <p:nvPr/>
          </p:nvSpPr>
          <p:spPr>
            <a:xfrm>
              <a:off x="791536"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83" name="Google Shape;993;p3">
              <a:extLst>
                <a:ext uri="{FF2B5EF4-FFF2-40B4-BE49-F238E27FC236}">
                  <a16:creationId xmlns:a16="http://schemas.microsoft.com/office/drawing/2014/main" id="{C989F504-E4C1-4079-07A9-DAEF93F3DCC3}"/>
                </a:ext>
              </a:extLst>
            </p:cNvPr>
            <p:cNvSpPr/>
            <p:nvPr/>
          </p:nvSpPr>
          <p:spPr>
            <a:xfrm>
              <a:off x="911044"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84" name="Google Shape;994;p3">
              <a:extLst>
                <a:ext uri="{FF2B5EF4-FFF2-40B4-BE49-F238E27FC236}">
                  <a16:creationId xmlns:a16="http://schemas.microsoft.com/office/drawing/2014/main" id="{448C689C-4337-6EA4-D901-8CE7F7747687}"/>
                </a:ext>
              </a:extLst>
            </p:cNvPr>
            <p:cNvSpPr/>
            <p:nvPr/>
          </p:nvSpPr>
          <p:spPr>
            <a:xfrm>
              <a:off x="1030552"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85" name="Google Shape;995;p3">
              <a:extLst>
                <a:ext uri="{FF2B5EF4-FFF2-40B4-BE49-F238E27FC236}">
                  <a16:creationId xmlns:a16="http://schemas.microsoft.com/office/drawing/2014/main" id="{267235F2-C2D5-2418-DCD6-E6E5C571748D}"/>
                </a:ext>
              </a:extLst>
            </p:cNvPr>
            <p:cNvSpPr/>
            <p:nvPr/>
          </p:nvSpPr>
          <p:spPr>
            <a:xfrm>
              <a:off x="1150060"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86" name="Google Shape;996;p3">
              <a:extLst>
                <a:ext uri="{FF2B5EF4-FFF2-40B4-BE49-F238E27FC236}">
                  <a16:creationId xmlns:a16="http://schemas.microsoft.com/office/drawing/2014/main" id="{26116526-B341-37BF-77C9-6503467CC4B8}"/>
                </a:ext>
              </a:extLst>
            </p:cNvPr>
            <p:cNvSpPr/>
            <p:nvPr/>
          </p:nvSpPr>
          <p:spPr>
            <a:xfrm>
              <a:off x="1269568"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87" name="Google Shape;997;p3">
              <a:extLst>
                <a:ext uri="{FF2B5EF4-FFF2-40B4-BE49-F238E27FC236}">
                  <a16:creationId xmlns:a16="http://schemas.microsoft.com/office/drawing/2014/main" id="{8F572F0A-C288-FFD2-E1DF-69A66AD37DDD}"/>
                </a:ext>
              </a:extLst>
            </p:cNvPr>
            <p:cNvSpPr/>
            <p:nvPr/>
          </p:nvSpPr>
          <p:spPr>
            <a:xfrm>
              <a:off x="1389077"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88" name="Google Shape;998;p3">
              <a:extLst>
                <a:ext uri="{FF2B5EF4-FFF2-40B4-BE49-F238E27FC236}">
                  <a16:creationId xmlns:a16="http://schemas.microsoft.com/office/drawing/2014/main" id="{7E5C029D-A375-BD51-8C6F-90328EF0002D}"/>
                </a:ext>
              </a:extLst>
            </p:cNvPr>
            <p:cNvSpPr/>
            <p:nvPr/>
          </p:nvSpPr>
          <p:spPr>
            <a:xfrm>
              <a:off x="1508585"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89" name="Google Shape;999;p3">
              <a:extLst>
                <a:ext uri="{FF2B5EF4-FFF2-40B4-BE49-F238E27FC236}">
                  <a16:creationId xmlns:a16="http://schemas.microsoft.com/office/drawing/2014/main" id="{DAD3BF76-1EA3-8B47-99CE-CC2D84780BBE}"/>
                </a:ext>
              </a:extLst>
            </p:cNvPr>
            <p:cNvSpPr/>
            <p:nvPr/>
          </p:nvSpPr>
          <p:spPr>
            <a:xfrm>
              <a:off x="1628093"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90" name="Google Shape;1000;p3">
              <a:extLst>
                <a:ext uri="{FF2B5EF4-FFF2-40B4-BE49-F238E27FC236}">
                  <a16:creationId xmlns:a16="http://schemas.microsoft.com/office/drawing/2014/main" id="{061953C8-9383-CCB9-1A08-7F8664B9AE7A}"/>
                </a:ext>
              </a:extLst>
            </p:cNvPr>
            <p:cNvSpPr/>
            <p:nvPr/>
          </p:nvSpPr>
          <p:spPr>
            <a:xfrm>
              <a:off x="1747601"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91" name="Google Shape;1001;p3">
              <a:extLst>
                <a:ext uri="{FF2B5EF4-FFF2-40B4-BE49-F238E27FC236}">
                  <a16:creationId xmlns:a16="http://schemas.microsoft.com/office/drawing/2014/main" id="{7BF0797A-3705-B990-F4DF-B4D6613FB0E2}"/>
                </a:ext>
              </a:extLst>
            </p:cNvPr>
            <p:cNvSpPr/>
            <p:nvPr/>
          </p:nvSpPr>
          <p:spPr>
            <a:xfrm>
              <a:off x="1867110"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92" name="Google Shape;1002;p3">
              <a:extLst>
                <a:ext uri="{FF2B5EF4-FFF2-40B4-BE49-F238E27FC236}">
                  <a16:creationId xmlns:a16="http://schemas.microsoft.com/office/drawing/2014/main" id="{9646150D-50AF-8B50-DE16-B487EA713C4E}"/>
                </a:ext>
              </a:extLst>
            </p:cNvPr>
            <p:cNvSpPr/>
            <p:nvPr/>
          </p:nvSpPr>
          <p:spPr>
            <a:xfrm>
              <a:off x="1986618"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93" name="Google Shape;1003;p3">
              <a:extLst>
                <a:ext uri="{FF2B5EF4-FFF2-40B4-BE49-F238E27FC236}">
                  <a16:creationId xmlns:a16="http://schemas.microsoft.com/office/drawing/2014/main" id="{A22FEFC3-57D6-53F8-B15A-429B255495AD}"/>
                </a:ext>
              </a:extLst>
            </p:cNvPr>
            <p:cNvSpPr/>
            <p:nvPr/>
          </p:nvSpPr>
          <p:spPr>
            <a:xfrm>
              <a:off x="2106126"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94" name="Google Shape;1004;p3">
              <a:extLst>
                <a:ext uri="{FF2B5EF4-FFF2-40B4-BE49-F238E27FC236}">
                  <a16:creationId xmlns:a16="http://schemas.microsoft.com/office/drawing/2014/main" id="{C4C49069-11C9-03B1-E85B-F4BB5E993BA5}"/>
                </a:ext>
              </a:extLst>
            </p:cNvPr>
            <p:cNvSpPr/>
            <p:nvPr/>
          </p:nvSpPr>
          <p:spPr>
            <a:xfrm>
              <a:off x="2225634"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95" name="Google Shape;1005;p3">
              <a:extLst>
                <a:ext uri="{FF2B5EF4-FFF2-40B4-BE49-F238E27FC236}">
                  <a16:creationId xmlns:a16="http://schemas.microsoft.com/office/drawing/2014/main" id="{1A32A69D-6F7D-5220-EBB1-99A9FE662799}"/>
                </a:ext>
              </a:extLst>
            </p:cNvPr>
            <p:cNvSpPr/>
            <p:nvPr/>
          </p:nvSpPr>
          <p:spPr>
            <a:xfrm>
              <a:off x="2345143"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96" name="Google Shape;1006;p3">
              <a:extLst>
                <a:ext uri="{FF2B5EF4-FFF2-40B4-BE49-F238E27FC236}">
                  <a16:creationId xmlns:a16="http://schemas.microsoft.com/office/drawing/2014/main" id="{379AAF9F-8520-6281-BA85-79C5BFFB3B58}"/>
                </a:ext>
              </a:extLst>
            </p:cNvPr>
            <p:cNvSpPr/>
            <p:nvPr/>
          </p:nvSpPr>
          <p:spPr>
            <a:xfrm>
              <a:off x="2464651"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97" name="Google Shape;1007;p3">
              <a:extLst>
                <a:ext uri="{FF2B5EF4-FFF2-40B4-BE49-F238E27FC236}">
                  <a16:creationId xmlns:a16="http://schemas.microsoft.com/office/drawing/2014/main" id="{463AE425-3484-EF32-7A3A-792078692D0E}"/>
                </a:ext>
              </a:extLst>
            </p:cNvPr>
            <p:cNvSpPr/>
            <p:nvPr/>
          </p:nvSpPr>
          <p:spPr>
            <a:xfrm>
              <a:off x="2584159"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98" name="Google Shape;1008;p3">
              <a:extLst>
                <a:ext uri="{FF2B5EF4-FFF2-40B4-BE49-F238E27FC236}">
                  <a16:creationId xmlns:a16="http://schemas.microsoft.com/office/drawing/2014/main" id="{CF5BDF2C-842B-1776-6085-F213632BAF47}"/>
                </a:ext>
              </a:extLst>
            </p:cNvPr>
            <p:cNvSpPr/>
            <p:nvPr/>
          </p:nvSpPr>
          <p:spPr>
            <a:xfrm>
              <a:off x="2703667"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99" name="Google Shape;1009;p3">
              <a:extLst>
                <a:ext uri="{FF2B5EF4-FFF2-40B4-BE49-F238E27FC236}">
                  <a16:creationId xmlns:a16="http://schemas.microsoft.com/office/drawing/2014/main" id="{A1099D16-BA48-6086-5D19-F950C89C394E}"/>
                </a:ext>
              </a:extLst>
            </p:cNvPr>
            <p:cNvSpPr/>
            <p:nvPr/>
          </p:nvSpPr>
          <p:spPr>
            <a:xfrm>
              <a:off x="2823176"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00" name="Google Shape;1010;p3">
              <a:extLst>
                <a:ext uri="{FF2B5EF4-FFF2-40B4-BE49-F238E27FC236}">
                  <a16:creationId xmlns:a16="http://schemas.microsoft.com/office/drawing/2014/main" id="{27F1E028-C092-1BC2-6F1B-EE3ECCB037B8}"/>
                </a:ext>
              </a:extLst>
            </p:cNvPr>
            <p:cNvSpPr/>
            <p:nvPr/>
          </p:nvSpPr>
          <p:spPr>
            <a:xfrm>
              <a:off x="2942684"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01" name="Google Shape;1011;p3">
              <a:extLst>
                <a:ext uri="{FF2B5EF4-FFF2-40B4-BE49-F238E27FC236}">
                  <a16:creationId xmlns:a16="http://schemas.microsoft.com/office/drawing/2014/main" id="{64A24A50-1F7F-3B8F-F1E6-793FF0FCF572}"/>
                </a:ext>
              </a:extLst>
            </p:cNvPr>
            <p:cNvSpPr/>
            <p:nvPr/>
          </p:nvSpPr>
          <p:spPr>
            <a:xfrm>
              <a:off x="3062192"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02" name="Google Shape;1012;p3">
              <a:extLst>
                <a:ext uri="{FF2B5EF4-FFF2-40B4-BE49-F238E27FC236}">
                  <a16:creationId xmlns:a16="http://schemas.microsoft.com/office/drawing/2014/main" id="{2AF4254B-E5F7-6E47-EE46-41C3940CFADE}"/>
                </a:ext>
              </a:extLst>
            </p:cNvPr>
            <p:cNvSpPr/>
            <p:nvPr/>
          </p:nvSpPr>
          <p:spPr>
            <a:xfrm>
              <a:off x="3181700"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03" name="Google Shape;1013;p3">
              <a:extLst>
                <a:ext uri="{FF2B5EF4-FFF2-40B4-BE49-F238E27FC236}">
                  <a16:creationId xmlns:a16="http://schemas.microsoft.com/office/drawing/2014/main" id="{8ED655A5-B14E-CE36-CF8F-CD491E406771}"/>
                </a:ext>
              </a:extLst>
            </p:cNvPr>
            <p:cNvSpPr/>
            <p:nvPr/>
          </p:nvSpPr>
          <p:spPr>
            <a:xfrm>
              <a:off x="3301209"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04" name="Google Shape;1014;p3">
              <a:extLst>
                <a:ext uri="{FF2B5EF4-FFF2-40B4-BE49-F238E27FC236}">
                  <a16:creationId xmlns:a16="http://schemas.microsoft.com/office/drawing/2014/main" id="{A635061D-2F55-DCE8-2EAC-9997B4E21D96}"/>
                </a:ext>
              </a:extLst>
            </p:cNvPr>
            <p:cNvSpPr/>
            <p:nvPr/>
          </p:nvSpPr>
          <p:spPr>
            <a:xfrm>
              <a:off x="3420717"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05" name="Google Shape;1015;p3">
              <a:extLst>
                <a:ext uri="{FF2B5EF4-FFF2-40B4-BE49-F238E27FC236}">
                  <a16:creationId xmlns:a16="http://schemas.microsoft.com/office/drawing/2014/main" id="{527BD706-CC20-C0C3-1CE5-8B7A3F58894A}"/>
                </a:ext>
              </a:extLst>
            </p:cNvPr>
            <p:cNvSpPr/>
            <p:nvPr/>
          </p:nvSpPr>
          <p:spPr>
            <a:xfrm>
              <a:off x="313503"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06" name="Google Shape;1016;p3">
              <a:extLst>
                <a:ext uri="{FF2B5EF4-FFF2-40B4-BE49-F238E27FC236}">
                  <a16:creationId xmlns:a16="http://schemas.microsoft.com/office/drawing/2014/main" id="{8261CCF1-55BD-3525-64EC-849796FB9B34}"/>
                </a:ext>
              </a:extLst>
            </p:cNvPr>
            <p:cNvSpPr/>
            <p:nvPr/>
          </p:nvSpPr>
          <p:spPr>
            <a:xfrm>
              <a:off x="433011"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07" name="Google Shape;1017;p3">
              <a:extLst>
                <a:ext uri="{FF2B5EF4-FFF2-40B4-BE49-F238E27FC236}">
                  <a16:creationId xmlns:a16="http://schemas.microsoft.com/office/drawing/2014/main" id="{9D569FDA-C3CC-4318-73AC-AE3611F8E84D}"/>
                </a:ext>
              </a:extLst>
            </p:cNvPr>
            <p:cNvSpPr/>
            <p:nvPr/>
          </p:nvSpPr>
          <p:spPr>
            <a:xfrm>
              <a:off x="552519"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08" name="Google Shape;1018;p3">
              <a:extLst>
                <a:ext uri="{FF2B5EF4-FFF2-40B4-BE49-F238E27FC236}">
                  <a16:creationId xmlns:a16="http://schemas.microsoft.com/office/drawing/2014/main" id="{22BC443C-4AC6-F568-08FB-C92C90C6A601}"/>
                </a:ext>
              </a:extLst>
            </p:cNvPr>
            <p:cNvSpPr/>
            <p:nvPr/>
          </p:nvSpPr>
          <p:spPr>
            <a:xfrm>
              <a:off x="672027"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09" name="Google Shape;1019;p3">
              <a:extLst>
                <a:ext uri="{FF2B5EF4-FFF2-40B4-BE49-F238E27FC236}">
                  <a16:creationId xmlns:a16="http://schemas.microsoft.com/office/drawing/2014/main" id="{D43DDBDB-42BF-21CB-C8E9-838264D3C726}"/>
                </a:ext>
              </a:extLst>
            </p:cNvPr>
            <p:cNvSpPr/>
            <p:nvPr/>
          </p:nvSpPr>
          <p:spPr>
            <a:xfrm>
              <a:off x="791536"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10" name="Google Shape;1020;p3">
              <a:extLst>
                <a:ext uri="{FF2B5EF4-FFF2-40B4-BE49-F238E27FC236}">
                  <a16:creationId xmlns:a16="http://schemas.microsoft.com/office/drawing/2014/main" id="{45F91F56-B472-83A1-1468-F3F271D6A6B5}"/>
                </a:ext>
              </a:extLst>
            </p:cNvPr>
            <p:cNvSpPr/>
            <p:nvPr/>
          </p:nvSpPr>
          <p:spPr>
            <a:xfrm>
              <a:off x="911044"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11" name="Google Shape;1021;p3">
              <a:extLst>
                <a:ext uri="{FF2B5EF4-FFF2-40B4-BE49-F238E27FC236}">
                  <a16:creationId xmlns:a16="http://schemas.microsoft.com/office/drawing/2014/main" id="{FFCAC4D6-3B67-3233-E461-F9EDA9D5C071}"/>
                </a:ext>
              </a:extLst>
            </p:cNvPr>
            <p:cNvSpPr/>
            <p:nvPr/>
          </p:nvSpPr>
          <p:spPr>
            <a:xfrm>
              <a:off x="1030552"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12" name="Google Shape;1022;p3">
              <a:extLst>
                <a:ext uri="{FF2B5EF4-FFF2-40B4-BE49-F238E27FC236}">
                  <a16:creationId xmlns:a16="http://schemas.microsoft.com/office/drawing/2014/main" id="{1880B7F3-E129-6526-AE8E-8D41A72F8BDA}"/>
                </a:ext>
              </a:extLst>
            </p:cNvPr>
            <p:cNvSpPr/>
            <p:nvPr/>
          </p:nvSpPr>
          <p:spPr>
            <a:xfrm>
              <a:off x="1150060"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13" name="Google Shape;1023;p3">
              <a:extLst>
                <a:ext uri="{FF2B5EF4-FFF2-40B4-BE49-F238E27FC236}">
                  <a16:creationId xmlns:a16="http://schemas.microsoft.com/office/drawing/2014/main" id="{A59735BB-3BC1-7A19-7352-9576E856E083}"/>
                </a:ext>
              </a:extLst>
            </p:cNvPr>
            <p:cNvSpPr/>
            <p:nvPr/>
          </p:nvSpPr>
          <p:spPr>
            <a:xfrm>
              <a:off x="1269568"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14" name="Google Shape;1024;p3">
              <a:extLst>
                <a:ext uri="{FF2B5EF4-FFF2-40B4-BE49-F238E27FC236}">
                  <a16:creationId xmlns:a16="http://schemas.microsoft.com/office/drawing/2014/main" id="{CA77CEAB-BCE7-D93C-4371-1584DCE339DF}"/>
                </a:ext>
              </a:extLst>
            </p:cNvPr>
            <p:cNvSpPr/>
            <p:nvPr/>
          </p:nvSpPr>
          <p:spPr>
            <a:xfrm>
              <a:off x="1389077"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15" name="Google Shape;1025;p3">
              <a:extLst>
                <a:ext uri="{FF2B5EF4-FFF2-40B4-BE49-F238E27FC236}">
                  <a16:creationId xmlns:a16="http://schemas.microsoft.com/office/drawing/2014/main" id="{8716F90A-4BB2-9D6D-C3AE-5126869FFF08}"/>
                </a:ext>
              </a:extLst>
            </p:cNvPr>
            <p:cNvSpPr/>
            <p:nvPr/>
          </p:nvSpPr>
          <p:spPr>
            <a:xfrm>
              <a:off x="1508585"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16" name="Google Shape;1026;p3">
              <a:extLst>
                <a:ext uri="{FF2B5EF4-FFF2-40B4-BE49-F238E27FC236}">
                  <a16:creationId xmlns:a16="http://schemas.microsoft.com/office/drawing/2014/main" id="{6385F215-4EF7-529D-6302-0E0DFEE2B3B7}"/>
                </a:ext>
              </a:extLst>
            </p:cNvPr>
            <p:cNvSpPr/>
            <p:nvPr/>
          </p:nvSpPr>
          <p:spPr>
            <a:xfrm>
              <a:off x="1628093"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17" name="Google Shape;1027;p3">
              <a:extLst>
                <a:ext uri="{FF2B5EF4-FFF2-40B4-BE49-F238E27FC236}">
                  <a16:creationId xmlns:a16="http://schemas.microsoft.com/office/drawing/2014/main" id="{A2F2B940-4187-63B6-9675-D9B52B6A6154}"/>
                </a:ext>
              </a:extLst>
            </p:cNvPr>
            <p:cNvSpPr/>
            <p:nvPr/>
          </p:nvSpPr>
          <p:spPr>
            <a:xfrm>
              <a:off x="1747601"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18" name="Google Shape;1028;p3">
              <a:extLst>
                <a:ext uri="{FF2B5EF4-FFF2-40B4-BE49-F238E27FC236}">
                  <a16:creationId xmlns:a16="http://schemas.microsoft.com/office/drawing/2014/main" id="{5AE5F913-34D9-BBDA-96FB-E2C786021D33}"/>
                </a:ext>
              </a:extLst>
            </p:cNvPr>
            <p:cNvSpPr/>
            <p:nvPr/>
          </p:nvSpPr>
          <p:spPr>
            <a:xfrm>
              <a:off x="1867110"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19" name="Google Shape;1029;p3">
              <a:extLst>
                <a:ext uri="{FF2B5EF4-FFF2-40B4-BE49-F238E27FC236}">
                  <a16:creationId xmlns:a16="http://schemas.microsoft.com/office/drawing/2014/main" id="{17737323-89FF-1ECF-6908-F91FC7ABAEB4}"/>
                </a:ext>
              </a:extLst>
            </p:cNvPr>
            <p:cNvSpPr/>
            <p:nvPr/>
          </p:nvSpPr>
          <p:spPr>
            <a:xfrm>
              <a:off x="1986618"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20" name="Google Shape;1030;p3">
              <a:extLst>
                <a:ext uri="{FF2B5EF4-FFF2-40B4-BE49-F238E27FC236}">
                  <a16:creationId xmlns:a16="http://schemas.microsoft.com/office/drawing/2014/main" id="{18D66843-F821-4BA2-2C3D-7ECF371FDD68}"/>
                </a:ext>
              </a:extLst>
            </p:cNvPr>
            <p:cNvSpPr/>
            <p:nvPr/>
          </p:nvSpPr>
          <p:spPr>
            <a:xfrm>
              <a:off x="2106126"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21" name="Google Shape;1031;p3">
              <a:extLst>
                <a:ext uri="{FF2B5EF4-FFF2-40B4-BE49-F238E27FC236}">
                  <a16:creationId xmlns:a16="http://schemas.microsoft.com/office/drawing/2014/main" id="{DC216D20-489C-FBC8-4B4A-2FFFA6B6B356}"/>
                </a:ext>
              </a:extLst>
            </p:cNvPr>
            <p:cNvSpPr/>
            <p:nvPr/>
          </p:nvSpPr>
          <p:spPr>
            <a:xfrm>
              <a:off x="2225634"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22" name="Google Shape;1032;p3">
              <a:extLst>
                <a:ext uri="{FF2B5EF4-FFF2-40B4-BE49-F238E27FC236}">
                  <a16:creationId xmlns:a16="http://schemas.microsoft.com/office/drawing/2014/main" id="{DE2E27B5-91A7-27E7-0F86-505A89C93DDF}"/>
                </a:ext>
              </a:extLst>
            </p:cNvPr>
            <p:cNvSpPr/>
            <p:nvPr/>
          </p:nvSpPr>
          <p:spPr>
            <a:xfrm>
              <a:off x="2345143"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23" name="Google Shape;1033;p3">
              <a:extLst>
                <a:ext uri="{FF2B5EF4-FFF2-40B4-BE49-F238E27FC236}">
                  <a16:creationId xmlns:a16="http://schemas.microsoft.com/office/drawing/2014/main" id="{93241F73-8C39-2C6D-BADF-6787FF4C50EA}"/>
                </a:ext>
              </a:extLst>
            </p:cNvPr>
            <p:cNvSpPr/>
            <p:nvPr/>
          </p:nvSpPr>
          <p:spPr>
            <a:xfrm>
              <a:off x="2464651"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24" name="Google Shape;1034;p3">
              <a:extLst>
                <a:ext uri="{FF2B5EF4-FFF2-40B4-BE49-F238E27FC236}">
                  <a16:creationId xmlns:a16="http://schemas.microsoft.com/office/drawing/2014/main" id="{7DF5FA67-D06A-0F52-A759-8FF295C66484}"/>
                </a:ext>
              </a:extLst>
            </p:cNvPr>
            <p:cNvSpPr/>
            <p:nvPr/>
          </p:nvSpPr>
          <p:spPr>
            <a:xfrm>
              <a:off x="2584159"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25" name="Google Shape;1035;p3">
              <a:extLst>
                <a:ext uri="{FF2B5EF4-FFF2-40B4-BE49-F238E27FC236}">
                  <a16:creationId xmlns:a16="http://schemas.microsoft.com/office/drawing/2014/main" id="{0B44606C-34A2-22FE-BDDF-E5B27E46301F}"/>
                </a:ext>
              </a:extLst>
            </p:cNvPr>
            <p:cNvSpPr/>
            <p:nvPr/>
          </p:nvSpPr>
          <p:spPr>
            <a:xfrm>
              <a:off x="2703667"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26" name="Google Shape;1036;p3">
              <a:extLst>
                <a:ext uri="{FF2B5EF4-FFF2-40B4-BE49-F238E27FC236}">
                  <a16:creationId xmlns:a16="http://schemas.microsoft.com/office/drawing/2014/main" id="{2EE0F3D9-3DB0-8F6D-A6F5-B5D5625CBD5F}"/>
                </a:ext>
              </a:extLst>
            </p:cNvPr>
            <p:cNvSpPr/>
            <p:nvPr/>
          </p:nvSpPr>
          <p:spPr>
            <a:xfrm>
              <a:off x="2823176"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27" name="Google Shape;1037;p3">
              <a:extLst>
                <a:ext uri="{FF2B5EF4-FFF2-40B4-BE49-F238E27FC236}">
                  <a16:creationId xmlns:a16="http://schemas.microsoft.com/office/drawing/2014/main" id="{96E31CDD-639A-31E3-4F08-B166252E847C}"/>
                </a:ext>
              </a:extLst>
            </p:cNvPr>
            <p:cNvSpPr/>
            <p:nvPr/>
          </p:nvSpPr>
          <p:spPr>
            <a:xfrm>
              <a:off x="2942684"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28" name="Google Shape;1038;p3">
              <a:extLst>
                <a:ext uri="{FF2B5EF4-FFF2-40B4-BE49-F238E27FC236}">
                  <a16:creationId xmlns:a16="http://schemas.microsoft.com/office/drawing/2014/main" id="{3B3B22CE-9444-4B43-3E4F-585BCCE8932B}"/>
                </a:ext>
              </a:extLst>
            </p:cNvPr>
            <p:cNvSpPr/>
            <p:nvPr/>
          </p:nvSpPr>
          <p:spPr>
            <a:xfrm>
              <a:off x="3062192"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29" name="Google Shape;1039;p3">
              <a:extLst>
                <a:ext uri="{FF2B5EF4-FFF2-40B4-BE49-F238E27FC236}">
                  <a16:creationId xmlns:a16="http://schemas.microsoft.com/office/drawing/2014/main" id="{3E231909-C0E1-153F-D880-7D8D7A7505F8}"/>
                </a:ext>
              </a:extLst>
            </p:cNvPr>
            <p:cNvSpPr/>
            <p:nvPr/>
          </p:nvSpPr>
          <p:spPr>
            <a:xfrm>
              <a:off x="3181700"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30" name="Google Shape;1040;p3">
              <a:extLst>
                <a:ext uri="{FF2B5EF4-FFF2-40B4-BE49-F238E27FC236}">
                  <a16:creationId xmlns:a16="http://schemas.microsoft.com/office/drawing/2014/main" id="{FA9B735A-DFDB-08F7-444B-9AF179F10E5C}"/>
                </a:ext>
              </a:extLst>
            </p:cNvPr>
            <p:cNvSpPr/>
            <p:nvPr/>
          </p:nvSpPr>
          <p:spPr>
            <a:xfrm>
              <a:off x="3301209"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31" name="Google Shape;1041;p3">
              <a:extLst>
                <a:ext uri="{FF2B5EF4-FFF2-40B4-BE49-F238E27FC236}">
                  <a16:creationId xmlns:a16="http://schemas.microsoft.com/office/drawing/2014/main" id="{69C1334F-286F-5FE6-6247-0ECF37E4066C}"/>
                </a:ext>
              </a:extLst>
            </p:cNvPr>
            <p:cNvSpPr/>
            <p:nvPr/>
          </p:nvSpPr>
          <p:spPr>
            <a:xfrm>
              <a:off x="3420717"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32" name="Google Shape;1042;p3">
              <a:extLst>
                <a:ext uri="{FF2B5EF4-FFF2-40B4-BE49-F238E27FC236}">
                  <a16:creationId xmlns:a16="http://schemas.microsoft.com/office/drawing/2014/main" id="{BD6F4EA5-5769-3FF3-AF3E-8CF15471512C}"/>
                </a:ext>
              </a:extLst>
            </p:cNvPr>
            <p:cNvSpPr/>
            <p:nvPr/>
          </p:nvSpPr>
          <p:spPr>
            <a:xfrm>
              <a:off x="313503"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33" name="Google Shape;1043;p3">
              <a:extLst>
                <a:ext uri="{FF2B5EF4-FFF2-40B4-BE49-F238E27FC236}">
                  <a16:creationId xmlns:a16="http://schemas.microsoft.com/office/drawing/2014/main" id="{D31D4150-FA96-1F9C-AA94-3F451B8D6B16}"/>
                </a:ext>
              </a:extLst>
            </p:cNvPr>
            <p:cNvSpPr/>
            <p:nvPr/>
          </p:nvSpPr>
          <p:spPr>
            <a:xfrm>
              <a:off x="433011"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34" name="Google Shape;1044;p3">
              <a:extLst>
                <a:ext uri="{FF2B5EF4-FFF2-40B4-BE49-F238E27FC236}">
                  <a16:creationId xmlns:a16="http://schemas.microsoft.com/office/drawing/2014/main" id="{4ED2E0A3-0D35-475A-F1E7-2D3955FF8001}"/>
                </a:ext>
              </a:extLst>
            </p:cNvPr>
            <p:cNvSpPr/>
            <p:nvPr/>
          </p:nvSpPr>
          <p:spPr>
            <a:xfrm>
              <a:off x="552519"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35" name="Google Shape;1045;p3">
              <a:extLst>
                <a:ext uri="{FF2B5EF4-FFF2-40B4-BE49-F238E27FC236}">
                  <a16:creationId xmlns:a16="http://schemas.microsoft.com/office/drawing/2014/main" id="{B743AC74-DFF2-74FE-2DE5-7F115B261E57}"/>
                </a:ext>
              </a:extLst>
            </p:cNvPr>
            <p:cNvSpPr/>
            <p:nvPr/>
          </p:nvSpPr>
          <p:spPr>
            <a:xfrm>
              <a:off x="672027"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36" name="Google Shape;1046;p3">
              <a:extLst>
                <a:ext uri="{FF2B5EF4-FFF2-40B4-BE49-F238E27FC236}">
                  <a16:creationId xmlns:a16="http://schemas.microsoft.com/office/drawing/2014/main" id="{D028B12A-AEB3-30D4-8339-7743241C87D3}"/>
                </a:ext>
              </a:extLst>
            </p:cNvPr>
            <p:cNvSpPr/>
            <p:nvPr/>
          </p:nvSpPr>
          <p:spPr>
            <a:xfrm>
              <a:off x="791536"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37" name="Google Shape;1047;p3">
              <a:extLst>
                <a:ext uri="{FF2B5EF4-FFF2-40B4-BE49-F238E27FC236}">
                  <a16:creationId xmlns:a16="http://schemas.microsoft.com/office/drawing/2014/main" id="{87D68C4F-1DCE-0B10-B5B7-1F7D20CF7BE1}"/>
                </a:ext>
              </a:extLst>
            </p:cNvPr>
            <p:cNvSpPr/>
            <p:nvPr/>
          </p:nvSpPr>
          <p:spPr>
            <a:xfrm>
              <a:off x="911044"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38" name="Google Shape;1048;p3">
              <a:extLst>
                <a:ext uri="{FF2B5EF4-FFF2-40B4-BE49-F238E27FC236}">
                  <a16:creationId xmlns:a16="http://schemas.microsoft.com/office/drawing/2014/main" id="{B3E2CC9B-1066-B0B9-A62A-E257BE5F97C4}"/>
                </a:ext>
              </a:extLst>
            </p:cNvPr>
            <p:cNvSpPr/>
            <p:nvPr/>
          </p:nvSpPr>
          <p:spPr>
            <a:xfrm>
              <a:off x="1030552"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39" name="Google Shape;1049;p3">
              <a:extLst>
                <a:ext uri="{FF2B5EF4-FFF2-40B4-BE49-F238E27FC236}">
                  <a16:creationId xmlns:a16="http://schemas.microsoft.com/office/drawing/2014/main" id="{E31CC36F-6124-DF01-082F-40D9B6603CF0}"/>
                </a:ext>
              </a:extLst>
            </p:cNvPr>
            <p:cNvSpPr/>
            <p:nvPr/>
          </p:nvSpPr>
          <p:spPr>
            <a:xfrm>
              <a:off x="1150060"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40" name="Google Shape;1050;p3">
              <a:extLst>
                <a:ext uri="{FF2B5EF4-FFF2-40B4-BE49-F238E27FC236}">
                  <a16:creationId xmlns:a16="http://schemas.microsoft.com/office/drawing/2014/main" id="{9DD9EABB-FBB8-86B2-EA77-CDE7F84EE7AF}"/>
                </a:ext>
              </a:extLst>
            </p:cNvPr>
            <p:cNvSpPr/>
            <p:nvPr/>
          </p:nvSpPr>
          <p:spPr>
            <a:xfrm>
              <a:off x="1269568"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41" name="Google Shape;1051;p3">
              <a:extLst>
                <a:ext uri="{FF2B5EF4-FFF2-40B4-BE49-F238E27FC236}">
                  <a16:creationId xmlns:a16="http://schemas.microsoft.com/office/drawing/2014/main" id="{5B10494D-3757-5A03-2EEE-4992E9E680DF}"/>
                </a:ext>
              </a:extLst>
            </p:cNvPr>
            <p:cNvSpPr/>
            <p:nvPr/>
          </p:nvSpPr>
          <p:spPr>
            <a:xfrm>
              <a:off x="1389077"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42" name="Google Shape;1052;p3">
              <a:extLst>
                <a:ext uri="{FF2B5EF4-FFF2-40B4-BE49-F238E27FC236}">
                  <a16:creationId xmlns:a16="http://schemas.microsoft.com/office/drawing/2014/main" id="{27D17CEA-6B16-F79F-2D6F-7A3BBFA8798A}"/>
                </a:ext>
              </a:extLst>
            </p:cNvPr>
            <p:cNvSpPr/>
            <p:nvPr/>
          </p:nvSpPr>
          <p:spPr>
            <a:xfrm>
              <a:off x="1508585"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43" name="Google Shape;1053;p3">
              <a:extLst>
                <a:ext uri="{FF2B5EF4-FFF2-40B4-BE49-F238E27FC236}">
                  <a16:creationId xmlns:a16="http://schemas.microsoft.com/office/drawing/2014/main" id="{82FA8F6D-9ABA-1B22-706D-DD5553603961}"/>
                </a:ext>
              </a:extLst>
            </p:cNvPr>
            <p:cNvSpPr/>
            <p:nvPr/>
          </p:nvSpPr>
          <p:spPr>
            <a:xfrm>
              <a:off x="1628093"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44" name="Google Shape;1054;p3">
              <a:extLst>
                <a:ext uri="{FF2B5EF4-FFF2-40B4-BE49-F238E27FC236}">
                  <a16:creationId xmlns:a16="http://schemas.microsoft.com/office/drawing/2014/main" id="{7C2166EA-BF6E-CA55-1D2E-1142C4464043}"/>
                </a:ext>
              </a:extLst>
            </p:cNvPr>
            <p:cNvSpPr/>
            <p:nvPr/>
          </p:nvSpPr>
          <p:spPr>
            <a:xfrm>
              <a:off x="1747601"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45" name="Google Shape;1055;p3">
              <a:extLst>
                <a:ext uri="{FF2B5EF4-FFF2-40B4-BE49-F238E27FC236}">
                  <a16:creationId xmlns:a16="http://schemas.microsoft.com/office/drawing/2014/main" id="{6E4AD7B9-153D-E990-6497-C4A32CDB8468}"/>
                </a:ext>
              </a:extLst>
            </p:cNvPr>
            <p:cNvSpPr/>
            <p:nvPr/>
          </p:nvSpPr>
          <p:spPr>
            <a:xfrm>
              <a:off x="1867110"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46" name="Google Shape;1056;p3">
              <a:extLst>
                <a:ext uri="{FF2B5EF4-FFF2-40B4-BE49-F238E27FC236}">
                  <a16:creationId xmlns:a16="http://schemas.microsoft.com/office/drawing/2014/main" id="{1D49C350-A582-A5C8-42B3-6F8C1F8E6BAB}"/>
                </a:ext>
              </a:extLst>
            </p:cNvPr>
            <p:cNvSpPr/>
            <p:nvPr/>
          </p:nvSpPr>
          <p:spPr>
            <a:xfrm>
              <a:off x="1986618"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47" name="Google Shape;1057;p3">
              <a:extLst>
                <a:ext uri="{FF2B5EF4-FFF2-40B4-BE49-F238E27FC236}">
                  <a16:creationId xmlns:a16="http://schemas.microsoft.com/office/drawing/2014/main" id="{C91CD396-EBE2-3CEF-109E-2B20FCE19FCD}"/>
                </a:ext>
              </a:extLst>
            </p:cNvPr>
            <p:cNvSpPr/>
            <p:nvPr/>
          </p:nvSpPr>
          <p:spPr>
            <a:xfrm>
              <a:off x="2106126"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48" name="Google Shape;1058;p3">
              <a:extLst>
                <a:ext uri="{FF2B5EF4-FFF2-40B4-BE49-F238E27FC236}">
                  <a16:creationId xmlns:a16="http://schemas.microsoft.com/office/drawing/2014/main" id="{90439397-6398-BA60-78C3-803CEFE54E02}"/>
                </a:ext>
              </a:extLst>
            </p:cNvPr>
            <p:cNvSpPr/>
            <p:nvPr/>
          </p:nvSpPr>
          <p:spPr>
            <a:xfrm>
              <a:off x="2225634"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49" name="Google Shape;1059;p3">
              <a:extLst>
                <a:ext uri="{FF2B5EF4-FFF2-40B4-BE49-F238E27FC236}">
                  <a16:creationId xmlns:a16="http://schemas.microsoft.com/office/drawing/2014/main" id="{B033CE85-BC86-4462-7270-981CEE282DE0}"/>
                </a:ext>
              </a:extLst>
            </p:cNvPr>
            <p:cNvSpPr/>
            <p:nvPr/>
          </p:nvSpPr>
          <p:spPr>
            <a:xfrm>
              <a:off x="2345143"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50" name="Google Shape;1060;p3">
              <a:extLst>
                <a:ext uri="{FF2B5EF4-FFF2-40B4-BE49-F238E27FC236}">
                  <a16:creationId xmlns:a16="http://schemas.microsoft.com/office/drawing/2014/main" id="{A3D27AD8-61E3-1937-02D7-B37443AC5CD7}"/>
                </a:ext>
              </a:extLst>
            </p:cNvPr>
            <p:cNvSpPr/>
            <p:nvPr/>
          </p:nvSpPr>
          <p:spPr>
            <a:xfrm>
              <a:off x="2464651"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51" name="Google Shape;1061;p3">
              <a:extLst>
                <a:ext uri="{FF2B5EF4-FFF2-40B4-BE49-F238E27FC236}">
                  <a16:creationId xmlns:a16="http://schemas.microsoft.com/office/drawing/2014/main" id="{46AA3C38-85F0-9778-19D4-562C2B16155B}"/>
                </a:ext>
              </a:extLst>
            </p:cNvPr>
            <p:cNvSpPr/>
            <p:nvPr/>
          </p:nvSpPr>
          <p:spPr>
            <a:xfrm>
              <a:off x="2584159"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52" name="Google Shape;1062;p3">
              <a:extLst>
                <a:ext uri="{FF2B5EF4-FFF2-40B4-BE49-F238E27FC236}">
                  <a16:creationId xmlns:a16="http://schemas.microsoft.com/office/drawing/2014/main" id="{EE831F0B-1E05-A47E-C70C-3888260D85CE}"/>
                </a:ext>
              </a:extLst>
            </p:cNvPr>
            <p:cNvSpPr/>
            <p:nvPr/>
          </p:nvSpPr>
          <p:spPr>
            <a:xfrm>
              <a:off x="2703667"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53" name="Google Shape;1063;p3">
              <a:extLst>
                <a:ext uri="{FF2B5EF4-FFF2-40B4-BE49-F238E27FC236}">
                  <a16:creationId xmlns:a16="http://schemas.microsoft.com/office/drawing/2014/main" id="{86700692-DFC2-DAD2-65E8-6AC2C5743959}"/>
                </a:ext>
              </a:extLst>
            </p:cNvPr>
            <p:cNvSpPr/>
            <p:nvPr/>
          </p:nvSpPr>
          <p:spPr>
            <a:xfrm>
              <a:off x="2823176"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54" name="Google Shape;1064;p3">
              <a:extLst>
                <a:ext uri="{FF2B5EF4-FFF2-40B4-BE49-F238E27FC236}">
                  <a16:creationId xmlns:a16="http://schemas.microsoft.com/office/drawing/2014/main" id="{6A99056B-BA15-0FB1-3AA9-46AA7F9692EA}"/>
                </a:ext>
              </a:extLst>
            </p:cNvPr>
            <p:cNvSpPr/>
            <p:nvPr/>
          </p:nvSpPr>
          <p:spPr>
            <a:xfrm>
              <a:off x="2942684"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55" name="Google Shape;1065;p3">
              <a:extLst>
                <a:ext uri="{FF2B5EF4-FFF2-40B4-BE49-F238E27FC236}">
                  <a16:creationId xmlns:a16="http://schemas.microsoft.com/office/drawing/2014/main" id="{A63C42F2-E3AC-CEE9-B607-EA8AB2B37F3A}"/>
                </a:ext>
              </a:extLst>
            </p:cNvPr>
            <p:cNvSpPr/>
            <p:nvPr/>
          </p:nvSpPr>
          <p:spPr>
            <a:xfrm>
              <a:off x="3062192"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56" name="Google Shape;1066;p3">
              <a:extLst>
                <a:ext uri="{FF2B5EF4-FFF2-40B4-BE49-F238E27FC236}">
                  <a16:creationId xmlns:a16="http://schemas.microsoft.com/office/drawing/2014/main" id="{B127F038-9E7C-1336-F959-4DEFDF5C467F}"/>
                </a:ext>
              </a:extLst>
            </p:cNvPr>
            <p:cNvSpPr/>
            <p:nvPr/>
          </p:nvSpPr>
          <p:spPr>
            <a:xfrm>
              <a:off x="3181700"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57" name="Google Shape;1067;p3">
              <a:extLst>
                <a:ext uri="{FF2B5EF4-FFF2-40B4-BE49-F238E27FC236}">
                  <a16:creationId xmlns:a16="http://schemas.microsoft.com/office/drawing/2014/main" id="{F8ABC760-FB7A-6401-13D1-7FCBDEB7D359}"/>
                </a:ext>
              </a:extLst>
            </p:cNvPr>
            <p:cNvSpPr/>
            <p:nvPr/>
          </p:nvSpPr>
          <p:spPr>
            <a:xfrm>
              <a:off x="3301209"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58" name="Google Shape;1068;p3">
              <a:extLst>
                <a:ext uri="{FF2B5EF4-FFF2-40B4-BE49-F238E27FC236}">
                  <a16:creationId xmlns:a16="http://schemas.microsoft.com/office/drawing/2014/main" id="{8C1467A3-1343-5DAD-847B-B42289EE3785}"/>
                </a:ext>
              </a:extLst>
            </p:cNvPr>
            <p:cNvSpPr/>
            <p:nvPr/>
          </p:nvSpPr>
          <p:spPr>
            <a:xfrm>
              <a:off x="3420717"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sp>
        <p:nvSpPr>
          <p:cNvPr id="1062" name="Text Placeholder 1061">
            <a:extLst>
              <a:ext uri="{FF2B5EF4-FFF2-40B4-BE49-F238E27FC236}">
                <a16:creationId xmlns:a16="http://schemas.microsoft.com/office/drawing/2014/main" id="{DF16DA68-C608-7530-3CFC-EAD7B54E4EC4}"/>
              </a:ext>
            </a:extLst>
          </p:cNvPr>
          <p:cNvSpPr>
            <a:spLocks noGrp="1"/>
          </p:cNvSpPr>
          <p:nvPr>
            <p:ph type="body" sz="quarter" idx="13"/>
          </p:nvPr>
        </p:nvSpPr>
        <p:spPr>
          <a:xfrm>
            <a:off x="4299757" y="1027176"/>
            <a:ext cx="5001980" cy="3203448"/>
          </a:xfrm>
        </p:spPr>
        <p:txBody>
          <a:bodyPr>
            <a:normAutofit/>
          </a:bodyPr>
          <a:lstStyle>
            <a:lvl1pPr marL="0" indent="0" algn="ctr">
              <a:buNone/>
              <a:defRPr sz="4386" b="1">
                <a:solidFill>
                  <a:srgbClr val="7897AB"/>
                </a:solidFill>
                <a:latin typeface="Nordique Inline" pitchFamily="2" charset="77"/>
                <a:ea typeface="Hiragino Kaku Gothic Std W8" panose="020B0800000000000000" pitchFamily="34" charset="-128"/>
                <a:cs typeface="Aharoni" panose="02010803020104030203" pitchFamily="2" charset="-79"/>
              </a:defRPr>
            </a:lvl1pPr>
            <a:lvl2pPr marL="371404" indent="0">
              <a:buNone/>
              <a:defRPr/>
            </a:lvl2pPr>
            <a:lvl3pPr marL="742808" indent="0">
              <a:buNone/>
              <a:defRPr/>
            </a:lvl3pPr>
            <a:lvl4pPr marL="1114211" indent="0">
              <a:buNone/>
              <a:defRPr/>
            </a:lvl4pPr>
            <a:lvl5pPr marL="1485615" indent="0">
              <a:buNone/>
              <a:defRPr/>
            </a:lvl5pPr>
          </a:lstStyle>
          <a:p>
            <a:pPr lvl="0"/>
            <a:r>
              <a:rPr lang="en-GB"/>
              <a:t>Click to edit Master text styles</a:t>
            </a:r>
          </a:p>
        </p:txBody>
      </p:sp>
      <p:sp>
        <p:nvSpPr>
          <p:cNvPr id="1063" name="Google Shape;14;p3">
            <a:extLst>
              <a:ext uri="{FF2B5EF4-FFF2-40B4-BE49-F238E27FC236}">
                <a16:creationId xmlns:a16="http://schemas.microsoft.com/office/drawing/2014/main" id="{8F923392-04DD-F682-34A2-180041F6EE0B}"/>
              </a:ext>
            </a:extLst>
          </p:cNvPr>
          <p:cNvSpPr txBox="1">
            <a:spLocks noGrp="1"/>
          </p:cNvSpPr>
          <p:nvPr>
            <p:ph type="subTitle" idx="1"/>
          </p:nvPr>
        </p:nvSpPr>
        <p:spPr>
          <a:xfrm>
            <a:off x="4311478" y="4824949"/>
            <a:ext cx="4130750" cy="609600"/>
          </a:xfrm>
          <a:prstGeom prst="rect">
            <a:avLst/>
          </a:prstGeom>
          <a:noFill/>
        </p:spPr>
        <p:txBody>
          <a:bodyPr spcFirstLastPara="1" wrap="square" lIns="0" tIns="0" rIns="0" bIns="0" anchor="t" anchorCtr="0">
            <a:noAutofit/>
          </a:bodyPr>
          <a:lstStyle>
            <a:lvl1pPr lvl="0" rtl="0">
              <a:lnSpc>
                <a:spcPct val="100000"/>
              </a:lnSpc>
              <a:spcBef>
                <a:spcPts val="0"/>
              </a:spcBef>
              <a:spcAft>
                <a:spcPts val="0"/>
              </a:spcAft>
              <a:buSzPts val="1400"/>
              <a:buNone/>
              <a:defRPr sz="13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GB"/>
              <a:t>Click to edit Master subtitle style</a:t>
            </a:r>
            <a:endParaRPr/>
          </a:p>
        </p:txBody>
      </p:sp>
      <p:pic>
        <p:nvPicPr>
          <p:cNvPr id="3" name="Picture 2" descr="Graphical user interface, text, application&#10;&#10;Description automatically generated">
            <a:extLst>
              <a:ext uri="{FF2B5EF4-FFF2-40B4-BE49-F238E27FC236}">
                <a16:creationId xmlns:a16="http://schemas.microsoft.com/office/drawing/2014/main" id="{8B667195-2B9A-A6EB-2138-0A666571CA4E}"/>
              </a:ext>
            </a:extLst>
          </p:cNvPr>
          <p:cNvPicPr>
            <a:picLocks noChangeAspect="1"/>
          </p:cNvPicPr>
          <p:nvPr/>
        </p:nvPicPr>
        <p:blipFill>
          <a:blip r:embed="rId2"/>
          <a:stretch>
            <a:fillRect/>
          </a:stretch>
        </p:blipFill>
        <p:spPr>
          <a:xfrm>
            <a:off x="8433652" y="38530"/>
            <a:ext cx="1462310" cy="497930"/>
          </a:xfrm>
          <a:prstGeom prst="rect">
            <a:avLst/>
          </a:prstGeom>
        </p:spPr>
      </p:pic>
      <p:grpSp>
        <p:nvGrpSpPr>
          <p:cNvPr id="2" name="Google Shape;26961;p50">
            <a:extLst>
              <a:ext uri="{FF2B5EF4-FFF2-40B4-BE49-F238E27FC236}">
                <a16:creationId xmlns:a16="http://schemas.microsoft.com/office/drawing/2014/main" id="{E1F8D391-F76F-28E8-7003-D7510D754E42}"/>
              </a:ext>
            </a:extLst>
          </p:cNvPr>
          <p:cNvGrpSpPr/>
          <p:nvPr/>
        </p:nvGrpSpPr>
        <p:grpSpPr>
          <a:xfrm>
            <a:off x="8842714" y="6500606"/>
            <a:ext cx="552644" cy="104645"/>
            <a:chOff x="3521300" y="154525"/>
            <a:chExt cx="1256175" cy="193500"/>
          </a:xfrm>
        </p:grpSpPr>
        <p:sp>
          <p:nvSpPr>
            <p:cNvPr id="1059" name="Google Shape;26962;p50">
              <a:extLst>
                <a:ext uri="{FF2B5EF4-FFF2-40B4-BE49-F238E27FC236}">
                  <a16:creationId xmlns:a16="http://schemas.microsoft.com/office/drawing/2014/main" id="{306399A3-B81C-EDFD-AEB6-9DEB540F4AFA}"/>
                </a:ext>
              </a:extLst>
            </p:cNvPr>
            <p:cNvSpPr/>
            <p:nvPr/>
          </p:nvSpPr>
          <p:spPr>
            <a:xfrm>
              <a:off x="3521300" y="154525"/>
              <a:ext cx="193500" cy="193500"/>
            </a:xfrm>
            <a:prstGeom prst="ellipse">
              <a:avLst/>
            </a:prstGeom>
            <a:solidFill>
              <a:srgbClr val="FDCE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60" name="Google Shape;26963;p50">
              <a:extLst>
                <a:ext uri="{FF2B5EF4-FFF2-40B4-BE49-F238E27FC236}">
                  <a16:creationId xmlns:a16="http://schemas.microsoft.com/office/drawing/2014/main" id="{05022CED-10A8-8893-0A81-E5795F70688D}"/>
                </a:ext>
              </a:extLst>
            </p:cNvPr>
            <p:cNvSpPr/>
            <p:nvPr/>
          </p:nvSpPr>
          <p:spPr>
            <a:xfrm>
              <a:off x="3875525" y="154525"/>
              <a:ext cx="193500" cy="193500"/>
            </a:xfrm>
            <a:prstGeom prst="ellipse">
              <a:avLst/>
            </a:prstGeom>
            <a:solidFill>
              <a:srgbClr val="D88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61" name="Google Shape;26964;p50">
              <a:extLst>
                <a:ext uri="{FF2B5EF4-FFF2-40B4-BE49-F238E27FC236}">
                  <a16:creationId xmlns:a16="http://schemas.microsoft.com/office/drawing/2014/main" id="{BDE8993E-7BED-1637-8BC4-BF345EF722BD}"/>
                </a:ext>
              </a:extLst>
            </p:cNvPr>
            <p:cNvSpPr/>
            <p:nvPr/>
          </p:nvSpPr>
          <p:spPr>
            <a:xfrm>
              <a:off x="4229750" y="154525"/>
              <a:ext cx="193500" cy="193500"/>
            </a:xfrm>
            <a:prstGeom prst="ellipse">
              <a:avLst/>
            </a:prstGeom>
            <a:solidFill>
              <a:srgbClr val="7897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64" name="Google Shape;26965;p50">
              <a:extLst>
                <a:ext uri="{FF2B5EF4-FFF2-40B4-BE49-F238E27FC236}">
                  <a16:creationId xmlns:a16="http://schemas.microsoft.com/office/drawing/2014/main" id="{9AE5DD2E-B241-114E-C327-9C1C68BC6097}"/>
                </a:ext>
              </a:extLst>
            </p:cNvPr>
            <p:cNvSpPr/>
            <p:nvPr/>
          </p:nvSpPr>
          <p:spPr>
            <a:xfrm>
              <a:off x="4583975" y="154525"/>
              <a:ext cx="193500" cy="193500"/>
            </a:xfrm>
            <a:prstGeom prst="ellipse">
              <a:avLst/>
            </a:prstGeom>
            <a:solidFill>
              <a:srgbClr val="655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spTree>
    <p:extLst>
      <p:ext uri="{BB962C8B-B14F-4D97-AF65-F5344CB8AC3E}">
        <p14:creationId xmlns:p14="http://schemas.microsoft.com/office/powerpoint/2010/main" val="905616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3_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235BA0B-87D1-56C8-0FAA-6BA5E548C0E7}"/>
              </a:ext>
            </a:extLst>
          </p:cNvPr>
          <p:cNvSpPr>
            <a:spLocks noGrp="1"/>
          </p:cNvSpPr>
          <p:nvPr>
            <p:ph type="sldNum" sz="quarter" idx="10"/>
          </p:nvPr>
        </p:nvSpPr>
        <p:spPr/>
        <p:txBody>
          <a:bodyPr/>
          <a:lstStyle/>
          <a:p>
            <a:pPr>
              <a:defRPr/>
            </a:pPr>
            <a:fld id="{16AB8E35-4FEE-4645-8491-CA028CB2F532}" type="slidenum">
              <a:rPr lang="en-GB" altLang="en-US" smtClean="0"/>
              <a:pPr>
                <a:defRPr/>
              </a:pPr>
              <a:t>‹#›</a:t>
            </a:fld>
            <a:endParaRPr lang="en-GB" altLang="en-US"/>
          </a:p>
        </p:txBody>
      </p:sp>
      <p:grpSp>
        <p:nvGrpSpPr>
          <p:cNvPr id="4" name="Google Shape;9980;p15">
            <a:extLst>
              <a:ext uri="{FF2B5EF4-FFF2-40B4-BE49-F238E27FC236}">
                <a16:creationId xmlns:a16="http://schemas.microsoft.com/office/drawing/2014/main" id="{A34B3D76-D1A1-3CAF-9D9E-6BD119AB56AC}"/>
              </a:ext>
            </a:extLst>
          </p:cNvPr>
          <p:cNvGrpSpPr/>
          <p:nvPr/>
        </p:nvGrpSpPr>
        <p:grpSpPr>
          <a:xfrm>
            <a:off x="339628" y="720006"/>
            <a:ext cx="9226542" cy="5418073"/>
            <a:chOff x="109200" y="76206"/>
            <a:chExt cx="8925600" cy="4258600"/>
          </a:xfrm>
          <a:solidFill>
            <a:srgbClr val="9D9D9D"/>
          </a:solidFill>
        </p:grpSpPr>
        <p:grpSp>
          <p:nvGrpSpPr>
            <p:cNvPr id="5" name="Google Shape;9981;p15">
              <a:extLst>
                <a:ext uri="{FF2B5EF4-FFF2-40B4-BE49-F238E27FC236}">
                  <a16:creationId xmlns:a16="http://schemas.microsoft.com/office/drawing/2014/main" id="{F1505070-E18B-D402-6CDA-E4EE9D201423}"/>
                </a:ext>
              </a:extLst>
            </p:cNvPr>
            <p:cNvGrpSpPr/>
            <p:nvPr/>
          </p:nvGrpSpPr>
          <p:grpSpPr>
            <a:xfrm>
              <a:off x="109200" y="76206"/>
              <a:ext cx="8925600" cy="33000"/>
              <a:chOff x="76200" y="76206"/>
              <a:chExt cx="8925600" cy="33000"/>
            </a:xfrm>
            <a:grpFill/>
          </p:grpSpPr>
          <p:sp>
            <p:nvSpPr>
              <p:cNvPr id="2780" name="Google Shape;9982;p15">
                <a:extLst>
                  <a:ext uri="{FF2B5EF4-FFF2-40B4-BE49-F238E27FC236}">
                    <a16:creationId xmlns:a16="http://schemas.microsoft.com/office/drawing/2014/main" id="{10476BAE-480D-AD79-96F0-E151C0FB3D87}"/>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81" name="Google Shape;9983;p15">
                <a:extLst>
                  <a:ext uri="{FF2B5EF4-FFF2-40B4-BE49-F238E27FC236}">
                    <a16:creationId xmlns:a16="http://schemas.microsoft.com/office/drawing/2014/main" id="{969CFE0C-DD72-50F9-11BC-77D1A0A8AF70}"/>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82" name="Google Shape;9984;p15">
                <a:extLst>
                  <a:ext uri="{FF2B5EF4-FFF2-40B4-BE49-F238E27FC236}">
                    <a16:creationId xmlns:a16="http://schemas.microsoft.com/office/drawing/2014/main" id="{B4611A7A-DE48-D6CC-3ABD-7573EA5DE6BA}"/>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83" name="Google Shape;9985;p15">
                <a:extLst>
                  <a:ext uri="{FF2B5EF4-FFF2-40B4-BE49-F238E27FC236}">
                    <a16:creationId xmlns:a16="http://schemas.microsoft.com/office/drawing/2014/main" id="{73552F0F-3A9B-7AD2-E2BF-216614CAB511}"/>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84" name="Google Shape;9986;p15">
                <a:extLst>
                  <a:ext uri="{FF2B5EF4-FFF2-40B4-BE49-F238E27FC236}">
                    <a16:creationId xmlns:a16="http://schemas.microsoft.com/office/drawing/2014/main" id="{1AFB94BB-3F2A-4D82-B5E3-09A8C7953C57}"/>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85" name="Google Shape;9987;p15">
                <a:extLst>
                  <a:ext uri="{FF2B5EF4-FFF2-40B4-BE49-F238E27FC236}">
                    <a16:creationId xmlns:a16="http://schemas.microsoft.com/office/drawing/2014/main" id="{C521227F-B518-6293-6AAA-06657574155F}"/>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86" name="Google Shape;9988;p15">
                <a:extLst>
                  <a:ext uri="{FF2B5EF4-FFF2-40B4-BE49-F238E27FC236}">
                    <a16:creationId xmlns:a16="http://schemas.microsoft.com/office/drawing/2014/main" id="{290D032F-6704-A9BC-5F5A-5A42D4BB00CB}"/>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87" name="Google Shape;9989;p15">
                <a:extLst>
                  <a:ext uri="{FF2B5EF4-FFF2-40B4-BE49-F238E27FC236}">
                    <a16:creationId xmlns:a16="http://schemas.microsoft.com/office/drawing/2014/main" id="{FDB8DD34-5FC9-AFD3-D1E5-B8B5BCF418D7}"/>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88" name="Google Shape;9990;p15">
                <a:extLst>
                  <a:ext uri="{FF2B5EF4-FFF2-40B4-BE49-F238E27FC236}">
                    <a16:creationId xmlns:a16="http://schemas.microsoft.com/office/drawing/2014/main" id="{3A690459-9356-E68A-B2CE-D62E08501296}"/>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89" name="Google Shape;9991;p15">
                <a:extLst>
                  <a:ext uri="{FF2B5EF4-FFF2-40B4-BE49-F238E27FC236}">
                    <a16:creationId xmlns:a16="http://schemas.microsoft.com/office/drawing/2014/main" id="{74FC58FB-3DA2-909B-2C4C-013A1CAC0A11}"/>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90" name="Google Shape;9992;p15">
                <a:extLst>
                  <a:ext uri="{FF2B5EF4-FFF2-40B4-BE49-F238E27FC236}">
                    <a16:creationId xmlns:a16="http://schemas.microsoft.com/office/drawing/2014/main" id="{9FB0B4C2-43C0-0EC2-4359-0F1D1B9DA37B}"/>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91" name="Google Shape;9993;p15">
                <a:extLst>
                  <a:ext uri="{FF2B5EF4-FFF2-40B4-BE49-F238E27FC236}">
                    <a16:creationId xmlns:a16="http://schemas.microsoft.com/office/drawing/2014/main" id="{578E43DB-3150-BF4C-07C8-65E12709CD87}"/>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92" name="Google Shape;9994;p15">
                <a:extLst>
                  <a:ext uri="{FF2B5EF4-FFF2-40B4-BE49-F238E27FC236}">
                    <a16:creationId xmlns:a16="http://schemas.microsoft.com/office/drawing/2014/main" id="{3D150876-B536-3ACB-5500-C071ED530BAB}"/>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93" name="Google Shape;9995;p15">
                <a:extLst>
                  <a:ext uri="{FF2B5EF4-FFF2-40B4-BE49-F238E27FC236}">
                    <a16:creationId xmlns:a16="http://schemas.microsoft.com/office/drawing/2014/main" id="{80FC13AA-05E3-1B19-7259-FE41EC11F8A2}"/>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94" name="Google Shape;9996;p15">
                <a:extLst>
                  <a:ext uri="{FF2B5EF4-FFF2-40B4-BE49-F238E27FC236}">
                    <a16:creationId xmlns:a16="http://schemas.microsoft.com/office/drawing/2014/main" id="{C85BA1A7-98AD-01A9-7FF5-73266B3737F5}"/>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95" name="Google Shape;9997;p15">
                <a:extLst>
                  <a:ext uri="{FF2B5EF4-FFF2-40B4-BE49-F238E27FC236}">
                    <a16:creationId xmlns:a16="http://schemas.microsoft.com/office/drawing/2014/main" id="{B62C9DD9-A2BF-B4DB-3052-F4B852279753}"/>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96" name="Google Shape;9998;p15">
                <a:extLst>
                  <a:ext uri="{FF2B5EF4-FFF2-40B4-BE49-F238E27FC236}">
                    <a16:creationId xmlns:a16="http://schemas.microsoft.com/office/drawing/2014/main" id="{D1D31B4E-1CBA-DB3D-AA0C-DD8A74CF21A5}"/>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97" name="Google Shape;9999;p15">
                <a:extLst>
                  <a:ext uri="{FF2B5EF4-FFF2-40B4-BE49-F238E27FC236}">
                    <a16:creationId xmlns:a16="http://schemas.microsoft.com/office/drawing/2014/main" id="{0E5C728D-9F32-A15B-AECB-DD527AF95894}"/>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98" name="Google Shape;10000;p15">
                <a:extLst>
                  <a:ext uri="{FF2B5EF4-FFF2-40B4-BE49-F238E27FC236}">
                    <a16:creationId xmlns:a16="http://schemas.microsoft.com/office/drawing/2014/main" id="{5E9C1AA4-02AC-F0C8-714E-04A8080BB60B}"/>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99" name="Google Shape;10001;p15">
                <a:extLst>
                  <a:ext uri="{FF2B5EF4-FFF2-40B4-BE49-F238E27FC236}">
                    <a16:creationId xmlns:a16="http://schemas.microsoft.com/office/drawing/2014/main" id="{8E034A31-3D33-7D4B-BFB4-D705796D015B}"/>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00" name="Google Shape;10002;p15">
                <a:extLst>
                  <a:ext uri="{FF2B5EF4-FFF2-40B4-BE49-F238E27FC236}">
                    <a16:creationId xmlns:a16="http://schemas.microsoft.com/office/drawing/2014/main" id="{B5A7C61D-A884-5D62-35C7-2B88A4C8440E}"/>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01" name="Google Shape;10003;p15">
                <a:extLst>
                  <a:ext uri="{FF2B5EF4-FFF2-40B4-BE49-F238E27FC236}">
                    <a16:creationId xmlns:a16="http://schemas.microsoft.com/office/drawing/2014/main" id="{94BD1A1B-374F-1BD2-A5FC-BA0A59666CCC}"/>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02" name="Google Shape;10004;p15">
                <a:extLst>
                  <a:ext uri="{FF2B5EF4-FFF2-40B4-BE49-F238E27FC236}">
                    <a16:creationId xmlns:a16="http://schemas.microsoft.com/office/drawing/2014/main" id="{D2077932-9CDC-7233-5005-53FF61EDDEB4}"/>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03" name="Google Shape;10005;p15">
                <a:extLst>
                  <a:ext uri="{FF2B5EF4-FFF2-40B4-BE49-F238E27FC236}">
                    <a16:creationId xmlns:a16="http://schemas.microsoft.com/office/drawing/2014/main" id="{1CF3E061-C660-5504-5559-5279FC5DE346}"/>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04" name="Google Shape;10006;p15">
                <a:extLst>
                  <a:ext uri="{FF2B5EF4-FFF2-40B4-BE49-F238E27FC236}">
                    <a16:creationId xmlns:a16="http://schemas.microsoft.com/office/drawing/2014/main" id="{70B1A646-5CE7-FD88-0795-EF4B4750FE5D}"/>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05" name="Google Shape;10007;p15">
                <a:extLst>
                  <a:ext uri="{FF2B5EF4-FFF2-40B4-BE49-F238E27FC236}">
                    <a16:creationId xmlns:a16="http://schemas.microsoft.com/office/drawing/2014/main" id="{977DE66E-7F1A-024A-151C-99895CB92DF5}"/>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06" name="Google Shape;10008;p15">
                <a:extLst>
                  <a:ext uri="{FF2B5EF4-FFF2-40B4-BE49-F238E27FC236}">
                    <a16:creationId xmlns:a16="http://schemas.microsoft.com/office/drawing/2014/main" id="{FADE14F3-4854-EC43-67F4-845C1938FA6C}"/>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07" name="Google Shape;10009;p15">
                <a:extLst>
                  <a:ext uri="{FF2B5EF4-FFF2-40B4-BE49-F238E27FC236}">
                    <a16:creationId xmlns:a16="http://schemas.microsoft.com/office/drawing/2014/main" id="{4925B60D-D2A5-FBFC-C0D3-156BB1B5ED1D}"/>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08" name="Google Shape;10010;p15">
                <a:extLst>
                  <a:ext uri="{FF2B5EF4-FFF2-40B4-BE49-F238E27FC236}">
                    <a16:creationId xmlns:a16="http://schemas.microsoft.com/office/drawing/2014/main" id="{FBC793DD-6DDC-731A-536D-9767670546AB}"/>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09" name="Google Shape;10011;p15">
                <a:extLst>
                  <a:ext uri="{FF2B5EF4-FFF2-40B4-BE49-F238E27FC236}">
                    <a16:creationId xmlns:a16="http://schemas.microsoft.com/office/drawing/2014/main" id="{56C3DAAA-B9E7-778F-04DF-E0A39F2196B6}"/>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10" name="Google Shape;10012;p15">
                <a:extLst>
                  <a:ext uri="{FF2B5EF4-FFF2-40B4-BE49-F238E27FC236}">
                    <a16:creationId xmlns:a16="http://schemas.microsoft.com/office/drawing/2014/main" id="{12468B68-F18A-12AD-46D0-A9B254C0432D}"/>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11" name="Google Shape;10013;p15">
                <a:extLst>
                  <a:ext uri="{FF2B5EF4-FFF2-40B4-BE49-F238E27FC236}">
                    <a16:creationId xmlns:a16="http://schemas.microsoft.com/office/drawing/2014/main" id="{1DC032CC-D530-67B6-16B1-3251FAA79750}"/>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12" name="Google Shape;10014;p15">
                <a:extLst>
                  <a:ext uri="{FF2B5EF4-FFF2-40B4-BE49-F238E27FC236}">
                    <a16:creationId xmlns:a16="http://schemas.microsoft.com/office/drawing/2014/main" id="{654E2674-49A2-41DB-931F-31CD2F7E67B7}"/>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13" name="Google Shape;10015;p15">
                <a:extLst>
                  <a:ext uri="{FF2B5EF4-FFF2-40B4-BE49-F238E27FC236}">
                    <a16:creationId xmlns:a16="http://schemas.microsoft.com/office/drawing/2014/main" id="{4917BC8A-513A-78EF-C863-37C63FCA8945}"/>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14" name="Google Shape;10016;p15">
                <a:extLst>
                  <a:ext uri="{FF2B5EF4-FFF2-40B4-BE49-F238E27FC236}">
                    <a16:creationId xmlns:a16="http://schemas.microsoft.com/office/drawing/2014/main" id="{1EEBDEEA-AF0E-C2A0-691A-548CBFE1DF8E}"/>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15" name="Google Shape;10017;p15">
                <a:extLst>
                  <a:ext uri="{FF2B5EF4-FFF2-40B4-BE49-F238E27FC236}">
                    <a16:creationId xmlns:a16="http://schemas.microsoft.com/office/drawing/2014/main" id="{1EF84E8F-7A28-1FF2-428B-8418CE001325}"/>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16" name="Google Shape;10018;p15">
                <a:extLst>
                  <a:ext uri="{FF2B5EF4-FFF2-40B4-BE49-F238E27FC236}">
                    <a16:creationId xmlns:a16="http://schemas.microsoft.com/office/drawing/2014/main" id="{C8E92633-0223-1CF4-2255-98CAFC63C94E}"/>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17" name="Google Shape;10019;p15">
                <a:extLst>
                  <a:ext uri="{FF2B5EF4-FFF2-40B4-BE49-F238E27FC236}">
                    <a16:creationId xmlns:a16="http://schemas.microsoft.com/office/drawing/2014/main" id="{47632937-BB7A-BD56-4EEB-CF39A6DEA984}"/>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18" name="Google Shape;10020;p15">
                <a:extLst>
                  <a:ext uri="{FF2B5EF4-FFF2-40B4-BE49-F238E27FC236}">
                    <a16:creationId xmlns:a16="http://schemas.microsoft.com/office/drawing/2014/main" id="{B96E5B0D-8A12-69FD-4974-249E6102E93C}"/>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19" name="Google Shape;10021;p15">
                <a:extLst>
                  <a:ext uri="{FF2B5EF4-FFF2-40B4-BE49-F238E27FC236}">
                    <a16:creationId xmlns:a16="http://schemas.microsoft.com/office/drawing/2014/main" id="{DFD74A90-44EA-C560-38A4-4E5D48AC55F3}"/>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20" name="Google Shape;10022;p15">
                <a:extLst>
                  <a:ext uri="{FF2B5EF4-FFF2-40B4-BE49-F238E27FC236}">
                    <a16:creationId xmlns:a16="http://schemas.microsoft.com/office/drawing/2014/main" id="{FEFF64E7-EF05-0BAA-DE13-872F8AA9DAED}"/>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21" name="Google Shape;10023;p15">
                <a:extLst>
                  <a:ext uri="{FF2B5EF4-FFF2-40B4-BE49-F238E27FC236}">
                    <a16:creationId xmlns:a16="http://schemas.microsoft.com/office/drawing/2014/main" id="{EF317D1E-7081-0EE0-274B-105A628A22AE}"/>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22" name="Google Shape;10024;p15">
                <a:extLst>
                  <a:ext uri="{FF2B5EF4-FFF2-40B4-BE49-F238E27FC236}">
                    <a16:creationId xmlns:a16="http://schemas.microsoft.com/office/drawing/2014/main" id="{40266764-45E7-EC15-6EA6-6F1FF51006B9}"/>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23" name="Google Shape;10025;p15">
                <a:extLst>
                  <a:ext uri="{FF2B5EF4-FFF2-40B4-BE49-F238E27FC236}">
                    <a16:creationId xmlns:a16="http://schemas.microsoft.com/office/drawing/2014/main" id="{040FB413-C2D3-DD99-EB09-812BDA1E2965}"/>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24" name="Google Shape;10026;p15">
                <a:extLst>
                  <a:ext uri="{FF2B5EF4-FFF2-40B4-BE49-F238E27FC236}">
                    <a16:creationId xmlns:a16="http://schemas.microsoft.com/office/drawing/2014/main" id="{46B19C7E-E784-F50D-40C3-25D33AC42378}"/>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25" name="Google Shape;10027;p15">
                <a:extLst>
                  <a:ext uri="{FF2B5EF4-FFF2-40B4-BE49-F238E27FC236}">
                    <a16:creationId xmlns:a16="http://schemas.microsoft.com/office/drawing/2014/main" id="{FF4449ED-6416-0A1E-1889-73726880F998}"/>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26" name="Google Shape;10028;p15">
                <a:extLst>
                  <a:ext uri="{FF2B5EF4-FFF2-40B4-BE49-F238E27FC236}">
                    <a16:creationId xmlns:a16="http://schemas.microsoft.com/office/drawing/2014/main" id="{75B40F75-AB20-E0B4-5E2F-0EB7330D8A49}"/>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27" name="Google Shape;10029;p15">
                <a:extLst>
                  <a:ext uri="{FF2B5EF4-FFF2-40B4-BE49-F238E27FC236}">
                    <a16:creationId xmlns:a16="http://schemas.microsoft.com/office/drawing/2014/main" id="{C660E995-F9EC-8205-069E-ECF0CAA93085}"/>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28" name="Google Shape;10030;p15">
                <a:extLst>
                  <a:ext uri="{FF2B5EF4-FFF2-40B4-BE49-F238E27FC236}">
                    <a16:creationId xmlns:a16="http://schemas.microsoft.com/office/drawing/2014/main" id="{9E83BFA1-9ADB-C50C-46B1-18E1D9769D9A}"/>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29" name="Google Shape;10031;p15">
                <a:extLst>
                  <a:ext uri="{FF2B5EF4-FFF2-40B4-BE49-F238E27FC236}">
                    <a16:creationId xmlns:a16="http://schemas.microsoft.com/office/drawing/2014/main" id="{4418D5EC-00A6-C4AD-D5B1-FBF9605D9A1B}"/>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30" name="Google Shape;10032;p15">
                <a:extLst>
                  <a:ext uri="{FF2B5EF4-FFF2-40B4-BE49-F238E27FC236}">
                    <a16:creationId xmlns:a16="http://schemas.microsoft.com/office/drawing/2014/main" id="{59EA5FCB-2131-4861-7A45-074C10DAD9FA}"/>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31" name="Google Shape;10033;p15">
                <a:extLst>
                  <a:ext uri="{FF2B5EF4-FFF2-40B4-BE49-F238E27FC236}">
                    <a16:creationId xmlns:a16="http://schemas.microsoft.com/office/drawing/2014/main" id="{D2ADCC65-B3B2-6A75-5D4C-8417B0C1345F}"/>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32" name="Google Shape;10034;p15">
                <a:extLst>
                  <a:ext uri="{FF2B5EF4-FFF2-40B4-BE49-F238E27FC236}">
                    <a16:creationId xmlns:a16="http://schemas.microsoft.com/office/drawing/2014/main" id="{4A3BACEA-519F-18E5-BD3F-AEC1B93E254E}"/>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33" name="Google Shape;10035;p15">
                <a:extLst>
                  <a:ext uri="{FF2B5EF4-FFF2-40B4-BE49-F238E27FC236}">
                    <a16:creationId xmlns:a16="http://schemas.microsoft.com/office/drawing/2014/main" id="{A76953B5-1846-B633-891A-B017CA3E8E86}"/>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34" name="Google Shape;10036;p15">
                <a:extLst>
                  <a:ext uri="{FF2B5EF4-FFF2-40B4-BE49-F238E27FC236}">
                    <a16:creationId xmlns:a16="http://schemas.microsoft.com/office/drawing/2014/main" id="{42CF2277-4D52-413E-C6DF-88B83918E5DB}"/>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35" name="Google Shape;10037;p15">
                <a:extLst>
                  <a:ext uri="{FF2B5EF4-FFF2-40B4-BE49-F238E27FC236}">
                    <a16:creationId xmlns:a16="http://schemas.microsoft.com/office/drawing/2014/main" id="{A9482BD6-49F2-4D14-F47C-FBCF14F30FF8}"/>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36" name="Google Shape;10038;p15">
                <a:extLst>
                  <a:ext uri="{FF2B5EF4-FFF2-40B4-BE49-F238E27FC236}">
                    <a16:creationId xmlns:a16="http://schemas.microsoft.com/office/drawing/2014/main" id="{4D721BB1-4CDC-DB2E-DF84-18EAC0BDB582}"/>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37" name="Google Shape;10039;p15">
                <a:extLst>
                  <a:ext uri="{FF2B5EF4-FFF2-40B4-BE49-F238E27FC236}">
                    <a16:creationId xmlns:a16="http://schemas.microsoft.com/office/drawing/2014/main" id="{90F7B593-9868-9649-670B-42EBCF011547}"/>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38" name="Google Shape;10040;p15">
                <a:extLst>
                  <a:ext uri="{FF2B5EF4-FFF2-40B4-BE49-F238E27FC236}">
                    <a16:creationId xmlns:a16="http://schemas.microsoft.com/office/drawing/2014/main" id="{35C0AA48-2D5F-476B-4AA2-5C42914A24DF}"/>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39" name="Google Shape;10041;p15">
                <a:extLst>
                  <a:ext uri="{FF2B5EF4-FFF2-40B4-BE49-F238E27FC236}">
                    <a16:creationId xmlns:a16="http://schemas.microsoft.com/office/drawing/2014/main" id="{7617E98E-23E5-5BF0-DC6B-C710915168DC}"/>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40" name="Google Shape;10042;p15">
                <a:extLst>
                  <a:ext uri="{FF2B5EF4-FFF2-40B4-BE49-F238E27FC236}">
                    <a16:creationId xmlns:a16="http://schemas.microsoft.com/office/drawing/2014/main" id="{97B93838-908E-2787-C65D-9D04C1E4B057}"/>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41" name="Google Shape;10043;p15">
                <a:extLst>
                  <a:ext uri="{FF2B5EF4-FFF2-40B4-BE49-F238E27FC236}">
                    <a16:creationId xmlns:a16="http://schemas.microsoft.com/office/drawing/2014/main" id="{7AACCED8-49CA-4A55-BD70-AC8EE559C6EA}"/>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42" name="Google Shape;10044;p15">
                <a:extLst>
                  <a:ext uri="{FF2B5EF4-FFF2-40B4-BE49-F238E27FC236}">
                    <a16:creationId xmlns:a16="http://schemas.microsoft.com/office/drawing/2014/main" id="{2DC081FE-EFB1-7E18-4807-7940BB2CF976}"/>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43" name="Google Shape;10045;p15">
                <a:extLst>
                  <a:ext uri="{FF2B5EF4-FFF2-40B4-BE49-F238E27FC236}">
                    <a16:creationId xmlns:a16="http://schemas.microsoft.com/office/drawing/2014/main" id="{3E00621B-0AB8-30D0-2D7A-D47F239A491B}"/>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44" name="Google Shape;10046;p15">
                <a:extLst>
                  <a:ext uri="{FF2B5EF4-FFF2-40B4-BE49-F238E27FC236}">
                    <a16:creationId xmlns:a16="http://schemas.microsoft.com/office/drawing/2014/main" id="{FF5DD82E-F288-DC6C-4221-95E0FE00907B}"/>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45" name="Google Shape;10047;p15">
                <a:extLst>
                  <a:ext uri="{FF2B5EF4-FFF2-40B4-BE49-F238E27FC236}">
                    <a16:creationId xmlns:a16="http://schemas.microsoft.com/office/drawing/2014/main" id="{2E3253C2-BE9D-9382-4E78-17A053B0641A}"/>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46" name="Google Shape;10048;p15">
                <a:extLst>
                  <a:ext uri="{FF2B5EF4-FFF2-40B4-BE49-F238E27FC236}">
                    <a16:creationId xmlns:a16="http://schemas.microsoft.com/office/drawing/2014/main" id="{146C1836-DEBB-02FC-FAE1-C2B4612B188F}"/>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47" name="Google Shape;10049;p15">
                <a:extLst>
                  <a:ext uri="{FF2B5EF4-FFF2-40B4-BE49-F238E27FC236}">
                    <a16:creationId xmlns:a16="http://schemas.microsoft.com/office/drawing/2014/main" id="{3A708CC8-7AD3-4B72-7EBA-A751E72C5BB5}"/>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48" name="Google Shape;10050;p15">
                <a:extLst>
                  <a:ext uri="{FF2B5EF4-FFF2-40B4-BE49-F238E27FC236}">
                    <a16:creationId xmlns:a16="http://schemas.microsoft.com/office/drawing/2014/main" id="{481C1596-F145-C213-3AC0-81F4C6F75B4A}"/>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49" name="Google Shape;10051;p15">
                <a:extLst>
                  <a:ext uri="{FF2B5EF4-FFF2-40B4-BE49-F238E27FC236}">
                    <a16:creationId xmlns:a16="http://schemas.microsoft.com/office/drawing/2014/main" id="{A7EAA57F-DE9C-6FF6-04F4-9F5C29C41080}"/>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50" name="Google Shape;10052;p15">
                <a:extLst>
                  <a:ext uri="{FF2B5EF4-FFF2-40B4-BE49-F238E27FC236}">
                    <a16:creationId xmlns:a16="http://schemas.microsoft.com/office/drawing/2014/main" id="{32F838B4-6B68-F55F-7216-124DAC5B4F60}"/>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51" name="Google Shape;10053;p15">
                <a:extLst>
                  <a:ext uri="{FF2B5EF4-FFF2-40B4-BE49-F238E27FC236}">
                    <a16:creationId xmlns:a16="http://schemas.microsoft.com/office/drawing/2014/main" id="{C95EAE05-01B3-B385-F589-F40E2E2BEB59}"/>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6" name="Google Shape;10054;p15">
              <a:extLst>
                <a:ext uri="{FF2B5EF4-FFF2-40B4-BE49-F238E27FC236}">
                  <a16:creationId xmlns:a16="http://schemas.microsoft.com/office/drawing/2014/main" id="{57822867-BA6E-BD93-1A02-74F18FE663DF}"/>
                </a:ext>
              </a:extLst>
            </p:cNvPr>
            <p:cNvGrpSpPr/>
            <p:nvPr/>
          </p:nvGrpSpPr>
          <p:grpSpPr>
            <a:xfrm>
              <a:off x="109200" y="187406"/>
              <a:ext cx="8925600" cy="33000"/>
              <a:chOff x="76200" y="76206"/>
              <a:chExt cx="8925600" cy="33000"/>
            </a:xfrm>
            <a:grpFill/>
          </p:grpSpPr>
          <p:sp>
            <p:nvSpPr>
              <p:cNvPr id="2708" name="Google Shape;10055;p15">
                <a:extLst>
                  <a:ext uri="{FF2B5EF4-FFF2-40B4-BE49-F238E27FC236}">
                    <a16:creationId xmlns:a16="http://schemas.microsoft.com/office/drawing/2014/main" id="{CEFEE274-531C-5BE3-2B93-FC7F0109671A}"/>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09" name="Google Shape;10056;p15">
                <a:extLst>
                  <a:ext uri="{FF2B5EF4-FFF2-40B4-BE49-F238E27FC236}">
                    <a16:creationId xmlns:a16="http://schemas.microsoft.com/office/drawing/2014/main" id="{541F890B-B91C-DAD3-D4A1-A232FE450B4B}"/>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10" name="Google Shape;10057;p15">
                <a:extLst>
                  <a:ext uri="{FF2B5EF4-FFF2-40B4-BE49-F238E27FC236}">
                    <a16:creationId xmlns:a16="http://schemas.microsoft.com/office/drawing/2014/main" id="{69D42485-36D9-B921-8553-2CE0362DE1F0}"/>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11" name="Google Shape;10058;p15">
                <a:extLst>
                  <a:ext uri="{FF2B5EF4-FFF2-40B4-BE49-F238E27FC236}">
                    <a16:creationId xmlns:a16="http://schemas.microsoft.com/office/drawing/2014/main" id="{6182FB54-134E-B6CC-489B-D51460B0678B}"/>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12" name="Google Shape;10059;p15">
                <a:extLst>
                  <a:ext uri="{FF2B5EF4-FFF2-40B4-BE49-F238E27FC236}">
                    <a16:creationId xmlns:a16="http://schemas.microsoft.com/office/drawing/2014/main" id="{69064E55-0937-54D8-6282-F4A5C371FBD5}"/>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13" name="Google Shape;10060;p15">
                <a:extLst>
                  <a:ext uri="{FF2B5EF4-FFF2-40B4-BE49-F238E27FC236}">
                    <a16:creationId xmlns:a16="http://schemas.microsoft.com/office/drawing/2014/main" id="{4CCBED71-C125-7612-1DF5-D58341220D32}"/>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14" name="Google Shape;10061;p15">
                <a:extLst>
                  <a:ext uri="{FF2B5EF4-FFF2-40B4-BE49-F238E27FC236}">
                    <a16:creationId xmlns:a16="http://schemas.microsoft.com/office/drawing/2014/main" id="{660AD837-A0E9-0C0F-01B0-90C6176CBECE}"/>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15" name="Google Shape;10062;p15">
                <a:extLst>
                  <a:ext uri="{FF2B5EF4-FFF2-40B4-BE49-F238E27FC236}">
                    <a16:creationId xmlns:a16="http://schemas.microsoft.com/office/drawing/2014/main" id="{8D91CEB3-4FC1-A06F-3C50-8398BCAB6235}"/>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16" name="Google Shape;10063;p15">
                <a:extLst>
                  <a:ext uri="{FF2B5EF4-FFF2-40B4-BE49-F238E27FC236}">
                    <a16:creationId xmlns:a16="http://schemas.microsoft.com/office/drawing/2014/main" id="{6BAF8A56-73A6-90B9-019B-E5EE2FDC415B}"/>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17" name="Google Shape;10064;p15">
                <a:extLst>
                  <a:ext uri="{FF2B5EF4-FFF2-40B4-BE49-F238E27FC236}">
                    <a16:creationId xmlns:a16="http://schemas.microsoft.com/office/drawing/2014/main" id="{72D550C2-AACC-E63C-551A-1826B914B74F}"/>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18" name="Google Shape;10065;p15">
                <a:extLst>
                  <a:ext uri="{FF2B5EF4-FFF2-40B4-BE49-F238E27FC236}">
                    <a16:creationId xmlns:a16="http://schemas.microsoft.com/office/drawing/2014/main" id="{4A74C9A5-0ED4-44F1-AB2E-54D984AB90C3}"/>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19" name="Google Shape;10066;p15">
                <a:extLst>
                  <a:ext uri="{FF2B5EF4-FFF2-40B4-BE49-F238E27FC236}">
                    <a16:creationId xmlns:a16="http://schemas.microsoft.com/office/drawing/2014/main" id="{E4CF0EC9-4881-EFB5-BC22-471FD9AA1F44}"/>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20" name="Google Shape;10067;p15">
                <a:extLst>
                  <a:ext uri="{FF2B5EF4-FFF2-40B4-BE49-F238E27FC236}">
                    <a16:creationId xmlns:a16="http://schemas.microsoft.com/office/drawing/2014/main" id="{8CF3AFE1-0AE9-039C-A9E0-82319940C5B7}"/>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21" name="Google Shape;10068;p15">
                <a:extLst>
                  <a:ext uri="{FF2B5EF4-FFF2-40B4-BE49-F238E27FC236}">
                    <a16:creationId xmlns:a16="http://schemas.microsoft.com/office/drawing/2014/main" id="{51F42668-59CD-C247-249E-9B15DAE8C536}"/>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22" name="Google Shape;10069;p15">
                <a:extLst>
                  <a:ext uri="{FF2B5EF4-FFF2-40B4-BE49-F238E27FC236}">
                    <a16:creationId xmlns:a16="http://schemas.microsoft.com/office/drawing/2014/main" id="{BE28936E-849A-EF47-037B-FA6B34E55220}"/>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23" name="Google Shape;10070;p15">
                <a:extLst>
                  <a:ext uri="{FF2B5EF4-FFF2-40B4-BE49-F238E27FC236}">
                    <a16:creationId xmlns:a16="http://schemas.microsoft.com/office/drawing/2014/main" id="{5465B7EE-5741-1379-0594-13008CEEF0EB}"/>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24" name="Google Shape;10071;p15">
                <a:extLst>
                  <a:ext uri="{FF2B5EF4-FFF2-40B4-BE49-F238E27FC236}">
                    <a16:creationId xmlns:a16="http://schemas.microsoft.com/office/drawing/2014/main" id="{2F7B7DE3-0E45-B869-2EB7-D3ADA571A4DD}"/>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25" name="Google Shape;10072;p15">
                <a:extLst>
                  <a:ext uri="{FF2B5EF4-FFF2-40B4-BE49-F238E27FC236}">
                    <a16:creationId xmlns:a16="http://schemas.microsoft.com/office/drawing/2014/main" id="{B8F1BBD5-BDF0-C600-315A-2A60981BF12C}"/>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26" name="Google Shape;10073;p15">
                <a:extLst>
                  <a:ext uri="{FF2B5EF4-FFF2-40B4-BE49-F238E27FC236}">
                    <a16:creationId xmlns:a16="http://schemas.microsoft.com/office/drawing/2014/main" id="{128CBA5A-D4BE-D526-9313-65588483E029}"/>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27" name="Google Shape;10074;p15">
                <a:extLst>
                  <a:ext uri="{FF2B5EF4-FFF2-40B4-BE49-F238E27FC236}">
                    <a16:creationId xmlns:a16="http://schemas.microsoft.com/office/drawing/2014/main" id="{C414247A-4C15-23A6-7A92-A5183CA1992E}"/>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28" name="Google Shape;10075;p15">
                <a:extLst>
                  <a:ext uri="{FF2B5EF4-FFF2-40B4-BE49-F238E27FC236}">
                    <a16:creationId xmlns:a16="http://schemas.microsoft.com/office/drawing/2014/main" id="{57C914AC-D7A6-038B-08EB-AD6C3046BA00}"/>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29" name="Google Shape;10076;p15">
                <a:extLst>
                  <a:ext uri="{FF2B5EF4-FFF2-40B4-BE49-F238E27FC236}">
                    <a16:creationId xmlns:a16="http://schemas.microsoft.com/office/drawing/2014/main" id="{FC1607C2-1BF8-EE97-AC38-6BE251CB039E}"/>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30" name="Google Shape;10077;p15">
                <a:extLst>
                  <a:ext uri="{FF2B5EF4-FFF2-40B4-BE49-F238E27FC236}">
                    <a16:creationId xmlns:a16="http://schemas.microsoft.com/office/drawing/2014/main" id="{F6051F48-33E9-2C09-BC7F-31F9D60188DB}"/>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31" name="Google Shape;10078;p15">
                <a:extLst>
                  <a:ext uri="{FF2B5EF4-FFF2-40B4-BE49-F238E27FC236}">
                    <a16:creationId xmlns:a16="http://schemas.microsoft.com/office/drawing/2014/main" id="{03431DD9-28EA-DB80-5F84-884C898C902E}"/>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32" name="Google Shape;10079;p15">
                <a:extLst>
                  <a:ext uri="{FF2B5EF4-FFF2-40B4-BE49-F238E27FC236}">
                    <a16:creationId xmlns:a16="http://schemas.microsoft.com/office/drawing/2014/main" id="{F428BD04-5F79-ADA8-0A9B-5D5787817129}"/>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33" name="Google Shape;10080;p15">
                <a:extLst>
                  <a:ext uri="{FF2B5EF4-FFF2-40B4-BE49-F238E27FC236}">
                    <a16:creationId xmlns:a16="http://schemas.microsoft.com/office/drawing/2014/main" id="{E45CFCDE-6189-BCB9-DC1A-47B2344FAEBD}"/>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34" name="Google Shape;10081;p15">
                <a:extLst>
                  <a:ext uri="{FF2B5EF4-FFF2-40B4-BE49-F238E27FC236}">
                    <a16:creationId xmlns:a16="http://schemas.microsoft.com/office/drawing/2014/main" id="{6E27C348-4F65-BA33-2608-AA5EED7FA488}"/>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35" name="Google Shape;10082;p15">
                <a:extLst>
                  <a:ext uri="{FF2B5EF4-FFF2-40B4-BE49-F238E27FC236}">
                    <a16:creationId xmlns:a16="http://schemas.microsoft.com/office/drawing/2014/main" id="{CE68FFCF-3880-FE82-B4F1-90E6F677E019}"/>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36" name="Google Shape;10083;p15">
                <a:extLst>
                  <a:ext uri="{FF2B5EF4-FFF2-40B4-BE49-F238E27FC236}">
                    <a16:creationId xmlns:a16="http://schemas.microsoft.com/office/drawing/2014/main" id="{E7E8668C-2DE9-C191-6235-9E512213FEE7}"/>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37" name="Google Shape;10084;p15">
                <a:extLst>
                  <a:ext uri="{FF2B5EF4-FFF2-40B4-BE49-F238E27FC236}">
                    <a16:creationId xmlns:a16="http://schemas.microsoft.com/office/drawing/2014/main" id="{52B19BD9-F1CE-C56F-B9CA-04DADE3D5936}"/>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38" name="Google Shape;10085;p15">
                <a:extLst>
                  <a:ext uri="{FF2B5EF4-FFF2-40B4-BE49-F238E27FC236}">
                    <a16:creationId xmlns:a16="http://schemas.microsoft.com/office/drawing/2014/main" id="{79D8641A-D804-70ED-8ADC-CA39ACE6501A}"/>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39" name="Google Shape;10086;p15">
                <a:extLst>
                  <a:ext uri="{FF2B5EF4-FFF2-40B4-BE49-F238E27FC236}">
                    <a16:creationId xmlns:a16="http://schemas.microsoft.com/office/drawing/2014/main" id="{7CE8582B-4E15-5147-09C6-59573D0DA4AD}"/>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40" name="Google Shape;10087;p15">
                <a:extLst>
                  <a:ext uri="{FF2B5EF4-FFF2-40B4-BE49-F238E27FC236}">
                    <a16:creationId xmlns:a16="http://schemas.microsoft.com/office/drawing/2014/main" id="{31B5626C-0A2D-BE5B-3AB5-C9E165114F56}"/>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41" name="Google Shape;10088;p15">
                <a:extLst>
                  <a:ext uri="{FF2B5EF4-FFF2-40B4-BE49-F238E27FC236}">
                    <a16:creationId xmlns:a16="http://schemas.microsoft.com/office/drawing/2014/main" id="{C679E7AF-0B7A-011D-363D-7DA2FCCA8758}"/>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42" name="Google Shape;10089;p15">
                <a:extLst>
                  <a:ext uri="{FF2B5EF4-FFF2-40B4-BE49-F238E27FC236}">
                    <a16:creationId xmlns:a16="http://schemas.microsoft.com/office/drawing/2014/main" id="{6A45E0B3-6EF7-B2E3-56EC-9043B295EBAC}"/>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43" name="Google Shape;10090;p15">
                <a:extLst>
                  <a:ext uri="{FF2B5EF4-FFF2-40B4-BE49-F238E27FC236}">
                    <a16:creationId xmlns:a16="http://schemas.microsoft.com/office/drawing/2014/main" id="{89F26A13-57E6-011B-EE16-0583EB4B43B8}"/>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44" name="Google Shape;10091;p15">
                <a:extLst>
                  <a:ext uri="{FF2B5EF4-FFF2-40B4-BE49-F238E27FC236}">
                    <a16:creationId xmlns:a16="http://schemas.microsoft.com/office/drawing/2014/main" id="{7D2E6EE7-079F-9AB7-F5F3-2947944F6511}"/>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45" name="Google Shape;10092;p15">
                <a:extLst>
                  <a:ext uri="{FF2B5EF4-FFF2-40B4-BE49-F238E27FC236}">
                    <a16:creationId xmlns:a16="http://schemas.microsoft.com/office/drawing/2014/main" id="{EA96B06F-42C4-EFD3-3EC6-DA06B026E39D}"/>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46" name="Google Shape;10093;p15">
                <a:extLst>
                  <a:ext uri="{FF2B5EF4-FFF2-40B4-BE49-F238E27FC236}">
                    <a16:creationId xmlns:a16="http://schemas.microsoft.com/office/drawing/2014/main" id="{553600F3-2C94-DFFA-1D1F-4CD7E00E1BAC}"/>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47" name="Google Shape;10094;p15">
                <a:extLst>
                  <a:ext uri="{FF2B5EF4-FFF2-40B4-BE49-F238E27FC236}">
                    <a16:creationId xmlns:a16="http://schemas.microsoft.com/office/drawing/2014/main" id="{A31D0A16-531A-6EEE-9578-51E7FE40C944}"/>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48" name="Google Shape;10095;p15">
                <a:extLst>
                  <a:ext uri="{FF2B5EF4-FFF2-40B4-BE49-F238E27FC236}">
                    <a16:creationId xmlns:a16="http://schemas.microsoft.com/office/drawing/2014/main" id="{553FB669-701B-F53B-5993-6057AECE4B3B}"/>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49" name="Google Shape;10096;p15">
                <a:extLst>
                  <a:ext uri="{FF2B5EF4-FFF2-40B4-BE49-F238E27FC236}">
                    <a16:creationId xmlns:a16="http://schemas.microsoft.com/office/drawing/2014/main" id="{ACEBA159-531E-117C-7DD1-951B5C6A4442}"/>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50" name="Google Shape;10097;p15">
                <a:extLst>
                  <a:ext uri="{FF2B5EF4-FFF2-40B4-BE49-F238E27FC236}">
                    <a16:creationId xmlns:a16="http://schemas.microsoft.com/office/drawing/2014/main" id="{D0AABA37-4636-7C0D-57EA-4F59FB6225DA}"/>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51" name="Google Shape;10098;p15">
                <a:extLst>
                  <a:ext uri="{FF2B5EF4-FFF2-40B4-BE49-F238E27FC236}">
                    <a16:creationId xmlns:a16="http://schemas.microsoft.com/office/drawing/2014/main" id="{3184C603-D0B3-91CB-D40E-CDB4705C1CF6}"/>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52" name="Google Shape;10099;p15">
                <a:extLst>
                  <a:ext uri="{FF2B5EF4-FFF2-40B4-BE49-F238E27FC236}">
                    <a16:creationId xmlns:a16="http://schemas.microsoft.com/office/drawing/2014/main" id="{F0CDBFDA-FEAB-A01C-D68F-BA6BB910B88A}"/>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53" name="Google Shape;10100;p15">
                <a:extLst>
                  <a:ext uri="{FF2B5EF4-FFF2-40B4-BE49-F238E27FC236}">
                    <a16:creationId xmlns:a16="http://schemas.microsoft.com/office/drawing/2014/main" id="{DB8A6B5A-AEC7-EF3F-E441-5513F7CEF6E9}"/>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54" name="Google Shape;10101;p15">
                <a:extLst>
                  <a:ext uri="{FF2B5EF4-FFF2-40B4-BE49-F238E27FC236}">
                    <a16:creationId xmlns:a16="http://schemas.microsoft.com/office/drawing/2014/main" id="{A6D9115F-D574-E375-C6C1-5251848BD5F4}"/>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55" name="Google Shape;10102;p15">
                <a:extLst>
                  <a:ext uri="{FF2B5EF4-FFF2-40B4-BE49-F238E27FC236}">
                    <a16:creationId xmlns:a16="http://schemas.microsoft.com/office/drawing/2014/main" id="{E30B144A-1943-CE99-C0A6-ADB32F8BE9AE}"/>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56" name="Google Shape;10103;p15">
                <a:extLst>
                  <a:ext uri="{FF2B5EF4-FFF2-40B4-BE49-F238E27FC236}">
                    <a16:creationId xmlns:a16="http://schemas.microsoft.com/office/drawing/2014/main" id="{99F5BB20-21D1-FDA4-732A-5902C6638D9C}"/>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57" name="Google Shape;10104;p15">
                <a:extLst>
                  <a:ext uri="{FF2B5EF4-FFF2-40B4-BE49-F238E27FC236}">
                    <a16:creationId xmlns:a16="http://schemas.microsoft.com/office/drawing/2014/main" id="{3B98176E-9D51-81F6-A2F3-5E11EA709E63}"/>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58" name="Google Shape;10105;p15">
                <a:extLst>
                  <a:ext uri="{FF2B5EF4-FFF2-40B4-BE49-F238E27FC236}">
                    <a16:creationId xmlns:a16="http://schemas.microsoft.com/office/drawing/2014/main" id="{DD96C3D4-B12B-4507-4840-A41D73399700}"/>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59" name="Google Shape;10106;p15">
                <a:extLst>
                  <a:ext uri="{FF2B5EF4-FFF2-40B4-BE49-F238E27FC236}">
                    <a16:creationId xmlns:a16="http://schemas.microsoft.com/office/drawing/2014/main" id="{C7FF59D1-5AC8-5D82-B2C7-BE1FA583D610}"/>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60" name="Google Shape;10107;p15">
                <a:extLst>
                  <a:ext uri="{FF2B5EF4-FFF2-40B4-BE49-F238E27FC236}">
                    <a16:creationId xmlns:a16="http://schemas.microsoft.com/office/drawing/2014/main" id="{7DE80E69-2B55-C8AF-EE9B-CF2C9C4A1498}"/>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61" name="Google Shape;10108;p15">
                <a:extLst>
                  <a:ext uri="{FF2B5EF4-FFF2-40B4-BE49-F238E27FC236}">
                    <a16:creationId xmlns:a16="http://schemas.microsoft.com/office/drawing/2014/main" id="{12684FCB-B3FF-FDFC-7C71-760E32032C8E}"/>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62" name="Google Shape;10109;p15">
                <a:extLst>
                  <a:ext uri="{FF2B5EF4-FFF2-40B4-BE49-F238E27FC236}">
                    <a16:creationId xmlns:a16="http://schemas.microsoft.com/office/drawing/2014/main" id="{3F9AE06C-8F1A-86F2-099F-AFFAB2137870}"/>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63" name="Google Shape;10110;p15">
                <a:extLst>
                  <a:ext uri="{FF2B5EF4-FFF2-40B4-BE49-F238E27FC236}">
                    <a16:creationId xmlns:a16="http://schemas.microsoft.com/office/drawing/2014/main" id="{7C08C714-9F58-4A00-8BEB-DE53D924F0C1}"/>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64" name="Google Shape;10111;p15">
                <a:extLst>
                  <a:ext uri="{FF2B5EF4-FFF2-40B4-BE49-F238E27FC236}">
                    <a16:creationId xmlns:a16="http://schemas.microsoft.com/office/drawing/2014/main" id="{7F3FB598-DD81-197C-FC31-86BC49010341}"/>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65" name="Google Shape;10112;p15">
                <a:extLst>
                  <a:ext uri="{FF2B5EF4-FFF2-40B4-BE49-F238E27FC236}">
                    <a16:creationId xmlns:a16="http://schemas.microsoft.com/office/drawing/2014/main" id="{665B74FE-5795-251A-9B8E-2E5DF1A934E1}"/>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66" name="Google Shape;10113;p15">
                <a:extLst>
                  <a:ext uri="{FF2B5EF4-FFF2-40B4-BE49-F238E27FC236}">
                    <a16:creationId xmlns:a16="http://schemas.microsoft.com/office/drawing/2014/main" id="{156321B6-B429-AD70-C196-DE30DBCDD6A3}"/>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67" name="Google Shape;10114;p15">
                <a:extLst>
                  <a:ext uri="{FF2B5EF4-FFF2-40B4-BE49-F238E27FC236}">
                    <a16:creationId xmlns:a16="http://schemas.microsoft.com/office/drawing/2014/main" id="{F9CE6108-B4C5-B121-E24C-A4B6072A5304}"/>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68" name="Google Shape;10115;p15">
                <a:extLst>
                  <a:ext uri="{FF2B5EF4-FFF2-40B4-BE49-F238E27FC236}">
                    <a16:creationId xmlns:a16="http://schemas.microsoft.com/office/drawing/2014/main" id="{7C5468C7-68A9-2880-E565-EFAA3E8BBD51}"/>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69" name="Google Shape;10116;p15">
                <a:extLst>
                  <a:ext uri="{FF2B5EF4-FFF2-40B4-BE49-F238E27FC236}">
                    <a16:creationId xmlns:a16="http://schemas.microsoft.com/office/drawing/2014/main" id="{0EFA46E3-E4E6-3CE9-F60A-B25D05067705}"/>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70" name="Google Shape;10117;p15">
                <a:extLst>
                  <a:ext uri="{FF2B5EF4-FFF2-40B4-BE49-F238E27FC236}">
                    <a16:creationId xmlns:a16="http://schemas.microsoft.com/office/drawing/2014/main" id="{C44B3CF2-F2F3-10BE-2439-84EBD3BAD089}"/>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71" name="Google Shape;10118;p15">
                <a:extLst>
                  <a:ext uri="{FF2B5EF4-FFF2-40B4-BE49-F238E27FC236}">
                    <a16:creationId xmlns:a16="http://schemas.microsoft.com/office/drawing/2014/main" id="{9752CC2D-E604-8F1B-57A0-7F9A544A48A3}"/>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72" name="Google Shape;10119;p15">
                <a:extLst>
                  <a:ext uri="{FF2B5EF4-FFF2-40B4-BE49-F238E27FC236}">
                    <a16:creationId xmlns:a16="http://schemas.microsoft.com/office/drawing/2014/main" id="{699226C1-D506-636A-57C3-9D5AB4B95487}"/>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73" name="Google Shape;10120;p15">
                <a:extLst>
                  <a:ext uri="{FF2B5EF4-FFF2-40B4-BE49-F238E27FC236}">
                    <a16:creationId xmlns:a16="http://schemas.microsoft.com/office/drawing/2014/main" id="{7BCB7E50-9A5E-1849-CB8E-E62364499F65}"/>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74" name="Google Shape;10121;p15">
                <a:extLst>
                  <a:ext uri="{FF2B5EF4-FFF2-40B4-BE49-F238E27FC236}">
                    <a16:creationId xmlns:a16="http://schemas.microsoft.com/office/drawing/2014/main" id="{AEE876DF-5F18-B50B-2FAA-A27383739F78}"/>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75" name="Google Shape;10122;p15">
                <a:extLst>
                  <a:ext uri="{FF2B5EF4-FFF2-40B4-BE49-F238E27FC236}">
                    <a16:creationId xmlns:a16="http://schemas.microsoft.com/office/drawing/2014/main" id="{F3DBE5AC-A975-8276-21B6-8D8F0D4323B7}"/>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76" name="Google Shape;10123;p15">
                <a:extLst>
                  <a:ext uri="{FF2B5EF4-FFF2-40B4-BE49-F238E27FC236}">
                    <a16:creationId xmlns:a16="http://schemas.microsoft.com/office/drawing/2014/main" id="{9B36D52A-15C3-24E9-4D61-1043FF4CD159}"/>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77" name="Google Shape;10124;p15">
                <a:extLst>
                  <a:ext uri="{FF2B5EF4-FFF2-40B4-BE49-F238E27FC236}">
                    <a16:creationId xmlns:a16="http://schemas.microsoft.com/office/drawing/2014/main" id="{642F1A49-2EFC-52CE-1A1B-F57542D1F748}"/>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78" name="Google Shape;10125;p15">
                <a:extLst>
                  <a:ext uri="{FF2B5EF4-FFF2-40B4-BE49-F238E27FC236}">
                    <a16:creationId xmlns:a16="http://schemas.microsoft.com/office/drawing/2014/main" id="{1809BB16-C9D1-5819-3454-59CEA4512045}"/>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79" name="Google Shape;10126;p15">
                <a:extLst>
                  <a:ext uri="{FF2B5EF4-FFF2-40B4-BE49-F238E27FC236}">
                    <a16:creationId xmlns:a16="http://schemas.microsoft.com/office/drawing/2014/main" id="{8F707EEC-E7AD-1EA8-6571-9EA418B924B8}"/>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7" name="Google Shape;10127;p15">
              <a:extLst>
                <a:ext uri="{FF2B5EF4-FFF2-40B4-BE49-F238E27FC236}">
                  <a16:creationId xmlns:a16="http://schemas.microsoft.com/office/drawing/2014/main" id="{539C2F40-618C-D6CF-DF99-AF2DDC78E3CB}"/>
                </a:ext>
              </a:extLst>
            </p:cNvPr>
            <p:cNvGrpSpPr/>
            <p:nvPr/>
          </p:nvGrpSpPr>
          <p:grpSpPr>
            <a:xfrm>
              <a:off x="109200" y="298606"/>
              <a:ext cx="8925600" cy="33000"/>
              <a:chOff x="76200" y="76206"/>
              <a:chExt cx="8925600" cy="33000"/>
            </a:xfrm>
            <a:grpFill/>
          </p:grpSpPr>
          <p:sp>
            <p:nvSpPr>
              <p:cNvPr id="2636" name="Google Shape;10128;p15">
                <a:extLst>
                  <a:ext uri="{FF2B5EF4-FFF2-40B4-BE49-F238E27FC236}">
                    <a16:creationId xmlns:a16="http://schemas.microsoft.com/office/drawing/2014/main" id="{65CCD85C-0685-18FB-5D71-50D8D0E69B77}"/>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37" name="Google Shape;10129;p15">
                <a:extLst>
                  <a:ext uri="{FF2B5EF4-FFF2-40B4-BE49-F238E27FC236}">
                    <a16:creationId xmlns:a16="http://schemas.microsoft.com/office/drawing/2014/main" id="{E5F35B88-0A0D-B185-A6FF-90779E21FE05}"/>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38" name="Google Shape;10130;p15">
                <a:extLst>
                  <a:ext uri="{FF2B5EF4-FFF2-40B4-BE49-F238E27FC236}">
                    <a16:creationId xmlns:a16="http://schemas.microsoft.com/office/drawing/2014/main" id="{419B2CC8-35F8-1284-80DF-4F186FF49112}"/>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39" name="Google Shape;10131;p15">
                <a:extLst>
                  <a:ext uri="{FF2B5EF4-FFF2-40B4-BE49-F238E27FC236}">
                    <a16:creationId xmlns:a16="http://schemas.microsoft.com/office/drawing/2014/main" id="{5A113397-D313-C62C-B4FA-52EAB9F63D23}"/>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40" name="Google Shape;10132;p15">
                <a:extLst>
                  <a:ext uri="{FF2B5EF4-FFF2-40B4-BE49-F238E27FC236}">
                    <a16:creationId xmlns:a16="http://schemas.microsoft.com/office/drawing/2014/main" id="{D53D8F54-0DDC-EE1F-2745-F81D944B8D79}"/>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41" name="Google Shape;10133;p15">
                <a:extLst>
                  <a:ext uri="{FF2B5EF4-FFF2-40B4-BE49-F238E27FC236}">
                    <a16:creationId xmlns:a16="http://schemas.microsoft.com/office/drawing/2014/main" id="{D196545C-273C-0DA3-135A-6DA11A33EE27}"/>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42" name="Google Shape;10134;p15">
                <a:extLst>
                  <a:ext uri="{FF2B5EF4-FFF2-40B4-BE49-F238E27FC236}">
                    <a16:creationId xmlns:a16="http://schemas.microsoft.com/office/drawing/2014/main" id="{155F58EC-3960-4F43-3AE6-5D06A9276DDE}"/>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43" name="Google Shape;10135;p15">
                <a:extLst>
                  <a:ext uri="{FF2B5EF4-FFF2-40B4-BE49-F238E27FC236}">
                    <a16:creationId xmlns:a16="http://schemas.microsoft.com/office/drawing/2014/main" id="{A25BBD28-DD00-9BED-ED71-5B1CDFBD7D77}"/>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44" name="Google Shape;10136;p15">
                <a:extLst>
                  <a:ext uri="{FF2B5EF4-FFF2-40B4-BE49-F238E27FC236}">
                    <a16:creationId xmlns:a16="http://schemas.microsoft.com/office/drawing/2014/main" id="{380B76AD-A0CF-19E8-7BE5-F7743CFB829C}"/>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45" name="Google Shape;10137;p15">
                <a:extLst>
                  <a:ext uri="{FF2B5EF4-FFF2-40B4-BE49-F238E27FC236}">
                    <a16:creationId xmlns:a16="http://schemas.microsoft.com/office/drawing/2014/main" id="{7D79540D-6316-E6EE-3600-7F4DAF6CDA2B}"/>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46" name="Google Shape;10138;p15">
                <a:extLst>
                  <a:ext uri="{FF2B5EF4-FFF2-40B4-BE49-F238E27FC236}">
                    <a16:creationId xmlns:a16="http://schemas.microsoft.com/office/drawing/2014/main" id="{8CABC673-BCB2-AABD-46A7-A25B56DD3E6C}"/>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47" name="Google Shape;10139;p15">
                <a:extLst>
                  <a:ext uri="{FF2B5EF4-FFF2-40B4-BE49-F238E27FC236}">
                    <a16:creationId xmlns:a16="http://schemas.microsoft.com/office/drawing/2014/main" id="{D8722F99-F5A9-4345-6CBF-75F2015BA7A2}"/>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48" name="Google Shape;10140;p15">
                <a:extLst>
                  <a:ext uri="{FF2B5EF4-FFF2-40B4-BE49-F238E27FC236}">
                    <a16:creationId xmlns:a16="http://schemas.microsoft.com/office/drawing/2014/main" id="{BFFF9427-F795-50B4-BF91-4C990C5378F9}"/>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49" name="Google Shape;10141;p15">
                <a:extLst>
                  <a:ext uri="{FF2B5EF4-FFF2-40B4-BE49-F238E27FC236}">
                    <a16:creationId xmlns:a16="http://schemas.microsoft.com/office/drawing/2014/main" id="{6BA37AD9-C8B7-6569-F301-47CD0DEB1103}"/>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50" name="Google Shape;10142;p15">
                <a:extLst>
                  <a:ext uri="{FF2B5EF4-FFF2-40B4-BE49-F238E27FC236}">
                    <a16:creationId xmlns:a16="http://schemas.microsoft.com/office/drawing/2014/main" id="{5F0D1386-9D04-3EBA-D0B9-9DDC5BDCC212}"/>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51" name="Google Shape;10143;p15">
                <a:extLst>
                  <a:ext uri="{FF2B5EF4-FFF2-40B4-BE49-F238E27FC236}">
                    <a16:creationId xmlns:a16="http://schemas.microsoft.com/office/drawing/2014/main" id="{6725E5D1-E15B-3026-971E-47BFF94B897F}"/>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52" name="Google Shape;10144;p15">
                <a:extLst>
                  <a:ext uri="{FF2B5EF4-FFF2-40B4-BE49-F238E27FC236}">
                    <a16:creationId xmlns:a16="http://schemas.microsoft.com/office/drawing/2014/main" id="{E80292EC-89F9-0066-0BD9-C5122BF26263}"/>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53" name="Google Shape;10145;p15">
                <a:extLst>
                  <a:ext uri="{FF2B5EF4-FFF2-40B4-BE49-F238E27FC236}">
                    <a16:creationId xmlns:a16="http://schemas.microsoft.com/office/drawing/2014/main" id="{F909BC9A-C1F3-D2AB-A133-3AC14243382C}"/>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54" name="Google Shape;10146;p15">
                <a:extLst>
                  <a:ext uri="{FF2B5EF4-FFF2-40B4-BE49-F238E27FC236}">
                    <a16:creationId xmlns:a16="http://schemas.microsoft.com/office/drawing/2014/main" id="{29C31B58-DF80-0FA0-2D5C-09587DBD6F9F}"/>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55" name="Google Shape;10147;p15">
                <a:extLst>
                  <a:ext uri="{FF2B5EF4-FFF2-40B4-BE49-F238E27FC236}">
                    <a16:creationId xmlns:a16="http://schemas.microsoft.com/office/drawing/2014/main" id="{5F971520-AA6A-1B4B-BFC8-94802797911A}"/>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56" name="Google Shape;10148;p15">
                <a:extLst>
                  <a:ext uri="{FF2B5EF4-FFF2-40B4-BE49-F238E27FC236}">
                    <a16:creationId xmlns:a16="http://schemas.microsoft.com/office/drawing/2014/main" id="{50434E91-D8AE-8C8B-E195-4BF9755926C4}"/>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57" name="Google Shape;10149;p15">
                <a:extLst>
                  <a:ext uri="{FF2B5EF4-FFF2-40B4-BE49-F238E27FC236}">
                    <a16:creationId xmlns:a16="http://schemas.microsoft.com/office/drawing/2014/main" id="{817FC741-C96E-5C16-44FB-04FF51F205EC}"/>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58" name="Google Shape;10150;p15">
                <a:extLst>
                  <a:ext uri="{FF2B5EF4-FFF2-40B4-BE49-F238E27FC236}">
                    <a16:creationId xmlns:a16="http://schemas.microsoft.com/office/drawing/2014/main" id="{4E7C8F17-814B-5915-263D-F4DC7560A502}"/>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59" name="Google Shape;10151;p15">
                <a:extLst>
                  <a:ext uri="{FF2B5EF4-FFF2-40B4-BE49-F238E27FC236}">
                    <a16:creationId xmlns:a16="http://schemas.microsoft.com/office/drawing/2014/main" id="{D0B17A15-F2A5-69A1-A983-157BAE199174}"/>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60" name="Google Shape;10152;p15">
                <a:extLst>
                  <a:ext uri="{FF2B5EF4-FFF2-40B4-BE49-F238E27FC236}">
                    <a16:creationId xmlns:a16="http://schemas.microsoft.com/office/drawing/2014/main" id="{5C3FDA03-95D0-1DDA-1D7E-BDAE3526A535}"/>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61" name="Google Shape;10153;p15">
                <a:extLst>
                  <a:ext uri="{FF2B5EF4-FFF2-40B4-BE49-F238E27FC236}">
                    <a16:creationId xmlns:a16="http://schemas.microsoft.com/office/drawing/2014/main" id="{A9F4F5B5-99DE-6411-7417-3ABAD3ADB4A1}"/>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62" name="Google Shape;10154;p15">
                <a:extLst>
                  <a:ext uri="{FF2B5EF4-FFF2-40B4-BE49-F238E27FC236}">
                    <a16:creationId xmlns:a16="http://schemas.microsoft.com/office/drawing/2014/main" id="{3ACA2F03-0568-9F64-B3A4-C19EAC10881D}"/>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63" name="Google Shape;10155;p15">
                <a:extLst>
                  <a:ext uri="{FF2B5EF4-FFF2-40B4-BE49-F238E27FC236}">
                    <a16:creationId xmlns:a16="http://schemas.microsoft.com/office/drawing/2014/main" id="{5503A901-38A5-601A-0089-E2F7C2028E73}"/>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64" name="Google Shape;10156;p15">
                <a:extLst>
                  <a:ext uri="{FF2B5EF4-FFF2-40B4-BE49-F238E27FC236}">
                    <a16:creationId xmlns:a16="http://schemas.microsoft.com/office/drawing/2014/main" id="{2605D8C5-D1A8-A559-C5BB-A8A4F26AE239}"/>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65" name="Google Shape;10157;p15">
                <a:extLst>
                  <a:ext uri="{FF2B5EF4-FFF2-40B4-BE49-F238E27FC236}">
                    <a16:creationId xmlns:a16="http://schemas.microsoft.com/office/drawing/2014/main" id="{B81D68E6-8A49-761E-2BAB-CA2FCBCAB68A}"/>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66" name="Google Shape;10158;p15">
                <a:extLst>
                  <a:ext uri="{FF2B5EF4-FFF2-40B4-BE49-F238E27FC236}">
                    <a16:creationId xmlns:a16="http://schemas.microsoft.com/office/drawing/2014/main" id="{C686F153-2D41-FE5D-BBAB-AF52BDFE8CC5}"/>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67" name="Google Shape;10159;p15">
                <a:extLst>
                  <a:ext uri="{FF2B5EF4-FFF2-40B4-BE49-F238E27FC236}">
                    <a16:creationId xmlns:a16="http://schemas.microsoft.com/office/drawing/2014/main" id="{5AA9E47C-9C12-52AC-56E0-865F27D2DEA3}"/>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68" name="Google Shape;10160;p15">
                <a:extLst>
                  <a:ext uri="{FF2B5EF4-FFF2-40B4-BE49-F238E27FC236}">
                    <a16:creationId xmlns:a16="http://schemas.microsoft.com/office/drawing/2014/main" id="{2AF2019B-D4F4-EE6F-42D4-827BD6F5A083}"/>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69" name="Google Shape;10161;p15">
                <a:extLst>
                  <a:ext uri="{FF2B5EF4-FFF2-40B4-BE49-F238E27FC236}">
                    <a16:creationId xmlns:a16="http://schemas.microsoft.com/office/drawing/2014/main" id="{EC692CE4-7DEF-2429-F0FA-F83F9B473448}"/>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70" name="Google Shape;10162;p15">
                <a:extLst>
                  <a:ext uri="{FF2B5EF4-FFF2-40B4-BE49-F238E27FC236}">
                    <a16:creationId xmlns:a16="http://schemas.microsoft.com/office/drawing/2014/main" id="{5634DA37-E54A-D475-334C-D3A9E8EEB918}"/>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71" name="Google Shape;10163;p15">
                <a:extLst>
                  <a:ext uri="{FF2B5EF4-FFF2-40B4-BE49-F238E27FC236}">
                    <a16:creationId xmlns:a16="http://schemas.microsoft.com/office/drawing/2014/main" id="{C8067FDF-EDF0-91A2-DE66-69275499AA53}"/>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72" name="Google Shape;10164;p15">
                <a:extLst>
                  <a:ext uri="{FF2B5EF4-FFF2-40B4-BE49-F238E27FC236}">
                    <a16:creationId xmlns:a16="http://schemas.microsoft.com/office/drawing/2014/main" id="{A4D06A9E-940D-05B0-35B4-79CAEF0B54D6}"/>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73" name="Google Shape;10165;p15">
                <a:extLst>
                  <a:ext uri="{FF2B5EF4-FFF2-40B4-BE49-F238E27FC236}">
                    <a16:creationId xmlns:a16="http://schemas.microsoft.com/office/drawing/2014/main" id="{E6E73BEB-1BFA-6A40-0A39-E02025B16F76}"/>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74" name="Google Shape;10166;p15">
                <a:extLst>
                  <a:ext uri="{FF2B5EF4-FFF2-40B4-BE49-F238E27FC236}">
                    <a16:creationId xmlns:a16="http://schemas.microsoft.com/office/drawing/2014/main" id="{8CDA757A-C5E0-E4BE-0DF1-7BA58FCF172B}"/>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75" name="Google Shape;10167;p15">
                <a:extLst>
                  <a:ext uri="{FF2B5EF4-FFF2-40B4-BE49-F238E27FC236}">
                    <a16:creationId xmlns:a16="http://schemas.microsoft.com/office/drawing/2014/main" id="{48432617-2F2C-6C9A-0470-0A06AC4DD68F}"/>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76" name="Google Shape;10168;p15">
                <a:extLst>
                  <a:ext uri="{FF2B5EF4-FFF2-40B4-BE49-F238E27FC236}">
                    <a16:creationId xmlns:a16="http://schemas.microsoft.com/office/drawing/2014/main" id="{A0486E87-001D-060F-B09F-5D9B2BAECE96}"/>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77" name="Google Shape;10169;p15">
                <a:extLst>
                  <a:ext uri="{FF2B5EF4-FFF2-40B4-BE49-F238E27FC236}">
                    <a16:creationId xmlns:a16="http://schemas.microsoft.com/office/drawing/2014/main" id="{7C454947-F654-3DC7-F247-220CFCB790DA}"/>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78" name="Google Shape;10170;p15">
                <a:extLst>
                  <a:ext uri="{FF2B5EF4-FFF2-40B4-BE49-F238E27FC236}">
                    <a16:creationId xmlns:a16="http://schemas.microsoft.com/office/drawing/2014/main" id="{8C04F263-9D51-2320-EC62-6AC811D2844D}"/>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79" name="Google Shape;10171;p15">
                <a:extLst>
                  <a:ext uri="{FF2B5EF4-FFF2-40B4-BE49-F238E27FC236}">
                    <a16:creationId xmlns:a16="http://schemas.microsoft.com/office/drawing/2014/main" id="{CA7E6AA8-9583-EB2F-2AAC-FAE15E92DE66}"/>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80" name="Google Shape;10172;p15">
                <a:extLst>
                  <a:ext uri="{FF2B5EF4-FFF2-40B4-BE49-F238E27FC236}">
                    <a16:creationId xmlns:a16="http://schemas.microsoft.com/office/drawing/2014/main" id="{336ABF9B-0C02-8942-6774-F12ACBBCA080}"/>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81" name="Google Shape;10173;p15">
                <a:extLst>
                  <a:ext uri="{FF2B5EF4-FFF2-40B4-BE49-F238E27FC236}">
                    <a16:creationId xmlns:a16="http://schemas.microsoft.com/office/drawing/2014/main" id="{FE8AD02D-1774-ED8B-CA12-AA4D7ADE9B24}"/>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82" name="Google Shape;10174;p15">
                <a:extLst>
                  <a:ext uri="{FF2B5EF4-FFF2-40B4-BE49-F238E27FC236}">
                    <a16:creationId xmlns:a16="http://schemas.microsoft.com/office/drawing/2014/main" id="{7BC8BC95-8976-8E36-E08B-6A72EBC245D4}"/>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83" name="Google Shape;10175;p15">
                <a:extLst>
                  <a:ext uri="{FF2B5EF4-FFF2-40B4-BE49-F238E27FC236}">
                    <a16:creationId xmlns:a16="http://schemas.microsoft.com/office/drawing/2014/main" id="{DBD3B6FE-B1DE-798B-CF14-86E0905B9A4D}"/>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84" name="Google Shape;10176;p15">
                <a:extLst>
                  <a:ext uri="{FF2B5EF4-FFF2-40B4-BE49-F238E27FC236}">
                    <a16:creationId xmlns:a16="http://schemas.microsoft.com/office/drawing/2014/main" id="{67C4308D-0CD9-E275-3DB3-427A0679ADBB}"/>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85" name="Google Shape;10177;p15">
                <a:extLst>
                  <a:ext uri="{FF2B5EF4-FFF2-40B4-BE49-F238E27FC236}">
                    <a16:creationId xmlns:a16="http://schemas.microsoft.com/office/drawing/2014/main" id="{6C741126-6305-4D2B-3E4D-77C2D7BB2950}"/>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86" name="Google Shape;10178;p15">
                <a:extLst>
                  <a:ext uri="{FF2B5EF4-FFF2-40B4-BE49-F238E27FC236}">
                    <a16:creationId xmlns:a16="http://schemas.microsoft.com/office/drawing/2014/main" id="{6DD3FE8C-23F1-B6EB-412E-D8A8044E4800}"/>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87" name="Google Shape;10179;p15">
                <a:extLst>
                  <a:ext uri="{FF2B5EF4-FFF2-40B4-BE49-F238E27FC236}">
                    <a16:creationId xmlns:a16="http://schemas.microsoft.com/office/drawing/2014/main" id="{380EAFA8-37A0-EF07-B0FA-071F498E5417}"/>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88" name="Google Shape;10180;p15">
                <a:extLst>
                  <a:ext uri="{FF2B5EF4-FFF2-40B4-BE49-F238E27FC236}">
                    <a16:creationId xmlns:a16="http://schemas.microsoft.com/office/drawing/2014/main" id="{973912A8-5973-FE25-5230-382E2A15DB83}"/>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89" name="Google Shape;10181;p15">
                <a:extLst>
                  <a:ext uri="{FF2B5EF4-FFF2-40B4-BE49-F238E27FC236}">
                    <a16:creationId xmlns:a16="http://schemas.microsoft.com/office/drawing/2014/main" id="{5166E9D5-E96B-430E-D93D-69C20E49A53E}"/>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90" name="Google Shape;10182;p15">
                <a:extLst>
                  <a:ext uri="{FF2B5EF4-FFF2-40B4-BE49-F238E27FC236}">
                    <a16:creationId xmlns:a16="http://schemas.microsoft.com/office/drawing/2014/main" id="{C8C66661-F8EB-DDB1-2F6E-22FD8D726EA9}"/>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91" name="Google Shape;10183;p15">
                <a:extLst>
                  <a:ext uri="{FF2B5EF4-FFF2-40B4-BE49-F238E27FC236}">
                    <a16:creationId xmlns:a16="http://schemas.microsoft.com/office/drawing/2014/main" id="{65534ABD-74D0-C860-6468-E812ACEBEFFB}"/>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92" name="Google Shape;10184;p15">
                <a:extLst>
                  <a:ext uri="{FF2B5EF4-FFF2-40B4-BE49-F238E27FC236}">
                    <a16:creationId xmlns:a16="http://schemas.microsoft.com/office/drawing/2014/main" id="{DC3F545F-FC6A-D8A7-55B8-CB47233B5406}"/>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93" name="Google Shape;10185;p15">
                <a:extLst>
                  <a:ext uri="{FF2B5EF4-FFF2-40B4-BE49-F238E27FC236}">
                    <a16:creationId xmlns:a16="http://schemas.microsoft.com/office/drawing/2014/main" id="{9D298F6F-7356-4D29-5775-010CFB3F3A45}"/>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94" name="Google Shape;10186;p15">
                <a:extLst>
                  <a:ext uri="{FF2B5EF4-FFF2-40B4-BE49-F238E27FC236}">
                    <a16:creationId xmlns:a16="http://schemas.microsoft.com/office/drawing/2014/main" id="{83D09231-4E3D-307A-F25D-37F9DA4B55C8}"/>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95" name="Google Shape;10187;p15">
                <a:extLst>
                  <a:ext uri="{FF2B5EF4-FFF2-40B4-BE49-F238E27FC236}">
                    <a16:creationId xmlns:a16="http://schemas.microsoft.com/office/drawing/2014/main" id="{1C926ECB-00F0-C893-2690-3EDCC30CF4C1}"/>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96" name="Google Shape;10188;p15">
                <a:extLst>
                  <a:ext uri="{FF2B5EF4-FFF2-40B4-BE49-F238E27FC236}">
                    <a16:creationId xmlns:a16="http://schemas.microsoft.com/office/drawing/2014/main" id="{06BDB25C-5C95-AC49-BE0D-8C2F5C80287C}"/>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97" name="Google Shape;10189;p15">
                <a:extLst>
                  <a:ext uri="{FF2B5EF4-FFF2-40B4-BE49-F238E27FC236}">
                    <a16:creationId xmlns:a16="http://schemas.microsoft.com/office/drawing/2014/main" id="{1BD7BA9F-23EB-2B14-87F9-E748AA50B7BA}"/>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98" name="Google Shape;10190;p15">
                <a:extLst>
                  <a:ext uri="{FF2B5EF4-FFF2-40B4-BE49-F238E27FC236}">
                    <a16:creationId xmlns:a16="http://schemas.microsoft.com/office/drawing/2014/main" id="{C58D4243-1190-D911-321E-CEFB361ADB33}"/>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99" name="Google Shape;10191;p15">
                <a:extLst>
                  <a:ext uri="{FF2B5EF4-FFF2-40B4-BE49-F238E27FC236}">
                    <a16:creationId xmlns:a16="http://schemas.microsoft.com/office/drawing/2014/main" id="{FD1E2C55-B67F-701E-9D51-6337BF6654DE}"/>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00" name="Google Shape;10192;p15">
                <a:extLst>
                  <a:ext uri="{FF2B5EF4-FFF2-40B4-BE49-F238E27FC236}">
                    <a16:creationId xmlns:a16="http://schemas.microsoft.com/office/drawing/2014/main" id="{028A1013-3A9E-EC52-3E92-CDB028DA5DB2}"/>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01" name="Google Shape;10193;p15">
                <a:extLst>
                  <a:ext uri="{FF2B5EF4-FFF2-40B4-BE49-F238E27FC236}">
                    <a16:creationId xmlns:a16="http://schemas.microsoft.com/office/drawing/2014/main" id="{278524C3-6112-491D-6589-E312FF0B4168}"/>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02" name="Google Shape;10194;p15">
                <a:extLst>
                  <a:ext uri="{FF2B5EF4-FFF2-40B4-BE49-F238E27FC236}">
                    <a16:creationId xmlns:a16="http://schemas.microsoft.com/office/drawing/2014/main" id="{BAC6479A-2E61-D044-1059-6C995415C5DF}"/>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03" name="Google Shape;10195;p15">
                <a:extLst>
                  <a:ext uri="{FF2B5EF4-FFF2-40B4-BE49-F238E27FC236}">
                    <a16:creationId xmlns:a16="http://schemas.microsoft.com/office/drawing/2014/main" id="{FF51A889-BF4A-508E-06BC-7205A9CB0724}"/>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04" name="Google Shape;10196;p15">
                <a:extLst>
                  <a:ext uri="{FF2B5EF4-FFF2-40B4-BE49-F238E27FC236}">
                    <a16:creationId xmlns:a16="http://schemas.microsoft.com/office/drawing/2014/main" id="{998488E2-BC96-BFB8-5DDD-0F6A6E494A71}"/>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05" name="Google Shape;10197;p15">
                <a:extLst>
                  <a:ext uri="{FF2B5EF4-FFF2-40B4-BE49-F238E27FC236}">
                    <a16:creationId xmlns:a16="http://schemas.microsoft.com/office/drawing/2014/main" id="{38F60883-C3EC-2553-68E5-65055F4C7084}"/>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06" name="Google Shape;10198;p15">
                <a:extLst>
                  <a:ext uri="{FF2B5EF4-FFF2-40B4-BE49-F238E27FC236}">
                    <a16:creationId xmlns:a16="http://schemas.microsoft.com/office/drawing/2014/main" id="{C72D17CC-865D-F7A3-5739-E8F963A62354}"/>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07" name="Google Shape;10199;p15">
                <a:extLst>
                  <a:ext uri="{FF2B5EF4-FFF2-40B4-BE49-F238E27FC236}">
                    <a16:creationId xmlns:a16="http://schemas.microsoft.com/office/drawing/2014/main" id="{2534C44E-F171-B6E6-E64D-17D08B2ABBF9}"/>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8" name="Google Shape;10200;p15">
              <a:extLst>
                <a:ext uri="{FF2B5EF4-FFF2-40B4-BE49-F238E27FC236}">
                  <a16:creationId xmlns:a16="http://schemas.microsoft.com/office/drawing/2014/main" id="{0B336CA4-69B4-D87E-CF27-68D8AFF93A88}"/>
                </a:ext>
              </a:extLst>
            </p:cNvPr>
            <p:cNvGrpSpPr/>
            <p:nvPr/>
          </p:nvGrpSpPr>
          <p:grpSpPr>
            <a:xfrm>
              <a:off x="109200" y="409806"/>
              <a:ext cx="8925600" cy="33000"/>
              <a:chOff x="76200" y="76206"/>
              <a:chExt cx="8925600" cy="33000"/>
            </a:xfrm>
            <a:grpFill/>
          </p:grpSpPr>
          <p:sp>
            <p:nvSpPr>
              <p:cNvPr id="2564" name="Google Shape;10201;p15">
                <a:extLst>
                  <a:ext uri="{FF2B5EF4-FFF2-40B4-BE49-F238E27FC236}">
                    <a16:creationId xmlns:a16="http://schemas.microsoft.com/office/drawing/2014/main" id="{1D1E9F47-19C9-DE70-DB17-34FB99A09D8E}"/>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65" name="Google Shape;10202;p15">
                <a:extLst>
                  <a:ext uri="{FF2B5EF4-FFF2-40B4-BE49-F238E27FC236}">
                    <a16:creationId xmlns:a16="http://schemas.microsoft.com/office/drawing/2014/main" id="{ECAE5A3C-3730-4CCE-EB04-9C0E1FB213CC}"/>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66" name="Google Shape;10203;p15">
                <a:extLst>
                  <a:ext uri="{FF2B5EF4-FFF2-40B4-BE49-F238E27FC236}">
                    <a16:creationId xmlns:a16="http://schemas.microsoft.com/office/drawing/2014/main" id="{7B441204-7B56-FE01-4AE4-4B0B066FB495}"/>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67" name="Google Shape;10204;p15">
                <a:extLst>
                  <a:ext uri="{FF2B5EF4-FFF2-40B4-BE49-F238E27FC236}">
                    <a16:creationId xmlns:a16="http://schemas.microsoft.com/office/drawing/2014/main" id="{685DC4C0-4D39-1F15-2972-AB614F34EA02}"/>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68" name="Google Shape;10205;p15">
                <a:extLst>
                  <a:ext uri="{FF2B5EF4-FFF2-40B4-BE49-F238E27FC236}">
                    <a16:creationId xmlns:a16="http://schemas.microsoft.com/office/drawing/2014/main" id="{68FA7E41-71A3-029A-68B8-B409E5FD2EDE}"/>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69" name="Google Shape;10206;p15">
                <a:extLst>
                  <a:ext uri="{FF2B5EF4-FFF2-40B4-BE49-F238E27FC236}">
                    <a16:creationId xmlns:a16="http://schemas.microsoft.com/office/drawing/2014/main" id="{31A18084-2CDF-D1A0-7364-12829620B356}"/>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70" name="Google Shape;10207;p15">
                <a:extLst>
                  <a:ext uri="{FF2B5EF4-FFF2-40B4-BE49-F238E27FC236}">
                    <a16:creationId xmlns:a16="http://schemas.microsoft.com/office/drawing/2014/main" id="{FE8EFE7B-60B1-8F7E-F640-1524ADA7FECA}"/>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71" name="Google Shape;10208;p15">
                <a:extLst>
                  <a:ext uri="{FF2B5EF4-FFF2-40B4-BE49-F238E27FC236}">
                    <a16:creationId xmlns:a16="http://schemas.microsoft.com/office/drawing/2014/main" id="{BFDDAA1D-708D-72C3-669D-DFAF160B78CE}"/>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72" name="Google Shape;10209;p15">
                <a:extLst>
                  <a:ext uri="{FF2B5EF4-FFF2-40B4-BE49-F238E27FC236}">
                    <a16:creationId xmlns:a16="http://schemas.microsoft.com/office/drawing/2014/main" id="{0D1AA6BC-F4B5-D83E-5D3D-6C18F5217B3D}"/>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73" name="Google Shape;10210;p15">
                <a:extLst>
                  <a:ext uri="{FF2B5EF4-FFF2-40B4-BE49-F238E27FC236}">
                    <a16:creationId xmlns:a16="http://schemas.microsoft.com/office/drawing/2014/main" id="{2412B696-C809-5206-DBC2-89901C691930}"/>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74" name="Google Shape;10211;p15">
                <a:extLst>
                  <a:ext uri="{FF2B5EF4-FFF2-40B4-BE49-F238E27FC236}">
                    <a16:creationId xmlns:a16="http://schemas.microsoft.com/office/drawing/2014/main" id="{1BC2C22A-4C95-A39E-13BD-91A7F1748B0C}"/>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75" name="Google Shape;10212;p15">
                <a:extLst>
                  <a:ext uri="{FF2B5EF4-FFF2-40B4-BE49-F238E27FC236}">
                    <a16:creationId xmlns:a16="http://schemas.microsoft.com/office/drawing/2014/main" id="{E08E583D-F66D-E7D4-29B9-3B5AD2EA2BAA}"/>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76" name="Google Shape;10213;p15">
                <a:extLst>
                  <a:ext uri="{FF2B5EF4-FFF2-40B4-BE49-F238E27FC236}">
                    <a16:creationId xmlns:a16="http://schemas.microsoft.com/office/drawing/2014/main" id="{2F660D9A-2C0A-6D30-DE19-079D067B5F48}"/>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77" name="Google Shape;10214;p15">
                <a:extLst>
                  <a:ext uri="{FF2B5EF4-FFF2-40B4-BE49-F238E27FC236}">
                    <a16:creationId xmlns:a16="http://schemas.microsoft.com/office/drawing/2014/main" id="{CDCA4410-C5CF-E6F2-AC58-3EE7D2A343D2}"/>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78" name="Google Shape;10215;p15">
                <a:extLst>
                  <a:ext uri="{FF2B5EF4-FFF2-40B4-BE49-F238E27FC236}">
                    <a16:creationId xmlns:a16="http://schemas.microsoft.com/office/drawing/2014/main" id="{764FE996-8B19-195A-C836-F9A18083D5DF}"/>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79" name="Google Shape;10216;p15">
                <a:extLst>
                  <a:ext uri="{FF2B5EF4-FFF2-40B4-BE49-F238E27FC236}">
                    <a16:creationId xmlns:a16="http://schemas.microsoft.com/office/drawing/2014/main" id="{647DA080-3D68-60BA-C538-5BCDC5EA994D}"/>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80" name="Google Shape;10217;p15">
                <a:extLst>
                  <a:ext uri="{FF2B5EF4-FFF2-40B4-BE49-F238E27FC236}">
                    <a16:creationId xmlns:a16="http://schemas.microsoft.com/office/drawing/2014/main" id="{DE07CA5E-F252-90AD-6195-9B108E1EAB77}"/>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81" name="Google Shape;10218;p15">
                <a:extLst>
                  <a:ext uri="{FF2B5EF4-FFF2-40B4-BE49-F238E27FC236}">
                    <a16:creationId xmlns:a16="http://schemas.microsoft.com/office/drawing/2014/main" id="{B20E8D6C-EFBF-DFBD-2341-A34F3EA54B0E}"/>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82" name="Google Shape;10219;p15">
                <a:extLst>
                  <a:ext uri="{FF2B5EF4-FFF2-40B4-BE49-F238E27FC236}">
                    <a16:creationId xmlns:a16="http://schemas.microsoft.com/office/drawing/2014/main" id="{583605F7-262F-EA77-E5C9-CD9042BA8E4C}"/>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83" name="Google Shape;10220;p15">
                <a:extLst>
                  <a:ext uri="{FF2B5EF4-FFF2-40B4-BE49-F238E27FC236}">
                    <a16:creationId xmlns:a16="http://schemas.microsoft.com/office/drawing/2014/main" id="{5141539B-C1B9-DB0E-AD33-ABD322CC865E}"/>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84" name="Google Shape;10221;p15">
                <a:extLst>
                  <a:ext uri="{FF2B5EF4-FFF2-40B4-BE49-F238E27FC236}">
                    <a16:creationId xmlns:a16="http://schemas.microsoft.com/office/drawing/2014/main" id="{45D7DAE2-9400-FCFB-8767-183630DFBFA2}"/>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85" name="Google Shape;10222;p15">
                <a:extLst>
                  <a:ext uri="{FF2B5EF4-FFF2-40B4-BE49-F238E27FC236}">
                    <a16:creationId xmlns:a16="http://schemas.microsoft.com/office/drawing/2014/main" id="{88F12E85-1E0A-889F-4873-9A64C8B61784}"/>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86" name="Google Shape;10223;p15">
                <a:extLst>
                  <a:ext uri="{FF2B5EF4-FFF2-40B4-BE49-F238E27FC236}">
                    <a16:creationId xmlns:a16="http://schemas.microsoft.com/office/drawing/2014/main" id="{39FCC192-211D-2D12-012A-C7D583061FD5}"/>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87" name="Google Shape;10224;p15">
                <a:extLst>
                  <a:ext uri="{FF2B5EF4-FFF2-40B4-BE49-F238E27FC236}">
                    <a16:creationId xmlns:a16="http://schemas.microsoft.com/office/drawing/2014/main" id="{FB8A03DD-6356-E1D0-0688-42F6F401B4A5}"/>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88" name="Google Shape;10225;p15">
                <a:extLst>
                  <a:ext uri="{FF2B5EF4-FFF2-40B4-BE49-F238E27FC236}">
                    <a16:creationId xmlns:a16="http://schemas.microsoft.com/office/drawing/2014/main" id="{D5110537-3A5E-7920-5345-517DB536E489}"/>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89" name="Google Shape;10226;p15">
                <a:extLst>
                  <a:ext uri="{FF2B5EF4-FFF2-40B4-BE49-F238E27FC236}">
                    <a16:creationId xmlns:a16="http://schemas.microsoft.com/office/drawing/2014/main" id="{D3035444-F112-E2BA-786B-0F670C9AE397}"/>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90" name="Google Shape;10227;p15">
                <a:extLst>
                  <a:ext uri="{FF2B5EF4-FFF2-40B4-BE49-F238E27FC236}">
                    <a16:creationId xmlns:a16="http://schemas.microsoft.com/office/drawing/2014/main" id="{60BBA918-2CF6-1875-8741-3F273D7AA75A}"/>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91" name="Google Shape;10228;p15">
                <a:extLst>
                  <a:ext uri="{FF2B5EF4-FFF2-40B4-BE49-F238E27FC236}">
                    <a16:creationId xmlns:a16="http://schemas.microsoft.com/office/drawing/2014/main" id="{65F6C6DE-FE59-FB1C-6B0E-484C653FF190}"/>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92" name="Google Shape;10229;p15">
                <a:extLst>
                  <a:ext uri="{FF2B5EF4-FFF2-40B4-BE49-F238E27FC236}">
                    <a16:creationId xmlns:a16="http://schemas.microsoft.com/office/drawing/2014/main" id="{E28B66F4-FB3D-3C8A-F800-87E11C3B201A}"/>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93" name="Google Shape;10230;p15">
                <a:extLst>
                  <a:ext uri="{FF2B5EF4-FFF2-40B4-BE49-F238E27FC236}">
                    <a16:creationId xmlns:a16="http://schemas.microsoft.com/office/drawing/2014/main" id="{02B247C4-F13F-A791-4252-706AFC284F07}"/>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94" name="Google Shape;10231;p15">
                <a:extLst>
                  <a:ext uri="{FF2B5EF4-FFF2-40B4-BE49-F238E27FC236}">
                    <a16:creationId xmlns:a16="http://schemas.microsoft.com/office/drawing/2014/main" id="{53D0D715-DBFB-023F-FB94-326817A37C13}"/>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95" name="Google Shape;10232;p15">
                <a:extLst>
                  <a:ext uri="{FF2B5EF4-FFF2-40B4-BE49-F238E27FC236}">
                    <a16:creationId xmlns:a16="http://schemas.microsoft.com/office/drawing/2014/main" id="{43BA759D-9CAE-3AC2-76BC-6C18AE9EE3A7}"/>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96" name="Google Shape;10233;p15">
                <a:extLst>
                  <a:ext uri="{FF2B5EF4-FFF2-40B4-BE49-F238E27FC236}">
                    <a16:creationId xmlns:a16="http://schemas.microsoft.com/office/drawing/2014/main" id="{FCC98C0A-1979-FBF6-9BD7-0E2970903D8B}"/>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97" name="Google Shape;10234;p15">
                <a:extLst>
                  <a:ext uri="{FF2B5EF4-FFF2-40B4-BE49-F238E27FC236}">
                    <a16:creationId xmlns:a16="http://schemas.microsoft.com/office/drawing/2014/main" id="{80701E51-4776-5B91-D866-4C9A85A83647}"/>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98" name="Google Shape;10235;p15">
                <a:extLst>
                  <a:ext uri="{FF2B5EF4-FFF2-40B4-BE49-F238E27FC236}">
                    <a16:creationId xmlns:a16="http://schemas.microsoft.com/office/drawing/2014/main" id="{F86961AD-E078-443C-1E75-64C0AEEE93D5}"/>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99" name="Google Shape;10236;p15">
                <a:extLst>
                  <a:ext uri="{FF2B5EF4-FFF2-40B4-BE49-F238E27FC236}">
                    <a16:creationId xmlns:a16="http://schemas.microsoft.com/office/drawing/2014/main" id="{F9F013BB-3A54-1AE2-820F-1324FFBA8D9E}"/>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00" name="Google Shape;10237;p15">
                <a:extLst>
                  <a:ext uri="{FF2B5EF4-FFF2-40B4-BE49-F238E27FC236}">
                    <a16:creationId xmlns:a16="http://schemas.microsoft.com/office/drawing/2014/main" id="{E1661436-C4E9-C775-C8F4-CF562D44BFAB}"/>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01" name="Google Shape;10238;p15">
                <a:extLst>
                  <a:ext uri="{FF2B5EF4-FFF2-40B4-BE49-F238E27FC236}">
                    <a16:creationId xmlns:a16="http://schemas.microsoft.com/office/drawing/2014/main" id="{53B48E41-5FED-CDB5-114E-1CE3581A216B}"/>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02" name="Google Shape;10239;p15">
                <a:extLst>
                  <a:ext uri="{FF2B5EF4-FFF2-40B4-BE49-F238E27FC236}">
                    <a16:creationId xmlns:a16="http://schemas.microsoft.com/office/drawing/2014/main" id="{2B42243B-29F7-3408-85C6-EB5D60CC058E}"/>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03" name="Google Shape;10240;p15">
                <a:extLst>
                  <a:ext uri="{FF2B5EF4-FFF2-40B4-BE49-F238E27FC236}">
                    <a16:creationId xmlns:a16="http://schemas.microsoft.com/office/drawing/2014/main" id="{558466A1-7B38-3925-22D6-6D472DF09CE2}"/>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04" name="Google Shape;10241;p15">
                <a:extLst>
                  <a:ext uri="{FF2B5EF4-FFF2-40B4-BE49-F238E27FC236}">
                    <a16:creationId xmlns:a16="http://schemas.microsoft.com/office/drawing/2014/main" id="{A7170EC4-181F-7114-FFCC-B2B2BC6AB4ED}"/>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05" name="Google Shape;10242;p15">
                <a:extLst>
                  <a:ext uri="{FF2B5EF4-FFF2-40B4-BE49-F238E27FC236}">
                    <a16:creationId xmlns:a16="http://schemas.microsoft.com/office/drawing/2014/main" id="{E235C0B0-2754-95D9-C3BC-AB5FA2A3FF15}"/>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06" name="Google Shape;10243;p15">
                <a:extLst>
                  <a:ext uri="{FF2B5EF4-FFF2-40B4-BE49-F238E27FC236}">
                    <a16:creationId xmlns:a16="http://schemas.microsoft.com/office/drawing/2014/main" id="{677DEBE3-808C-EBBA-C32E-0D2C327FE72E}"/>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07" name="Google Shape;10244;p15">
                <a:extLst>
                  <a:ext uri="{FF2B5EF4-FFF2-40B4-BE49-F238E27FC236}">
                    <a16:creationId xmlns:a16="http://schemas.microsoft.com/office/drawing/2014/main" id="{612E6B1E-B8F9-1416-9EB1-BF493BD48616}"/>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08" name="Google Shape;10245;p15">
                <a:extLst>
                  <a:ext uri="{FF2B5EF4-FFF2-40B4-BE49-F238E27FC236}">
                    <a16:creationId xmlns:a16="http://schemas.microsoft.com/office/drawing/2014/main" id="{C10DE125-05EC-F2FF-9BE3-47FC441A01B6}"/>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09" name="Google Shape;10246;p15">
                <a:extLst>
                  <a:ext uri="{FF2B5EF4-FFF2-40B4-BE49-F238E27FC236}">
                    <a16:creationId xmlns:a16="http://schemas.microsoft.com/office/drawing/2014/main" id="{5510405E-BF5D-E643-FB13-013417F856CE}"/>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10" name="Google Shape;10247;p15">
                <a:extLst>
                  <a:ext uri="{FF2B5EF4-FFF2-40B4-BE49-F238E27FC236}">
                    <a16:creationId xmlns:a16="http://schemas.microsoft.com/office/drawing/2014/main" id="{4E546D62-7EA4-A7B2-3FBF-8D32E6C91DB9}"/>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11" name="Google Shape;10248;p15">
                <a:extLst>
                  <a:ext uri="{FF2B5EF4-FFF2-40B4-BE49-F238E27FC236}">
                    <a16:creationId xmlns:a16="http://schemas.microsoft.com/office/drawing/2014/main" id="{0EC66165-DBA3-6B34-4240-4ACF306A99B9}"/>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12" name="Google Shape;10249;p15">
                <a:extLst>
                  <a:ext uri="{FF2B5EF4-FFF2-40B4-BE49-F238E27FC236}">
                    <a16:creationId xmlns:a16="http://schemas.microsoft.com/office/drawing/2014/main" id="{6311789C-F360-6A82-27E7-F3CD888A9A71}"/>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13" name="Google Shape;10250;p15">
                <a:extLst>
                  <a:ext uri="{FF2B5EF4-FFF2-40B4-BE49-F238E27FC236}">
                    <a16:creationId xmlns:a16="http://schemas.microsoft.com/office/drawing/2014/main" id="{DE3AEFAC-AE35-908A-D8A1-E6E95E835B9E}"/>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14" name="Google Shape;10251;p15">
                <a:extLst>
                  <a:ext uri="{FF2B5EF4-FFF2-40B4-BE49-F238E27FC236}">
                    <a16:creationId xmlns:a16="http://schemas.microsoft.com/office/drawing/2014/main" id="{00C8CBD9-C4E7-849A-CA94-9637B32424C1}"/>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15" name="Google Shape;10252;p15">
                <a:extLst>
                  <a:ext uri="{FF2B5EF4-FFF2-40B4-BE49-F238E27FC236}">
                    <a16:creationId xmlns:a16="http://schemas.microsoft.com/office/drawing/2014/main" id="{00AD2960-D22D-D684-14D6-A733A0D00C48}"/>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16" name="Google Shape;10253;p15">
                <a:extLst>
                  <a:ext uri="{FF2B5EF4-FFF2-40B4-BE49-F238E27FC236}">
                    <a16:creationId xmlns:a16="http://schemas.microsoft.com/office/drawing/2014/main" id="{7057BD64-26B4-BD38-8065-857753FF95CA}"/>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17" name="Google Shape;10254;p15">
                <a:extLst>
                  <a:ext uri="{FF2B5EF4-FFF2-40B4-BE49-F238E27FC236}">
                    <a16:creationId xmlns:a16="http://schemas.microsoft.com/office/drawing/2014/main" id="{79A3A358-5F7F-C217-D3AF-107A95CE755B}"/>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18" name="Google Shape;10255;p15">
                <a:extLst>
                  <a:ext uri="{FF2B5EF4-FFF2-40B4-BE49-F238E27FC236}">
                    <a16:creationId xmlns:a16="http://schemas.microsoft.com/office/drawing/2014/main" id="{39BE8722-7D4A-AC4A-69E9-E69A3393F678}"/>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19" name="Google Shape;10256;p15">
                <a:extLst>
                  <a:ext uri="{FF2B5EF4-FFF2-40B4-BE49-F238E27FC236}">
                    <a16:creationId xmlns:a16="http://schemas.microsoft.com/office/drawing/2014/main" id="{A62C5446-70D7-C733-AA9B-BF842458ED4D}"/>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20" name="Google Shape;10257;p15">
                <a:extLst>
                  <a:ext uri="{FF2B5EF4-FFF2-40B4-BE49-F238E27FC236}">
                    <a16:creationId xmlns:a16="http://schemas.microsoft.com/office/drawing/2014/main" id="{A6A4F236-6B94-F182-D1C0-7CB6F07D366C}"/>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21" name="Google Shape;10258;p15">
                <a:extLst>
                  <a:ext uri="{FF2B5EF4-FFF2-40B4-BE49-F238E27FC236}">
                    <a16:creationId xmlns:a16="http://schemas.microsoft.com/office/drawing/2014/main" id="{071FB29B-FA79-315D-008E-F39BA12B1B8A}"/>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22" name="Google Shape;10259;p15">
                <a:extLst>
                  <a:ext uri="{FF2B5EF4-FFF2-40B4-BE49-F238E27FC236}">
                    <a16:creationId xmlns:a16="http://schemas.microsoft.com/office/drawing/2014/main" id="{35B5BEE8-7C63-9158-AF6D-5ACE5C6183B2}"/>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23" name="Google Shape;10260;p15">
                <a:extLst>
                  <a:ext uri="{FF2B5EF4-FFF2-40B4-BE49-F238E27FC236}">
                    <a16:creationId xmlns:a16="http://schemas.microsoft.com/office/drawing/2014/main" id="{AE1FF376-069A-4373-7D97-080EED88E760}"/>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24" name="Google Shape;10261;p15">
                <a:extLst>
                  <a:ext uri="{FF2B5EF4-FFF2-40B4-BE49-F238E27FC236}">
                    <a16:creationId xmlns:a16="http://schemas.microsoft.com/office/drawing/2014/main" id="{A4241F6B-0B38-CBC5-8BBB-531B8ED8BC44}"/>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25" name="Google Shape;10262;p15">
                <a:extLst>
                  <a:ext uri="{FF2B5EF4-FFF2-40B4-BE49-F238E27FC236}">
                    <a16:creationId xmlns:a16="http://schemas.microsoft.com/office/drawing/2014/main" id="{C6DA5282-F39F-A62B-A321-87C86389C50B}"/>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26" name="Google Shape;10263;p15">
                <a:extLst>
                  <a:ext uri="{FF2B5EF4-FFF2-40B4-BE49-F238E27FC236}">
                    <a16:creationId xmlns:a16="http://schemas.microsoft.com/office/drawing/2014/main" id="{929777DF-6F72-5EB1-407A-282198AB6F8B}"/>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27" name="Google Shape;10264;p15">
                <a:extLst>
                  <a:ext uri="{FF2B5EF4-FFF2-40B4-BE49-F238E27FC236}">
                    <a16:creationId xmlns:a16="http://schemas.microsoft.com/office/drawing/2014/main" id="{7CD528AE-ADA7-4997-7996-4EE5CE952611}"/>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28" name="Google Shape;10265;p15">
                <a:extLst>
                  <a:ext uri="{FF2B5EF4-FFF2-40B4-BE49-F238E27FC236}">
                    <a16:creationId xmlns:a16="http://schemas.microsoft.com/office/drawing/2014/main" id="{616327F5-DB17-15C4-14E7-9A026FA0165E}"/>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29" name="Google Shape;10266;p15">
                <a:extLst>
                  <a:ext uri="{FF2B5EF4-FFF2-40B4-BE49-F238E27FC236}">
                    <a16:creationId xmlns:a16="http://schemas.microsoft.com/office/drawing/2014/main" id="{2C1B4B09-6EA7-C65E-16FA-32AF602F1370}"/>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30" name="Google Shape;10267;p15">
                <a:extLst>
                  <a:ext uri="{FF2B5EF4-FFF2-40B4-BE49-F238E27FC236}">
                    <a16:creationId xmlns:a16="http://schemas.microsoft.com/office/drawing/2014/main" id="{BC23427B-FE75-C552-04D2-9EFD21F1EFDA}"/>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31" name="Google Shape;10268;p15">
                <a:extLst>
                  <a:ext uri="{FF2B5EF4-FFF2-40B4-BE49-F238E27FC236}">
                    <a16:creationId xmlns:a16="http://schemas.microsoft.com/office/drawing/2014/main" id="{9BB69078-2855-3C60-264D-337A369B73E2}"/>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32" name="Google Shape;10269;p15">
                <a:extLst>
                  <a:ext uri="{FF2B5EF4-FFF2-40B4-BE49-F238E27FC236}">
                    <a16:creationId xmlns:a16="http://schemas.microsoft.com/office/drawing/2014/main" id="{1DA91157-A510-6AB9-CBD8-3034AB36278F}"/>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33" name="Google Shape;10270;p15">
                <a:extLst>
                  <a:ext uri="{FF2B5EF4-FFF2-40B4-BE49-F238E27FC236}">
                    <a16:creationId xmlns:a16="http://schemas.microsoft.com/office/drawing/2014/main" id="{DD331798-B067-9943-47CC-ECFCFBFC7396}"/>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34" name="Google Shape;10271;p15">
                <a:extLst>
                  <a:ext uri="{FF2B5EF4-FFF2-40B4-BE49-F238E27FC236}">
                    <a16:creationId xmlns:a16="http://schemas.microsoft.com/office/drawing/2014/main" id="{A6ECE821-8244-1AB4-23F3-91539B8DBE13}"/>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35" name="Google Shape;10272;p15">
                <a:extLst>
                  <a:ext uri="{FF2B5EF4-FFF2-40B4-BE49-F238E27FC236}">
                    <a16:creationId xmlns:a16="http://schemas.microsoft.com/office/drawing/2014/main" id="{552F16C2-402B-3FA1-05DE-A6E031CCA01B}"/>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9" name="Google Shape;10273;p15">
              <a:extLst>
                <a:ext uri="{FF2B5EF4-FFF2-40B4-BE49-F238E27FC236}">
                  <a16:creationId xmlns:a16="http://schemas.microsoft.com/office/drawing/2014/main" id="{B0C49FF8-D970-9EAA-DCB4-603E79624702}"/>
                </a:ext>
              </a:extLst>
            </p:cNvPr>
            <p:cNvGrpSpPr/>
            <p:nvPr/>
          </p:nvGrpSpPr>
          <p:grpSpPr>
            <a:xfrm>
              <a:off x="109200" y="521006"/>
              <a:ext cx="8925600" cy="33000"/>
              <a:chOff x="76200" y="76206"/>
              <a:chExt cx="8925600" cy="33000"/>
            </a:xfrm>
            <a:grpFill/>
          </p:grpSpPr>
          <p:sp>
            <p:nvSpPr>
              <p:cNvPr id="2492" name="Google Shape;10274;p15">
                <a:extLst>
                  <a:ext uri="{FF2B5EF4-FFF2-40B4-BE49-F238E27FC236}">
                    <a16:creationId xmlns:a16="http://schemas.microsoft.com/office/drawing/2014/main" id="{5577BFC0-92B5-BEC1-9340-B4F808EA1083}"/>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93" name="Google Shape;10275;p15">
                <a:extLst>
                  <a:ext uri="{FF2B5EF4-FFF2-40B4-BE49-F238E27FC236}">
                    <a16:creationId xmlns:a16="http://schemas.microsoft.com/office/drawing/2014/main" id="{D2F72C82-CFCC-3C44-1AED-E2FD4C6509C9}"/>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94" name="Google Shape;10276;p15">
                <a:extLst>
                  <a:ext uri="{FF2B5EF4-FFF2-40B4-BE49-F238E27FC236}">
                    <a16:creationId xmlns:a16="http://schemas.microsoft.com/office/drawing/2014/main" id="{FE81F7D3-1303-E98E-D0CA-8832BB984474}"/>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95" name="Google Shape;10277;p15">
                <a:extLst>
                  <a:ext uri="{FF2B5EF4-FFF2-40B4-BE49-F238E27FC236}">
                    <a16:creationId xmlns:a16="http://schemas.microsoft.com/office/drawing/2014/main" id="{BBE63B23-3113-25D1-CA85-DA0F56AC3270}"/>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96" name="Google Shape;10278;p15">
                <a:extLst>
                  <a:ext uri="{FF2B5EF4-FFF2-40B4-BE49-F238E27FC236}">
                    <a16:creationId xmlns:a16="http://schemas.microsoft.com/office/drawing/2014/main" id="{6C156AAA-0B2A-9592-8B69-13CFC41C4A7E}"/>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97" name="Google Shape;10279;p15">
                <a:extLst>
                  <a:ext uri="{FF2B5EF4-FFF2-40B4-BE49-F238E27FC236}">
                    <a16:creationId xmlns:a16="http://schemas.microsoft.com/office/drawing/2014/main" id="{EF78C5F4-2BE2-C6A0-F610-07FA159FC1D3}"/>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98" name="Google Shape;10280;p15">
                <a:extLst>
                  <a:ext uri="{FF2B5EF4-FFF2-40B4-BE49-F238E27FC236}">
                    <a16:creationId xmlns:a16="http://schemas.microsoft.com/office/drawing/2014/main" id="{F9BB2697-7B0C-9555-3948-2DE315737092}"/>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99" name="Google Shape;10281;p15">
                <a:extLst>
                  <a:ext uri="{FF2B5EF4-FFF2-40B4-BE49-F238E27FC236}">
                    <a16:creationId xmlns:a16="http://schemas.microsoft.com/office/drawing/2014/main" id="{4E1765EF-A934-BBFB-9A04-10036C9F5D4A}"/>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00" name="Google Shape;10282;p15">
                <a:extLst>
                  <a:ext uri="{FF2B5EF4-FFF2-40B4-BE49-F238E27FC236}">
                    <a16:creationId xmlns:a16="http://schemas.microsoft.com/office/drawing/2014/main" id="{B56CAE16-703D-C1DB-8358-CD797A6EE787}"/>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01" name="Google Shape;10283;p15">
                <a:extLst>
                  <a:ext uri="{FF2B5EF4-FFF2-40B4-BE49-F238E27FC236}">
                    <a16:creationId xmlns:a16="http://schemas.microsoft.com/office/drawing/2014/main" id="{1F0C9F9D-99D7-D829-5741-3309CDD66A8F}"/>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02" name="Google Shape;10284;p15">
                <a:extLst>
                  <a:ext uri="{FF2B5EF4-FFF2-40B4-BE49-F238E27FC236}">
                    <a16:creationId xmlns:a16="http://schemas.microsoft.com/office/drawing/2014/main" id="{928EA169-A91A-148F-6B9F-51C6C8850C74}"/>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03" name="Google Shape;10285;p15">
                <a:extLst>
                  <a:ext uri="{FF2B5EF4-FFF2-40B4-BE49-F238E27FC236}">
                    <a16:creationId xmlns:a16="http://schemas.microsoft.com/office/drawing/2014/main" id="{1F9710AE-F760-A6E2-7DEA-5486C29F8ABF}"/>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04" name="Google Shape;10286;p15">
                <a:extLst>
                  <a:ext uri="{FF2B5EF4-FFF2-40B4-BE49-F238E27FC236}">
                    <a16:creationId xmlns:a16="http://schemas.microsoft.com/office/drawing/2014/main" id="{2CEF0EB2-8940-0558-7473-ECAD400F2BEC}"/>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05" name="Google Shape;10287;p15">
                <a:extLst>
                  <a:ext uri="{FF2B5EF4-FFF2-40B4-BE49-F238E27FC236}">
                    <a16:creationId xmlns:a16="http://schemas.microsoft.com/office/drawing/2014/main" id="{D32015F4-B5B5-7D15-4DC0-46070018575E}"/>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06" name="Google Shape;10288;p15">
                <a:extLst>
                  <a:ext uri="{FF2B5EF4-FFF2-40B4-BE49-F238E27FC236}">
                    <a16:creationId xmlns:a16="http://schemas.microsoft.com/office/drawing/2014/main" id="{735AF91F-7496-F2D8-892D-F7FFE656930A}"/>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07" name="Google Shape;10289;p15">
                <a:extLst>
                  <a:ext uri="{FF2B5EF4-FFF2-40B4-BE49-F238E27FC236}">
                    <a16:creationId xmlns:a16="http://schemas.microsoft.com/office/drawing/2014/main" id="{F609FF89-0D97-4280-62CE-EF34A213B643}"/>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08" name="Google Shape;10290;p15">
                <a:extLst>
                  <a:ext uri="{FF2B5EF4-FFF2-40B4-BE49-F238E27FC236}">
                    <a16:creationId xmlns:a16="http://schemas.microsoft.com/office/drawing/2014/main" id="{63DDC223-078D-020C-DB7F-17961B934F7B}"/>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09" name="Google Shape;10291;p15">
                <a:extLst>
                  <a:ext uri="{FF2B5EF4-FFF2-40B4-BE49-F238E27FC236}">
                    <a16:creationId xmlns:a16="http://schemas.microsoft.com/office/drawing/2014/main" id="{7EF87915-B990-6F8C-2525-238B13387CD4}"/>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10" name="Google Shape;10292;p15">
                <a:extLst>
                  <a:ext uri="{FF2B5EF4-FFF2-40B4-BE49-F238E27FC236}">
                    <a16:creationId xmlns:a16="http://schemas.microsoft.com/office/drawing/2014/main" id="{B30EBCDA-A08F-FE47-C303-AEA86414B281}"/>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11" name="Google Shape;10293;p15">
                <a:extLst>
                  <a:ext uri="{FF2B5EF4-FFF2-40B4-BE49-F238E27FC236}">
                    <a16:creationId xmlns:a16="http://schemas.microsoft.com/office/drawing/2014/main" id="{B716B1B2-9F48-9E8C-DE95-2EFDCF6AD53A}"/>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12" name="Google Shape;10294;p15">
                <a:extLst>
                  <a:ext uri="{FF2B5EF4-FFF2-40B4-BE49-F238E27FC236}">
                    <a16:creationId xmlns:a16="http://schemas.microsoft.com/office/drawing/2014/main" id="{93F8A460-FE7A-3844-F865-0C3DF5C118FB}"/>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13" name="Google Shape;10295;p15">
                <a:extLst>
                  <a:ext uri="{FF2B5EF4-FFF2-40B4-BE49-F238E27FC236}">
                    <a16:creationId xmlns:a16="http://schemas.microsoft.com/office/drawing/2014/main" id="{8DDFEF04-FDA3-FFA1-5E50-08081B78100C}"/>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14" name="Google Shape;10296;p15">
                <a:extLst>
                  <a:ext uri="{FF2B5EF4-FFF2-40B4-BE49-F238E27FC236}">
                    <a16:creationId xmlns:a16="http://schemas.microsoft.com/office/drawing/2014/main" id="{29A5AE41-6498-90B2-AC4F-4EE8889D62B4}"/>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15" name="Google Shape;10297;p15">
                <a:extLst>
                  <a:ext uri="{FF2B5EF4-FFF2-40B4-BE49-F238E27FC236}">
                    <a16:creationId xmlns:a16="http://schemas.microsoft.com/office/drawing/2014/main" id="{F4DCAD99-7E94-468C-2C90-E352B7C13BB1}"/>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16" name="Google Shape;10298;p15">
                <a:extLst>
                  <a:ext uri="{FF2B5EF4-FFF2-40B4-BE49-F238E27FC236}">
                    <a16:creationId xmlns:a16="http://schemas.microsoft.com/office/drawing/2014/main" id="{6D47C356-7A2A-A1F0-4FE8-41584E69D889}"/>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17" name="Google Shape;10299;p15">
                <a:extLst>
                  <a:ext uri="{FF2B5EF4-FFF2-40B4-BE49-F238E27FC236}">
                    <a16:creationId xmlns:a16="http://schemas.microsoft.com/office/drawing/2014/main" id="{08A0162D-93FA-8560-C9FF-44F53A98A91A}"/>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18" name="Google Shape;10300;p15">
                <a:extLst>
                  <a:ext uri="{FF2B5EF4-FFF2-40B4-BE49-F238E27FC236}">
                    <a16:creationId xmlns:a16="http://schemas.microsoft.com/office/drawing/2014/main" id="{6A43E588-AF53-4486-609A-E6181D642CAA}"/>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19" name="Google Shape;10301;p15">
                <a:extLst>
                  <a:ext uri="{FF2B5EF4-FFF2-40B4-BE49-F238E27FC236}">
                    <a16:creationId xmlns:a16="http://schemas.microsoft.com/office/drawing/2014/main" id="{9B6F1FC1-3471-EDBA-EE98-1E138151E18D}"/>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20" name="Google Shape;10302;p15">
                <a:extLst>
                  <a:ext uri="{FF2B5EF4-FFF2-40B4-BE49-F238E27FC236}">
                    <a16:creationId xmlns:a16="http://schemas.microsoft.com/office/drawing/2014/main" id="{DFA1DF30-6C74-940D-D4BE-8351EB5DF953}"/>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21" name="Google Shape;10303;p15">
                <a:extLst>
                  <a:ext uri="{FF2B5EF4-FFF2-40B4-BE49-F238E27FC236}">
                    <a16:creationId xmlns:a16="http://schemas.microsoft.com/office/drawing/2014/main" id="{FB3F9217-9F1F-1BAB-5AF3-48CECC1C58A3}"/>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22" name="Google Shape;10304;p15">
                <a:extLst>
                  <a:ext uri="{FF2B5EF4-FFF2-40B4-BE49-F238E27FC236}">
                    <a16:creationId xmlns:a16="http://schemas.microsoft.com/office/drawing/2014/main" id="{9EFD971F-D30B-CFBF-2DEF-5380BDE304CB}"/>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23" name="Google Shape;10305;p15">
                <a:extLst>
                  <a:ext uri="{FF2B5EF4-FFF2-40B4-BE49-F238E27FC236}">
                    <a16:creationId xmlns:a16="http://schemas.microsoft.com/office/drawing/2014/main" id="{552324A4-C03F-158B-C0F9-EF8492A3CF2A}"/>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24" name="Google Shape;10306;p15">
                <a:extLst>
                  <a:ext uri="{FF2B5EF4-FFF2-40B4-BE49-F238E27FC236}">
                    <a16:creationId xmlns:a16="http://schemas.microsoft.com/office/drawing/2014/main" id="{BD04DD3D-E72A-3C8B-CF66-668BA8840D6D}"/>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25" name="Google Shape;10307;p15">
                <a:extLst>
                  <a:ext uri="{FF2B5EF4-FFF2-40B4-BE49-F238E27FC236}">
                    <a16:creationId xmlns:a16="http://schemas.microsoft.com/office/drawing/2014/main" id="{25F6666F-7196-D16B-8244-F8D9E2B2FEA9}"/>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26" name="Google Shape;10308;p15">
                <a:extLst>
                  <a:ext uri="{FF2B5EF4-FFF2-40B4-BE49-F238E27FC236}">
                    <a16:creationId xmlns:a16="http://schemas.microsoft.com/office/drawing/2014/main" id="{57F73EF2-B099-C640-FBEB-114D14E1CC74}"/>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27" name="Google Shape;10309;p15">
                <a:extLst>
                  <a:ext uri="{FF2B5EF4-FFF2-40B4-BE49-F238E27FC236}">
                    <a16:creationId xmlns:a16="http://schemas.microsoft.com/office/drawing/2014/main" id="{B6B26262-0660-E371-46D9-1AA1CBCE96AD}"/>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28" name="Google Shape;10310;p15">
                <a:extLst>
                  <a:ext uri="{FF2B5EF4-FFF2-40B4-BE49-F238E27FC236}">
                    <a16:creationId xmlns:a16="http://schemas.microsoft.com/office/drawing/2014/main" id="{A6933991-F0AA-E438-BD5F-AD87056F9864}"/>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29" name="Google Shape;10311;p15">
                <a:extLst>
                  <a:ext uri="{FF2B5EF4-FFF2-40B4-BE49-F238E27FC236}">
                    <a16:creationId xmlns:a16="http://schemas.microsoft.com/office/drawing/2014/main" id="{5AE58364-F4A0-3135-4CB6-E70B3D086D37}"/>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30" name="Google Shape;10312;p15">
                <a:extLst>
                  <a:ext uri="{FF2B5EF4-FFF2-40B4-BE49-F238E27FC236}">
                    <a16:creationId xmlns:a16="http://schemas.microsoft.com/office/drawing/2014/main" id="{1D2C67F6-A92E-9103-1A64-75A069670B08}"/>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31" name="Google Shape;10313;p15">
                <a:extLst>
                  <a:ext uri="{FF2B5EF4-FFF2-40B4-BE49-F238E27FC236}">
                    <a16:creationId xmlns:a16="http://schemas.microsoft.com/office/drawing/2014/main" id="{3EF75ECC-D1F1-2311-406D-6B5D090A0492}"/>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32" name="Google Shape;10314;p15">
                <a:extLst>
                  <a:ext uri="{FF2B5EF4-FFF2-40B4-BE49-F238E27FC236}">
                    <a16:creationId xmlns:a16="http://schemas.microsoft.com/office/drawing/2014/main" id="{7F139509-0705-BAA7-E116-7D380033E609}"/>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33" name="Google Shape;10315;p15">
                <a:extLst>
                  <a:ext uri="{FF2B5EF4-FFF2-40B4-BE49-F238E27FC236}">
                    <a16:creationId xmlns:a16="http://schemas.microsoft.com/office/drawing/2014/main" id="{E048F5E8-8295-56CA-6361-35CDD6F6DB72}"/>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34" name="Google Shape;10316;p15">
                <a:extLst>
                  <a:ext uri="{FF2B5EF4-FFF2-40B4-BE49-F238E27FC236}">
                    <a16:creationId xmlns:a16="http://schemas.microsoft.com/office/drawing/2014/main" id="{1494B231-554A-9123-EDE2-57A34B681E5E}"/>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35" name="Google Shape;10317;p15">
                <a:extLst>
                  <a:ext uri="{FF2B5EF4-FFF2-40B4-BE49-F238E27FC236}">
                    <a16:creationId xmlns:a16="http://schemas.microsoft.com/office/drawing/2014/main" id="{81588F62-7FEC-5CC8-B6DE-C8DDBE454F8E}"/>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36" name="Google Shape;10318;p15">
                <a:extLst>
                  <a:ext uri="{FF2B5EF4-FFF2-40B4-BE49-F238E27FC236}">
                    <a16:creationId xmlns:a16="http://schemas.microsoft.com/office/drawing/2014/main" id="{C1474D93-993B-1438-82F1-F939CCEEA294}"/>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37" name="Google Shape;10319;p15">
                <a:extLst>
                  <a:ext uri="{FF2B5EF4-FFF2-40B4-BE49-F238E27FC236}">
                    <a16:creationId xmlns:a16="http://schemas.microsoft.com/office/drawing/2014/main" id="{E5D546CC-A840-451D-7B5E-A8F05F2182B3}"/>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38" name="Google Shape;10320;p15">
                <a:extLst>
                  <a:ext uri="{FF2B5EF4-FFF2-40B4-BE49-F238E27FC236}">
                    <a16:creationId xmlns:a16="http://schemas.microsoft.com/office/drawing/2014/main" id="{2E2A267B-DBA0-24B2-FBA3-2B8E0BC23223}"/>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39" name="Google Shape;10321;p15">
                <a:extLst>
                  <a:ext uri="{FF2B5EF4-FFF2-40B4-BE49-F238E27FC236}">
                    <a16:creationId xmlns:a16="http://schemas.microsoft.com/office/drawing/2014/main" id="{DCFAFB4C-752B-38A9-6A6C-F5D6F9F7082C}"/>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40" name="Google Shape;10322;p15">
                <a:extLst>
                  <a:ext uri="{FF2B5EF4-FFF2-40B4-BE49-F238E27FC236}">
                    <a16:creationId xmlns:a16="http://schemas.microsoft.com/office/drawing/2014/main" id="{E85930F4-CEDB-6808-BF5C-6050C03D62F8}"/>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41" name="Google Shape;10323;p15">
                <a:extLst>
                  <a:ext uri="{FF2B5EF4-FFF2-40B4-BE49-F238E27FC236}">
                    <a16:creationId xmlns:a16="http://schemas.microsoft.com/office/drawing/2014/main" id="{650F7DB1-9830-7C21-4244-ADDD028656E9}"/>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42" name="Google Shape;10324;p15">
                <a:extLst>
                  <a:ext uri="{FF2B5EF4-FFF2-40B4-BE49-F238E27FC236}">
                    <a16:creationId xmlns:a16="http://schemas.microsoft.com/office/drawing/2014/main" id="{9619D07F-2CC4-A7AE-6DB3-863C0DFDD7E3}"/>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43" name="Google Shape;10325;p15">
                <a:extLst>
                  <a:ext uri="{FF2B5EF4-FFF2-40B4-BE49-F238E27FC236}">
                    <a16:creationId xmlns:a16="http://schemas.microsoft.com/office/drawing/2014/main" id="{A36A6DA0-B09D-9E28-5105-DE6B2AFA429A}"/>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44" name="Google Shape;10326;p15">
                <a:extLst>
                  <a:ext uri="{FF2B5EF4-FFF2-40B4-BE49-F238E27FC236}">
                    <a16:creationId xmlns:a16="http://schemas.microsoft.com/office/drawing/2014/main" id="{1DBAD56D-DC44-349F-9DCB-F0D4F2012E3A}"/>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45" name="Google Shape;10327;p15">
                <a:extLst>
                  <a:ext uri="{FF2B5EF4-FFF2-40B4-BE49-F238E27FC236}">
                    <a16:creationId xmlns:a16="http://schemas.microsoft.com/office/drawing/2014/main" id="{EF7C5858-2BF3-E4A7-4905-7C066ADB2BEA}"/>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46" name="Google Shape;10328;p15">
                <a:extLst>
                  <a:ext uri="{FF2B5EF4-FFF2-40B4-BE49-F238E27FC236}">
                    <a16:creationId xmlns:a16="http://schemas.microsoft.com/office/drawing/2014/main" id="{499A4573-3676-F904-7149-223893F68528}"/>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47" name="Google Shape;10329;p15">
                <a:extLst>
                  <a:ext uri="{FF2B5EF4-FFF2-40B4-BE49-F238E27FC236}">
                    <a16:creationId xmlns:a16="http://schemas.microsoft.com/office/drawing/2014/main" id="{B8BAFD63-25DC-E7A6-9681-81251DB80B2A}"/>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48" name="Google Shape;10330;p15">
                <a:extLst>
                  <a:ext uri="{FF2B5EF4-FFF2-40B4-BE49-F238E27FC236}">
                    <a16:creationId xmlns:a16="http://schemas.microsoft.com/office/drawing/2014/main" id="{029BD835-B4FC-32FF-30E8-A58703F471F9}"/>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49" name="Google Shape;10331;p15">
                <a:extLst>
                  <a:ext uri="{FF2B5EF4-FFF2-40B4-BE49-F238E27FC236}">
                    <a16:creationId xmlns:a16="http://schemas.microsoft.com/office/drawing/2014/main" id="{D44B21B6-05A6-692D-709F-35CEF41C7921}"/>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50" name="Google Shape;10332;p15">
                <a:extLst>
                  <a:ext uri="{FF2B5EF4-FFF2-40B4-BE49-F238E27FC236}">
                    <a16:creationId xmlns:a16="http://schemas.microsoft.com/office/drawing/2014/main" id="{21F62AD2-782E-C35B-032F-8D7D7346465F}"/>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51" name="Google Shape;10333;p15">
                <a:extLst>
                  <a:ext uri="{FF2B5EF4-FFF2-40B4-BE49-F238E27FC236}">
                    <a16:creationId xmlns:a16="http://schemas.microsoft.com/office/drawing/2014/main" id="{99F80809-F00E-1846-17FF-57C7C5D86118}"/>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52" name="Google Shape;10334;p15">
                <a:extLst>
                  <a:ext uri="{FF2B5EF4-FFF2-40B4-BE49-F238E27FC236}">
                    <a16:creationId xmlns:a16="http://schemas.microsoft.com/office/drawing/2014/main" id="{24467C73-3F9A-ADCB-C947-9BEC2C053520}"/>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53" name="Google Shape;10335;p15">
                <a:extLst>
                  <a:ext uri="{FF2B5EF4-FFF2-40B4-BE49-F238E27FC236}">
                    <a16:creationId xmlns:a16="http://schemas.microsoft.com/office/drawing/2014/main" id="{7019F236-13BC-BC85-68FA-44973B792ADD}"/>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54" name="Google Shape;10336;p15">
                <a:extLst>
                  <a:ext uri="{FF2B5EF4-FFF2-40B4-BE49-F238E27FC236}">
                    <a16:creationId xmlns:a16="http://schemas.microsoft.com/office/drawing/2014/main" id="{B8BF464E-0032-D80E-E161-76ED0C367ECF}"/>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55" name="Google Shape;10337;p15">
                <a:extLst>
                  <a:ext uri="{FF2B5EF4-FFF2-40B4-BE49-F238E27FC236}">
                    <a16:creationId xmlns:a16="http://schemas.microsoft.com/office/drawing/2014/main" id="{F02AF67E-9BD6-CC18-5CDE-A985754CC9F2}"/>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56" name="Google Shape;10338;p15">
                <a:extLst>
                  <a:ext uri="{FF2B5EF4-FFF2-40B4-BE49-F238E27FC236}">
                    <a16:creationId xmlns:a16="http://schemas.microsoft.com/office/drawing/2014/main" id="{E8AC37DE-B215-CAD4-93DB-BD326EDB9F17}"/>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57" name="Google Shape;10339;p15">
                <a:extLst>
                  <a:ext uri="{FF2B5EF4-FFF2-40B4-BE49-F238E27FC236}">
                    <a16:creationId xmlns:a16="http://schemas.microsoft.com/office/drawing/2014/main" id="{D178BF9C-F2BF-E414-0EC0-AA4337D52109}"/>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58" name="Google Shape;10340;p15">
                <a:extLst>
                  <a:ext uri="{FF2B5EF4-FFF2-40B4-BE49-F238E27FC236}">
                    <a16:creationId xmlns:a16="http://schemas.microsoft.com/office/drawing/2014/main" id="{36E7434F-92C9-725E-B2CA-55D4046F4703}"/>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59" name="Google Shape;10341;p15">
                <a:extLst>
                  <a:ext uri="{FF2B5EF4-FFF2-40B4-BE49-F238E27FC236}">
                    <a16:creationId xmlns:a16="http://schemas.microsoft.com/office/drawing/2014/main" id="{B7A09AF5-E2A3-E8D4-00EF-C2F5F69BD9D3}"/>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60" name="Google Shape;10342;p15">
                <a:extLst>
                  <a:ext uri="{FF2B5EF4-FFF2-40B4-BE49-F238E27FC236}">
                    <a16:creationId xmlns:a16="http://schemas.microsoft.com/office/drawing/2014/main" id="{B7622B61-5176-B4A4-9CA5-3A8B8739B5F0}"/>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61" name="Google Shape;10343;p15">
                <a:extLst>
                  <a:ext uri="{FF2B5EF4-FFF2-40B4-BE49-F238E27FC236}">
                    <a16:creationId xmlns:a16="http://schemas.microsoft.com/office/drawing/2014/main" id="{26092906-6BC6-3EB1-7EAA-A80103FA2B1F}"/>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62" name="Google Shape;10344;p15">
                <a:extLst>
                  <a:ext uri="{FF2B5EF4-FFF2-40B4-BE49-F238E27FC236}">
                    <a16:creationId xmlns:a16="http://schemas.microsoft.com/office/drawing/2014/main" id="{280D26CA-DC12-78C4-A721-B2A742E2F0AC}"/>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63" name="Google Shape;10345;p15">
                <a:extLst>
                  <a:ext uri="{FF2B5EF4-FFF2-40B4-BE49-F238E27FC236}">
                    <a16:creationId xmlns:a16="http://schemas.microsoft.com/office/drawing/2014/main" id="{973CA394-C96F-22F5-30D4-39B87B7148F7}"/>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10" name="Google Shape;10346;p15">
              <a:extLst>
                <a:ext uri="{FF2B5EF4-FFF2-40B4-BE49-F238E27FC236}">
                  <a16:creationId xmlns:a16="http://schemas.microsoft.com/office/drawing/2014/main" id="{0AD5A2EE-ED79-ECBA-DBDC-6B1426B34876}"/>
                </a:ext>
              </a:extLst>
            </p:cNvPr>
            <p:cNvGrpSpPr/>
            <p:nvPr/>
          </p:nvGrpSpPr>
          <p:grpSpPr>
            <a:xfrm>
              <a:off x="109200" y="632206"/>
              <a:ext cx="8925600" cy="33000"/>
              <a:chOff x="76200" y="76206"/>
              <a:chExt cx="8925600" cy="33000"/>
            </a:xfrm>
            <a:grpFill/>
          </p:grpSpPr>
          <p:sp>
            <p:nvSpPr>
              <p:cNvPr id="2420" name="Google Shape;10347;p15">
                <a:extLst>
                  <a:ext uri="{FF2B5EF4-FFF2-40B4-BE49-F238E27FC236}">
                    <a16:creationId xmlns:a16="http://schemas.microsoft.com/office/drawing/2014/main" id="{AA316130-C096-7B6B-9EC4-D62EA3011554}"/>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21" name="Google Shape;10348;p15">
                <a:extLst>
                  <a:ext uri="{FF2B5EF4-FFF2-40B4-BE49-F238E27FC236}">
                    <a16:creationId xmlns:a16="http://schemas.microsoft.com/office/drawing/2014/main" id="{ECAB77BF-DD31-5C4F-1973-55ED29277DB9}"/>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22" name="Google Shape;10349;p15">
                <a:extLst>
                  <a:ext uri="{FF2B5EF4-FFF2-40B4-BE49-F238E27FC236}">
                    <a16:creationId xmlns:a16="http://schemas.microsoft.com/office/drawing/2014/main" id="{E76DB243-6549-295E-91F7-7B11DCBE3C92}"/>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23" name="Google Shape;10350;p15">
                <a:extLst>
                  <a:ext uri="{FF2B5EF4-FFF2-40B4-BE49-F238E27FC236}">
                    <a16:creationId xmlns:a16="http://schemas.microsoft.com/office/drawing/2014/main" id="{8C49C24F-00DE-4D49-F9D4-9D6F48114F8C}"/>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24" name="Google Shape;10351;p15">
                <a:extLst>
                  <a:ext uri="{FF2B5EF4-FFF2-40B4-BE49-F238E27FC236}">
                    <a16:creationId xmlns:a16="http://schemas.microsoft.com/office/drawing/2014/main" id="{5732BEDB-E597-8BCD-E591-08D4214E937D}"/>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25" name="Google Shape;10352;p15">
                <a:extLst>
                  <a:ext uri="{FF2B5EF4-FFF2-40B4-BE49-F238E27FC236}">
                    <a16:creationId xmlns:a16="http://schemas.microsoft.com/office/drawing/2014/main" id="{C45D7F72-04C6-40DC-F930-6A4803619BD4}"/>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26" name="Google Shape;10353;p15">
                <a:extLst>
                  <a:ext uri="{FF2B5EF4-FFF2-40B4-BE49-F238E27FC236}">
                    <a16:creationId xmlns:a16="http://schemas.microsoft.com/office/drawing/2014/main" id="{26601FB5-990A-E579-EA25-D8E9EFA5B578}"/>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27" name="Google Shape;10354;p15">
                <a:extLst>
                  <a:ext uri="{FF2B5EF4-FFF2-40B4-BE49-F238E27FC236}">
                    <a16:creationId xmlns:a16="http://schemas.microsoft.com/office/drawing/2014/main" id="{620BED6B-2B1B-45FA-3070-1D0C0C0B089E}"/>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28" name="Google Shape;10355;p15">
                <a:extLst>
                  <a:ext uri="{FF2B5EF4-FFF2-40B4-BE49-F238E27FC236}">
                    <a16:creationId xmlns:a16="http://schemas.microsoft.com/office/drawing/2014/main" id="{5166DEE9-6BFD-3173-19E3-2CD8E97AE1DD}"/>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29" name="Google Shape;10356;p15">
                <a:extLst>
                  <a:ext uri="{FF2B5EF4-FFF2-40B4-BE49-F238E27FC236}">
                    <a16:creationId xmlns:a16="http://schemas.microsoft.com/office/drawing/2014/main" id="{CD85B370-5B46-5DF7-A095-6ED8C734653E}"/>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30" name="Google Shape;10357;p15">
                <a:extLst>
                  <a:ext uri="{FF2B5EF4-FFF2-40B4-BE49-F238E27FC236}">
                    <a16:creationId xmlns:a16="http://schemas.microsoft.com/office/drawing/2014/main" id="{FB7AD166-4C65-24A3-30DE-6C8A172485B4}"/>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31" name="Google Shape;10358;p15">
                <a:extLst>
                  <a:ext uri="{FF2B5EF4-FFF2-40B4-BE49-F238E27FC236}">
                    <a16:creationId xmlns:a16="http://schemas.microsoft.com/office/drawing/2014/main" id="{B475028F-BD59-FA83-5FFC-33EA834E182D}"/>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32" name="Google Shape;10359;p15">
                <a:extLst>
                  <a:ext uri="{FF2B5EF4-FFF2-40B4-BE49-F238E27FC236}">
                    <a16:creationId xmlns:a16="http://schemas.microsoft.com/office/drawing/2014/main" id="{05B4C633-5930-9BBD-05D6-D28D87A7A888}"/>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33" name="Google Shape;10360;p15">
                <a:extLst>
                  <a:ext uri="{FF2B5EF4-FFF2-40B4-BE49-F238E27FC236}">
                    <a16:creationId xmlns:a16="http://schemas.microsoft.com/office/drawing/2014/main" id="{F24EBCE3-432E-F236-A364-4F559CFA2AA7}"/>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34" name="Google Shape;10361;p15">
                <a:extLst>
                  <a:ext uri="{FF2B5EF4-FFF2-40B4-BE49-F238E27FC236}">
                    <a16:creationId xmlns:a16="http://schemas.microsoft.com/office/drawing/2014/main" id="{5E5542F7-6773-884F-8A05-AD80454387AA}"/>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35" name="Google Shape;10362;p15">
                <a:extLst>
                  <a:ext uri="{FF2B5EF4-FFF2-40B4-BE49-F238E27FC236}">
                    <a16:creationId xmlns:a16="http://schemas.microsoft.com/office/drawing/2014/main" id="{C0288B43-A010-E091-B861-7213A4E87A40}"/>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36" name="Google Shape;10363;p15">
                <a:extLst>
                  <a:ext uri="{FF2B5EF4-FFF2-40B4-BE49-F238E27FC236}">
                    <a16:creationId xmlns:a16="http://schemas.microsoft.com/office/drawing/2014/main" id="{759B4B5E-33EE-0610-DAA3-D2A985BB24CA}"/>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37" name="Google Shape;10364;p15">
                <a:extLst>
                  <a:ext uri="{FF2B5EF4-FFF2-40B4-BE49-F238E27FC236}">
                    <a16:creationId xmlns:a16="http://schemas.microsoft.com/office/drawing/2014/main" id="{C800DF93-98E4-F39D-CBB7-655E234937D4}"/>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38" name="Google Shape;10365;p15">
                <a:extLst>
                  <a:ext uri="{FF2B5EF4-FFF2-40B4-BE49-F238E27FC236}">
                    <a16:creationId xmlns:a16="http://schemas.microsoft.com/office/drawing/2014/main" id="{F7EF55BE-34DC-AB33-E855-D5912178F743}"/>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39" name="Google Shape;10366;p15">
                <a:extLst>
                  <a:ext uri="{FF2B5EF4-FFF2-40B4-BE49-F238E27FC236}">
                    <a16:creationId xmlns:a16="http://schemas.microsoft.com/office/drawing/2014/main" id="{E2DB510D-8097-1DD1-0BE9-1D81555B2CB2}"/>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40" name="Google Shape;10367;p15">
                <a:extLst>
                  <a:ext uri="{FF2B5EF4-FFF2-40B4-BE49-F238E27FC236}">
                    <a16:creationId xmlns:a16="http://schemas.microsoft.com/office/drawing/2014/main" id="{F123705E-E1F1-DC08-50F9-6C319FD06096}"/>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41" name="Google Shape;10368;p15">
                <a:extLst>
                  <a:ext uri="{FF2B5EF4-FFF2-40B4-BE49-F238E27FC236}">
                    <a16:creationId xmlns:a16="http://schemas.microsoft.com/office/drawing/2014/main" id="{6415E6A5-BB43-D0EC-4860-D32AAA0F1C5E}"/>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42" name="Google Shape;10369;p15">
                <a:extLst>
                  <a:ext uri="{FF2B5EF4-FFF2-40B4-BE49-F238E27FC236}">
                    <a16:creationId xmlns:a16="http://schemas.microsoft.com/office/drawing/2014/main" id="{D37A0E4C-6DE8-2D7D-94C3-DF3B87F42C93}"/>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43" name="Google Shape;10370;p15">
                <a:extLst>
                  <a:ext uri="{FF2B5EF4-FFF2-40B4-BE49-F238E27FC236}">
                    <a16:creationId xmlns:a16="http://schemas.microsoft.com/office/drawing/2014/main" id="{0C046134-22F0-F819-9D29-C788F8B40A84}"/>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44" name="Google Shape;10371;p15">
                <a:extLst>
                  <a:ext uri="{FF2B5EF4-FFF2-40B4-BE49-F238E27FC236}">
                    <a16:creationId xmlns:a16="http://schemas.microsoft.com/office/drawing/2014/main" id="{CF458702-0732-9E55-2BD2-88F62A09E4B8}"/>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45" name="Google Shape;10372;p15">
                <a:extLst>
                  <a:ext uri="{FF2B5EF4-FFF2-40B4-BE49-F238E27FC236}">
                    <a16:creationId xmlns:a16="http://schemas.microsoft.com/office/drawing/2014/main" id="{0067B79D-348C-1DA9-19AF-90237D7AD3B7}"/>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46" name="Google Shape;10373;p15">
                <a:extLst>
                  <a:ext uri="{FF2B5EF4-FFF2-40B4-BE49-F238E27FC236}">
                    <a16:creationId xmlns:a16="http://schemas.microsoft.com/office/drawing/2014/main" id="{9F58207C-A122-3262-D8E5-B8DC65BDEB37}"/>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47" name="Google Shape;10374;p15">
                <a:extLst>
                  <a:ext uri="{FF2B5EF4-FFF2-40B4-BE49-F238E27FC236}">
                    <a16:creationId xmlns:a16="http://schemas.microsoft.com/office/drawing/2014/main" id="{89E6F67A-2FFD-9EFA-6E41-1E72D68ECF3E}"/>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48" name="Google Shape;10375;p15">
                <a:extLst>
                  <a:ext uri="{FF2B5EF4-FFF2-40B4-BE49-F238E27FC236}">
                    <a16:creationId xmlns:a16="http://schemas.microsoft.com/office/drawing/2014/main" id="{5664A92A-F103-10B8-8F84-6A0EB7489CE4}"/>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49" name="Google Shape;10376;p15">
                <a:extLst>
                  <a:ext uri="{FF2B5EF4-FFF2-40B4-BE49-F238E27FC236}">
                    <a16:creationId xmlns:a16="http://schemas.microsoft.com/office/drawing/2014/main" id="{F2E27C02-4214-8A43-2D0C-FAB98EB3C776}"/>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50" name="Google Shape;10377;p15">
                <a:extLst>
                  <a:ext uri="{FF2B5EF4-FFF2-40B4-BE49-F238E27FC236}">
                    <a16:creationId xmlns:a16="http://schemas.microsoft.com/office/drawing/2014/main" id="{C00F2861-7DD2-17E5-0E0D-910D4D065D3A}"/>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51" name="Google Shape;10378;p15">
                <a:extLst>
                  <a:ext uri="{FF2B5EF4-FFF2-40B4-BE49-F238E27FC236}">
                    <a16:creationId xmlns:a16="http://schemas.microsoft.com/office/drawing/2014/main" id="{45DC3ED4-18B7-1BF6-A544-79D5CE1A142D}"/>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52" name="Google Shape;10379;p15">
                <a:extLst>
                  <a:ext uri="{FF2B5EF4-FFF2-40B4-BE49-F238E27FC236}">
                    <a16:creationId xmlns:a16="http://schemas.microsoft.com/office/drawing/2014/main" id="{6F342098-4E17-3E78-3D69-3AC251E3F9D3}"/>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53" name="Google Shape;10380;p15">
                <a:extLst>
                  <a:ext uri="{FF2B5EF4-FFF2-40B4-BE49-F238E27FC236}">
                    <a16:creationId xmlns:a16="http://schemas.microsoft.com/office/drawing/2014/main" id="{C17B02E9-DFC2-DCEA-1111-3D5752ED0B79}"/>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54" name="Google Shape;10381;p15">
                <a:extLst>
                  <a:ext uri="{FF2B5EF4-FFF2-40B4-BE49-F238E27FC236}">
                    <a16:creationId xmlns:a16="http://schemas.microsoft.com/office/drawing/2014/main" id="{DA2CB127-BB93-00D7-9AFC-B001A1B1B5F8}"/>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55" name="Google Shape;10382;p15">
                <a:extLst>
                  <a:ext uri="{FF2B5EF4-FFF2-40B4-BE49-F238E27FC236}">
                    <a16:creationId xmlns:a16="http://schemas.microsoft.com/office/drawing/2014/main" id="{08E7E97A-0855-DD46-AD35-AFB40ED8BD12}"/>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56" name="Google Shape;10383;p15">
                <a:extLst>
                  <a:ext uri="{FF2B5EF4-FFF2-40B4-BE49-F238E27FC236}">
                    <a16:creationId xmlns:a16="http://schemas.microsoft.com/office/drawing/2014/main" id="{A797D6CD-E4B6-0D9C-6EBE-BAF7F7049069}"/>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57" name="Google Shape;10384;p15">
                <a:extLst>
                  <a:ext uri="{FF2B5EF4-FFF2-40B4-BE49-F238E27FC236}">
                    <a16:creationId xmlns:a16="http://schemas.microsoft.com/office/drawing/2014/main" id="{0B95339A-A630-1DC0-E7EC-8C7B8E866A4C}"/>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58" name="Google Shape;10385;p15">
                <a:extLst>
                  <a:ext uri="{FF2B5EF4-FFF2-40B4-BE49-F238E27FC236}">
                    <a16:creationId xmlns:a16="http://schemas.microsoft.com/office/drawing/2014/main" id="{2C0975AB-65BF-FE60-C889-385876FC6021}"/>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59" name="Google Shape;10386;p15">
                <a:extLst>
                  <a:ext uri="{FF2B5EF4-FFF2-40B4-BE49-F238E27FC236}">
                    <a16:creationId xmlns:a16="http://schemas.microsoft.com/office/drawing/2014/main" id="{A1748091-F66E-6D62-3EBB-87E4DBCA2A69}"/>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60" name="Google Shape;10387;p15">
                <a:extLst>
                  <a:ext uri="{FF2B5EF4-FFF2-40B4-BE49-F238E27FC236}">
                    <a16:creationId xmlns:a16="http://schemas.microsoft.com/office/drawing/2014/main" id="{BB075370-3793-E4C9-74F8-43D0E6F29B51}"/>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61" name="Google Shape;10388;p15">
                <a:extLst>
                  <a:ext uri="{FF2B5EF4-FFF2-40B4-BE49-F238E27FC236}">
                    <a16:creationId xmlns:a16="http://schemas.microsoft.com/office/drawing/2014/main" id="{DE58B691-4DCA-01A4-AFF7-2E01BB9575B9}"/>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62" name="Google Shape;10389;p15">
                <a:extLst>
                  <a:ext uri="{FF2B5EF4-FFF2-40B4-BE49-F238E27FC236}">
                    <a16:creationId xmlns:a16="http://schemas.microsoft.com/office/drawing/2014/main" id="{A775A4B2-7E56-512C-6A9B-874464D2DD90}"/>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63" name="Google Shape;10390;p15">
                <a:extLst>
                  <a:ext uri="{FF2B5EF4-FFF2-40B4-BE49-F238E27FC236}">
                    <a16:creationId xmlns:a16="http://schemas.microsoft.com/office/drawing/2014/main" id="{DE4D3235-378B-0DCD-E62C-6BB33672774B}"/>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64" name="Google Shape;10391;p15">
                <a:extLst>
                  <a:ext uri="{FF2B5EF4-FFF2-40B4-BE49-F238E27FC236}">
                    <a16:creationId xmlns:a16="http://schemas.microsoft.com/office/drawing/2014/main" id="{B25C3BB3-5F07-B30D-A938-FAC32DA26721}"/>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65" name="Google Shape;10392;p15">
                <a:extLst>
                  <a:ext uri="{FF2B5EF4-FFF2-40B4-BE49-F238E27FC236}">
                    <a16:creationId xmlns:a16="http://schemas.microsoft.com/office/drawing/2014/main" id="{49896484-5C1C-A15D-1D25-AF346FD0730D}"/>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66" name="Google Shape;10393;p15">
                <a:extLst>
                  <a:ext uri="{FF2B5EF4-FFF2-40B4-BE49-F238E27FC236}">
                    <a16:creationId xmlns:a16="http://schemas.microsoft.com/office/drawing/2014/main" id="{A75DCC9E-9A21-0D5D-9BF0-5750EA2BDBE0}"/>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67" name="Google Shape;10394;p15">
                <a:extLst>
                  <a:ext uri="{FF2B5EF4-FFF2-40B4-BE49-F238E27FC236}">
                    <a16:creationId xmlns:a16="http://schemas.microsoft.com/office/drawing/2014/main" id="{7518733B-8840-190B-C411-092417A0A1DE}"/>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68" name="Google Shape;10395;p15">
                <a:extLst>
                  <a:ext uri="{FF2B5EF4-FFF2-40B4-BE49-F238E27FC236}">
                    <a16:creationId xmlns:a16="http://schemas.microsoft.com/office/drawing/2014/main" id="{A572F2D9-7D01-66B7-F05C-E30049CC3498}"/>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69" name="Google Shape;10396;p15">
                <a:extLst>
                  <a:ext uri="{FF2B5EF4-FFF2-40B4-BE49-F238E27FC236}">
                    <a16:creationId xmlns:a16="http://schemas.microsoft.com/office/drawing/2014/main" id="{86B99D51-B9E4-DB3D-E64E-84F776EF03DB}"/>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70" name="Google Shape;10397;p15">
                <a:extLst>
                  <a:ext uri="{FF2B5EF4-FFF2-40B4-BE49-F238E27FC236}">
                    <a16:creationId xmlns:a16="http://schemas.microsoft.com/office/drawing/2014/main" id="{34B4A994-5601-1F85-D545-785CC1264CA6}"/>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71" name="Google Shape;10398;p15">
                <a:extLst>
                  <a:ext uri="{FF2B5EF4-FFF2-40B4-BE49-F238E27FC236}">
                    <a16:creationId xmlns:a16="http://schemas.microsoft.com/office/drawing/2014/main" id="{D2A87C93-3324-D79C-85C6-43EFCDE4D2AA}"/>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72" name="Google Shape;10399;p15">
                <a:extLst>
                  <a:ext uri="{FF2B5EF4-FFF2-40B4-BE49-F238E27FC236}">
                    <a16:creationId xmlns:a16="http://schemas.microsoft.com/office/drawing/2014/main" id="{B8638C90-ACA4-1652-A1F6-AC8386874D65}"/>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73" name="Google Shape;10400;p15">
                <a:extLst>
                  <a:ext uri="{FF2B5EF4-FFF2-40B4-BE49-F238E27FC236}">
                    <a16:creationId xmlns:a16="http://schemas.microsoft.com/office/drawing/2014/main" id="{4F5670EC-1018-0845-2562-8DED9DF34491}"/>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74" name="Google Shape;10401;p15">
                <a:extLst>
                  <a:ext uri="{FF2B5EF4-FFF2-40B4-BE49-F238E27FC236}">
                    <a16:creationId xmlns:a16="http://schemas.microsoft.com/office/drawing/2014/main" id="{626F5996-E467-0FD6-2B65-6F08A6F4002B}"/>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75" name="Google Shape;10402;p15">
                <a:extLst>
                  <a:ext uri="{FF2B5EF4-FFF2-40B4-BE49-F238E27FC236}">
                    <a16:creationId xmlns:a16="http://schemas.microsoft.com/office/drawing/2014/main" id="{CDA6941A-FE9B-854F-5C11-FB2137CE0693}"/>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76" name="Google Shape;10403;p15">
                <a:extLst>
                  <a:ext uri="{FF2B5EF4-FFF2-40B4-BE49-F238E27FC236}">
                    <a16:creationId xmlns:a16="http://schemas.microsoft.com/office/drawing/2014/main" id="{12AF0C84-D71E-6B5D-21EA-F8562B8E21F8}"/>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77" name="Google Shape;10404;p15">
                <a:extLst>
                  <a:ext uri="{FF2B5EF4-FFF2-40B4-BE49-F238E27FC236}">
                    <a16:creationId xmlns:a16="http://schemas.microsoft.com/office/drawing/2014/main" id="{195C1B9B-77B4-752C-F090-41222BD29CE3}"/>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78" name="Google Shape;10405;p15">
                <a:extLst>
                  <a:ext uri="{FF2B5EF4-FFF2-40B4-BE49-F238E27FC236}">
                    <a16:creationId xmlns:a16="http://schemas.microsoft.com/office/drawing/2014/main" id="{AF45F387-A334-99C7-07EA-8A5A34DC4164}"/>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79" name="Google Shape;10406;p15">
                <a:extLst>
                  <a:ext uri="{FF2B5EF4-FFF2-40B4-BE49-F238E27FC236}">
                    <a16:creationId xmlns:a16="http://schemas.microsoft.com/office/drawing/2014/main" id="{15367A2D-61A6-1A40-4B94-F6771597C8CA}"/>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80" name="Google Shape;10407;p15">
                <a:extLst>
                  <a:ext uri="{FF2B5EF4-FFF2-40B4-BE49-F238E27FC236}">
                    <a16:creationId xmlns:a16="http://schemas.microsoft.com/office/drawing/2014/main" id="{9B2A79BA-56B4-1BB0-C51C-9D33AB3DF2EC}"/>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81" name="Google Shape;10408;p15">
                <a:extLst>
                  <a:ext uri="{FF2B5EF4-FFF2-40B4-BE49-F238E27FC236}">
                    <a16:creationId xmlns:a16="http://schemas.microsoft.com/office/drawing/2014/main" id="{D4C821D7-49C5-6579-1652-68E8874A4395}"/>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82" name="Google Shape;10409;p15">
                <a:extLst>
                  <a:ext uri="{FF2B5EF4-FFF2-40B4-BE49-F238E27FC236}">
                    <a16:creationId xmlns:a16="http://schemas.microsoft.com/office/drawing/2014/main" id="{DA46D3A7-77AD-3712-4033-9543B1DE01FB}"/>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83" name="Google Shape;10410;p15">
                <a:extLst>
                  <a:ext uri="{FF2B5EF4-FFF2-40B4-BE49-F238E27FC236}">
                    <a16:creationId xmlns:a16="http://schemas.microsoft.com/office/drawing/2014/main" id="{0A2ED1EC-D130-2B6E-6D93-B4236813AC0A}"/>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84" name="Google Shape;10411;p15">
                <a:extLst>
                  <a:ext uri="{FF2B5EF4-FFF2-40B4-BE49-F238E27FC236}">
                    <a16:creationId xmlns:a16="http://schemas.microsoft.com/office/drawing/2014/main" id="{8B11D9B2-F721-880B-A7F4-1EACB26AFB3C}"/>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85" name="Google Shape;10412;p15">
                <a:extLst>
                  <a:ext uri="{FF2B5EF4-FFF2-40B4-BE49-F238E27FC236}">
                    <a16:creationId xmlns:a16="http://schemas.microsoft.com/office/drawing/2014/main" id="{27CA5CAE-5DFD-1A7D-3693-A56201772127}"/>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86" name="Google Shape;10413;p15">
                <a:extLst>
                  <a:ext uri="{FF2B5EF4-FFF2-40B4-BE49-F238E27FC236}">
                    <a16:creationId xmlns:a16="http://schemas.microsoft.com/office/drawing/2014/main" id="{CA3228BE-29B5-1C30-015F-B695A9E472FD}"/>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87" name="Google Shape;10414;p15">
                <a:extLst>
                  <a:ext uri="{FF2B5EF4-FFF2-40B4-BE49-F238E27FC236}">
                    <a16:creationId xmlns:a16="http://schemas.microsoft.com/office/drawing/2014/main" id="{31BB79AA-A578-35D2-EF53-E99250A06891}"/>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88" name="Google Shape;10415;p15">
                <a:extLst>
                  <a:ext uri="{FF2B5EF4-FFF2-40B4-BE49-F238E27FC236}">
                    <a16:creationId xmlns:a16="http://schemas.microsoft.com/office/drawing/2014/main" id="{5C2E0EE5-F7E2-EA2C-57C1-D0BB7A0D0EA2}"/>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89" name="Google Shape;10416;p15">
                <a:extLst>
                  <a:ext uri="{FF2B5EF4-FFF2-40B4-BE49-F238E27FC236}">
                    <a16:creationId xmlns:a16="http://schemas.microsoft.com/office/drawing/2014/main" id="{7785523A-BDE3-E8DF-B924-C50B6B0D0ABB}"/>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90" name="Google Shape;10417;p15">
                <a:extLst>
                  <a:ext uri="{FF2B5EF4-FFF2-40B4-BE49-F238E27FC236}">
                    <a16:creationId xmlns:a16="http://schemas.microsoft.com/office/drawing/2014/main" id="{C5F1035D-C2FD-A46A-9767-95754746701F}"/>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91" name="Google Shape;10418;p15">
                <a:extLst>
                  <a:ext uri="{FF2B5EF4-FFF2-40B4-BE49-F238E27FC236}">
                    <a16:creationId xmlns:a16="http://schemas.microsoft.com/office/drawing/2014/main" id="{F096A69C-5C9F-A6AF-B027-5B01E3D9C094}"/>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11" name="Google Shape;10419;p15">
              <a:extLst>
                <a:ext uri="{FF2B5EF4-FFF2-40B4-BE49-F238E27FC236}">
                  <a16:creationId xmlns:a16="http://schemas.microsoft.com/office/drawing/2014/main" id="{8383E8CD-0647-0509-8F32-C984BB47CF8E}"/>
                </a:ext>
              </a:extLst>
            </p:cNvPr>
            <p:cNvGrpSpPr/>
            <p:nvPr/>
          </p:nvGrpSpPr>
          <p:grpSpPr>
            <a:xfrm>
              <a:off x="109200" y="743406"/>
              <a:ext cx="8925600" cy="33000"/>
              <a:chOff x="76200" y="76206"/>
              <a:chExt cx="8925600" cy="33000"/>
            </a:xfrm>
            <a:grpFill/>
          </p:grpSpPr>
          <p:sp>
            <p:nvSpPr>
              <p:cNvPr id="2348" name="Google Shape;10420;p15">
                <a:extLst>
                  <a:ext uri="{FF2B5EF4-FFF2-40B4-BE49-F238E27FC236}">
                    <a16:creationId xmlns:a16="http://schemas.microsoft.com/office/drawing/2014/main" id="{45138408-1994-11BB-E9DB-D653316857A8}"/>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49" name="Google Shape;10421;p15">
                <a:extLst>
                  <a:ext uri="{FF2B5EF4-FFF2-40B4-BE49-F238E27FC236}">
                    <a16:creationId xmlns:a16="http://schemas.microsoft.com/office/drawing/2014/main" id="{90334799-6196-AA41-DCFC-3E1C7A0674F4}"/>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50" name="Google Shape;10422;p15">
                <a:extLst>
                  <a:ext uri="{FF2B5EF4-FFF2-40B4-BE49-F238E27FC236}">
                    <a16:creationId xmlns:a16="http://schemas.microsoft.com/office/drawing/2014/main" id="{550A1DDC-AE66-025E-0DEC-A877F52842E5}"/>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51" name="Google Shape;10423;p15">
                <a:extLst>
                  <a:ext uri="{FF2B5EF4-FFF2-40B4-BE49-F238E27FC236}">
                    <a16:creationId xmlns:a16="http://schemas.microsoft.com/office/drawing/2014/main" id="{B18B9447-2FCC-8A6E-868F-5AC7050A2F4F}"/>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52" name="Google Shape;10424;p15">
                <a:extLst>
                  <a:ext uri="{FF2B5EF4-FFF2-40B4-BE49-F238E27FC236}">
                    <a16:creationId xmlns:a16="http://schemas.microsoft.com/office/drawing/2014/main" id="{A38D4EC3-42B6-DA0D-C24D-700642BBCF8D}"/>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53" name="Google Shape;10425;p15">
                <a:extLst>
                  <a:ext uri="{FF2B5EF4-FFF2-40B4-BE49-F238E27FC236}">
                    <a16:creationId xmlns:a16="http://schemas.microsoft.com/office/drawing/2014/main" id="{7F28F088-E6A2-E2B4-EBD0-786E3FA6CD67}"/>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54" name="Google Shape;10426;p15">
                <a:extLst>
                  <a:ext uri="{FF2B5EF4-FFF2-40B4-BE49-F238E27FC236}">
                    <a16:creationId xmlns:a16="http://schemas.microsoft.com/office/drawing/2014/main" id="{48D4775C-2746-6A48-D298-B2D72DC483F4}"/>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55" name="Google Shape;10427;p15">
                <a:extLst>
                  <a:ext uri="{FF2B5EF4-FFF2-40B4-BE49-F238E27FC236}">
                    <a16:creationId xmlns:a16="http://schemas.microsoft.com/office/drawing/2014/main" id="{DF6048C3-3BFC-E729-4510-E378C7257490}"/>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56" name="Google Shape;10428;p15">
                <a:extLst>
                  <a:ext uri="{FF2B5EF4-FFF2-40B4-BE49-F238E27FC236}">
                    <a16:creationId xmlns:a16="http://schemas.microsoft.com/office/drawing/2014/main" id="{ED37AB4F-2F96-3D43-E2E1-37C7C881223D}"/>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57" name="Google Shape;10429;p15">
                <a:extLst>
                  <a:ext uri="{FF2B5EF4-FFF2-40B4-BE49-F238E27FC236}">
                    <a16:creationId xmlns:a16="http://schemas.microsoft.com/office/drawing/2014/main" id="{23594283-0812-63EA-3E1D-0C6449CD9DB7}"/>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58" name="Google Shape;10430;p15">
                <a:extLst>
                  <a:ext uri="{FF2B5EF4-FFF2-40B4-BE49-F238E27FC236}">
                    <a16:creationId xmlns:a16="http://schemas.microsoft.com/office/drawing/2014/main" id="{B2412990-2649-84ED-B32C-925FF93BD764}"/>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59" name="Google Shape;10431;p15">
                <a:extLst>
                  <a:ext uri="{FF2B5EF4-FFF2-40B4-BE49-F238E27FC236}">
                    <a16:creationId xmlns:a16="http://schemas.microsoft.com/office/drawing/2014/main" id="{3C6DAF54-B63D-BCC2-FAE9-FD3223B9F62C}"/>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60" name="Google Shape;10432;p15">
                <a:extLst>
                  <a:ext uri="{FF2B5EF4-FFF2-40B4-BE49-F238E27FC236}">
                    <a16:creationId xmlns:a16="http://schemas.microsoft.com/office/drawing/2014/main" id="{76B05076-8A81-6D63-2F68-4FE97C333FC9}"/>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61" name="Google Shape;10433;p15">
                <a:extLst>
                  <a:ext uri="{FF2B5EF4-FFF2-40B4-BE49-F238E27FC236}">
                    <a16:creationId xmlns:a16="http://schemas.microsoft.com/office/drawing/2014/main" id="{C1AEC7B4-2B92-B2FF-6F91-1381C661AA1C}"/>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62" name="Google Shape;10434;p15">
                <a:extLst>
                  <a:ext uri="{FF2B5EF4-FFF2-40B4-BE49-F238E27FC236}">
                    <a16:creationId xmlns:a16="http://schemas.microsoft.com/office/drawing/2014/main" id="{A95AEC97-3807-EF8A-48C2-7DC55392586E}"/>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63" name="Google Shape;10435;p15">
                <a:extLst>
                  <a:ext uri="{FF2B5EF4-FFF2-40B4-BE49-F238E27FC236}">
                    <a16:creationId xmlns:a16="http://schemas.microsoft.com/office/drawing/2014/main" id="{E68C1DDE-A093-BE2A-8597-9E8A8BE59D42}"/>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64" name="Google Shape;10436;p15">
                <a:extLst>
                  <a:ext uri="{FF2B5EF4-FFF2-40B4-BE49-F238E27FC236}">
                    <a16:creationId xmlns:a16="http://schemas.microsoft.com/office/drawing/2014/main" id="{75D6F0FE-D69E-610A-02CD-4A1C6A7C6C80}"/>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65" name="Google Shape;10437;p15">
                <a:extLst>
                  <a:ext uri="{FF2B5EF4-FFF2-40B4-BE49-F238E27FC236}">
                    <a16:creationId xmlns:a16="http://schemas.microsoft.com/office/drawing/2014/main" id="{359FEFBB-C185-6BAA-CB0A-4D2342F6FBB9}"/>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66" name="Google Shape;10438;p15">
                <a:extLst>
                  <a:ext uri="{FF2B5EF4-FFF2-40B4-BE49-F238E27FC236}">
                    <a16:creationId xmlns:a16="http://schemas.microsoft.com/office/drawing/2014/main" id="{6607BA31-A978-88E9-2BB8-27709D09BB58}"/>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67" name="Google Shape;10439;p15">
                <a:extLst>
                  <a:ext uri="{FF2B5EF4-FFF2-40B4-BE49-F238E27FC236}">
                    <a16:creationId xmlns:a16="http://schemas.microsoft.com/office/drawing/2014/main" id="{37B7EFC0-1FB3-E5C9-4F97-61E1C08FBA26}"/>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68" name="Google Shape;10440;p15">
                <a:extLst>
                  <a:ext uri="{FF2B5EF4-FFF2-40B4-BE49-F238E27FC236}">
                    <a16:creationId xmlns:a16="http://schemas.microsoft.com/office/drawing/2014/main" id="{18B7EF64-F019-ACFC-DE5B-39E1C2E3C408}"/>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69" name="Google Shape;10441;p15">
                <a:extLst>
                  <a:ext uri="{FF2B5EF4-FFF2-40B4-BE49-F238E27FC236}">
                    <a16:creationId xmlns:a16="http://schemas.microsoft.com/office/drawing/2014/main" id="{29BC0ADB-8763-B759-042B-5EEB1855498A}"/>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70" name="Google Shape;10442;p15">
                <a:extLst>
                  <a:ext uri="{FF2B5EF4-FFF2-40B4-BE49-F238E27FC236}">
                    <a16:creationId xmlns:a16="http://schemas.microsoft.com/office/drawing/2014/main" id="{2F7044B5-4915-1C2C-04D0-6FD650F8D4C8}"/>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71" name="Google Shape;10443;p15">
                <a:extLst>
                  <a:ext uri="{FF2B5EF4-FFF2-40B4-BE49-F238E27FC236}">
                    <a16:creationId xmlns:a16="http://schemas.microsoft.com/office/drawing/2014/main" id="{3A910165-B776-8BD0-4A56-4066DD728EA8}"/>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72" name="Google Shape;10444;p15">
                <a:extLst>
                  <a:ext uri="{FF2B5EF4-FFF2-40B4-BE49-F238E27FC236}">
                    <a16:creationId xmlns:a16="http://schemas.microsoft.com/office/drawing/2014/main" id="{C0B51EC3-31EE-420E-8BCC-68CA9F9813CF}"/>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73" name="Google Shape;10445;p15">
                <a:extLst>
                  <a:ext uri="{FF2B5EF4-FFF2-40B4-BE49-F238E27FC236}">
                    <a16:creationId xmlns:a16="http://schemas.microsoft.com/office/drawing/2014/main" id="{EAA15592-A58C-6182-635C-A41DF81DF749}"/>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74" name="Google Shape;10446;p15">
                <a:extLst>
                  <a:ext uri="{FF2B5EF4-FFF2-40B4-BE49-F238E27FC236}">
                    <a16:creationId xmlns:a16="http://schemas.microsoft.com/office/drawing/2014/main" id="{446B1181-7E14-A6FD-3162-7012DF67E52D}"/>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75" name="Google Shape;10447;p15">
                <a:extLst>
                  <a:ext uri="{FF2B5EF4-FFF2-40B4-BE49-F238E27FC236}">
                    <a16:creationId xmlns:a16="http://schemas.microsoft.com/office/drawing/2014/main" id="{25D1AAA8-43EB-58C9-3256-7A2C03CB8A64}"/>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76" name="Google Shape;10448;p15">
                <a:extLst>
                  <a:ext uri="{FF2B5EF4-FFF2-40B4-BE49-F238E27FC236}">
                    <a16:creationId xmlns:a16="http://schemas.microsoft.com/office/drawing/2014/main" id="{6661310C-EBB1-BCCE-709E-2F75FAC1ECEE}"/>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77" name="Google Shape;10449;p15">
                <a:extLst>
                  <a:ext uri="{FF2B5EF4-FFF2-40B4-BE49-F238E27FC236}">
                    <a16:creationId xmlns:a16="http://schemas.microsoft.com/office/drawing/2014/main" id="{E300D310-20E0-C45C-9CC9-804B5C8ECB98}"/>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78" name="Google Shape;10450;p15">
                <a:extLst>
                  <a:ext uri="{FF2B5EF4-FFF2-40B4-BE49-F238E27FC236}">
                    <a16:creationId xmlns:a16="http://schemas.microsoft.com/office/drawing/2014/main" id="{6CBABF80-3315-01F8-DCD0-A9B73D11B15B}"/>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79" name="Google Shape;10451;p15">
                <a:extLst>
                  <a:ext uri="{FF2B5EF4-FFF2-40B4-BE49-F238E27FC236}">
                    <a16:creationId xmlns:a16="http://schemas.microsoft.com/office/drawing/2014/main" id="{6121464C-63B6-91E3-52BF-BF11819BB2C1}"/>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80" name="Google Shape;10452;p15">
                <a:extLst>
                  <a:ext uri="{FF2B5EF4-FFF2-40B4-BE49-F238E27FC236}">
                    <a16:creationId xmlns:a16="http://schemas.microsoft.com/office/drawing/2014/main" id="{05D3AC6B-4142-F79D-9A7D-7AB73B395B26}"/>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81" name="Google Shape;10453;p15">
                <a:extLst>
                  <a:ext uri="{FF2B5EF4-FFF2-40B4-BE49-F238E27FC236}">
                    <a16:creationId xmlns:a16="http://schemas.microsoft.com/office/drawing/2014/main" id="{59ABC9BC-76CD-D285-6569-CE4D1E81FD8C}"/>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82" name="Google Shape;10454;p15">
                <a:extLst>
                  <a:ext uri="{FF2B5EF4-FFF2-40B4-BE49-F238E27FC236}">
                    <a16:creationId xmlns:a16="http://schemas.microsoft.com/office/drawing/2014/main" id="{D6393C1D-7757-77A9-FABB-67F6A3E7A4E1}"/>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83" name="Google Shape;10455;p15">
                <a:extLst>
                  <a:ext uri="{FF2B5EF4-FFF2-40B4-BE49-F238E27FC236}">
                    <a16:creationId xmlns:a16="http://schemas.microsoft.com/office/drawing/2014/main" id="{A569AA12-66DE-E294-FE31-2E39FAF24F1E}"/>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84" name="Google Shape;10456;p15">
                <a:extLst>
                  <a:ext uri="{FF2B5EF4-FFF2-40B4-BE49-F238E27FC236}">
                    <a16:creationId xmlns:a16="http://schemas.microsoft.com/office/drawing/2014/main" id="{584594B2-FA75-F173-C318-7F8245EE8004}"/>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85" name="Google Shape;10457;p15">
                <a:extLst>
                  <a:ext uri="{FF2B5EF4-FFF2-40B4-BE49-F238E27FC236}">
                    <a16:creationId xmlns:a16="http://schemas.microsoft.com/office/drawing/2014/main" id="{70D9591B-DE81-BCE6-63F9-B710620F683C}"/>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86" name="Google Shape;10458;p15">
                <a:extLst>
                  <a:ext uri="{FF2B5EF4-FFF2-40B4-BE49-F238E27FC236}">
                    <a16:creationId xmlns:a16="http://schemas.microsoft.com/office/drawing/2014/main" id="{72C94CB4-53F3-4B96-180F-B89F929C8592}"/>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87" name="Google Shape;10459;p15">
                <a:extLst>
                  <a:ext uri="{FF2B5EF4-FFF2-40B4-BE49-F238E27FC236}">
                    <a16:creationId xmlns:a16="http://schemas.microsoft.com/office/drawing/2014/main" id="{ADF2AB38-45BE-9E01-238B-65538A6389D6}"/>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88" name="Google Shape;10460;p15">
                <a:extLst>
                  <a:ext uri="{FF2B5EF4-FFF2-40B4-BE49-F238E27FC236}">
                    <a16:creationId xmlns:a16="http://schemas.microsoft.com/office/drawing/2014/main" id="{5BDDB1B7-8A92-6103-C318-746C7C4A4AFF}"/>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89" name="Google Shape;10461;p15">
                <a:extLst>
                  <a:ext uri="{FF2B5EF4-FFF2-40B4-BE49-F238E27FC236}">
                    <a16:creationId xmlns:a16="http://schemas.microsoft.com/office/drawing/2014/main" id="{F462386A-25CF-6050-CA35-042034D419EF}"/>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90" name="Google Shape;10462;p15">
                <a:extLst>
                  <a:ext uri="{FF2B5EF4-FFF2-40B4-BE49-F238E27FC236}">
                    <a16:creationId xmlns:a16="http://schemas.microsoft.com/office/drawing/2014/main" id="{173AD0DC-35E9-EFEF-245D-A4655FD9F1B9}"/>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91" name="Google Shape;10463;p15">
                <a:extLst>
                  <a:ext uri="{FF2B5EF4-FFF2-40B4-BE49-F238E27FC236}">
                    <a16:creationId xmlns:a16="http://schemas.microsoft.com/office/drawing/2014/main" id="{362AC788-98E9-AE6A-208F-8A019D0485BA}"/>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92" name="Google Shape;10464;p15">
                <a:extLst>
                  <a:ext uri="{FF2B5EF4-FFF2-40B4-BE49-F238E27FC236}">
                    <a16:creationId xmlns:a16="http://schemas.microsoft.com/office/drawing/2014/main" id="{45C80962-C3E8-703E-E737-C0789D3C543F}"/>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93" name="Google Shape;10465;p15">
                <a:extLst>
                  <a:ext uri="{FF2B5EF4-FFF2-40B4-BE49-F238E27FC236}">
                    <a16:creationId xmlns:a16="http://schemas.microsoft.com/office/drawing/2014/main" id="{89E76233-FD3E-2D08-9D3A-5D96A9791A5B}"/>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94" name="Google Shape;10466;p15">
                <a:extLst>
                  <a:ext uri="{FF2B5EF4-FFF2-40B4-BE49-F238E27FC236}">
                    <a16:creationId xmlns:a16="http://schemas.microsoft.com/office/drawing/2014/main" id="{3F85DFDE-1470-450A-F3C7-4ED5A5ADD33E}"/>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95" name="Google Shape;10467;p15">
                <a:extLst>
                  <a:ext uri="{FF2B5EF4-FFF2-40B4-BE49-F238E27FC236}">
                    <a16:creationId xmlns:a16="http://schemas.microsoft.com/office/drawing/2014/main" id="{4E1B2C2C-CB4D-A929-0A09-F121ADA46A82}"/>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96" name="Google Shape;10468;p15">
                <a:extLst>
                  <a:ext uri="{FF2B5EF4-FFF2-40B4-BE49-F238E27FC236}">
                    <a16:creationId xmlns:a16="http://schemas.microsoft.com/office/drawing/2014/main" id="{FF917D6F-4AAC-5E11-E091-DC2E1D6EF1BE}"/>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97" name="Google Shape;10469;p15">
                <a:extLst>
                  <a:ext uri="{FF2B5EF4-FFF2-40B4-BE49-F238E27FC236}">
                    <a16:creationId xmlns:a16="http://schemas.microsoft.com/office/drawing/2014/main" id="{ACCAD882-1414-0368-A089-39920C0921AC}"/>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98" name="Google Shape;10470;p15">
                <a:extLst>
                  <a:ext uri="{FF2B5EF4-FFF2-40B4-BE49-F238E27FC236}">
                    <a16:creationId xmlns:a16="http://schemas.microsoft.com/office/drawing/2014/main" id="{B300274B-93C7-95A1-E358-377C5B86012C}"/>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99" name="Google Shape;10471;p15">
                <a:extLst>
                  <a:ext uri="{FF2B5EF4-FFF2-40B4-BE49-F238E27FC236}">
                    <a16:creationId xmlns:a16="http://schemas.microsoft.com/office/drawing/2014/main" id="{501BE162-99EC-0AB6-C6BA-46310DC60A3C}"/>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00" name="Google Shape;10472;p15">
                <a:extLst>
                  <a:ext uri="{FF2B5EF4-FFF2-40B4-BE49-F238E27FC236}">
                    <a16:creationId xmlns:a16="http://schemas.microsoft.com/office/drawing/2014/main" id="{C5FF76D8-BF81-8F39-7FC2-A15174CF9FEC}"/>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01" name="Google Shape;10473;p15">
                <a:extLst>
                  <a:ext uri="{FF2B5EF4-FFF2-40B4-BE49-F238E27FC236}">
                    <a16:creationId xmlns:a16="http://schemas.microsoft.com/office/drawing/2014/main" id="{0B2E6491-1FCE-8F29-1A66-41C72F857026}"/>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02" name="Google Shape;10474;p15">
                <a:extLst>
                  <a:ext uri="{FF2B5EF4-FFF2-40B4-BE49-F238E27FC236}">
                    <a16:creationId xmlns:a16="http://schemas.microsoft.com/office/drawing/2014/main" id="{C61832B2-E210-C84B-04DA-3747AF900215}"/>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03" name="Google Shape;10475;p15">
                <a:extLst>
                  <a:ext uri="{FF2B5EF4-FFF2-40B4-BE49-F238E27FC236}">
                    <a16:creationId xmlns:a16="http://schemas.microsoft.com/office/drawing/2014/main" id="{F02944A1-FF2A-A75A-8442-2C95B8B40526}"/>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04" name="Google Shape;10476;p15">
                <a:extLst>
                  <a:ext uri="{FF2B5EF4-FFF2-40B4-BE49-F238E27FC236}">
                    <a16:creationId xmlns:a16="http://schemas.microsoft.com/office/drawing/2014/main" id="{F364D85A-DB21-4C75-65F0-2461F91A69C4}"/>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05" name="Google Shape;10477;p15">
                <a:extLst>
                  <a:ext uri="{FF2B5EF4-FFF2-40B4-BE49-F238E27FC236}">
                    <a16:creationId xmlns:a16="http://schemas.microsoft.com/office/drawing/2014/main" id="{A641F40F-F40D-F5B7-7D6B-08DE0324F811}"/>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06" name="Google Shape;10478;p15">
                <a:extLst>
                  <a:ext uri="{FF2B5EF4-FFF2-40B4-BE49-F238E27FC236}">
                    <a16:creationId xmlns:a16="http://schemas.microsoft.com/office/drawing/2014/main" id="{C2D4241E-1057-8446-1569-7CC1CB933EC7}"/>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07" name="Google Shape;10479;p15">
                <a:extLst>
                  <a:ext uri="{FF2B5EF4-FFF2-40B4-BE49-F238E27FC236}">
                    <a16:creationId xmlns:a16="http://schemas.microsoft.com/office/drawing/2014/main" id="{F6EC90F8-B12B-CD86-0326-85188137DFB9}"/>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08" name="Google Shape;10480;p15">
                <a:extLst>
                  <a:ext uri="{FF2B5EF4-FFF2-40B4-BE49-F238E27FC236}">
                    <a16:creationId xmlns:a16="http://schemas.microsoft.com/office/drawing/2014/main" id="{B26623A3-2D7E-828D-6670-6548B8E89EE8}"/>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09" name="Google Shape;10481;p15">
                <a:extLst>
                  <a:ext uri="{FF2B5EF4-FFF2-40B4-BE49-F238E27FC236}">
                    <a16:creationId xmlns:a16="http://schemas.microsoft.com/office/drawing/2014/main" id="{D28F3685-D8F8-910C-FD5C-BF3C693FA242}"/>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10" name="Google Shape;10482;p15">
                <a:extLst>
                  <a:ext uri="{FF2B5EF4-FFF2-40B4-BE49-F238E27FC236}">
                    <a16:creationId xmlns:a16="http://schemas.microsoft.com/office/drawing/2014/main" id="{FAD82379-75A0-8757-0D69-CF4A79B71ACA}"/>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11" name="Google Shape;10483;p15">
                <a:extLst>
                  <a:ext uri="{FF2B5EF4-FFF2-40B4-BE49-F238E27FC236}">
                    <a16:creationId xmlns:a16="http://schemas.microsoft.com/office/drawing/2014/main" id="{4A951293-30E0-7234-259E-73F3B9B96C69}"/>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12" name="Google Shape;10484;p15">
                <a:extLst>
                  <a:ext uri="{FF2B5EF4-FFF2-40B4-BE49-F238E27FC236}">
                    <a16:creationId xmlns:a16="http://schemas.microsoft.com/office/drawing/2014/main" id="{111DBA92-5AD0-52D7-6A80-CEE72F8E6C5A}"/>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13" name="Google Shape;10485;p15">
                <a:extLst>
                  <a:ext uri="{FF2B5EF4-FFF2-40B4-BE49-F238E27FC236}">
                    <a16:creationId xmlns:a16="http://schemas.microsoft.com/office/drawing/2014/main" id="{CCEA4EB0-88DD-7EFD-9A44-085444AA66D8}"/>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14" name="Google Shape;10486;p15">
                <a:extLst>
                  <a:ext uri="{FF2B5EF4-FFF2-40B4-BE49-F238E27FC236}">
                    <a16:creationId xmlns:a16="http://schemas.microsoft.com/office/drawing/2014/main" id="{3412AF91-898C-1D1A-AC18-F5D9F69C235D}"/>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15" name="Google Shape;10487;p15">
                <a:extLst>
                  <a:ext uri="{FF2B5EF4-FFF2-40B4-BE49-F238E27FC236}">
                    <a16:creationId xmlns:a16="http://schemas.microsoft.com/office/drawing/2014/main" id="{FB005599-B98A-E706-1873-24C1B4005C08}"/>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16" name="Google Shape;10488;p15">
                <a:extLst>
                  <a:ext uri="{FF2B5EF4-FFF2-40B4-BE49-F238E27FC236}">
                    <a16:creationId xmlns:a16="http://schemas.microsoft.com/office/drawing/2014/main" id="{0474D4DC-7548-999B-3545-5AA5865E4A4F}"/>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17" name="Google Shape;10489;p15">
                <a:extLst>
                  <a:ext uri="{FF2B5EF4-FFF2-40B4-BE49-F238E27FC236}">
                    <a16:creationId xmlns:a16="http://schemas.microsoft.com/office/drawing/2014/main" id="{00E5A054-2BA1-5647-E2B0-48CD506E8B5F}"/>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18" name="Google Shape;10490;p15">
                <a:extLst>
                  <a:ext uri="{FF2B5EF4-FFF2-40B4-BE49-F238E27FC236}">
                    <a16:creationId xmlns:a16="http://schemas.microsoft.com/office/drawing/2014/main" id="{E5079C5E-BD6E-D71C-0F67-B79153DA26DF}"/>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19" name="Google Shape;10491;p15">
                <a:extLst>
                  <a:ext uri="{FF2B5EF4-FFF2-40B4-BE49-F238E27FC236}">
                    <a16:creationId xmlns:a16="http://schemas.microsoft.com/office/drawing/2014/main" id="{794AA319-AC29-949F-55B5-1B2EF4FFABD5}"/>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12" name="Google Shape;10492;p15">
              <a:extLst>
                <a:ext uri="{FF2B5EF4-FFF2-40B4-BE49-F238E27FC236}">
                  <a16:creationId xmlns:a16="http://schemas.microsoft.com/office/drawing/2014/main" id="{AC61C3DB-CC94-FB50-1587-6D6BA215F5BA}"/>
                </a:ext>
              </a:extLst>
            </p:cNvPr>
            <p:cNvGrpSpPr/>
            <p:nvPr/>
          </p:nvGrpSpPr>
          <p:grpSpPr>
            <a:xfrm>
              <a:off x="109200" y="854606"/>
              <a:ext cx="8925600" cy="33000"/>
              <a:chOff x="76200" y="76206"/>
              <a:chExt cx="8925600" cy="33000"/>
            </a:xfrm>
            <a:grpFill/>
          </p:grpSpPr>
          <p:sp>
            <p:nvSpPr>
              <p:cNvPr id="2276" name="Google Shape;10493;p15">
                <a:extLst>
                  <a:ext uri="{FF2B5EF4-FFF2-40B4-BE49-F238E27FC236}">
                    <a16:creationId xmlns:a16="http://schemas.microsoft.com/office/drawing/2014/main" id="{BA3BB794-5C8D-55E6-8DAC-C7A5037F35AE}"/>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77" name="Google Shape;10494;p15">
                <a:extLst>
                  <a:ext uri="{FF2B5EF4-FFF2-40B4-BE49-F238E27FC236}">
                    <a16:creationId xmlns:a16="http://schemas.microsoft.com/office/drawing/2014/main" id="{8F09E868-4DCD-4DBB-EB76-395893436F54}"/>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78" name="Google Shape;10495;p15">
                <a:extLst>
                  <a:ext uri="{FF2B5EF4-FFF2-40B4-BE49-F238E27FC236}">
                    <a16:creationId xmlns:a16="http://schemas.microsoft.com/office/drawing/2014/main" id="{C1AB7F34-833E-EDEE-6D32-BB433723B42D}"/>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79" name="Google Shape;10496;p15">
                <a:extLst>
                  <a:ext uri="{FF2B5EF4-FFF2-40B4-BE49-F238E27FC236}">
                    <a16:creationId xmlns:a16="http://schemas.microsoft.com/office/drawing/2014/main" id="{F3D7D066-20E9-FFBD-40B3-A2E0261F4622}"/>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80" name="Google Shape;10497;p15">
                <a:extLst>
                  <a:ext uri="{FF2B5EF4-FFF2-40B4-BE49-F238E27FC236}">
                    <a16:creationId xmlns:a16="http://schemas.microsoft.com/office/drawing/2014/main" id="{4BBFA51C-BDC0-F788-D09A-925C1F0363E0}"/>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81" name="Google Shape;10498;p15">
                <a:extLst>
                  <a:ext uri="{FF2B5EF4-FFF2-40B4-BE49-F238E27FC236}">
                    <a16:creationId xmlns:a16="http://schemas.microsoft.com/office/drawing/2014/main" id="{1483DBE7-E1CD-5904-CAAA-C7E6D02AE9F7}"/>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82" name="Google Shape;10499;p15">
                <a:extLst>
                  <a:ext uri="{FF2B5EF4-FFF2-40B4-BE49-F238E27FC236}">
                    <a16:creationId xmlns:a16="http://schemas.microsoft.com/office/drawing/2014/main" id="{4FB8AB7D-546B-51DD-67F3-054A8B3C295B}"/>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83" name="Google Shape;10500;p15">
                <a:extLst>
                  <a:ext uri="{FF2B5EF4-FFF2-40B4-BE49-F238E27FC236}">
                    <a16:creationId xmlns:a16="http://schemas.microsoft.com/office/drawing/2014/main" id="{847FC381-98FE-11AC-4805-8BCC414C69B6}"/>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84" name="Google Shape;10501;p15">
                <a:extLst>
                  <a:ext uri="{FF2B5EF4-FFF2-40B4-BE49-F238E27FC236}">
                    <a16:creationId xmlns:a16="http://schemas.microsoft.com/office/drawing/2014/main" id="{2380D74D-5B68-9653-02BB-32D9AC1013A8}"/>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85" name="Google Shape;10502;p15">
                <a:extLst>
                  <a:ext uri="{FF2B5EF4-FFF2-40B4-BE49-F238E27FC236}">
                    <a16:creationId xmlns:a16="http://schemas.microsoft.com/office/drawing/2014/main" id="{1A311C24-C101-F893-F214-91E126771865}"/>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86" name="Google Shape;10503;p15">
                <a:extLst>
                  <a:ext uri="{FF2B5EF4-FFF2-40B4-BE49-F238E27FC236}">
                    <a16:creationId xmlns:a16="http://schemas.microsoft.com/office/drawing/2014/main" id="{25A75F61-E369-E4CD-892C-44D96C36E833}"/>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87" name="Google Shape;10504;p15">
                <a:extLst>
                  <a:ext uri="{FF2B5EF4-FFF2-40B4-BE49-F238E27FC236}">
                    <a16:creationId xmlns:a16="http://schemas.microsoft.com/office/drawing/2014/main" id="{3E66EAFE-3FFB-28B4-4CC9-C31430764E3F}"/>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88" name="Google Shape;10505;p15">
                <a:extLst>
                  <a:ext uri="{FF2B5EF4-FFF2-40B4-BE49-F238E27FC236}">
                    <a16:creationId xmlns:a16="http://schemas.microsoft.com/office/drawing/2014/main" id="{A72DEFE9-23C6-D702-24EE-37F341C46FF6}"/>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89" name="Google Shape;10506;p15">
                <a:extLst>
                  <a:ext uri="{FF2B5EF4-FFF2-40B4-BE49-F238E27FC236}">
                    <a16:creationId xmlns:a16="http://schemas.microsoft.com/office/drawing/2014/main" id="{3D6AF087-A5B2-CA0A-36AA-00B5F7D9F3B3}"/>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90" name="Google Shape;10507;p15">
                <a:extLst>
                  <a:ext uri="{FF2B5EF4-FFF2-40B4-BE49-F238E27FC236}">
                    <a16:creationId xmlns:a16="http://schemas.microsoft.com/office/drawing/2014/main" id="{F366A20C-D642-6593-9FA2-CA8714A6F8E1}"/>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91" name="Google Shape;10508;p15">
                <a:extLst>
                  <a:ext uri="{FF2B5EF4-FFF2-40B4-BE49-F238E27FC236}">
                    <a16:creationId xmlns:a16="http://schemas.microsoft.com/office/drawing/2014/main" id="{BCBEF120-3535-3CEC-747E-A895CC551329}"/>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92" name="Google Shape;10509;p15">
                <a:extLst>
                  <a:ext uri="{FF2B5EF4-FFF2-40B4-BE49-F238E27FC236}">
                    <a16:creationId xmlns:a16="http://schemas.microsoft.com/office/drawing/2014/main" id="{15379663-3058-425C-3119-119D935F8121}"/>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93" name="Google Shape;10510;p15">
                <a:extLst>
                  <a:ext uri="{FF2B5EF4-FFF2-40B4-BE49-F238E27FC236}">
                    <a16:creationId xmlns:a16="http://schemas.microsoft.com/office/drawing/2014/main" id="{DF5B6102-C8F7-947E-17BB-F1A1D2132AC4}"/>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94" name="Google Shape;10511;p15">
                <a:extLst>
                  <a:ext uri="{FF2B5EF4-FFF2-40B4-BE49-F238E27FC236}">
                    <a16:creationId xmlns:a16="http://schemas.microsoft.com/office/drawing/2014/main" id="{F19CC159-20D4-3804-A48E-3B1F3FD1B64F}"/>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95" name="Google Shape;10512;p15">
                <a:extLst>
                  <a:ext uri="{FF2B5EF4-FFF2-40B4-BE49-F238E27FC236}">
                    <a16:creationId xmlns:a16="http://schemas.microsoft.com/office/drawing/2014/main" id="{1D3892D2-7F90-322A-8F71-0F7C5127E2D8}"/>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96" name="Google Shape;10513;p15">
                <a:extLst>
                  <a:ext uri="{FF2B5EF4-FFF2-40B4-BE49-F238E27FC236}">
                    <a16:creationId xmlns:a16="http://schemas.microsoft.com/office/drawing/2014/main" id="{C5E82121-4541-1991-8798-7C4603E77E2A}"/>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97" name="Google Shape;10514;p15">
                <a:extLst>
                  <a:ext uri="{FF2B5EF4-FFF2-40B4-BE49-F238E27FC236}">
                    <a16:creationId xmlns:a16="http://schemas.microsoft.com/office/drawing/2014/main" id="{6DED12FC-C446-726C-6381-B875212D5BAE}"/>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98" name="Google Shape;10515;p15">
                <a:extLst>
                  <a:ext uri="{FF2B5EF4-FFF2-40B4-BE49-F238E27FC236}">
                    <a16:creationId xmlns:a16="http://schemas.microsoft.com/office/drawing/2014/main" id="{EE740568-2FF6-E7C5-C6D1-831A0C1A231D}"/>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99" name="Google Shape;10516;p15">
                <a:extLst>
                  <a:ext uri="{FF2B5EF4-FFF2-40B4-BE49-F238E27FC236}">
                    <a16:creationId xmlns:a16="http://schemas.microsoft.com/office/drawing/2014/main" id="{11DC1670-D569-F5D5-A9E2-0FDA45154A21}"/>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00" name="Google Shape;10517;p15">
                <a:extLst>
                  <a:ext uri="{FF2B5EF4-FFF2-40B4-BE49-F238E27FC236}">
                    <a16:creationId xmlns:a16="http://schemas.microsoft.com/office/drawing/2014/main" id="{70E1E213-D75B-0296-FD68-9FFD76E6A845}"/>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01" name="Google Shape;10518;p15">
                <a:extLst>
                  <a:ext uri="{FF2B5EF4-FFF2-40B4-BE49-F238E27FC236}">
                    <a16:creationId xmlns:a16="http://schemas.microsoft.com/office/drawing/2014/main" id="{85B85EA0-4CF5-15C6-C4ED-ED09DDA0FEA1}"/>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02" name="Google Shape;10519;p15">
                <a:extLst>
                  <a:ext uri="{FF2B5EF4-FFF2-40B4-BE49-F238E27FC236}">
                    <a16:creationId xmlns:a16="http://schemas.microsoft.com/office/drawing/2014/main" id="{9EE657A0-7EAA-FE1D-9905-224303C280F4}"/>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03" name="Google Shape;10520;p15">
                <a:extLst>
                  <a:ext uri="{FF2B5EF4-FFF2-40B4-BE49-F238E27FC236}">
                    <a16:creationId xmlns:a16="http://schemas.microsoft.com/office/drawing/2014/main" id="{A6D81664-8BA6-12A6-6745-67AC9F727F0E}"/>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04" name="Google Shape;10521;p15">
                <a:extLst>
                  <a:ext uri="{FF2B5EF4-FFF2-40B4-BE49-F238E27FC236}">
                    <a16:creationId xmlns:a16="http://schemas.microsoft.com/office/drawing/2014/main" id="{7BBB7149-E218-F376-757F-60390B57AA82}"/>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05" name="Google Shape;10522;p15">
                <a:extLst>
                  <a:ext uri="{FF2B5EF4-FFF2-40B4-BE49-F238E27FC236}">
                    <a16:creationId xmlns:a16="http://schemas.microsoft.com/office/drawing/2014/main" id="{B9CC2E77-7306-4351-941B-4EE42F42FD0E}"/>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06" name="Google Shape;10523;p15">
                <a:extLst>
                  <a:ext uri="{FF2B5EF4-FFF2-40B4-BE49-F238E27FC236}">
                    <a16:creationId xmlns:a16="http://schemas.microsoft.com/office/drawing/2014/main" id="{C36F0893-87CF-4C76-C2E6-2A5DE1988DDE}"/>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07" name="Google Shape;10524;p15">
                <a:extLst>
                  <a:ext uri="{FF2B5EF4-FFF2-40B4-BE49-F238E27FC236}">
                    <a16:creationId xmlns:a16="http://schemas.microsoft.com/office/drawing/2014/main" id="{7187B14B-8DC3-1829-043E-DB40CDFE20D6}"/>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08" name="Google Shape;10525;p15">
                <a:extLst>
                  <a:ext uri="{FF2B5EF4-FFF2-40B4-BE49-F238E27FC236}">
                    <a16:creationId xmlns:a16="http://schemas.microsoft.com/office/drawing/2014/main" id="{2FB7316B-0903-FD4C-B2E3-18769C170A0D}"/>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09" name="Google Shape;10526;p15">
                <a:extLst>
                  <a:ext uri="{FF2B5EF4-FFF2-40B4-BE49-F238E27FC236}">
                    <a16:creationId xmlns:a16="http://schemas.microsoft.com/office/drawing/2014/main" id="{AE9D257B-641B-38DA-36AA-214CBF2F418F}"/>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10" name="Google Shape;10527;p15">
                <a:extLst>
                  <a:ext uri="{FF2B5EF4-FFF2-40B4-BE49-F238E27FC236}">
                    <a16:creationId xmlns:a16="http://schemas.microsoft.com/office/drawing/2014/main" id="{700D0EE8-858B-DA4A-C98B-F41F49065204}"/>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11" name="Google Shape;10528;p15">
                <a:extLst>
                  <a:ext uri="{FF2B5EF4-FFF2-40B4-BE49-F238E27FC236}">
                    <a16:creationId xmlns:a16="http://schemas.microsoft.com/office/drawing/2014/main" id="{C5F3752D-CE5E-41B5-5B8B-B2DC36686A38}"/>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12" name="Google Shape;10529;p15">
                <a:extLst>
                  <a:ext uri="{FF2B5EF4-FFF2-40B4-BE49-F238E27FC236}">
                    <a16:creationId xmlns:a16="http://schemas.microsoft.com/office/drawing/2014/main" id="{A23AC67A-DCF3-A251-84B3-98349288EE15}"/>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13" name="Google Shape;10530;p15">
                <a:extLst>
                  <a:ext uri="{FF2B5EF4-FFF2-40B4-BE49-F238E27FC236}">
                    <a16:creationId xmlns:a16="http://schemas.microsoft.com/office/drawing/2014/main" id="{15E2982C-DF72-3A0B-1C1D-24FB53C8BDC5}"/>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14" name="Google Shape;10531;p15">
                <a:extLst>
                  <a:ext uri="{FF2B5EF4-FFF2-40B4-BE49-F238E27FC236}">
                    <a16:creationId xmlns:a16="http://schemas.microsoft.com/office/drawing/2014/main" id="{C7EFB1FF-CB81-6296-44D5-0E1C257617D1}"/>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15" name="Google Shape;10532;p15">
                <a:extLst>
                  <a:ext uri="{FF2B5EF4-FFF2-40B4-BE49-F238E27FC236}">
                    <a16:creationId xmlns:a16="http://schemas.microsoft.com/office/drawing/2014/main" id="{69C5B57C-01BB-0773-A79B-67C945FECE29}"/>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16" name="Google Shape;10533;p15">
                <a:extLst>
                  <a:ext uri="{FF2B5EF4-FFF2-40B4-BE49-F238E27FC236}">
                    <a16:creationId xmlns:a16="http://schemas.microsoft.com/office/drawing/2014/main" id="{3A1973F6-F1D8-E259-F6C7-19C410DD6707}"/>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17" name="Google Shape;10534;p15">
                <a:extLst>
                  <a:ext uri="{FF2B5EF4-FFF2-40B4-BE49-F238E27FC236}">
                    <a16:creationId xmlns:a16="http://schemas.microsoft.com/office/drawing/2014/main" id="{402B45C1-9D05-14EE-1AAF-56777338D967}"/>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18" name="Google Shape;10535;p15">
                <a:extLst>
                  <a:ext uri="{FF2B5EF4-FFF2-40B4-BE49-F238E27FC236}">
                    <a16:creationId xmlns:a16="http://schemas.microsoft.com/office/drawing/2014/main" id="{B61358F8-C8B6-20FB-60BF-34C7EE53D729}"/>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19" name="Google Shape;10536;p15">
                <a:extLst>
                  <a:ext uri="{FF2B5EF4-FFF2-40B4-BE49-F238E27FC236}">
                    <a16:creationId xmlns:a16="http://schemas.microsoft.com/office/drawing/2014/main" id="{4B09A7D0-F603-A8B2-8155-807DF8124D85}"/>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20" name="Google Shape;10537;p15">
                <a:extLst>
                  <a:ext uri="{FF2B5EF4-FFF2-40B4-BE49-F238E27FC236}">
                    <a16:creationId xmlns:a16="http://schemas.microsoft.com/office/drawing/2014/main" id="{18D57DFA-131F-8ABC-5AD3-D3BC0CAC4DCA}"/>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21" name="Google Shape;10538;p15">
                <a:extLst>
                  <a:ext uri="{FF2B5EF4-FFF2-40B4-BE49-F238E27FC236}">
                    <a16:creationId xmlns:a16="http://schemas.microsoft.com/office/drawing/2014/main" id="{89BC9DDA-88FB-342D-DA2E-FCCCE951E090}"/>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22" name="Google Shape;10539;p15">
                <a:extLst>
                  <a:ext uri="{FF2B5EF4-FFF2-40B4-BE49-F238E27FC236}">
                    <a16:creationId xmlns:a16="http://schemas.microsoft.com/office/drawing/2014/main" id="{7E967C93-AF82-33E4-02A2-4DCE4421B221}"/>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23" name="Google Shape;10540;p15">
                <a:extLst>
                  <a:ext uri="{FF2B5EF4-FFF2-40B4-BE49-F238E27FC236}">
                    <a16:creationId xmlns:a16="http://schemas.microsoft.com/office/drawing/2014/main" id="{A3749D23-DE8F-BEB6-7B53-47D197B2D282}"/>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24" name="Google Shape;10541;p15">
                <a:extLst>
                  <a:ext uri="{FF2B5EF4-FFF2-40B4-BE49-F238E27FC236}">
                    <a16:creationId xmlns:a16="http://schemas.microsoft.com/office/drawing/2014/main" id="{236665F2-C3BA-0A3C-7C7D-8A0BE4C535F0}"/>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25" name="Google Shape;10542;p15">
                <a:extLst>
                  <a:ext uri="{FF2B5EF4-FFF2-40B4-BE49-F238E27FC236}">
                    <a16:creationId xmlns:a16="http://schemas.microsoft.com/office/drawing/2014/main" id="{8B25BAC1-40B2-7ECD-131E-8CFAE601EE51}"/>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26" name="Google Shape;10543;p15">
                <a:extLst>
                  <a:ext uri="{FF2B5EF4-FFF2-40B4-BE49-F238E27FC236}">
                    <a16:creationId xmlns:a16="http://schemas.microsoft.com/office/drawing/2014/main" id="{C3D1B251-B211-35D0-98DB-05DB17A5F71D}"/>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27" name="Google Shape;10544;p15">
                <a:extLst>
                  <a:ext uri="{FF2B5EF4-FFF2-40B4-BE49-F238E27FC236}">
                    <a16:creationId xmlns:a16="http://schemas.microsoft.com/office/drawing/2014/main" id="{1C3C0DF2-0253-9BF2-959D-0EFE9B04F443}"/>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28" name="Google Shape;10545;p15">
                <a:extLst>
                  <a:ext uri="{FF2B5EF4-FFF2-40B4-BE49-F238E27FC236}">
                    <a16:creationId xmlns:a16="http://schemas.microsoft.com/office/drawing/2014/main" id="{413D8B56-C7FD-1D5B-A8E4-94199B695453}"/>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29" name="Google Shape;10546;p15">
                <a:extLst>
                  <a:ext uri="{FF2B5EF4-FFF2-40B4-BE49-F238E27FC236}">
                    <a16:creationId xmlns:a16="http://schemas.microsoft.com/office/drawing/2014/main" id="{0E497264-F930-8558-BA9A-18C6648E0C55}"/>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30" name="Google Shape;10547;p15">
                <a:extLst>
                  <a:ext uri="{FF2B5EF4-FFF2-40B4-BE49-F238E27FC236}">
                    <a16:creationId xmlns:a16="http://schemas.microsoft.com/office/drawing/2014/main" id="{459F42D9-E11E-A4AA-CFB8-CFABAD748770}"/>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31" name="Google Shape;10548;p15">
                <a:extLst>
                  <a:ext uri="{FF2B5EF4-FFF2-40B4-BE49-F238E27FC236}">
                    <a16:creationId xmlns:a16="http://schemas.microsoft.com/office/drawing/2014/main" id="{DF9DAB13-6A58-5396-946D-798190E3740D}"/>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32" name="Google Shape;10549;p15">
                <a:extLst>
                  <a:ext uri="{FF2B5EF4-FFF2-40B4-BE49-F238E27FC236}">
                    <a16:creationId xmlns:a16="http://schemas.microsoft.com/office/drawing/2014/main" id="{77E620F0-BAAE-401B-9C6D-7733905F58FE}"/>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33" name="Google Shape;10550;p15">
                <a:extLst>
                  <a:ext uri="{FF2B5EF4-FFF2-40B4-BE49-F238E27FC236}">
                    <a16:creationId xmlns:a16="http://schemas.microsoft.com/office/drawing/2014/main" id="{F7FC1F61-A99F-25E3-A2FE-55CE2F6A00BA}"/>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34" name="Google Shape;10551;p15">
                <a:extLst>
                  <a:ext uri="{FF2B5EF4-FFF2-40B4-BE49-F238E27FC236}">
                    <a16:creationId xmlns:a16="http://schemas.microsoft.com/office/drawing/2014/main" id="{4B5D0962-CE6E-FD17-F6A7-4C3CB33E424D}"/>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35" name="Google Shape;10552;p15">
                <a:extLst>
                  <a:ext uri="{FF2B5EF4-FFF2-40B4-BE49-F238E27FC236}">
                    <a16:creationId xmlns:a16="http://schemas.microsoft.com/office/drawing/2014/main" id="{01F90FDE-BF99-9389-0883-C11E2B47A6BD}"/>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36" name="Google Shape;10553;p15">
                <a:extLst>
                  <a:ext uri="{FF2B5EF4-FFF2-40B4-BE49-F238E27FC236}">
                    <a16:creationId xmlns:a16="http://schemas.microsoft.com/office/drawing/2014/main" id="{9C0031DF-B191-E6B4-9320-EC951348B9C1}"/>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37" name="Google Shape;10554;p15">
                <a:extLst>
                  <a:ext uri="{FF2B5EF4-FFF2-40B4-BE49-F238E27FC236}">
                    <a16:creationId xmlns:a16="http://schemas.microsoft.com/office/drawing/2014/main" id="{78E5EC7B-5A84-C4B6-D42C-21C22C0F9A32}"/>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38" name="Google Shape;10555;p15">
                <a:extLst>
                  <a:ext uri="{FF2B5EF4-FFF2-40B4-BE49-F238E27FC236}">
                    <a16:creationId xmlns:a16="http://schemas.microsoft.com/office/drawing/2014/main" id="{DE29C7B3-98B3-ABE3-B94B-8824B60F3E6D}"/>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39" name="Google Shape;10556;p15">
                <a:extLst>
                  <a:ext uri="{FF2B5EF4-FFF2-40B4-BE49-F238E27FC236}">
                    <a16:creationId xmlns:a16="http://schemas.microsoft.com/office/drawing/2014/main" id="{884FBE5E-E1BF-335E-91BD-9D5A24AFECF5}"/>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40" name="Google Shape;10557;p15">
                <a:extLst>
                  <a:ext uri="{FF2B5EF4-FFF2-40B4-BE49-F238E27FC236}">
                    <a16:creationId xmlns:a16="http://schemas.microsoft.com/office/drawing/2014/main" id="{B227D0A8-A02B-B919-F8E7-3906D201E700}"/>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41" name="Google Shape;10558;p15">
                <a:extLst>
                  <a:ext uri="{FF2B5EF4-FFF2-40B4-BE49-F238E27FC236}">
                    <a16:creationId xmlns:a16="http://schemas.microsoft.com/office/drawing/2014/main" id="{786EE4E3-05F6-4E79-8811-B7C8A5DE9C15}"/>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42" name="Google Shape;10559;p15">
                <a:extLst>
                  <a:ext uri="{FF2B5EF4-FFF2-40B4-BE49-F238E27FC236}">
                    <a16:creationId xmlns:a16="http://schemas.microsoft.com/office/drawing/2014/main" id="{7B45036B-133E-FAF6-36DE-15C7272A53C6}"/>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43" name="Google Shape;10560;p15">
                <a:extLst>
                  <a:ext uri="{FF2B5EF4-FFF2-40B4-BE49-F238E27FC236}">
                    <a16:creationId xmlns:a16="http://schemas.microsoft.com/office/drawing/2014/main" id="{C33C9ECC-422F-3EB7-5045-1875FA5B07A0}"/>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44" name="Google Shape;10561;p15">
                <a:extLst>
                  <a:ext uri="{FF2B5EF4-FFF2-40B4-BE49-F238E27FC236}">
                    <a16:creationId xmlns:a16="http://schemas.microsoft.com/office/drawing/2014/main" id="{7CA29FE3-0D94-C7EA-7497-68524D68CF57}"/>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45" name="Google Shape;10562;p15">
                <a:extLst>
                  <a:ext uri="{FF2B5EF4-FFF2-40B4-BE49-F238E27FC236}">
                    <a16:creationId xmlns:a16="http://schemas.microsoft.com/office/drawing/2014/main" id="{4717F932-B565-1F71-47D1-0B309427B90A}"/>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46" name="Google Shape;10563;p15">
                <a:extLst>
                  <a:ext uri="{FF2B5EF4-FFF2-40B4-BE49-F238E27FC236}">
                    <a16:creationId xmlns:a16="http://schemas.microsoft.com/office/drawing/2014/main" id="{6FEF338B-87D8-C5C1-6855-6A9FDE391F52}"/>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47" name="Google Shape;10564;p15">
                <a:extLst>
                  <a:ext uri="{FF2B5EF4-FFF2-40B4-BE49-F238E27FC236}">
                    <a16:creationId xmlns:a16="http://schemas.microsoft.com/office/drawing/2014/main" id="{E0E9DB85-6FD6-B569-D1DA-01223BCC8044}"/>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13" name="Google Shape;10565;p15">
              <a:extLst>
                <a:ext uri="{FF2B5EF4-FFF2-40B4-BE49-F238E27FC236}">
                  <a16:creationId xmlns:a16="http://schemas.microsoft.com/office/drawing/2014/main" id="{1E536CE9-42E7-5D86-4338-99072EAC7F48}"/>
                </a:ext>
              </a:extLst>
            </p:cNvPr>
            <p:cNvGrpSpPr/>
            <p:nvPr/>
          </p:nvGrpSpPr>
          <p:grpSpPr>
            <a:xfrm>
              <a:off x="109200" y="965806"/>
              <a:ext cx="8925600" cy="33000"/>
              <a:chOff x="76200" y="76206"/>
              <a:chExt cx="8925600" cy="33000"/>
            </a:xfrm>
            <a:grpFill/>
          </p:grpSpPr>
          <p:sp>
            <p:nvSpPr>
              <p:cNvPr id="2204" name="Google Shape;10566;p15">
                <a:extLst>
                  <a:ext uri="{FF2B5EF4-FFF2-40B4-BE49-F238E27FC236}">
                    <a16:creationId xmlns:a16="http://schemas.microsoft.com/office/drawing/2014/main" id="{DD7693BB-C2A9-E687-9EE0-7EC3BFE76D17}"/>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05" name="Google Shape;10567;p15">
                <a:extLst>
                  <a:ext uri="{FF2B5EF4-FFF2-40B4-BE49-F238E27FC236}">
                    <a16:creationId xmlns:a16="http://schemas.microsoft.com/office/drawing/2014/main" id="{0DBDB19C-2086-0974-129B-06145703CF0F}"/>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06" name="Google Shape;10568;p15">
                <a:extLst>
                  <a:ext uri="{FF2B5EF4-FFF2-40B4-BE49-F238E27FC236}">
                    <a16:creationId xmlns:a16="http://schemas.microsoft.com/office/drawing/2014/main" id="{28CD7E06-65EB-EA5D-26B8-C77305DA598D}"/>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07" name="Google Shape;10569;p15">
                <a:extLst>
                  <a:ext uri="{FF2B5EF4-FFF2-40B4-BE49-F238E27FC236}">
                    <a16:creationId xmlns:a16="http://schemas.microsoft.com/office/drawing/2014/main" id="{C694C704-B5E5-B544-D5DB-887C461076FC}"/>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08" name="Google Shape;10570;p15">
                <a:extLst>
                  <a:ext uri="{FF2B5EF4-FFF2-40B4-BE49-F238E27FC236}">
                    <a16:creationId xmlns:a16="http://schemas.microsoft.com/office/drawing/2014/main" id="{04EBDB67-E0AD-AE1D-2961-68E50565E0BE}"/>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09" name="Google Shape;10571;p15">
                <a:extLst>
                  <a:ext uri="{FF2B5EF4-FFF2-40B4-BE49-F238E27FC236}">
                    <a16:creationId xmlns:a16="http://schemas.microsoft.com/office/drawing/2014/main" id="{FEF07736-EB01-BD78-AD0B-E84D66B0A9F3}"/>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10" name="Google Shape;10572;p15">
                <a:extLst>
                  <a:ext uri="{FF2B5EF4-FFF2-40B4-BE49-F238E27FC236}">
                    <a16:creationId xmlns:a16="http://schemas.microsoft.com/office/drawing/2014/main" id="{EC866991-A92D-3E90-0453-1DB79FF3654D}"/>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11" name="Google Shape;10573;p15">
                <a:extLst>
                  <a:ext uri="{FF2B5EF4-FFF2-40B4-BE49-F238E27FC236}">
                    <a16:creationId xmlns:a16="http://schemas.microsoft.com/office/drawing/2014/main" id="{7FDCE1A1-E7AD-3A76-2173-625D7C3F1422}"/>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12" name="Google Shape;10574;p15">
                <a:extLst>
                  <a:ext uri="{FF2B5EF4-FFF2-40B4-BE49-F238E27FC236}">
                    <a16:creationId xmlns:a16="http://schemas.microsoft.com/office/drawing/2014/main" id="{14A9E5DB-55C5-5594-8F98-B2703249AE0F}"/>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13" name="Google Shape;10575;p15">
                <a:extLst>
                  <a:ext uri="{FF2B5EF4-FFF2-40B4-BE49-F238E27FC236}">
                    <a16:creationId xmlns:a16="http://schemas.microsoft.com/office/drawing/2014/main" id="{11682DBC-1876-5A01-B642-798E6E28170E}"/>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14" name="Google Shape;10576;p15">
                <a:extLst>
                  <a:ext uri="{FF2B5EF4-FFF2-40B4-BE49-F238E27FC236}">
                    <a16:creationId xmlns:a16="http://schemas.microsoft.com/office/drawing/2014/main" id="{450153A1-1355-6A69-D84C-4E4FE335D99E}"/>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15" name="Google Shape;10577;p15">
                <a:extLst>
                  <a:ext uri="{FF2B5EF4-FFF2-40B4-BE49-F238E27FC236}">
                    <a16:creationId xmlns:a16="http://schemas.microsoft.com/office/drawing/2014/main" id="{0F2418CD-6974-01C8-A820-8C680EEE3621}"/>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16" name="Google Shape;10578;p15">
                <a:extLst>
                  <a:ext uri="{FF2B5EF4-FFF2-40B4-BE49-F238E27FC236}">
                    <a16:creationId xmlns:a16="http://schemas.microsoft.com/office/drawing/2014/main" id="{5AA440BA-C474-5AB8-AE1A-62BD659A7799}"/>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17" name="Google Shape;10579;p15">
                <a:extLst>
                  <a:ext uri="{FF2B5EF4-FFF2-40B4-BE49-F238E27FC236}">
                    <a16:creationId xmlns:a16="http://schemas.microsoft.com/office/drawing/2014/main" id="{5B6F9E70-3A1D-958E-84D3-D3AF712C5C84}"/>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18" name="Google Shape;10580;p15">
                <a:extLst>
                  <a:ext uri="{FF2B5EF4-FFF2-40B4-BE49-F238E27FC236}">
                    <a16:creationId xmlns:a16="http://schemas.microsoft.com/office/drawing/2014/main" id="{9BCA2F70-2D76-FCF5-32C5-528B3E77AD77}"/>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19" name="Google Shape;10581;p15">
                <a:extLst>
                  <a:ext uri="{FF2B5EF4-FFF2-40B4-BE49-F238E27FC236}">
                    <a16:creationId xmlns:a16="http://schemas.microsoft.com/office/drawing/2014/main" id="{30916669-55FC-6C46-DBF9-BBE63C5D8C77}"/>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20" name="Google Shape;10582;p15">
                <a:extLst>
                  <a:ext uri="{FF2B5EF4-FFF2-40B4-BE49-F238E27FC236}">
                    <a16:creationId xmlns:a16="http://schemas.microsoft.com/office/drawing/2014/main" id="{25A7623D-4C1F-91D3-2BE8-230CD8D338CF}"/>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21" name="Google Shape;10583;p15">
                <a:extLst>
                  <a:ext uri="{FF2B5EF4-FFF2-40B4-BE49-F238E27FC236}">
                    <a16:creationId xmlns:a16="http://schemas.microsoft.com/office/drawing/2014/main" id="{733F23CF-9554-5B66-36F7-9C10331FF40F}"/>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22" name="Google Shape;10584;p15">
                <a:extLst>
                  <a:ext uri="{FF2B5EF4-FFF2-40B4-BE49-F238E27FC236}">
                    <a16:creationId xmlns:a16="http://schemas.microsoft.com/office/drawing/2014/main" id="{CE299763-DE3A-703F-DB79-0E21A956B9DB}"/>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23" name="Google Shape;10585;p15">
                <a:extLst>
                  <a:ext uri="{FF2B5EF4-FFF2-40B4-BE49-F238E27FC236}">
                    <a16:creationId xmlns:a16="http://schemas.microsoft.com/office/drawing/2014/main" id="{E2FA540A-4BD2-27A4-CF67-8A9FDA68DE92}"/>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24" name="Google Shape;10586;p15">
                <a:extLst>
                  <a:ext uri="{FF2B5EF4-FFF2-40B4-BE49-F238E27FC236}">
                    <a16:creationId xmlns:a16="http://schemas.microsoft.com/office/drawing/2014/main" id="{0D991CED-331E-8DBE-C95C-4CCC5B371DCB}"/>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25" name="Google Shape;10587;p15">
                <a:extLst>
                  <a:ext uri="{FF2B5EF4-FFF2-40B4-BE49-F238E27FC236}">
                    <a16:creationId xmlns:a16="http://schemas.microsoft.com/office/drawing/2014/main" id="{AAE4C0F2-BE02-EE07-5D03-7B834A5C864B}"/>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26" name="Google Shape;10588;p15">
                <a:extLst>
                  <a:ext uri="{FF2B5EF4-FFF2-40B4-BE49-F238E27FC236}">
                    <a16:creationId xmlns:a16="http://schemas.microsoft.com/office/drawing/2014/main" id="{FC484E58-8D95-AA29-565C-BC5E82C82304}"/>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27" name="Google Shape;10589;p15">
                <a:extLst>
                  <a:ext uri="{FF2B5EF4-FFF2-40B4-BE49-F238E27FC236}">
                    <a16:creationId xmlns:a16="http://schemas.microsoft.com/office/drawing/2014/main" id="{C7C28DA5-516F-79A8-23AA-C204D3954B6D}"/>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28" name="Google Shape;10590;p15">
                <a:extLst>
                  <a:ext uri="{FF2B5EF4-FFF2-40B4-BE49-F238E27FC236}">
                    <a16:creationId xmlns:a16="http://schemas.microsoft.com/office/drawing/2014/main" id="{BB02783F-5590-11F8-7774-AFC1DE8653D0}"/>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29" name="Google Shape;10591;p15">
                <a:extLst>
                  <a:ext uri="{FF2B5EF4-FFF2-40B4-BE49-F238E27FC236}">
                    <a16:creationId xmlns:a16="http://schemas.microsoft.com/office/drawing/2014/main" id="{3EB04923-852B-A926-614D-38232145B449}"/>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30" name="Google Shape;10592;p15">
                <a:extLst>
                  <a:ext uri="{FF2B5EF4-FFF2-40B4-BE49-F238E27FC236}">
                    <a16:creationId xmlns:a16="http://schemas.microsoft.com/office/drawing/2014/main" id="{3B494903-3F26-41E0-3A63-50AE398636EE}"/>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31" name="Google Shape;10593;p15">
                <a:extLst>
                  <a:ext uri="{FF2B5EF4-FFF2-40B4-BE49-F238E27FC236}">
                    <a16:creationId xmlns:a16="http://schemas.microsoft.com/office/drawing/2014/main" id="{6262FE73-DBE4-4FAC-2E6D-204B71EE45B6}"/>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32" name="Google Shape;10594;p15">
                <a:extLst>
                  <a:ext uri="{FF2B5EF4-FFF2-40B4-BE49-F238E27FC236}">
                    <a16:creationId xmlns:a16="http://schemas.microsoft.com/office/drawing/2014/main" id="{685A1BED-46D0-B000-B04A-14FA952647CD}"/>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33" name="Google Shape;10595;p15">
                <a:extLst>
                  <a:ext uri="{FF2B5EF4-FFF2-40B4-BE49-F238E27FC236}">
                    <a16:creationId xmlns:a16="http://schemas.microsoft.com/office/drawing/2014/main" id="{9B4FEB44-5EE9-1A7E-7B55-CAD312AB8DBC}"/>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34" name="Google Shape;10596;p15">
                <a:extLst>
                  <a:ext uri="{FF2B5EF4-FFF2-40B4-BE49-F238E27FC236}">
                    <a16:creationId xmlns:a16="http://schemas.microsoft.com/office/drawing/2014/main" id="{636298A4-A637-F0BD-04FA-284A1198B05A}"/>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35" name="Google Shape;10597;p15">
                <a:extLst>
                  <a:ext uri="{FF2B5EF4-FFF2-40B4-BE49-F238E27FC236}">
                    <a16:creationId xmlns:a16="http://schemas.microsoft.com/office/drawing/2014/main" id="{C649CA77-958B-A2BB-13FC-D5795996EAC3}"/>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36" name="Google Shape;10598;p15">
                <a:extLst>
                  <a:ext uri="{FF2B5EF4-FFF2-40B4-BE49-F238E27FC236}">
                    <a16:creationId xmlns:a16="http://schemas.microsoft.com/office/drawing/2014/main" id="{368D25E7-B01A-0F9C-4F18-039952504894}"/>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37" name="Google Shape;10599;p15">
                <a:extLst>
                  <a:ext uri="{FF2B5EF4-FFF2-40B4-BE49-F238E27FC236}">
                    <a16:creationId xmlns:a16="http://schemas.microsoft.com/office/drawing/2014/main" id="{7C7275A4-1024-854C-6F17-9CD9FC401930}"/>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38" name="Google Shape;10600;p15">
                <a:extLst>
                  <a:ext uri="{FF2B5EF4-FFF2-40B4-BE49-F238E27FC236}">
                    <a16:creationId xmlns:a16="http://schemas.microsoft.com/office/drawing/2014/main" id="{9E9C74A4-AD7B-1558-8DC0-5B11C650BD25}"/>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39" name="Google Shape;10601;p15">
                <a:extLst>
                  <a:ext uri="{FF2B5EF4-FFF2-40B4-BE49-F238E27FC236}">
                    <a16:creationId xmlns:a16="http://schemas.microsoft.com/office/drawing/2014/main" id="{9436CFB7-C645-33F1-7B7B-801F61177C24}"/>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40" name="Google Shape;10602;p15">
                <a:extLst>
                  <a:ext uri="{FF2B5EF4-FFF2-40B4-BE49-F238E27FC236}">
                    <a16:creationId xmlns:a16="http://schemas.microsoft.com/office/drawing/2014/main" id="{5C8FE717-DD15-33F5-7DC8-85623C432D5F}"/>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41" name="Google Shape;10603;p15">
                <a:extLst>
                  <a:ext uri="{FF2B5EF4-FFF2-40B4-BE49-F238E27FC236}">
                    <a16:creationId xmlns:a16="http://schemas.microsoft.com/office/drawing/2014/main" id="{AF137DB4-C90A-5F16-D50D-49E460B4B626}"/>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42" name="Google Shape;10604;p15">
                <a:extLst>
                  <a:ext uri="{FF2B5EF4-FFF2-40B4-BE49-F238E27FC236}">
                    <a16:creationId xmlns:a16="http://schemas.microsoft.com/office/drawing/2014/main" id="{ACA86B76-665E-BE45-CC47-43A840C121B4}"/>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43" name="Google Shape;10605;p15">
                <a:extLst>
                  <a:ext uri="{FF2B5EF4-FFF2-40B4-BE49-F238E27FC236}">
                    <a16:creationId xmlns:a16="http://schemas.microsoft.com/office/drawing/2014/main" id="{D160B3AB-5BBC-AB1D-D5D8-3224EB06AE6C}"/>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44" name="Google Shape;10606;p15">
                <a:extLst>
                  <a:ext uri="{FF2B5EF4-FFF2-40B4-BE49-F238E27FC236}">
                    <a16:creationId xmlns:a16="http://schemas.microsoft.com/office/drawing/2014/main" id="{FFDC193A-6731-1956-4DA7-FDE4F929C08E}"/>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45" name="Google Shape;10607;p15">
                <a:extLst>
                  <a:ext uri="{FF2B5EF4-FFF2-40B4-BE49-F238E27FC236}">
                    <a16:creationId xmlns:a16="http://schemas.microsoft.com/office/drawing/2014/main" id="{481725A3-6A04-BE72-36B2-686B27D6253E}"/>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46" name="Google Shape;10608;p15">
                <a:extLst>
                  <a:ext uri="{FF2B5EF4-FFF2-40B4-BE49-F238E27FC236}">
                    <a16:creationId xmlns:a16="http://schemas.microsoft.com/office/drawing/2014/main" id="{3CD341AE-793A-1407-BC2F-1A0962F4D263}"/>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47" name="Google Shape;10609;p15">
                <a:extLst>
                  <a:ext uri="{FF2B5EF4-FFF2-40B4-BE49-F238E27FC236}">
                    <a16:creationId xmlns:a16="http://schemas.microsoft.com/office/drawing/2014/main" id="{CA7C8291-69EF-CE53-416C-64051D9270FE}"/>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48" name="Google Shape;10610;p15">
                <a:extLst>
                  <a:ext uri="{FF2B5EF4-FFF2-40B4-BE49-F238E27FC236}">
                    <a16:creationId xmlns:a16="http://schemas.microsoft.com/office/drawing/2014/main" id="{E6C09F5E-8107-D3B7-0AE7-8022E1A2D581}"/>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49" name="Google Shape;10611;p15">
                <a:extLst>
                  <a:ext uri="{FF2B5EF4-FFF2-40B4-BE49-F238E27FC236}">
                    <a16:creationId xmlns:a16="http://schemas.microsoft.com/office/drawing/2014/main" id="{F2556054-7238-C334-4223-3E7733AB4D26}"/>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50" name="Google Shape;10612;p15">
                <a:extLst>
                  <a:ext uri="{FF2B5EF4-FFF2-40B4-BE49-F238E27FC236}">
                    <a16:creationId xmlns:a16="http://schemas.microsoft.com/office/drawing/2014/main" id="{FDC39C02-2762-4B27-50CE-07AC830A6278}"/>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51" name="Google Shape;10613;p15">
                <a:extLst>
                  <a:ext uri="{FF2B5EF4-FFF2-40B4-BE49-F238E27FC236}">
                    <a16:creationId xmlns:a16="http://schemas.microsoft.com/office/drawing/2014/main" id="{48AABC7F-C466-9FAA-A13B-FB780D968855}"/>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52" name="Google Shape;10614;p15">
                <a:extLst>
                  <a:ext uri="{FF2B5EF4-FFF2-40B4-BE49-F238E27FC236}">
                    <a16:creationId xmlns:a16="http://schemas.microsoft.com/office/drawing/2014/main" id="{589C4B43-E50A-3F74-542B-53A4F40DFA66}"/>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53" name="Google Shape;10615;p15">
                <a:extLst>
                  <a:ext uri="{FF2B5EF4-FFF2-40B4-BE49-F238E27FC236}">
                    <a16:creationId xmlns:a16="http://schemas.microsoft.com/office/drawing/2014/main" id="{33E7A175-A9F0-F82A-917D-0B63A1995153}"/>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54" name="Google Shape;10616;p15">
                <a:extLst>
                  <a:ext uri="{FF2B5EF4-FFF2-40B4-BE49-F238E27FC236}">
                    <a16:creationId xmlns:a16="http://schemas.microsoft.com/office/drawing/2014/main" id="{F19600C7-5A31-6E3A-C13B-59F45601C7C7}"/>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55" name="Google Shape;10617;p15">
                <a:extLst>
                  <a:ext uri="{FF2B5EF4-FFF2-40B4-BE49-F238E27FC236}">
                    <a16:creationId xmlns:a16="http://schemas.microsoft.com/office/drawing/2014/main" id="{72B7A828-6538-10F1-7877-F1B990605917}"/>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56" name="Google Shape;10618;p15">
                <a:extLst>
                  <a:ext uri="{FF2B5EF4-FFF2-40B4-BE49-F238E27FC236}">
                    <a16:creationId xmlns:a16="http://schemas.microsoft.com/office/drawing/2014/main" id="{675D4528-D07C-9325-B4FC-33B35E5601AD}"/>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57" name="Google Shape;10619;p15">
                <a:extLst>
                  <a:ext uri="{FF2B5EF4-FFF2-40B4-BE49-F238E27FC236}">
                    <a16:creationId xmlns:a16="http://schemas.microsoft.com/office/drawing/2014/main" id="{8D95A290-F79A-16F9-18B1-AB0CCC039269}"/>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58" name="Google Shape;10620;p15">
                <a:extLst>
                  <a:ext uri="{FF2B5EF4-FFF2-40B4-BE49-F238E27FC236}">
                    <a16:creationId xmlns:a16="http://schemas.microsoft.com/office/drawing/2014/main" id="{E882013C-B25E-D08E-4A53-112958EF44A2}"/>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59" name="Google Shape;10621;p15">
                <a:extLst>
                  <a:ext uri="{FF2B5EF4-FFF2-40B4-BE49-F238E27FC236}">
                    <a16:creationId xmlns:a16="http://schemas.microsoft.com/office/drawing/2014/main" id="{0743C669-252D-F4DE-98FE-10E1326FC534}"/>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60" name="Google Shape;10622;p15">
                <a:extLst>
                  <a:ext uri="{FF2B5EF4-FFF2-40B4-BE49-F238E27FC236}">
                    <a16:creationId xmlns:a16="http://schemas.microsoft.com/office/drawing/2014/main" id="{6ADE8CE6-CC36-54E4-246D-AD7561476A23}"/>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61" name="Google Shape;10623;p15">
                <a:extLst>
                  <a:ext uri="{FF2B5EF4-FFF2-40B4-BE49-F238E27FC236}">
                    <a16:creationId xmlns:a16="http://schemas.microsoft.com/office/drawing/2014/main" id="{3543590D-2DE2-30E6-9E46-A8A7C9D785F9}"/>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62" name="Google Shape;10624;p15">
                <a:extLst>
                  <a:ext uri="{FF2B5EF4-FFF2-40B4-BE49-F238E27FC236}">
                    <a16:creationId xmlns:a16="http://schemas.microsoft.com/office/drawing/2014/main" id="{6842A0EB-A55D-35BE-2952-0565966AEBBD}"/>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63" name="Google Shape;10625;p15">
                <a:extLst>
                  <a:ext uri="{FF2B5EF4-FFF2-40B4-BE49-F238E27FC236}">
                    <a16:creationId xmlns:a16="http://schemas.microsoft.com/office/drawing/2014/main" id="{5BDEA7E0-2F49-402F-4741-0FD2E240856F}"/>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64" name="Google Shape;10626;p15">
                <a:extLst>
                  <a:ext uri="{FF2B5EF4-FFF2-40B4-BE49-F238E27FC236}">
                    <a16:creationId xmlns:a16="http://schemas.microsoft.com/office/drawing/2014/main" id="{39F10F56-8C75-2EDC-A4B6-18F6D3EC2B2E}"/>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65" name="Google Shape;10627;p15">
                <a:extLst>
                  <a:ext uri="{FF2B5EF4-FFF2-40B4-BE49-F238E27FC236}">
                    <a16:creationId xmlns:a16="http://schemas.microsoft.com/office/drawing/2014/main" id="{A2ECCB95-775B-479C-0FFC-9BE2382D6DD8}"/>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66" name="Google Shape;10628;p15">
                <a:extLst>
                  <a:ext uri="{FF2B5EF4-FFF2-40B4-BE49-F238E27FC236}">
                    <a16:creationId xmlns:a16="http://schemas.microsoft.com/office/drawing/2014/main" id="{94EFF212-6C91-2E4A-5219-B00C5C7FFE6E}"/>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67" name="Google Shape;10629;p15">
                <a:extLst>
                  <a:ext uri="{FF2B5EF4-FFF2-40B4-BE49-F238E27FC236}">
                    <a16:creationId xmlns:a16="http://schemas.microsoft.com/office/drawing/2014/main" id="{7CAB8057-618D-9C90-3D3D-8325A2AB45D9}"/>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68" name="Google Shape;10630;p15">
                <a:extLst>
                  <a:ext uri="{FF2B5EF4-FFF2-40B4-BE49-F238E27FC236}">
                    <a16:creationId xmlns:a16="http://schemas.microsoft.com/office/drawing/2014/main" id="{1C8141A4-6036-3061-12EC-97EA5EC6914C}"/>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69" name="Google Shape;10631;p15">
                <a:extLst>
                  <a:ext uri="{FF2B5EF4-FFF2-40B4-BE49-F238E27FC236}">
                    <a16:creationId xmlns:a16="http://schemas.microsoft.com/office/drawing/2014/main" id="{C8F44C12-BF85-5DDE-A514-6EABD3DB00C8}"/>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70" name="Google Shape;10632;p15">
                <a:extLst>
                  <a:ext uri="{FF2B5EF4-FFF2-40B4-BE49-F238E27FC236}">
                    <a16:creationId xmlns:a16="http://schemas.microsoft.com/office/drawing/2014/main" id="{99177A9B-E9E1-A45E-12B3-32F19CBB2646}"/>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71" name="Google Shape;10633;p15">
                <a:extLst>
                  <a:ext uri="{FF2B5EF4-FFF2-40B4-BE49-F238E27FC236}">
                    <a16:creationId xmlns:a16="http://schemas.microsoft.com/office/drawing/2014/main" id="{360AACF9-E5FB-A055-BAFC-0DB1A3164323}"/>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72" name="Google Shape;10634;p15">
                <a:extLst>
                  <a:ext uri="{FF2B5EF4-FFF2-40B4-BE49-F238E27FC236}">
                    <a16:creationId xmlns:a16="http://schemas.microsoft.com/office/drawing/2014/main" id="{D2EFB0A6-0525-A5A3-2301-DB78E972B6B7}"/>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73" name="Google Shape;10635;p15">
                <a:extLst>
                  <a:ext uri="{FF2B5EF4-FFF2-40B4-BE49-F238E27FC236}">
                    <a16:creationId xmlns:a16="http://schemas.microsoft.com/office/drawing/2014/main" id="{F88D7EEA-E014-7853-1F09-6221C8C354B4}"/>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74" name="Google Shape;10636;p15">
                <a:extLst>
                  <a:ext uri="{FF2B5EF4-FFF2-40B4-BE49-F238E27FC236}">
                    <a16:creationId xmlns:a16="http://schemas.microsoft.com/office/drawing/2014/main" id="{3407B0E5-A6FB-B29E-BC4D-0A09277EFA87}"/>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75" name="Google Shape;10637;p15">
                <a:extLst>
                  <a:ext uri="{FF2B5EF4-FFF2-40B4-BE49-F238E27FC236}">
                    <a16:creationId xmlns:a16="http://schemas.microsoft.com/office/drawing/2014/main" id="{A7C595BA-9461-5B45-CBFA-5DC53F2700D2}"/>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14" name="Google Shape;10638;p15">
              <a:extLst>
                <a:ext uri="{FF2B5EF4-FFF2-40B4-BE49-F238E27FC236}">
                  <a16:creationId xmlns:a16="http://schemas.microsoft.com/office/drawing/2014/main" id="{B0F7D9DA-C3CF-1CAF-B105-07A44CB7FF26}"/>
                </a:ext>
              </a:extLst>
            </p:cNvPr>
            <p:cNvGrpSpPr/>
            <p:nvPr/>
          </p:nvGrpSpPr>
          <p:grpSpPr>
            <a:xfrm>
              <a:off x="109200" y="1077006"/>
              <a:ext cx="8925600" cy="33000"/>
              <a:chOff x="76200" y="76206"/>
              <a:chExt cx="8925600" cy="33000"/>
            </a:xfrm>
            <a:grpFill/>
          </p:grpSpPr>
          <p:sp>
            <p:nvSpPr>
              <p:cNvPr id="2132" name="Google Shape;10639;p15">
                <a:extLst>
                  <a:ext uri="{FF2B5EF4-FFF2-40B4-BE49-F238E27FC236}">
                    <a16:creationId xmlns:a16="http://schemas.microsoft.com/office/drawing/2014/main" id="{58B4DED7-E83B-F953-6810-4F8E9C24FDCB}"/>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33" name="Google Shape;10640;p15">
                <a:extLst>
                  <a:ext uri="{FF2B5EF4-FFF2-40B4-BE49-F238E27FC236}">
                    <a16:creationId xmlns:a16="http://schemas.microsoft.com/office/drawing/2014/main" id="{5B1C8D12-78C9-80A8-1A90-921EF6030F74}"/>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34" name="Google Shape;10641;p15">
                <a:extLst>
                  <a:ext uri="{FF2B5EF4-FFF2-40B4-BE49-F238E27FC236}">
                    <a16:creationId xmlns:a16="http://schemas.microsoft.com/office/drawing/2014/main" id="{328EEB68-87D9-C2D3-6035-5B0596F45397}"/>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35" name="Google Shape;10642;p15">
                <a:extLst>
                  <a:ext uri="{FF2B5EF4-FFF2-40B4-BE49-F238E27FC236}">
                    <a16:creationId xmlns:a16="http://schemas.microsoft.com/office/drawing/2014/main" id="{D941966E-A9AD-8E26-F083-5602387DD083}"/>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36" name="Google Shape;10643;p15">
                <a:extLst>
                  <a:ext uri="{FF2B5EF4-FFF2-40B4-BE49-F238E27FC236}">
                    <a16:creationId xmlns:a16="http://schemas.microsoft.com/office/drawing/2014/main" id="{CA77BA7C-4F5E-F517-5FEE-FC592AAE94D3}"/>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37" name="Google Shape;10644;p15">
                <a:extLst>
                  <a:ext uri="{FF2B5EF4-FFF2-40B4-BE49-F238E27FC236}">
                    <a16:creationId xmlns:a16="http://schemas.microsoft.com/office/drawing/2014/main" id="{77A74432-6151-2CBB-F59A-E6087586B0A4}"/>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38" name="Google Shape;10645;p15">
                <a:extLst>
                  <a:ext uri="{FF2B5EF4-FFF2-40B4-BE49-F238E27FC236}">
                    <a16:creationId xmlns:a16="http://schemas.microsoft.com/office/drawing/2014/main" id="{192D75B0-738A-F4E5-6B95-5E3D033BDF39}"/>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39" name="Google Shape;10646;p15">
                <a:extLst>
                  <a:ext uri="{FF2B5EF4-FFF2-40B4-BE49-F238E27FC236}">
                    <a16:creationId xmlns:a16="http://schemas.microsoft.com/office/drawing/2014/main" id="{A7481094-EA03-D382-C672-A751ABA4D56A}"/>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40" name="Google Shape;10647;p15">
                <a:extLst>
                  <a:ext uri="{FF2B5EF4-FFF2-40B4-BE49-F238E27FC236}">
                    <a16:creationId xmlns:a16="http://schemas.microsoft.com/office/drawing/2014/main" id="{B1CDDB09-23D1-85D8-CFC4-3058CAF29C64}"/>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41" name="Google Shape;10648;p15">
                <a:extLst>
                  <a:ext uri="{FF2B5EF4-FFF2-40B4-BE49-F238E27FC236}">
                    <a16:creationId xmlns:a16="http://schemas.microsoft.com/office/drawing/2014/main" id="{4EC91B00-1EAC-D2E8-6B55-0C2EB3A61A1E}"/>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42" name="Google Shape;10649;p15">
                <a:extLst>
                  <a:ext uri="{FF2B5EF4-FFF2-40B4-BE49-F238E27FC236}">
                    <a16:creationId xmlns:a16="http://schemas.microsoft.com/office/drawing/2014/main" id="{2380228B-AEEC-AE44-25EF-495CB9C833C3}"/>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43" name="Google Shape;10650;p15">
                <a:extLst>
                  <a:ext uri="{FF2B5EF4-FFF2-40B4-BE49-F238E27FC236}">
                    <a16:creationId xmlns:a16="http://schemas.microsoft.com/office/drawing/2014/main" id="{3DC1DF24-DB09-5F2B-F5CE-AB844E144D86}"/>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44" name="Google Shape;10651;p15">
                <a:extLst>
                  <a:ext uri="{FF2B5EF4-FFF2-40B4-BE49-F238E27FC236}">
                    <a16:creationId xmlns:a16="http://schemas.microsoft.com/office/drawing/2014/main" id="{CA1FFDE2-0882-D1DE-32AA-04E7056B83AA}"/>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45" name="Google Shape;10652;p15">
                <a:extLst>
                  <a:ext uri="{FF2B5EF4-FFF2-40B4-BE49-F238E27FC236}">
                    <a16:creationId xmlns:a16="http://schemas.microsoft.com/office/drawing/2014/main" id="{A8CE766A-D954-EE7B-C053-AC0622ADBEA7}"/>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46" name="Google Shape;10653;p15">
                <a:extLst>
                  <a:ext uri="{FF2B5EF4-FFF2-40B4-BE49-F238E27FC236}">
                    <a16:creationId xmlns:a16="http://schemas.microsoft.com/office/drawing/2014/main" id="{524D2F3E-9A54-4074-FC47-55046594B4B7}"/>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47" name="Google Shape;10654;p15">
                <a:extLst>
                  <a:ext uri="{FF2B5EF4-FFF2-40B4-BE49-F238E27FC236}">
                    <a16:creationId xmlns:a16="http://schemas.microsoft.com/office/drawing/2014/main" id="{ED7E3676-11DE-F7DD-4F7F-F16163DEF9FC}"/>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48" name="Google Shape;10655;p15">
                <a:extLst>
                  <a:ext uri="{FF2B5EF4-FFF2-40B4-BE49-F238E27FC236}">
                    <a16:creationId xmlns:a16="http://schemas.microsoft.com/office/drawing/2014/main" id="{29F4C824-872C-29C9-C743-7AB18094A145}"/>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49" name="Google Shape;10656;p15">
                <a:extLst>
                  <a:ext uri="{FF2B5EF4-FFF2-40B4-BE49-F238E27FC236}">
                    <a16:creationId xmlns:a16="http://schemas.microsoft.com/office/drawing/2014/main" id="{E38FF1F7-581F-9DB3-D9B5-A65E1626220C}"/>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50" name="Google Shape;10657;p15">
                <a:extLst>
                  <a:ext uri="{FF2B5EF4-FFF2-40B4-BE49-F238E27FC236}">
                    <a16:creationId xmlns:a16="http://schemas.microsoft.com/office/drawing/2014/main" id="{14E1FD90-A545-5A1E-3E44-EB022929424B}"/>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51" name="Google Shape;10658;p15">
                <a:extLst>
                  <a:ext uri="{FF2B5EF4-FFF2-40B4-BE49-F238E27FC236}">
                    <a16:creationId xmlns:a16="http://schemas.microsoft.com/office/drawing/2014/main" id="{A386B02A-6E3A-0DEA-D4C4-489C2CA897EC}"/>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52" name="Google Shape;10659;p15">
                <a:extLst>
                  <a:ext uri="{FF2B5EF4-FFF2-40B4-BE49-F238E27FC236}">
                    <a16:creationId xmlns:a16="http://schemas.microsoft.com/office/drawing/2014/main" id="{91E120DD-3376-FE4A-5D1A-5D0B9E31193A}"/>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53" name="Google Shape;10660;p15">
                <a:extLst>
                  <a:ext uri="{FF2B5EF4-FFF2-40B4-BE49-F238E27FC236}">
                    <a16:creationId xmlns:a16="http://schemas.microsoft.com/office/drawing/2014/main" id="{41057019-B41F-F598-38F0-E9DF43450696}"/>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54" name="Google Shape;10661;p15">
                <a:extLst>
                  <a:ext uri="{FF2B5EF4-FFF2-40B4-BE49-F238E27FC236}">
                    <a16:creationId xmlns:a16="http://schemas.microsoft.com/office/drawing/2014/main" id="{C28A20E6-F865-47C2-8FDE-4C800D5A2A51}"/>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55" name="Google Shape;10662;p15">
                <a:extLst>
                  <a:ext uri="{FF2B5EF4-FFF2-40B4-BE49-F238E27FC236}">
                    <a16:creationId xmlns:a16="http://schemas.microsoft.com/office/drawing/2014/main" id="{4AF92407-7A57-F59F-A9CA-D35D8220C34A}"/>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56" name="Google Shape;10663;p15">
                <a:extLst>
                  <a:ext uri="{FF2B5EF4-FFF2-40B4-BE49-F238E27FC236}">
                    <a16:creationId xmlns:a16="http://schemas.microsoft.com/office/drawing/2014/main" id="{EA1C1A4A-AC06-57BC-E69D-2D7EE2FB4274}"/>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57" name="Google Shape;10664;p15">
                <a:extLst>
                  <a:ext uri="{FF2B5EF4-FFF2-40B4-BE49-F238E27FC236}">
                    <a16:creationId xmlns:a16="http://schemas.microsoft.com/office/drawing/2014/main" id="{F4A5E5AD-5BC3-A13C-D934-5CABB66B9CC5}"/>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58" name="Google Shape;10665;p15">
                <a:extLst>
                  <a:ext uri="{FF2B5EF4-FFF2-40B4-BE49-F238E27FC236}">
                    <a16:creationId xmlns:a16="http://schemas.microsoft.com/office/drawing/2014/main" id="{BB2E55A8-4151-6015-3947-137C6BD7F015}"/>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59" name="Google Shape;10666;p15">
                <a:extLst>
                  <a:ext uri="{FF2B5EF4-FFF2-40B4-BE49-F238E27FC236}">
                    <a16:creationId xmlns:a16="http://schemas.microsoft.com/office/drawing/2014/main" id="{08BF90CC-2EFF-AF91-07E0-D0B33C771493}"/>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60" name="Google Shape;10667;p15">
                <a:extLst>
                  <a:ext uri="{FF2B5EF4-FFF2-40B4-BE49-F238E27FC236}">
                    <a16:creationId xmlns:a16="http://schemas.microsoft.com/office/drawing/2014/main" id="{0C0C008E-7D5E-9B56-FA68-D6B646BEA8CA}"/>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61" name="Google Shape;10668;p15">
                <a:extLst>
                  <a:ext uri="{FF2B5EF4-FFF2-40B4-BE49-F238E27FC236}">
                    <a16:creationId xmlns:a16="http://schemas.microsoft.com/office/drawing/2014/main" id="{525DB9F4-7BE6-123A-CD6A-75FCD10A9A1A}"/>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62" name="Google Shape;10669;p15">
                <a:extLst>
                  <a:ext uri="{FF2B5EF4-FFF2-40B4-BE49-F238E27FC236}">
                    <a16:creationId xmlns:a16="http://schemas.microsoft.com/office/drawing/2014/main" id="{89ABF2E8-F407-04B2-A069-3E5B94595AB5}"/>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63" name="Google Shape;10670;p15">
                <a:extLst>
                  <a:ext uri="{FF2B5EF4-FFF2-40B4-BE49-F238E27FC236}">
                    <a16:creationId xmlns:a16="http://schemas.microsoft.com/office/drawing/2014/main" id="{9D08C22A-BB67-9C7B-6B90-532E8BD13CB6}"/>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64" name="Google Shape;10671;p15">
                <a:extLst>
                  <a:ext uri="{FF2B5EF4-FFF2-40B4-BE49-F238E27FC236}">
                    <a16:creationId xmlns:a16="http://schemas.microsoft.com/office/drawing/2014/main" id="{9A872DAD-2DE9-1E42-8DCE-4E9DDBC878E0}"/>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65" name="Google Shape;10672;p15">
                <a:extLst>
                  <a:ext uri="{FF2B5EF4-FFF2-40B4-BE49-F238E27FC236}">
                    <a16:creationId xmlns:a16="http://schemas.microsoft.com/office/drawing/2014/main" id="{5C8930BC-D84A-3301-7D9E-0DA56E625874}"/>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66" name="Google Shape;10673;p15">
                <a:extLst>
                  <a:ext uri="{FF2B5EF4-FFF2-40B4-BE49-F238E27FC236}">
                    <a16:creationId xmlns:a16="http://schemas.microsoft.com/office/drawing/2014/main" id="{9F3AD9B3-7C61-FA2C-01C1-7C8D78D0079A}"/>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67" name="Google Shape;10674;p15">
                <a:extLst>
                  <a:ext uri="{FF2B5EF4-FFF2-40B4-BE49-F238E27FC236}">
                    <a16:creationId xmlns:a16="http://schemas.microsoft.com/office/drawing/2014/main" id="{E4E89121-69A6-6E38-7400-28EA58950AF8}"/>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68" name="Google Shape;10675;p15">
                <a:extLst>
                  <a:ext uri="{FF2B5EF4-FFF2-40B4-BE49-F238E27FC236}">
                    <a16:creationId xmlns:a16="http://schemas.microsoft.com/office/drawing/2014/main" id="{1B639F76-2328-3305-9EAE-39F1E363B0BF}"/>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69" name="Google Shape;10676;p15">
                <a:extLst>
                  <a:ext uri="{FF2B5EF4-FFF2-40B4-BE49-F238E27FC236}">
                    <a16:creationId xmlns:a16="http://schemas.microsoft.com/office/drawing/2014/main" id="{537730B1-8F8A-2DEC-67B4-EE5114138D5C}"/>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70" name="Google Shape;10677;p15">
                <a:extLst>
                  <a:ext uri="{FF2B5EF4-FFF2-40B4-BE49-F238E27FC236}">
                    <a16:creationId xmlns:a16="http://schemas.microsoft.com/office/drawing/2014/main" id="{FED0E74C-3D5D-80E5-B043-98BFF473A69C}"/>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71" name="Google Shape;10678;p15">
                <a:extLst>
                  <a:ext uri="{FF2B5EF4-FFF2-40B4-BE49-F238E27FC236}">
                    <a16:creationId xmlns:a16="http://schemas.microsoft.com/office/drawing/2014/main" id="{7B573041-B234-6968-9CD2-04F22E3F42B5}"/>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72" name="Google Shape;10679;p15">
                <a:extLst>
                  <a:ext uri="{FF2B5EF4-FFF2-40B4-BE49-F238E27FC236}">
                    <a16:creationId xmlns:a16="http://schemas.microsoft.com/office/drawing/2014/main" id="{BF474F95-6381-7115-C78D-0CB403E49AEE}"/>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73" name="Google Shape;10680;p15">
                <a:extLst>
                  <a:ext uri="{FF2B5EF4-FFF2-40B4-BE49-F238E27FC236}">
                    <a16:creationId xmlns:a16="http://schemas.microsoft.com/office/drawing/2014/main" id="{57BED325-9877-AE59-6742-52C1AC5B547B}"/>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74" name="Google Shape;10681;p15">
                <a:extLst>
                  <a:ext uri="{FF2B5EF4-FFF2-40B4-BE49-F238E27FC236}">
                    <a16:creationId xmlns:a16="http://schemas.microsoft.com/office/drawing/2014/main" id="{C8C4B21D-E5E4-00B4-E5B0-CDEAB958222C}"/>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75" name="Google Shape;10682;p15">
                <a:extLst>
                  <a:ext uri="{FF2B5EF4-FFF2-40B4-BE49-F238E27FC236}">
                    <a16:creationId xmlns:a16="http://schemas.microsoft.com/office/drawing/2014/main" id="{D5DA8907-5158-7989-A235-756E7CAAC881}"/>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76" name="Google Shape;10683;p15">
                <a:extLst>
                  <a:ext uri="{FF2B5EF4-FFF2-40B4-BE49-F238E27FC236}">
                    <a16:creationId xmlns:a16="http://schemas.microsoft.com/office/drawing/2014/main" id="{E18B372C-0CC1-7618-7CD4-201CE7AB8772}"/>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77" name="Google Shape;10684;p15">
                <a:extLst>
                  <a:ext uri="{FF2B5EF4-FFF2-40B4-BE49-F238E27FC236}">
                    <a16:creationId xmlns:a16="http://schemas.microsoft.com/office/drawing/2014/main" id="{3528ECF9-D07A-74C7-64BC-2E4593E54191}"/>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78" name="Google Shape;10685;p15">
                <a:extLst>
                  <a:ext uri="{FF2B5EF4-FFF2-40B4-BE49-F238E27FC236}">
                    <a16:creationId xmlns:a16="http://schemas.microsoft.com/office/drawing/2014/main" id="{52337877-BEF9-6931-F24D-6D640522CFC9}"/>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79" name="Google Shape;10686;p15">
                <a:extLst>
                  <a:ext uri="{FF2B5EF4-FFF2-40B4-BE49-F238E27FC236}">
                    <a16:creationId xmlns:a16="http://schemas.microsoft.com/office/drawing/2014/main" id="{981AB1DD-0A4E-B597-93C3-F0C873F6E160}"/>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80" name="Google Shape;10687;p15">
                <a:extLst>
                  <a:ext uri="{FF2B5EF4-FFF2-40B4-BE49-F238E27FC236}">
                    <a16:creationId xmlns:a16="http://schemas.microsoft.com/office/drawing/2014/main" id="{8629E8D2-D1E5-2C1E-9571-41387A2C8C43}"/>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81" name="Google Shape;10688;p15">
                <a:extLst>
                  <a:ext uri="{FF2B5EF4-FFF2-40B4-BE49-F238E27FC236}">
                    <a16:creationId xmlns:a16="http://schemas.microsoft.com/office/drawing/2014/main" id="{106E8640-0BFD-C296-820F-36EFE1FEC4D6}"/>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82" name="Google Shape;10689;p15">
                <a:extLst>
                  <a:ext uri="{FF2B5EF4-FFF2-40B4-BE49-F238E27FC236}">
                    <a16:creationId xmlns:a16="http://schemas.microsoft.com/office/drawing/2014/main" id="{FC1B404A-D9DD-BE44-9B6A-24366DE1AC19}"/>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83" name="Google Shape;10690;p15">
                <a:extLst>
                  <a:ext uri="{FF2B5EF4-FFF2-40B4-BE49-F238E27FC236}">
                    <a16:creationId xmlns:a16="http://schemas.microsoft.com/office/drawing/2014/main" id="{3EDF5EB3-EF57-2EC6-8568-CE0B421278B7}"/>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84" name="Google Shape;10691;p15">
                <a:extLst>
                  <a:ext uri="{FF2B5EF4-FFF2-40B4-BE49-F238E27FC236}">
                    <a16:creationId xmlns:a16="http://schemas.microsoft.com/office/drawing/2014/main" id="{25754647-A598-BD4E-E124-F7A7A5DA251D}"/>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85" name="Google Shape;10692;p15">
                <a:extLst>
                  <a:ext uri="{FF2B5EF4-FFF2-40B4-BE49-F238E27FC236}">
                    <a16:creationId xmlns:a16="http://schemas.microsoft.com/office/drawing/2014/main" id="{33360702-58BD-FA0D-D596-DB25C7A19396}"/>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86" name="Google Shape;10693;p15">
                <a:extLst>
                  <a:ext uri="{FF2B5EF4-FFF2-40B4-BE49-F238E27FC236}">
                    <a16:creationId xmlns:a16="http://schemas.microsoft.com/office/drawing/2014/main" id="{F0E0482A-C30F-3958-AEC3-BCC240DE25D9}"/>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87" name="Google Shape;10694;p15">
                <a:extLst>
                  <a:ext uri="{FF2B5EF4-FFF2-40B4-BE49-F238E27FC236}">
                    <a16:creationId xmlns:a16="http://schemas.microsoft.com/office/drawing/2014/main" id="{31BDE693-FA31-64CA-BA5F-96BFCF89727F}"/>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88" name="Google Shape;10695;p15">
                <a:extLst>
                  <a:ext uri="{FF2B5EF4-FFF2-40B4-BE49-F238E27FC236}">
                    <a16:creationId xmlns:a16="http://schemas.microsoft.com/office/drawing/2014/main" id="{A4688D68-EAC1-D7C2-C3C7-85CF680960C9}"/>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89" name="Google Shape;10696;p15">
                <a:extLst>
                  <a:ext uri="{FF2B5EF4-FFF2-40B4-BE49-F238E27FC236}">
                    <a16:creationId xmlns:a16="http://schemas.microsoft.com/office/drawing/2014/main" id="{5253FD63-B040-D414-7966-733A72A01678}"/>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90" name="Google Shape;10697;p15">
                <a:extLst>
                  <a:ext uri="{FF2B5EF4-FFF2-40B4-BE49-F238E27FC236}">
                    <a16:creationId xmlns:a16="http://schemas.microsoft.com/office/drawing/2014/main" id="{B8801CB6-DAA8-A23B-8360-2A2DF1025037}"/>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91" name="Google Shape;10698;p15">
                <a:extLst>
                  <a:ext uri="{FF2B5EF4-FFF2-40B4-BE49-F238E27FC236}">
                    <a16:creationId xmlns:a16="http://schemas.microsoft.com/office/drawing/2014/main" id="{8C199658-6CA1-EE09-9FE9-DF71E06F3369}"/>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92" name="Google Shape;10699;p15">
                <a:extLst>
                  <a:ext uri="{FF2B5EF4-FFF2-40B4-BE49-F238E27FC236}">
                    <a16:creationId xmlns:a16="http://schemas.microsoft.com/office/drawing/2014/main" id="{BF430612-1945-AA04-86AD-39301CCA249E}"/>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93" name="Google Shape;10700;p15">
                <a:extLst>
                  <a:ext uri="{FF2B5EF4-FFF2-40B4-BE49-F238E27FC236}">
                    <a16:creationId xmlns:a16="http://schemas.microsoft.com/office/drawing/2014/main" id="{3A44A179-5B04-2959-80B4-20D63EE474C9}"/>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94" name="Google Shape;10701;p15">
                <a:extLst>
                  <a:ext uri="{FF2B5EF4-FFF2-40B4-BE49-F238E27FC236}">
                    <a16:creationId xmlns:a16="http://schemas.microsoft.com/office/drawing/2014/main" id="{9AB671B7-8CE3-7AF3-8C32-203A72F252F9}"/>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95" name="Google Shape;10702;p15">
                <a:extLst>
                  <a:ext uri="{FF2B5EF4-FFF2-40B4-BE49-F238E27FC236}">
                    <a16:creationId xmlns:a16="http://schemas.microsoft.com/office/drawing/2014/main" id="{1CCE3F2A-E919-0EFD-E400-2E20C720DFCC}"/>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96" name="Google Shape;10703;p15">
                <a:extLst>
                  <a:ext uri="{FF2B5EF4-FFF2-40B4-BE49-F238E27FC236}">
                    <a16:creationId xmlns:a16="http://schemas.microsoft.com/office/drawing/2014/main" id="{E02F2AE8-AFC0-88EA-81C4-DC75571349D8}"/>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97" name="Google Shape;10704;p15">
                <a:extLst>
                  <a:ext uri="{FF2B5EF4-FFF2-40B4-BE49-F238E27FC236}">
                    <a16:creationId xmlns:a16="http://schemas.microsoft.com/office/drawing/2014/main" id="{DECE040F-000D-E414-07E1-86E0B6DC7774}"/>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98" name="Google Shape;10705;p15">
                <a:extLst>
                  <a:ext uri="{FF2B5EF4-FFF2-40B4-BE49-F238E27FC236}">
                    <a16:creationId xmlns:a16="http://schemas.microsoft.com/office/drawing/2014/main" id="{FB597752-83BF-52AD-F22A-962C28D3597B}"/>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99" name="Google Shape;10706;p15">
                <a:extLst>
                  <a:ext uri="{FF2B5EF4-FFF2-40B4-BE49-F238E27FC236}">
                    <a16:creationId xmlns:a16="http://schemas.microsoft.com/office/drawing/2014/main" id="{F9D5D2C3-4385-B9F3-909B-D7A1292DAB11}"/>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00" name="Google Shape;10707;p15">
                <a:extLst>
                  <a:ext uri="{FF2B5EF4-FFF2-40B4-BE49-F238E27FC236}">
                    <a16:creationId xmlns:a16="http://schemas.microsoft.com/office/drawing/2014/main" id="{F0DE7A36-E96A-2DB4-9F9D-4443D39039DF}"/>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01" name="Google Shape;10708;p15">
                <a:extLst>
                  <a:ext uri="{FF2B5EF4-FFF2-40B4-BE49-F238E27FC236}">
                    <a16:creationId xmlns:a16="http://schemas.microsoft.com/office/drawing/2014/main" id="{FFE76EFD-943C-1D0F-E77D-F842753DE8DC}"/>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02" name="Google Shape;10709;p15">
                <a:extLst>
                  <a:ext uri="{FF2B5EF4-FFF2-40B4-BE49-F238E27FC236}">
                    <a16:creationId xmlns:a16="http://schemas.microsoft.com/office/drawing/2014/main" id="{9142A17C-D77E-F570-46B7-A9ADBC7BEE1D}"/>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03" name="Google Shape;10710;p15">
                <a:extLst>
                  <a:ext uri="{FF2B5EF4-FFF2-40B4-BE49-F238E27FC236}">
                    <a16:creationId xmlns:a16="http://schemas.microsoft.com/office/drawing/2014/main" id="{33336050-9086-FE47-E1E7-669BC53E8950}"/>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15" name="Google Shape;10711;p15">
              <a:extLst>
                <a:ext uri="{FF2B5EF4-FFF2-40B4-BE49-F238E27FC236}">
                  <a16:creationId xmlns:a16="http://schemas.microsoft.com/office/drawing/2014/main" id="{DC1C44F7-88DE-C471-35B2-6339F7A71F71}"/>
                </a:ext>
              </a:extLst>
            </p:cNvPr>
            <p:cNvGrpSpPr/>
            <p:nvPr/>
          </p:nvGrpSpPr>
          <p:grpSpPr>
            <a:xfrm>
              <a:off x="109200" y="1188206"/>
              <a:ext cx="8925600" cy="33000"/>
              <a:chOff x="76200" y="76206"/>
              <a:chExt cx="8925600" cy="33000"/>
            </a:xfrm>
            <a:grpFill/>
          </p:grpSpPr>
          <p:sp>
            <p:nvSpPr>
              <p:cNvPr id="2060" name="Google Shape;10712;p15">
                <a:extLst>
                  <a:ext uri="{FF2B5EF4-FFF2-40B4-BE49-F238E27FC236}">
                    <a16:creationId xmlns:a16="http://schemas.microsoft.com/office/drawing/2014/main" id="{DC0F4A8C-2AA1-1113-DE04-4DA1FCA82D56}"/>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61" name="Google Shape;10713;p15">
                <a:extLst>
                  <a:ext uri="{FF2B5EF4-FFF2-40B4-BE49-F238E27FC236}">
                    <a16:creationId xmlns:a16="http://schemas.microsoft.com/office/drawing/2014/main" id="{DF399B82-2545-B070-B9D2-29C184F0401D}"/>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62" name="Google Shape;10714;p15">
                <a:extLst>
                  <a:ext uri="{FF2B5EF4-FFF2-40B4-BE49-F238E27FC236}">
                    <a16:creationId xmlns:a16="http://schemas.microsoft.com/office/drawing/2014/main" id="{76405332-BCEF-658C-C96F-7009FBBB86C4}"/>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63" name="Google Shape;10715;p15">
                <a:extLst>
                  <a:ext uri="{FF2B5EF4-FFF2-40B4-BE49-F238E27FC236}">
                    <a16:creationId xmlns:a16="http://schemas.microsoft.com/office/drawing/2014/main" id="{9E1E0CD4-670B-21FA-0950-82787BDFD4C1}"/>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64" name="Google Shape;10716;p15">
                <a:extLst>
                  <a:ext uri="{FF2B5EF4-FFF2-40B4-BE49-F238E27FC236}">
                    <a16:creationId xmlns:a16="http://schemas.microsoft.com/office/drawing/2014/main" id="{2CB32022-6E8C-91DA-656A-606DE94B6494}"/>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65" name="Google Shape;10717;p15">
                <a:extLst>
                  <a:ext uri="{FF2B5EF4-FFF2-40B4-BE49-F238E27FC236}">
                    <a16:creationId xmlns:a16="http://schemas.microsoft.com/office/drawing/2014/main" id="{0E21E709-2481-EDFB-F9B7-909AF9C9B7CF}"/>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66" name="Google Shape;10718;p15">
                <a:extLst>
                  <a:ext uri="{FF2B5EF4-FFF2-40B4-BE49-F238E27FC236}">
                    <a16:creationId xmlns:a16="http://schemas.microsoft.com/office/drawing/2014/main" id="{B6978973-2D87-B925-D6F2-0481B58FD794}"/>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67" name="Google Shape;10719;p15">
                <a:extLst>
                  <a:ext uri="{FF2B5EF4-FFF2-40B4-BE49-F238E27FC236}">
                    <a16:creationId xmlns:a16="http://schemas.microsoft.com/office/drawing/2014/main" id="{F24B21AC-16A3-D59F-977A-BEC0F3A012B9}"/>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68" name="Google Shape;10720;p15">
                <a:extLst>
                  <a:ext uri="{FF2B5EF4-FFF2-40B4-BE49-F238E27FC236}">
                    <a16:creationId xmlns:a16="http://schemas.microsoft.com/office/drawing/2014/main" id="{553E7990-05B0-27D6-27AB-A133A9A32151}"/>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69" name="Google Shape;10721;p15">
                <a:extLst>
                  <a:ext uri="{FF2B5EF4-FFF2-40B4-BE49-F238E27FC236}">
                    <a16:creationId xmlns:a16="http://schemas.microsoft.com/office/drawing/2014/main" id="{CDA9A08B-E641-D8E8-9BAD-F05276197BB9}"/>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70" name="Google Shape;10722;p15">
                <a:extLst>
                  <a:ext uri="{FF2B5EF4-FFF2-40B4-BE49-F238E27FC236}">
                    <a16:creationId xmlns:a16="http://schemas.microsoft.com/office/drawing/2014/main" id="{0CC5EF5E-7BF9-34A5-B6AD-7994772AF7FA}"/>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71" name="Google Shape;10723;p15">
                <a:extLst>
                  <a:ext uri="{FF2B5EF4-FFF2-40B4-BE49-F238E27FC236}">
                    <a16:creationId xmlns:a16="http://schemas.microsoft.com/office/drawing/2014/main" id="{ECAC8CBA-D971-7585-44F2-3421BA966C88}"/>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72" name="Google Shape;10724;p15">
                <a:extLst>
                  <a:ext uri="{FF2B5EF4-FFF2-40B4-BE49-F238E27FC236}">
                    <a16:creationId xmlns:a16="http://schemas.microsoft.com/office/drawing/2014/main" id="{C2994C06-A8E0-02BF-8B74-13CE0FB61F67}"/>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73" name="Google Shape;10725;p15">
                <a:extLst>
                  <a:ext uri="{FF2B5EF4-FFF2-40B4-BE49-F238E27FC236}">
                    <a16:creationId xmlns:a16="http://schemas.microsoft.com/office/drawing/2014/main" id="{BB867F54-470E-4DFB-FC06-45745F68F3E1}"/>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74" name="Google Shape;10726;p15">
                <a:extLst>
                  <a:ext uri="{FF2B5EF4-FFF2-40B4-BE49-F238E27FC236}">
                    <a16:creationId xmlns:a16="http://schemas.microsoft.com/office/drawing/2014/main" id="{7C436295-C704-4B0D-88B3-BBEBAF82937B}"/>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75" name="Google Shape;10727;p15">
                <a:extLst>
                  <a:ext uri="{FF2B5EF4-FFF2-40B4-BE49-F238E27FC236}">
                    <a16:creationId xmlns:a16="http://schemas.microsoft.com/office/drawing/2014/main" id="{2B2ECD97-2377-9380-811A-FD3974A381A3}"/>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76" name="Google Shape;10728;p15">
                <a:extLst>
                  <a:ext uri="{FF2B5EF4-FFF2-40B4-BE49-F238E27FC236}">
                    <a16:creationId xmlns:a16="http://schemas.microsoft.com/office/drawing/2014/main" id="{482F8A65-9132-D957-438D-9FA0E28CF5C1}"/>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77" name="Google Shape;10729;p15">
                <a:extLst>
                  <a:ext uri="{FF2B5EF4-FFF2-40B4-BE49-F238E27FC236}">
                    <a16:creationId xmlns:a16="http://schemas.microsoft.com/office/drawing/2014/main" id="{63CD3837-0C13-03E8-DD4A-FC39849D6334}"/>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78" name="Google Shape;10730;p15">
                <a:extLst>
                  <a:ext uri="{FF2B5EF4-FFF2-40B4-BE49-F238E27FC236}">
                    <a16:creationId xmlns:a16="http://schemas.microsoft.com/office/drawing/2014/main" id="{95F77A74-6590-1295-5318-5790643DB2B1}"/>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79" name="Google Shape;10731;p15">
                <a:extLst>
                  <a:ext uri="{FF2B5EF4-FFF2-40B4-BE49-F238E27FC236}">
                    <a16:creationId xmlns:a16="http://schemas.microsoft.com/office/drawing/2014/main" id="{AB265DEF-6D5E-001E-3F71-72B15078EDD5}"/>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80" name="Google Shape;10732;p15">
                <a:extLst>
                  <a:ext uri="{FF2B5EF4-FFF2-40B4-BE49-F238E27FC236}">
                    <a16:creationId xmlns:a16="http://schemas.microsoft.com/office/drawing/2014/main" id="{FB1F2CF9-376B-AA1D-F224-248AB44B0573}"/>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81" name="Google Shape;10733;p15">
                <a:extLst>
                  <a:ext uri="{FF2B5EF4-FFF2-40B4-BE49-F238E27FC236}">
                    <a16:creationId xmlns:a16="http://schemas.microsoft.com/office/drawing/2014/main" id="{4093E04D-F0D7-F277-C31A-577D4F94EB51}"/>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82" name="Google Shape;10734;p15">
                <a:extLst>
                  <a:ext uri="{FF2B5EF4-FFF2-40B4-BE49-F238E27FC236}">
                    <a16:creationId xmlns:a16="http://schemas.microsoft.com/office/drawing/2014/main" id="{90EE8BBE-7CC8-DAEC-306E-31E47468DD3D}"/>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83" name="Google Shape;10735;p15">
                <a:extLst>
                  <a:ext uri="{FF2B5EF4-FFF2-40B4-BE49-F238E27FC236}">
                    <a16:creationId xmlns:a16="http://schemas.microsoft.com/office/drawing/2014/main" id="{2E9C0644-E900-0D4F-AD0D-BA2E02847091}"/>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84" name="Google Shape;10736;p15">
                <a:extLst>
                  <a:ext uri="{FF2B5EF4-FFF2-40B4-BE49-F238E27FC236}">
                    <a16:creationId xmlns:a16="http://schemas.microsoft.com/office/drawing/2014/main" id="{D2BD9127-655F-0F91-F1B3-62594220D2C7}"/>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85" name="Google Shape;10737;p15">
                <a:extLst>
                  <a:ext uri="{FF2B5EF4-FFF2-40B4-BE49-F238E27FC236}">
                    <a16:creationId xmlns:a16="http://schemas.microsoft.com/office/drawing/2014/main" id="{2812AC89-B85A-ADB6-2412-36EFAFD1FFF5}"/>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86" name="Google Shape;10738;p15">
                <a:extLst>
                  <a:ext uri="{FF2B5EF4-FFF2-40B4-BE49-F238E27FC236}">
                    <a16:creationId xmlns:a16="http://schemas.microsoft.com/office/drawing/2014/main" id="{39A8F5FD-A860-F319-68FF-571706844B95}"/>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87" name="Google Shape;10739;p15">
                <a:extLst>
                  <a:ext uri="{FF2B5EF4-FFF2-40B4-BE49-F238E27FC236}">
                    <a16:creationId xmlns:a16="http://schemas.microsoft.com/office/drawing/2014/main" id="{A6CDB1C9-3599-92FB-F8F5-64AD2724E683}"/>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88" name="Google Shape;10740;p15">
                <a:extLst>
                  <a:ext uri="{FF2B5EF4-FFF2-40B4-BE49-F238E27FC236}">
                    <a16:creationId xmlns:a16="http://schemas.microsoft.com/office/drawing/2014/main" id="{9969BEA2-B572-4B82-C1FA-D3C672B669BF}"/>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89" name="Google Shape;10741;p15">
                <a:extLst>
                  <a:ext uri="{FF2B5EF4-FFF2-40B4-BE49-F238E27FC236}">
                    <a16:creationId xmlns:a16="http://schemas.microsoft.com/office/drawing/2014/main" id="{C25BB679-DD3F-61A4-6BA4-E696AA36E6E1}"/>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90" name="Google Shape;10742;p15">
                <a:extLst>
                  <a:ext uri="{FF2B5EF4-FFF2-40B4-BE49-F238E27FC236}">
                    <a16:creationId xmlns:a16="http://schemas.microsoft.com/office/drawing/2014/main" id="{14628571-26C6-A7E6-E8AD-DA03D00965C1}"/>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91" name="Google Shape;10743;p15">
                <a:extLst>
                  <a:ext uri="{FF2B5EF4-FFF2-40B4-BE49-F238E27FC236}">
                    <a16:creationId xmlns:a16="http://schemas.microsoft.com/office/drawing/2014/main" id="{33250DB5-BAD5-9E4D-3146-027346B564E0}"/>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92" name="Google Shape;10744;p15">
                <a:extLst>
                  <a:ext uri="{FF2B5EF4-FFF2-40B4-BE49-F238E27FC236}">
                    <a16:creationId xmlns:a16="http://schemas.microsoft.com/office/drawing/2014/main" id="{5003F8CA-63F9-45CC-1A9C-15C25A629959}"/>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93" name="Google Shape;10745;p15">
                <a:extLst>
                  <a:ext uri="{FF2B5EF4-FFF2-40B4-BE49-F238E27FC236}">
                    <a16:creationId xmlns:a16="http://schemas.microsoft.com/office/drawing/2014/main" id="{AEC50F26-2CD3-6586-F35B-4C46D3EB6EC9}"/>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94" name="Google Shape;10746;p15">
                <a:extLst>
                  <a:ext uri="{FF2B5EF4-FFF2-40B4-BE49-F238E27FC236}">
                    <a16:creationId xmlns:a16="http://schemas.microsoft.com/office/drawing/2014/main" id="{55B01091-677F-3C3C-E6D0-D39EC63CBDAA}"/>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95" name="Google Shape;10747;p15">
                <a:extLst>
                  <a:ext uri="{FF2B5EF4-FFF2-40B4-BE49-F238E27FC236}">
                    <a16:creationId xmlns:a16="http://schemas.microsoft.com/office/drawing/2014/main" id="{41D913BC-CC29-5620-B278-663810B5F897}"/>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96" name="Google Shape;10748;p15">
                <a:extLst>
                  <a:ext uri="{FF2B5EF4-FFF2-40B4-BE49-F238E27FC236}">
                    <a16:creationId xmlns:a16="http://schemas.microsoft.com/office/drawing/2014/main" id="{ACC0C268-F2A9-EC5C-507B-79AD1BBB8126}"/>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97" name="Google Shape;10749;p15">
                <a:extLst>
                  <a:ext uri="{FF2B5EF4-FFF2-40B4-BE49-F238E27FC236}">
                    <a16:creationId xmlns:a16="http://schemas.microsoft.com/office/drawing/2014/main" id="{A4BE2A39-B6A4-B873-FB11-4606ABC68463}"/>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98" name="Google Shape;10750;p15">
                <a:extLst>
                  <a:ext uri="{FF2B5EF4-FFF2-40B4-BE49-F238E27FC236}">
                    <a16:creationId xmlns:a16="http://schemas.microsoft.com/office/drawing/2014/main" id="{307CC47A-A694-7F44-DC7E-A4B532C89B6C}"/>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99" name="Google Shape;10751;p15">
                <a:extLst>
                  <a:ext uri="{FF2B5EF4-FFF2-40B4-BE49-F238E27FC236}">
                    <a16:creationId xmlns:a16="http://schemas.microsoft.com/office/drawing/2014/main" id="{5106ECB6-7B45-2068-C2A5-5EDF193E1DC1}"/>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00" name="Google Shape;10752;p15">
                <a:extLst>
                  <a:ext uri="{FF2B5EF4-FFF2-40B4-BE49-F238E27FC236}">
                    <a16:creationId xmlns:a16="http://schemas.microsoft.com/office/drawing/2014/main" id="{B70932F2-80CE-F9C8-8278-E15E55917083}"/>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01" name="Google Shape;10753;p15">
                <a:extLst>
                  <a:ext uri="{FF2B5EF4-FFF2-40B4-BE49-F238E27FC236}">
                    <a16:creationId xmlns:a16="http://schemas.microsoft.com/office/drawing/2014/main" id="{0C04CEF3-D952-B3B6-8E66-8DAD300A3B82}"/>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02" name="Google Shape;10754;p15">
                <a:extLst>
                  <a:ext uri="{FF2B5EF4-FFF2-40B4-BE49-F238E27FC236}">
                    <a16:creationId xmlns:a16="http://schemas.microsoft.com/office/drawing/2014/main" id="{32C40C1A-CF6B-3630-A8B8-5D32F91C54A5}"/>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03" name="Google Shape;10755;p15">
                <a:extLst>
                  <a:ext uri="{FF2B5EF4-FFF2-40B4-BE49-F238E27FC236}">
                    <a16:creationId xmlns:a16="http://schemas.microsoft.com/office/drawing/2014/main" id="{84F69B66-FCE7-B2AC-D03E-B92738022745}"/>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04" name="Google Shape;10756;p15">
                <a:extLst>
                  <a:ext uri="{FF2B5EF4-FFF2-40B4-BE49-F238E27FC236}">
                    <a16:creationId xmlns:a16="http://schemas.microsoft.com/office/drawing/2014/main" id="{15CFA3D2-8FBC-BBE7-7414-99499EC56381}"/>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05" name="Google Shape;10757;p15">
                <a:extLst>
                  <a:ext uri="{FF2B5EF4-FFF2-40B4-BE49-F238E27FC236}">
                    <a16:creationId xmlns:a16="http://schemas.microsoft.com/office/drawing/2014/main" id="{97AE6D02-0F48-C8FA-44A3-290DE322E68D}"/>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06" name="Google Shape;10758;p15">
                <a:extLst>
                  <a:ext uri="{FF2B5EF4-FFF2-40B4-BE49-F238E27FC236}">
                    <a16:creationId xmlns:a16="http://schemas.microsoft.com/office/drawing/2014/main" id="{603B1073-703E-303F-69BC-0DF8E8D652F0}"/>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07" name="Google Shape;10759;p15">
                <a:extLst>
                  <a:ext uri="{FF2B5EF4-FFF2-40B4-BE49-F238E27FC236}">
                    <a16:creationId xmlns:a16="http://schemas.microsoft.com/office/drawing/2014/main" id="{ECF2177D-F9E5-8CC9-7496-B4AF76959158}"/>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08" name="Google Shape;10760;p15">
                <a:extLst>
                  <a:ext uri="{FF2B5EF4-FFF2-40B4-BE49-F238E27FC236}">
                    <a16:creationId xmlns:a16="http://schemas.microsoft.com/office/drawing/2014/main" id="{376E6A1D-C748-3438-84BE-D197E234AA74}"/>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09" name="Google Shape;10761;p15">
                <a:extLst>
                  <a:ext uri="{FF2B5EF4-FFF2-40B4-BE49-F238E27FC236}">
                    <a16:creationId xmlns:a16="http://schemas.microsoft.com/office/drawing/2014/main" id="{8B12F192-B290-C1FE-BF79-3E6C66F3A3EC}"/>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10" name="Google Shape;10762;p15">
                <a:extLst>
                  <a:ext uri="{FF2B5EF4-FFF2-40B4-BE49-F238E27FC236}">
                    <a16:creationId xmlns:a16="http://schemas.microsoft.com/office/drawing/2014/main" id="{4ECAAAE9-0A35-FEA8-C818-3B2C3FBC2579}"/>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11" name="Google Shape;10763;p15">
                <a:extLst>
                  <a:ext uri="{FF2B5EF4-FFF2-40B4-BE49-F238E27FC236}">
                    <a16:creationId xmlns:a16="http://schemas.microsoft.com/office/drawing/2014/main" id="{4DE7ECD6-FE9E-3A61-53CA-12C3417F5753}"/>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12" name="Google Shape;10764;p15">
                <a:extLst>
                  <a:ext uri="{FF2B5EF4-FFF2-40B4-BE49-F238E27FC236}">
                    <a16:creationId xmlns:a16="http://schemas.microsoft.com/office/drawing/2014/main" id="{211163B3-345A-CEA3-9369-7FC723272C91}"/>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13" name="Google Shape;10765;p15">
                <a:extLst>
                  <a:ext uri="{FF2B5EF4-FFF2-40B4-BE49-F238E27FC236}">
                    <a16:creationId xmlns:a16="http://schemas.microsoft.com/office/drawing/2014/main" id="{A21C7BCA-4844-7604-ACCB-D2B4B311C8C9}"/>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14" name="Google Shape;10766;p15">
                <a:extLst>
                  <a:ext uri="{FF2B5EF4-FFF2-40B4-BE49-F238E27FC236}">
                    <a16:creationId xmlns:a16="http://schemas.microsoft.com/office/drawing/2014/main" id="{17B36BC3-95C5-8143-B847-1CC43399FA92}"/>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15" name="Google Shape;10767;p15">
                <a:extLst>
                  <a:ext uri="{FF2B5EF4-FFF2-40B4-BE49-F238E27FC236}">
                    <a16:creationId xmlns:a16="http://schemas.microsoft.com/office/drawing/2014/main" id="{25C3D049-A8AA-68B4-5C8F-9DE751C69479}"/>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16" name="Google Shape;10768;p15">
                <a:extLst>
                  <a:ext uri="{FF2B5EF4-FFF2-40B4-BE49-F238E27FC236}">
                    <a16:creationId xmlns:a16="http://schemas.microsoft.com/office/drawing/2014/main" id="{4E5980BF-9604-2B12-827B-72A0C2BD8E6E}"/>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17" name="Google Shape;10769;p15">
                <a:extLst>
                  <a:ext uri="{FF2B5EF4-FFF2-40B4-BE49-F238E27FC236}">
                    <a16:creationId xmlns:a16="http://schemas.microsoft.com/office/drawing/2014/main" id="{7B76188D-F8B4-582C-89A6-621345FDBF5E}"/>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18" name="Google Shape;10770;p15">
                <a:extLst>
                  <a:ext uri="{FF2B5EF4-FFF2-40B4-BE49-F238E27FC236}">
                    <a16:creationId xmlns:a16="http://schemas.microsoft.com/office/drawing/2014/main" id="{D07853C3-700A-8153-BB31-7C8D850D8EFB}"/>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19" name="Google Shape;10771;p15">
                <a:extLst>
                  <a:ext uri="{FF2B5EF4-FFF2-40B4-BE49-F238E27FC236}">
                    <a16:creationId xmlns:a16="http://schemas.microsoft.com/office/drawing/2014/main" id="{4C854F97-3D97-3B97-8945-E1F9914CA72C}"/>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20" name="Google Shape;10772;p15">
                <a:extLst>
                  <a:ext uri="{FF2B5EF4-FFF2-40B4-BE49-F238E27FC236}">
                    <a16:creationId xmlns:a16="http://schemas.microsoft.com/office/drawing/2014/main" id="{9A81C3A2-FD85-0006-94C2-843C8A0969CF}"/>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21" name="Google Shape;10773;p15">
                <a:extLst>
                  <a:ext uri="{FF2B5EF4-FFF2-40B4-BE49-F238E27FC236}">
                    <a16:creationId xmlns:a16="http://schemas.microsoft.com/office/drawing/2014/main" id="{390E5A6C-20FF-DE4A-8D0E-7D19930FC46B}"/>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22" name="Google Shape;10774;p15">
                <a:extLst>
                  <a:ext uri="{FF2B5EF4-FFF2-40B4-BE49-F238E27FC236}">
                    <a16:creationId xmlns:a16="http://schemas.microsoft.com/office/drawing/2014/main" id="{88579275-6286-EEA1-43C0-991C9FB3DCF7}"/>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23" name="Google Shape;10775;p15">
                <a:extLst>
                  <a:ext uri="{FF2B5EF4-FFF2-40B4-BE49-F238E27FC236}">
                    <a16:creationId xmlns:a16="http://schemas.microsoft.com/office/drawing/2014/main" id="{600F904B-5D97-7932-9936-3BB748167987}"/>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24" name="Google Shape;10776;p15">
                <a:extLst>
                  <a:ext uri="{FF2B5EF4-FFF2-40B4-BE49-F238E27FC236}">
                    <a16:creationId xmlns:a16="http://schemas.microsoft.com/office/drawing/2014/main" id="{44EAA252-E1CE-3CBE-13F3-844A5A805B48}"/>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25" name="Google Shape;10777;p15">
                <a:extLst>
                  <a:ext uri="{FF2B5EF4-FFF2-40B4-BE49-F238E27FC236}">
                    <a16:creationId xmlns:a16="http://schemas.microsoft.com/office/drawing/2014/main" id="{8D84B1BB-4DE3-2BF8-9011-B4D403F1DE2B}"/>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26" name="Google Shape;10778;p15">
                <a:extLst>
                  <a:ext uri="{FF2B5EF4-FFF2-40B4-BE49-F238E27FC236}">
                    <a16:creationId xmlns:a16="http://schemas.microsoft.com/office/drawing/2014/main" id="{F9D5E5F3-EF42-09AC-F026-4718974A141B}"/>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27" name="Google Shape;10779;p15">
                <a:extLst>
                  <a:ext uri="{FF2B5EF4-FFF2-40B4-BE49-F238E27FC236}">
                    <a16:creationId xmlns:a16="http://schemas.microsoft.com/office/drawing/2014/main" id="{164F18B9-A471-6870-19B3-856C63566459}"/>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28" name="Google Shape;10780;p15">
                <a:extLst>
                  <a:ext uri="{FF2B5EF4-FFF2-40B4-BE49-F238E27FC236}">
                    <a16:creationId xmlns:a16="http://schemas.microsoft.com/office/drawing/2014/main" id="{A3157002-E7C5-7242-427F-72A4DD4D50DF}"/>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29" name="Google Shape;10781;p15">
                <a:extLst>
                  <a:ext uri="{FF2B5EF4-FFF2-40B4-BE49-F238E27FC236}">
                    <a16:creationId xmlns:a16="http://schemas.microsoft.com/office/drawing/2014/main" id="{70914089-E5C0-DFA7-157D-953110940BCB}"/>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30" name="Google Shape;10782;p15">
                <a:extLst>
                  <a:ext uri="{FF2B5EF4-FFF2-40B4-BE49-F238E27FC236}">
                    <a16:creationId xmlns:a16="http://schemas.microsoft.com/office/drawing/2014/main" id="{0472EDC8-5800-FA10-2D94-86F5940A4CBD}"/>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31" name="Google Shape;10783;p15">
                <a:extLst>
                  <a:ext uri="{FF2B5EF4-FFF2-40B4-BE49-F238E27FC236}">
                    <a16:creationId xmlns:a16="http://schemas.microsoft.com/office/drawing/2014/main" id="{9B0A1C2C-0D09-92BE-0DA8-46F26A39BF0D}"/>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16" name="Google Shape;10784;p15">
              <a:extLst>
                <a:ext uri="{FF2B5EF4-FFF2-40B4-BE49-F238E27FC236}">
                  <a16:creationId xmlns:a16="http://schemas.microsoft.com/office/drawing/2014/main" id="{552FED58-3804-4D5B-304D-D8D03499029E}"/>
                </a:ext>
              </a:extLst>
            </p:cNvPr>
            <p:cNvGrpSpPr/>
            <p:nvPr/>
          </p:nvGrpSpPr>
          <p:grpSpPr>
            <a:xfrm>
              <a:off x="109200" y="1299406"/>
              <a:ext cx="8925600" cy="33000"/>
              <a:chOff x="76200" y="76206"/>
              <a:chExt cx="8925600" cy="33000"/>
            </a:xfrm>
            <a:grpFill/>
          </p:grpSpPr>
          <p:sp>
            <p:nvSpPr>
              <p:cNvPr id="1988" name="Google Shape;10785;p15">
                <a:extLst>
                  <a:ext uri="{FF2B5EF4-FFF2-40B4-BE49-F238E27FC236}">
                    <a16:creationId xmlns:a16="http://schemas.microsoft.com/office/drawing/2014/main" id="{C303E195-8D58-1B71-CC5F-6D1397DA1C8D}"/>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89" name="Google Shape;10786;p15">
                <a:extLst>
                  <a:ext uri="{FF2B5EF4-FFF2-40B4-BE49-F238E27FC236}">
                    <a16:creationId xmlns:a16="http://schemas.microsoft.com/office/drawing/2014/main" id="{9B51310C-DDAB-EFC2-8018-270B67F81A06}"/>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90" name="Google Shape;10787;p15">
                <a:extLst>
                  <a:ext uri="{FF2B5EF4-FFF2-40B4-BE49-F238E27FC236}">
                    <a16:creationId xmlns:a16="http://schemas.microsoft.com/office/drawing/2014/main" id="{E645F6D3-FA0D-DD6A-896E-59E8D1AE0183}"/>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91" name="Google Shape;10788;p15">
                <a:extLst>
                  <a:ext uri="{FF2B5EF4-FFF2-40B4-BE49-F238E27FC236}">
                    <a16:creationId xmlns:a16="http://schemas.microsoft.com/office/drawing/2014/main" id="{6F8B6F0E-F24A-8E9C-F3EE-BE126874C404}"/>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92" name="Google Shape;10789;p15">
                <a:extLst>
                  <a:ext uri="{FF2B5EF4-FFF2-40B4-BE49-F238E27FC236}">
                    <a16:creationId xmlns:a16="http://schemas.microsoft.com/office/drawing/2014/main" id="{3564FB94-D3DB-8083-8E9C-7C3822C92A04}"/>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93" name="Google Shape;10790;p15">
                <a:extLst>
                  <a:ext uri="{FF2B5EF4-FFF2-40B4-BE49-F238E27FC236}">
                    <a16:creationId xmlns:a16="http://schemas.microsoft.com/office/drawing/2014/main" id="{21637B14-C44A-3487-2817-46A28F6B645A}"/>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94" name="Google Shape;10791;p15">
                <a:extLst>
                  <a:ext uri="{FF2B5EF4-FFF2-40B4-BE49-F238E27FC236}">
                    <a16:creationId xmlns:a16="http://schemas.microsoft.com/office/drawing/2014/main" id="{C1AA7C36-89E8-38AE-6563-AFB23D638F2B}"/>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95" name="Google Shape;10792;p15">
                <a:extLst>
                  <a:ext uri="{FF2B5EF4-FFF2-40B4-BE49-F238E27FC236}">
                    <a16:creationId xmlns:a16="http://schemas.microsoft.com/office/drawing/2014/main" id="{734E1DA3-AC3A-C141-CFBA-7D68AF5B3FBB}"/>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96" name="Google Shape;10793;p15">
                <a:extLst>
                  <a:ext uri="{FF2B5EF4-FFF2-40B4-BE49-F238E27FC236}">
                    <a16:creationId xmlns:a16="http://schemas.microsoft.com/office/drawing/2014/main" id="{199FF4C6-C4BF-ABCE-C631-CBEA244133D2}"/>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97" name="Google Shape;10794;p15">
                <a:extLst>
                  <a:ext uri="{FF2B5EF4-FFF2-40B4-BE49-F238E27FC236}">
                    <a16:creationId xmlns:a16="http://schemas.microsoft.com/office/drawing/2014/main" id="{3347C63F-E2F5-B260-CF0B-F78AF3874940}"/>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98" name="Google Shape;10795;p15">
                <a:extLst>
                  <a:ext uri="{FF2B5EF4-FFF2-40B4-BE49-F238E27FC236}">
                    <a16:creationId xmlns:a16="http://schemas.microsoft.com/office/drawing/2014/main" id="{940F5411-E323-C501-B7C9-4C5858D7B8CA}"/>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99" name="Google Shape;10796;p15">
                <a:extLst>
                  <a:ext uri="{FF2B5EF4-FFF2-40B4-BE49-F238E27FC236}">
                    <a16:creationId xmlns:a16="http://schemas.microsoft.com/office/drawing/2014/main" id="{A5FE20AD-333C-5E18-FE20-B94D4571C150}"/>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00" name="Google Shape;10797;p15">
                <a:extLst>
                  <a:ext uri="{FF2B5EF4-FFF2-40B4-BE49-F238E27FC236}">
                    <a16:creationId xmlns:a16="http://schemas.microsoft.com/office/drawing/2014/main" id="{4AAA5232-6400-7215-73E6-16430AA89C84}"/>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01" name="Google Shape;10798;p15">
                <a:extLst>
                  <a:ext uri="{FF2B5EF4-FFF2-40B4-BE49-F238E27FC236}">
                    <a16:creationId xmlns:a16="http://schemas.microsoft.com/office/drawing/2014/main" id="{F3078B67-C250-C998-D225-FBB806FC1A38}"/>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02" name="Google Shape;10799;p15">
                <a:extLst>
                  <a:ext uri="{FF2B5EF4-FFF2-40B4-BE49-F238E27FC236}">
                    <a16:creationId xmlns:a16="http://schemas.microsoft.com/office/drawing/2014/main" id="{02614F2D-6C77-BAEB-25E0-DAAD40C53BA8}"/>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03" name="Google Shape;10800;p15">
                <a:extLst>
                  <a:ext uri="{FF2B5EF4-FFF2-40B4-BE49-F238E27FC236}">
                    <a16:creationId xmlns:a16="http://schemas.microsoft.com/office/drawing/2014/main" id="{B2349201-E8BF-4386-3353-350C37FFCD75}"/>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04" name="Google Shape;10801;p15">
                <a:extLst>
                  <a:ext uri="{FF2B5EF4-FFF2-40B4-BE49-F238E27FC236}">
                    <a16:creationId xmlns:a16="http://schemas.microsoft.com/office/drawing/2014/main" id="{447CBEEB-6597-5ED4-1065-FFA143ABF51B}"/>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05" name="Google Shape;10802;p15">
                <a:extLst>
                  <a:ext uri="{FF2B5EF4-FFF2-40B4-BE49-F238E27FC236}">
                    <a16:creationId xmlns:a16="http://schemas.microsoft.com/office/drawing/2014/main" id="{0333E4EE-56DB-4ED6-F161-47CDC72A0A96}"/>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06" name="Google Shape;10803;p15">
                <a:extLst>
                  <a:ext uri="{FF2B5EF4-FFF2-40B4-BE49-F238E27FC236}">
                    <a16:creationId xmlns:a16="http://schemas.microsoft.com/office/drawing/2014/main" id="{E26ECED2-02D5-8ED7-D0C5-75E323253B0C}"/>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07" name="Google Shape;10804;p15">
                <a:extLst>
                  <a:ext uri="{FF2B5EF4-FFF2-40B4-BE49-F238E27FC236}">
                    <a16:creationId xmlns:a16="http://schemas.microsoft.com/office/drawing/2014/main" id="{B1FB90C4-C687-82F0-197B-9151C68C6D20}"/>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08" name="Google Shape;10805;p15">
                <a:extLst>
                  <a:ext uri="{FF2B5EF4-FFF2-40B4-BE49-F238E27FC236}">
                    <a16:creationId xmlns:a16="http://schemas.microsoft.com/office/drawing/2014/main" id="{8978423B-D41C-FE17-1EEE-D57E58276B7D}"/>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09" name="Google Shape;10806;p15">
                <a:extLst>
                  <a:ext uri="{FF2B5EF4-FFF2-40B4-BE49-F238E27FC236}">
                    <a16:creationId xmlns:a16="http://schemas.microsoft.com/office/drawing/2014/main" id="{EFBA4B72-DBCB-4C0F-94C7-9EF8F93E8258}"/>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10" name="Google Shape;10807;p15">
                <a:extLst>
                  <a:ext uri="{FF2B5EF4-FFF2-40B4-BE49-F238E27FC236}">
                    <a16:creationId xmlns:a16="http://schemas.microsoft.com/office/drawing/2014/main" id="{A7CCDFBA-9A60-AADA-1AF2-E69398CC4625}"/>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11" name="Google Shape;10808;p15">
                <a:extLst>
                  <a:ext uri="{FF2B5EF4-FFF2-40B4-BE49-F238E27FC236}">
                    <a16:creationId xmlns:a16="http://schemas.microsoft.com/office/drawing/2014/main" id="{C42F6BC5-D8B6-1569-DB89-529E33D6E684}"/>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12" name="Google Shape;10809;p15">
                <a:extLst>
                  <a:ext uri="{FF2B5EF4-FFF2-40B4-BE49-F238E27FC236}">
                    <a16:creationId xmlns:a16="http://schemas.microsoft.com/office/drawing/2014/main" id="{0D2802E4-E5AA-04A5-3298-E7616268A69A}"/>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13" name="Google Shape;10810;p15">
                <a:extLst>
                  <a:ext uri="{FF2B5EF4-FFF2-40B4-BE49-F238E27FC236}">
                    <a16:creationId xmlns:a16="http://schemas.microsoft.com/office/drawing/2014/main" id="{F25246BB-5AE7-2016-9C96-EF7EA00C9D37}"/>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14" name="Google Shape;10811;p15">
                <a:extLst>
                  <a:ext uri="{FF2B5EF4-FFF2-40B4-BE49-F238E27FC236}">
                    <a16:creationId xmlns:a16="http://schemas.microsoft.com/office/drawing/2014/main" id="{2B4EF5B3-3892-2F70-911F-30C9B9CD9DEB}"/>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15" name="Google Shape;10812;p15">
                <a:extLst>
                  <a:ext uri="{FF2B5EF4-FFF2-40B4-BE49-F238E27FC236}">
                    <a16:creationId xmlns:a16="http://schemas.microsoft.com/office/drawing/2014/main" id="{5D2CF3D8-9257-C35C-8EC3-8850DCF3B28D}"/>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16" name="Google Shape;10813;p15">
                <a:extLst>
                  <a:ext uri="{FF2B5EF4-FFF2-40B4-BE49-F238E27FC236}">
                    <a16:creationId xmlns:a16="http://schemas.microsoft.com/office/drawing/2014/main" id="{52371B84-E070-6F50-B283-ED3621FF71C3}"/>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17" name="Google Shape;10814;p15">
                <a:extLst>
                  <a:ext uri="{FF2B5EF4-FFF2-40B4-BE49-F238E27FC236}">
                    <a16:creationId xmlns:a16="http://schemas.microsoft.com/office/drawing/2014/main" id="{494F1CAC-6847-B4DA-E6C5-2A56EFA24836}"/>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18" name="Google Shape;10815;p15">
                <a:extLst>
                  <a:ext uri="{FF2B5EF4-FFF2-40B4-BE49-F238E27FC236}">
                    <a16:creationId xmlns:a16="http://schemas.microsoft.com/office/drawing/2014/main" id="{E50D9BC9-F1AA-2EAD-231C-2FC5058CAE22}"/>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19" name="Google Shape;10816;p15">
                <a:extLst>
                  <a:ext uri="{FF2B5EF4-FFF2-40B4-BE49-F238E27FC236}">
                    <a16:creationId xmlns:a16="http://schemas.microsoft.com/office/drawing/2014/main" id="{8C46FB81-D472-048E-A78F-1BB6164C4B88}"/>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20" name="Google Shape;10817;p15">
                <a:extLst>
                  <a:ext uri="{FF2B5EF4-FFF2-40B4-BE49-F238E27FC236}">
                    <a16:creationId xmlns:a16="http://schemas.microsoft.com/office/drawing/2014/main" id="{3073ABF2-C8A1-1739-2F5A-39E701EFA298}"/>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21" name="Google Shape;10818;p15">
                <a:extLst>
                  <a:ext uri="{FF2B5EF4-FFF2-40B4-BE49-F238E27FC236}">
                    <a16:creationId xmlns:a16="http://schemas.microsoft.com/office/drawing/2014/main" id="{C6E7CB14-428F-B082-6EAB-3E9F06CA01EC}"/>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22" name="Google Shape;10819;p15">
                <a:extLst>
                  <a:ext uri="{FF2B5EF4-FFF2-40B4-BE49-F238E27FC236}">
                    <a16:creationId xmlns:a16="http://schemas.microsoft.com/office/drawing/2014/main" id="{C892D159-3705-1B71-F30F-78A356FE1B7C}"/>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23" name="Google Shape;10820;p15">
                <a:extLst>
                  <a:ext uri="{FF2B5EF4-FFF2-40B4-BE49-F238E27FC236}">
                    <a16:creationId xmlns:a16="http://schemas.microsoft.com/office/drawing/2014/main" id="{3840510F-BB31-EC96-B0BD-46E1D53721E1}"/>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24" name="Google Shape;10821;p15">
                <a:extLst>
                  <a:ext uri="{FF2B5EF4-FFF2-40B4-BE49-F238E27FC236}">
                    <a16:creationId xmlns:a16="http://schemas.microsoft.com/office/drawing/2014/main" id="{710CF4AE-AAD6-7A83-1DA8-4AEA214371DB}"/>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25" name="Google Shape;10822;p15">
                <a:extLst>
                  <a:ext uri="{FF2B5EF4-FFF2-40B4-BE49-F238E27FC236}">
                    <a16:creationId xmlns:a16="http://schemas.microsoft.com/office/drawing/2014/main" id="{DDF0DC9E-7479-A990-7D86-72241CA69D83}"/>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26" name="Google Shape;10823;p15">
                <a:extLst>
                  <a:ext uri="{FF2B5EF4-FFF2-40B4-BE49-F238E27FC236}">
                    <a16:creationId xmlns:a16="http://schemas.microsoft.com/office/drawing/2014/main" id="{02C4A9E2-6669-5369-E2FE-2719FF7CCF27}"/>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27" name="Google Shape;10824;p15">
                <a:extLst>
                  <a:ext uri="{FF2B5EF4-FFF2-40B4-BE49-F238E27FC236}">
                    <a16:creationId xmlns:a16="http://schemas.microsoft.com/office/drawing/2014/main" id="{D6F3AE64-086D-FD99-4D11-B3C4AD407C31}"/>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28" name="Google Shape;10825;p15">
                <a:extLst>
                  <a:ext uri="{FF2B5EF4-FFF2-40B4-BE49-F238E27FC236}">
                    <a16:creationId xmlns:a16="http://schemas.microsoft.com/office/drawing/2014/main" id="{5D91C7D5-6770-ADD9-6CE1-FF7C1D9FE7BA}"/>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29" name="Google Shape;10826;p15">
                <a:extLst>
                  <a:ext uri="{FF2B5EF4-FFF2-40B4-BE49-F238E27FC236}">
                    <a16:creationId xmlns:a16="http://schemas.microsoft.com/office/drawing/2014/main" id="{2BDEB89E-9B97-5309-7290-308443F6D2E7}"/>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30" name="Google Shape;10827;p15">
                <a:extLst>
                  <a:ext uri="{FF2B5EF4-FFF2-40B4-BE49-F238E27FC236}">
                    <a16:creationId xmlns:a16="http://schemas.microsoft.com/office/drawing/2014/main" id="{A41D5759-D387-F890-0EA7-D19950DAB4E8}"/>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31" name="Google Shape;10828;p15">
                <a:extLst>
                  <a:ext uri="{FF2B5EF4-FFF2-40B4-BE49-F238E27FC236}">
                    <a16:creationId xmlns:a16="http://schemas.microsoft.com/office/drawing/2014/main" id="{0C34F68E-5609-CFC1-62ED-6CD48EA3A7B1}"/>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32" name="Google Shape;10829;p15">
                <a:extLst>
                  <a:ext uri="{FF2B5EF4-FFF2-40B4-BE49-F238E27FC236}">
                    <a16:creationId xmlns:a16="http://schemas.microsoft.com/office/drawing/2014/main" id="{74FC6176-3EFE-B366-F2A4-5D5FC8E9CB46}"/>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33" name="Google Shape;10830;p15">
                <a:extLst>
                  <a:ext uri="{FF2B5EF4-FFF2-40B4-BE49-F238E27FC236}">
                    <a16:creationId xmlns:a16="http://schemas.microsoft.com/office/drawing/2014/main" id="{4BE081A0-F0BD-CD51-B08B-83D5531BBBBD}"/>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34" name="Google Shape;10831;p15">
                <a:extLst>
                  <a:ext uri="{FF2B5EF4-FFF2-40B4-BE49-F238E27FC236}">
                    <a16:creationId xmlns:a16="http://schemas.microsoft.com/office/drawing/2014/main" id="{FDD0B77C-E6D0-7270-53DA-1F63BBDB3656}"/>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35" name="Google Shape;10832;p15">
                <a:extLst>
                  <a:ext uri="{FF2B5EF4-FFF2-40B4-BE49-F238E27FC236}">
                    <a16:creationId xmlns:a16="http://schemas.microsoft.com/office/drawing/2014/main" id="{0B30A9D5-BEC7-610D-8E63-DA88C455DD50}"/>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36" name="Google Shape;10833;p15">
                <a:extLst>
                  <a:ext uri="{FF2B5EF4-FFF2-40B4-BE49-F238E27FC236}">
                    <a16:creationId xmlns:a16="http://schemas.microsoft.com/office/drawing/2014/main" id="{4834B1BA-A94E-494D-59A5-B9534E9A4BB8}"/>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37" name="Google Shape;10834;p15">
                <a:extLst>
                  <a:ext uri="{FF2B5EF4-FFF2-40B4-BE49-F238E27FC236}">
                    <a16:creationId xmlns:a16="http://schemas.microsoft.com/office/drawing/2014/main" id="{867B857B-D3CB-FE76-DBA9-488BE63FDAA6}"/>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38" name="Google Shape;10835;p15">
                <a:extLst>
                  <a:ext uri="{FF2B5EF4-FFF2-40B4-BE49-F238E27FC236}">
                    <a16:creationId xmlns:a16="http://schemas.microsoft.com/office/drawing/2014/main" id="{49854A72-C1B8-A5E3-6030-04A20E377238}"/>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39" name="Google Shape;10836;p15">
                <a:extLst>
                  <a:ext uri="{FF2B5EF4-FFF2-40B4-BE49-F238E27FC236}">
                    <a16:creationId xmlns:a16="http://schemas.microsoft.com/office/drawing/2014/main" id="{92016E00-AC36-3132-A515-C57BF528416C}"/>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40" name="Google Shape;10837;p15">
                <a:extLst>
                  <a:ext uri="{FF2B5EF4-FFF2-40B4-BE49-F238E27FC236}">
                    <a16:creationId xmlns:a16="http://schemas.microsoft.com/office/drawing/2014/main" id="{75EAF0E3-DD27-74BD-4401-874B6047F501}"/>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41" name="Google Shape;10838;p15">
                <a:extLst>
                  <a:ext uri="{FF2B5EF4-FFF2-40B4-BE49-F238E27FC236}">
                    <a16:creationId xmlns:a16="http://schemas.microsoft.com/office/drawing/2014/main" id="{46C0D5BC-CF44-1704-4336-66B8FB0D917C}"/>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42" name="Google Shape;10839;p15">
                <a:extLst>
                  <a:ext uri="{FF2B5EF4-FFF2-40B4-BE49-F238E27FC236}">
                    <a16:creationId xmlns:a16="http://schemas.microsoft.com/office/drawing/2014/main" id="{E30DADC7-A15B-D296-C57B-B5B31F8180FA}"/>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43" name="Google Shape;10840;p15">
                <a:extLst>
                  <a:ext uri="{FF2B5EF4-FFF2-40B4-BE49-F238E27FC236}">
                    <a16:creationId xmlns:a16="http://schemas.microsoft.com/office/drawing/2014/main" id="{49760855-2221-A03A-D13F-9654DA7412C8}"/>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44" name="Google Shape;10841;p15">
                <a:extLst>
                  <a:ext uri="{FF2B5EF4-FFF2-40B4-BE49-F238E27FC236}">
                    <a16:creationId xmlns:a16="http://schemas.microsoft.com/office/drawing/2014/main" id="{887225B7-A1DC-EF7B-CD91-59E89E2D0419}"/>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45" name="Google Shape;10842;p15">
                <a:extLst>
                  <a:ext uri="{FF2B5EF4-FFF2-40B4-BE49-F238E27FC236}">
                    <a16:creationId xmlns:a16="http://schemas.microsoft.com/office/drawing/2014/main" id="{080AB934-ED5A-E88C-DB39-281EC88E8264}"/>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46" name="Google Shape;10843;p15">
                <a:extLst>
                  <a:ext uri="{FF2B5EF4-FFF2-40B4-BE49-F238E27FC236}">
                    <a16:creationId xmlns:a16="http://schemas.microsoft.com/office/drawing/2014/main" id="{F0DC5B77-A4E4-4B6F-BE84-E8C711B4B039}"/>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47" name="Google Shape;10844;p15">
                <a:extLst>
                  <a:ext uri="{FF2B5EF4-FFF2-40B4-BE49-F238E27FC236}">
                    <a16:creationId xmlns:a16="http://schemas.microsoft.com/office/drawing/2014/main" id="{5B5F07FA-92D0-80E4-20B8-EA9C90674B30}"/>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48" name="Google Shape;10845;p15">
                <a:extLst>
                  <a:ext uri="{FF2B5EF4-FFF2-40B4-BE49-F238E27FC236}">
                    <a16:creationId xmlns:a16="http://schemas.microsoft.com/office/drawing/2014/main" id="{B01DE79F-0865-5BD9-0FE8-FC5202C90102}"/>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49" name="Google Shape;10846;p15">
                <a:extLst>
                  <a:ext uri="{FF2B5EF4-FFF2-40B4-BE49-F238E27FC236}">
                    <a16:creationId xmlns:a16="http://schemas.microsoft.com/office/drawing/2014/main" id="{DE2D6463-1F91-1E03-38E3-A4566729FA12}"/>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50" name="Google Shape;10847;p15">
                <a:extLst>
                  <a:ext uri="{FF2B5EF4-FFF2-40B4-BE49-F238E27FC236}">
                    <a16:creationId xmlns:a16="http://schemas.microsoft.com/office/drawing/2014/main" id="{12895239-3E0A-1825-C871-86CC960595E5}"/>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51" name="Google Shape;10848;p15">
                <a:extLst>
                  <a:ext uri="{FF2B5EF4-FFF2-40B4-BE49-F238E27FC236}">
                    <a16:creationId xmlns:a16="http://schemas.microsoft.com/office/drawing/2014/main" id="{1F33F6E6-3129-D5E4-BF66-B044DDA71C65}"/>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52" name="Google Shape;10849;p15">
                <a:extLst>
                  <a:ext uri="{FF2B5EF4-FFF2-40B4-BE49-F238E27FC236}">
                    <a16:creationId xmlns:a16="http://schemas.microsoft.com/office/drawing/2014/main" id="{C9D63233-75CA-93FC-FFA6-08CE41769248}"/>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53" name="Google Shape;10850;p15">
                <a:extLst>
                  <a:ext uri="{FF2B5EF4-FFF2-40B4-BE49-F238E27FC236}">
                    <a16:creationId xmlns:a16="http://schemas.microsoft.com/office/drawing/2014/main" id="{DDDF7A6A-BC89-8ACC-C387-AFDFDC8DBF2C}"/>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54" name="Google Shape;10851;p15">
                <a:extLst>
                  <a:ext uri="{FF2B5EF4-FFF2-40B4-BE49-F238E27FC236}">
                    <a16:creationId xmlns:a16="http://schemas.microsoft.com/office/drawing/2014/main" id="{B5761E12-2233-7627-FBA8-C88724F169C3}"/>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55" name="Google Shape;10852;p15">
                <a:extLst>
                  <a:ext uri="{FF2B5EF4-FFF2-40B4-BE49-F238E27FC236}">
                    <a16:creationId xmlns:a16="http://schemas.microsoft.com/office/drawing/2014/main" id="{0C55ED60-9A6E-98D4-465A-63E5A7EF22FD}"/>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56" name="Google Shape;10853;p15">
                <a:extLst>
                  <a:ext uri="{FF2B5EF4-FFF2-40B4-BE49-F238E27FC236}">
                    <a16:creationId xmlns:a16="http://schemas.microsoft.com/office/drawing/2014/main" id="{004B79A9-1546-73FD-A48B-4B9B0022DAF8}"/>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57" name="Google Shape;10854;p15">
                <a:extLst>
                  <a:ext uri="{FF2B5EF4-FFF2-40B4-BE49-F238E27FC236}">
                    <a16:creationId xmlns:a16="http://schemas.microsoft.com/office/drawing/2014/main" id="{66E7ED22-CB6D-FBB1-A19B-068D1D7C5223}"/>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58" name="Google Shape;10855;p15">
                <a:extLst>
                  <a:ext uri="{FF2B5EF4-FFF2-40B4-BE49-F238E27FC236}">
                    <a16:creationId xmlns:a16="http://schemas.microsoft.com/office/drawing/2014/main" id="{961A295D-96A8-A55E-3D77-FA2023B134F3}"/>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59" name="Google Shape;10856;p15">
                <a:extLst>
                  <a:ext uri="{FF2B5EF4-FFF2-40B4-BE49-F238E27FC236}">
                    <a16:creationId xmlns:a16="http://schemas.microsoft.com/office/drawing/2014/main" id="{334CD167-06B5-1AD1-8844-26ADA7FAF443}"/>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17" name="Google Shape;10857;p15">
              <a:extLst>
                <a:ext uri="{FF2B5EF4-FFF2-40B4-BE49-F238E27FC236}">
                  <a16:creationId xmlns:a16="http://schemas.microsoft.com/office/drawing/2014/main" id="{731069E0-6729-6EAA-A596-65EF8C310C33}"/>
                </a:ext>
              </a:extLst>
            </p:cNvPr>
            <p:cNvGrpSpPr/>
            <p:nvPr/>
          </p:nvGrpSpPr>
          <p:grpSpPr>
            <a:xfrm>
              <a:off x="109200" y="1410606"/>
              <a:ext cx="8925600" cy="33000"/>
              <a:chOff x="76200" y="76206"/>
              <a:chExt cx="8925600" cy="33000"/>
            </a:xfrm>
            <a:grpFill/>
          </p:grpSpPr>
          <p:sp>
            <p:nvSpPr>
              <p:cNvPr id="1916" name="Google Shape;10858;p15">
                <a:extLst>
                  <a:ext uri="{FF2B5EF4-FFF2-40B4-BE49-F238E27FC236}">
                    <a16:creationId xmlns:a16="http://schemas.microsoft.com/office/drawing/2014/main" id="{DAB846EF-A1BF-762B-4FE4-17FB472072BF}"/>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17" name="Google Shape;10859;p15">
                <a:extLst>
                  <a:ext uri="{FF2B5EF4-FFF2-40B4-BE49-F238E27FC236}">
                    <a16:creationId xmlns:a16="http://schemas.microsoft.com/office/drawing/2014/main" id="{A4A24AFB-D5CA-3293-AC1C-CE7359625F96}"/>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18" name="Google Shape;10860;p15">
                <a:extLst>
                  <a:ext uri="{FF2B5EF4-FFF2-40B4-BE49-F238E27FC236}">
                    <a16:creationId xmlns:a16="http://schemas.microsoft.com/office/drawing/2014/main" id="{4B59E688-821E-389E-8C05-B57B2A0F4F6D}"/>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19" name="Google Shape;10861;p15">
                <a:extLst>
                  <a:ext uri="{FF2B5EF4-FFF2-40B4-BE49-F238E27FC236}">
                    <a16:creationId xmlns:a16="http://schemas.microsoft.com/office/drawing/2014/main" id="{9267D68A-977B-770A-3BF8-C2CC6B7197BE}"/>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20" name="Google Shape;10862;p15">
                <a:extLst>
                  <a:ext uri="{FF2B5EF4-FFF2-40B4-BE49-F238E27FC236}">
                    <a16:creationId xmlns:a16="http://schemas.microsoft.com/office/drawing/2014/main" id="{94B46A95-CF07-6B45-507C-D171199729E5}"/>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21" name="Google Shape;10863;p15">
                <a:extLst>
                  <a:ext uri="{FF2B5EF4-FFF2-40B4-BE49-F238E27FC236}">
                    <a16:creationId xmlns:a16="http://schemas.microsoft.com/office/drawing/2014/main" id="{783A786E-478E-F70D-3600-A371AE4A9A53}"/>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22" name="Google Shape;10864;p15">
                <a:extLst>
                  <a:ext uri="{FF2B5EF4-FFF2-40B4-BE49-F238E27FC236}">
                    <a16:creationId xmlns:a16="http://schemas.microsoft.com/office/drawing/2014/main" id="{23860BFD-CF44-ED4C-0BBA-B3FBAC868388}"/>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23" name="Google Shape;10865;p15">
                <a:extLst>
                  <a:ext uri="{FF2B5EF4-FFF2-40B4-BE49-F238E27FC236}">
                    <a16:creationId xmlns:a16="http://schemas.microsoft.com/office/drawing/2014/main" id="{CED7DA8B-CC74-5CEB-48A1-84163DCC3FFC}"/>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24" name="Google Shape;10866;p15">
                <a:extLst>
                  <a:ext uri="{FF2B5EF4-FFF2-40B4-BE49-F238E27FC236}">
                    <a16:creationId xmlns:a16="http://schemas.microsoft.com/office/drawing/2014/main" id="{8722BFA8-561E-084A-5381-767063759B42}"/>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25" name="Google Shape;10867;p15">
                <a:extLst>
                  <a:ext uri="{FF2B5EF4-FFF2-40B4-BE49-F238E27FC236}">
                    <a16:creationId xmlns:a16="http://schemas.microsoft.com/office/drawing/2014/main" id="{EA7FE0D0-9F42-A19C-86DB-524EF540D271}"/>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26" name="Google Shape;10868;p15">
                <a:extLst>
                  <a:ext uri="{FF2B5EF4-FFF2-40B4-BE49-F238E27FC236}">
                    <a16:creationId xmlns:a16="http://schemas.microsoft.com/office/drawing/2014/main" id="{A775A871-EA80-CDBC-38DF-CE4CBB691FC7}"/>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27" name="Google Shape;10869;p15">
                <a:extLst>
                  <a:ext uri="{FF2B5EF4-FFF2-40B4-BE49-F238E27FC236}">
                    <a16:creationId xmlns:a16="http://schemas.microsoft.com/office/drawing/2014/main" id="{96743A8C-456D-72CF-A942-BF8C370B73B9}"/>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28" name="Google Shape;10870;p15">
                <a:extLst>
                  <a:ext uri="{FF2B5EF4-FFF2-40B4-BE49-F238E27FC236}">
                    <a16:creationId xmlns:a16="http://schemas.microsoft.com/office/drawing/2014/main" id="{2A962870-D18A-3C1B-9E6E-E46458177893}"/>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29" name="Google Shape;10871;p15">
                <a:extLst>
                  <a:ext uri="{FF2B5EF4-FFF2-40B4-BE49-F238E27FC236}">
                    <a16:creationId xmlns:a16="http://schemas.microsoft.com/office/drawing/2014/main" id="{0C8A7AA0-82F1-7482-6AF6-D0FD01B73FBC}"/>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30" name="Google Shape;10872;p15">
                <a:extLst>
                  <a:ext uri="{FF2B5EF4-FFF2-40B4-BE49-F238E27FC236}">
                    <a16:creationId xmlns:a16="http://schemas.microsoft.com/office/drawing/2014/main" id="{160C71E6-EA1E-81E2-EED9-92C51285A816}"/>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31" name="Google Shape;10873;p15">
                <a:extLst>
                  <a:ext uri="{FF2B5EF4-FFF2-40B4-BE49-F238E27FC236}">
                    <a16:creationId xmlns:a16="http://schemas.microsoft.com/office/drawing/2014/main" id="{F9AFE539-D9AC-757D-7357-73654BA02819}"/>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32" name="Google Shape;10874;p15">
                <a:extLst>
                  <a:ext uri="{FF2B5EF4-FFF2-40B4-BE49-F238E27FC236}">
                    <a16:creationId xmlns:a16="http://schemas.microsoft.com/office/drawing/2014/main" id="{EB0113B9-118A-0F35-EC2F-880D54B2385C}"/>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33" name="Google Shape;10875;p15">
                <a:extLst>
                  <a:ext uri="{FF2B5EF4-FFF2-40B4-BE49-F238E27FC236}">
                    <a16:creationId xmlns:a16="http://schemas.microsoft.com/office/drawing/2014/main" id="{EB0AEB90-8F0C-746A-A554-C2F557325910}"/>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34" name="Google Shape;10876;p15">
                <a:extLst>
                  <a:ext uri="{FF2B5EF4-FFF2-40B4-BE49-F238E27FC236}">
                    <a16:creationId xmlns:a16="http://schemas.microsoft.com/office/drawing/2014/main" id="{32FFE74D-BFDF-3736-758A-6AFACCFA3656}"/>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35" name="Google Shape;10877;p15">
                <a:extLst>
                  <a:ext uri="{FF2B5EF4-FFF2-40B4-BE49-F238E27FC236}">
                    <a16:creationId xmlns:a16="http://schemas.microsoft.com/office/drawing/2014/main" id="{3D1AD575-543A-791B-4061-A20B9C8AF683}"/>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36" name="Google Shape;10878;p15">
                <a:extLst>
                  <a:ext uri="{FF2B5EF4-FFF2-40B4-BE49-F238E27FC236}">
                    <a16:creationId xmlns:a16="http://schemas.microsoft.com/office/drawing/2014/main" id="{4B7599BD-08DC-6761-E045-2BF192C559B4}"/>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37" name="Google Shape;10879;p15">
                <a:extLst>
                  <a:ext uri="{FF2B5EF4-FFF2-40B4-BE49-F238E27FC236}">
                    <a16:creationId xmlns:a16="http://schemas.microsoft.com/office/drawing/2014/main" id="{BFED8AD4-8F2B-5732-96ED-C7EAA23CE0E3}"/>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38" name="Google Shape;10880;p15">
                <a:extLst>
                  <a:ext uri="{FF2B5EF4-FFF2-40B4-BE49-F238E27FC236}">
                    <a16:creationId xmlns:a16="http://schemas.microsoft.com/office/drawing/2014/main" id="{AC2F3619-858C-D904-3DB1-3FFB3891AFFE}"/>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39" name="Google Shape;10881;p15">
                <a:extLst>
                  <a:ext uri="{FF2B5EF4-FFF2-40B4-BE49-F238E27FC236}">
                    <a16:creationId xmlns:a16="http://schemas.microsoft.com/office/drawing/2014/main" id="{2D9E955D-E7FA-3FE1-CF55-657B3998ACCA}"/>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40" name="Google Shape;10882;p15">
                <a:extLst>
                  <a:ext uri="{FF2B5EF4-FFF2-40B4-BE49-F238E27FC236}">
                    <a16:creationId xmlns:a16="http://schemas.microsoft.com/office/drawing/2014/main" id="{F5ED13C8-35E4-C8AD-05B7-340215083ED6}"/>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41" name="Google Shape;10883;p15">
                <a:extLst>
                  <a:ext uri="{FF2B5EF4-FFF2-40B4-BE49-F238E27FC236}">
                    <a16:creationId xmlns:a16="http://schemas.microsoft.com/office/drawing/2014/main" id="{A61692D2-8CAF-C245-2BDF-49EF4614E4F0}"/>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42" name="Google Shape;10884;p15">
                <a:extLst>
                  <a:ext uri="{FF2B5EF4-FFF2-40B4-BE49-F238E27FC236}">
                    <a16:creationId xmlns:a16="http://schemas.microsoft.com/office/drawing/2014/main" id="{38860851-B447-7674-93A1-C464E7DAA504}"/>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43" name="Google Shape;10885;p15">
                <a:extLst>
                  <a:ext uri="{FF2B5EF4-FFF2-40B4-BE49-F238E27FC236}">
                    <a16:creationId xmlns:a16="http://schemas.microsoft.com/office/drawing/2014/main" id="{E6745DBB-B775-A896-AE72-AAD38B24E11E}"/>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44" name="Google Shape;10886;p15">
                <a:extLst>
                  <a:ext uri="{FF2B5EF4-FFF2-40B4-BE49-F238E27FC236}">
                    <a16:creationId xmlns:a16="http://schemas.microsoft.com/office/drawing/2014/main" id="{9C073530-C2AF-6F24-97B9-36935867B236}"/>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45" name="Google Shape;10887;p15">
                <a:extLst>
                  <a:ext uri="{FF2B5EF4-FFF2-40B4-BE49-F238E27FC236}">
                    <a16:creationId xmlns:a16="http://schemas.microsoft.com/office/drawing/2014/main" id="{60758891-CCF5-1B20-5F47-232918BE95F1}"/>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46" name="Google Shape;10888;p15">
                <a:extLst>
                  <a:ext uri="{FF2B5EF4-FFF2-40B4-BE49-F238E27FC236}">
                    <a16:creationId xmlns:a16="http://schemas.microsoft.com/office/drawing/2014/main" id="{39B2B0AF-CD9D-BA01-65FB-FD0BEE4EA7AA}"/>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47" name="Google Shape;10889;p15">
                <a:extLst>
                  <a:ext uri="{FF2B5EF4-FFF2-40B4-BE49-F238E27FC236}">
                    <a16:creationId xmlns:a16="http://schemas.microsoft.com/office/drawing/2014/main" id="{6CA36721-4606-F5CA-908C-7A57A6899F90}"/>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48" name="Google Shape;10890;p15">
                <a:extLst>
                  <a:ext uri="{FF2B5EF4-FFF2-40B4-BE49-F238E27FC236}">
                    <a16:creationId xmlns:a16="http://schemas.microsoft.com/office/drawing/2014/main" id="{7296F8D3-5F93-495F-8A50-DC48D116D2AC}"/>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49" name="Google Shape;10891;p15">
                <a:extLst>
                  <a:ext uri="{FF2B5EF4-FFF2-40B4-BE49-F238E27FC236}">
                    <a16:creationId xmlns:a16="http://schemas.microsoft.com/office/drawing/2014/main" id="{E3A02D00-B91E-D13D-54CB-ED768E57A22F}"/>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50" name="Google Shape;10892;p15">
                <a:extLst>
                  <a:ext uri="{FF2B5EF4-FFF2-40B4-BE49-F238E27FC236}">
                    <a16:creationId xmlns:a16="http://schemas.microsoft.com/office/drawing/2014/main" id="{E564EA72-C445-4073-5D18-EAD91050020D}"/>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51" name="Google Shape;10893;p15">
                <a:extLst>
                  <a:ext uri="{FF2B5EF4-FFF2-40B4-BE49-F238E27FC236}">
                    <a16:creationId xmlns:a16="http://schemas.microsoft.com/office/drawing/2014/main" id="{1103FF0D-4D65-D9F3-C800-45FD7E36C743}"/>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52" name="Google Shape;10894;p15">
                <a:extLst>
                  <a:ext uri="{FF2B5EF4-FFF2-40B4-BE49-F238E27FC236}">
                    <a16:creationId xmlns:a16="http://schemas.microsoft.com/office/drawing/2014/main" id="{B327E95E-141B-EFF7-69CD-B10405F0A418}"/>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53" name="Google Shape;10895;p15">
                <a:extLst>
                  <a:ext uri="{FF2B5EF4-FFF2-40B4-BE49-F238E27FC236}">
                    <a16:creationId xmlns:a16="http://schemas.microsoft.com/office/drawing/2014/main" id="{B9E40B0F-4C73-63B5-E2C2-EFE8140EFB93}"/>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54" name="Google Shape;10896;p15">
                <a:extLst>
                  <a:ext uri="{FF2B5EF4-FFF2-40B4-BE49-F238E27FC236}">
                    <a16:creationId xmlns:a16="http://schemas.microsoft.com/office/drawing/2014/main" id="{B69F1BC8-61E4-5BC0-6B6E-4BFC54A776BE}"/>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55" name="Google Shape;10897;p15">
                <a:extLst>
                  <a:ext uri="{FF2B5EF4-FFF2-40B4-BE49-F238E27FC236}">
                    <a16:creationId xmlns:a16="http://schemas.microsoft.com/office/drawing/2014/main" id="{D101786D-31FB-63DE-8858-6DECF8466C4E}"/>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56" name="Google Shape;10898;p15">
                <a:extLst>
                  <a:ext uri="{FF2B5EF4-FFF2-40B4-BE49-F238E27FC236}">
                    <a16:creationId xmlns:a16="http://schemas.microsoft.com/office/drawing/2014/main" id="{C131A570-1B98-58E6-D61A-8E8734E54158}"/>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57" name="Google Shape;10899;p15">
                <a:extLst>
                  <a:ext uri="{FF2B5EF4-FFF2-40B4-BE49-F238E27FC236}">
                    <a16:creationId xmlns:a16="http://schemas.microsoft.com/office/drawing/2014/main" id="{7E69D6B6-5D64-5364-21FC-D2AF91B8A0E4}"/>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58" name="Google Shape;10900;p15">
                <a:extLst>
                  <a:ext uri="{FF2B5EF4-FFF2-40B4-BE49-F238E27FC236}">
                    <a16:creationId xmlns:a16="http://schemas.microsoft.com/office/drawing/2014/main" id="{F9489562-C84E-BFE6-A3A2-B3A688479469}"/>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59" name="Google Shape;10901;p15">
                <a:extLst>
                  <a:ext uri="{FF2B5EF4-FFF2-40B4-BE49-F238E27FC236}">
                    <a16:creationId xmlns:a16="http://schemas.microsoft.com/office/drawing/2014/main" id="{D5EBD099-195C-17F1-3C20-C6D28F8EF0F1}"/>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60" name="Google Shape;10902;p15">
                <a:extLst>
                  <a:ext uri="{FF2B5EF4-FFF2-40B4-BE49-F238E27FC236}">
                    <a16:creationId xmlns:a16="http://schemas.microsoft.com/office/drawing/2014/main" id="{68230B57-0AB4-EF38-3D1A-EAA5547414E5}"/>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61" name="Google Shape;10903;p15">
                <a:extLst>
                  <a:ext uri="{FF2B5EF4-FFF2-40B4-BE49-F238E27FC236}">
                    <a16:creationId xmlns:a16="http://schemas.microsoft.com/office/drawing/2014/main" id="{30457A05-106D-9AD7-0010-915D07EF08E0}"/>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62" name="Google Shape;10904;p15">
                <a:extLst>
                  <a:ext uri="{FF2B5EF4-FFF2-40B4-BE49-F238E27FC236}">
                    <a16:creationId xmlns:a16="http://schemas.microsoft.com/office/drawing/2014/main" id="{3548C0C0-5F53-C3BD-F842-76B238D6C7F3}"/>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63" name="Google Shape;10905;p15">
                <a:extLst>
                  <a:ext uri="{FF2B5EF4-FFF2-40B4-BE49-F238E27FC236}">
                    <a16:creationId xmlns:a16="http://schemas.microsoft.com/office/drawing/2014/main" id="{B36D48C6-7638-327F-D557-63C1597DC820}"/>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64" name="Google Shape;10906;p15">
                <a:extLst>
                  <a:ext uri="{FF2B5EF4-FFF2-40B4-BE49-F238E27FC236}">
                    <a16:creationId xmlns:a16="http://schemas.microsoft.com/office/drawing/2014/main" id="{32345067-7BAF-C5C5-1608-D21FB985F1A8}"/>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65" name="Google Shape;10907;p15">
                <a:extLst>
                  <a:ext uri="{FF2B5EF4-FFF2-40B4-BE49-F238E27FC236}">
                    <a16:creationId xmlns:a16="http://schemas.microsoft.com/office/drawing/2014/main" id="{9BD0DC35-99D1-7C15-2B07-638F2147832B}"/>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66" name="Google Shape;10908;p15">
                <a:extLst>
                  <a:ext uri="{FF2B5EF4-FFF2-40B4-BE49-F238E27FC236}">
                    <a16:creationId xmlns:a16="http://schemas.microsoft.com/office/drawing/2014/main" id="{762EC07D-8DF8-C7C5-6572-A87BB3C81F1D}"/>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67" name="Google Shape;10909;p15">
                <a:extLst>
                  <a:ext uri="{FF2B5EF4-FFF2-40B4-BE49-F238E27FC236}">
                    <a16:creationId xmlns:a16="http://schemas.microsoft.com/office/drawing/2014/main" id="{9F42E96A-13F5-8085-B15D-3454EFD4078D}"/>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68" name="Google Shape;10910;p15">
                <a:extLst>
                  <a:ext uri="{FF2B5EF4-FFF2-40B4-BE49-F238E27FC236}">
                    <a16:creationId xmlns:a16="http://schemas.microsoft.com/office/drawing/2014/main" id="{5CAB18C2-9004-A4BB-A1D1-FF7267B106BE}"/>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69" name="Google Shape;10911;p15">
                <a:extLst>
                  <a:ext uri="{FF2B5EF4-FFF2-40B4-BE49-F238E27FC236}">
                    <a16:creationId xmlns:a16="http://schemas.microsoft.com/office/drawing/2014/main" id="{338C368F-49B3-51E5-DF71-4A5CD3DB1A58}"/>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70" name="Google Shape;10912;p15">
                <a:extLst>
                  <a:ext uri="{FF2B5EF4-FFF2-40B4-BE49-F238E27FC236}">
                    <a16:creationId xmlns:a16="http://schemas.microsoft.com/office/drawing/2014/main" id="{07FC66AF-A496-DAB4-B773-71AF0C81D032}"/>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71" name="Google Shape;10913;p15">
                <a:extLst>
                  <a:ext uri="{FF2B5EF4-FFF2-40B4-BE49-F238E27FC236}">
                    <a16:creationId xmlns:a16="http://schemas.microsoft.com/office/drawing/2014/main" id="{23D32300-F74A-2D68-1320-2A18F21C1A85}"/>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72" name="Google Shape;10914;p15">
                <a:extLst>
                  <a:ext uri="{FF2B5EF4-FFF2-40B4-BE49-F238E27FC236}">
                    <a16:creationId xmlns:a16="http://schemas.microsoft.com/office/drawing/2014/main" id="{175F7412-8AC8-A6B5-2BE7-17FAFB7AE65C}"/>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73" name="Google Shape;10915;p15">
                <a:extLst>
                  <a:ext uri="{FF2B5EF4-FFF2-40B4-BE49-F238E27FC236}">
                    <a16:creationId xmlns:a16="http://schemas.microsoft.com/office/drawing/2014/main" id="{931FCD52-C1B5-1E3B-2B40-E109E34E9AE0}"/>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74" name="Google Shape;10916;p15">
                <a:extLst>
                  <a:ext uri="{FF2B5EF4-FFF2-40B4-BE49-F238E27FC236}">
                    <a16:creationId xmlns:a16="http://schemas.microsoft.com/office/drawing/2014/main" id="{2DA4D2C1-80CA-40F2-0FB3-B758B8E07E6B}"/>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75" name="Google Shape;10917;p15">
                <a:extLst>
                  <a:ext uri="{FF2B5EF4-FFF2-40B4-BE49-F238E27FC236}">
                    <a16:creationId xmlns:a16="http://schemas.microsoft.com/office/drawing/2014/main" id="{8D98E883-C74A-A699-826D-6222F82B2F05}"/>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76" name="Google Shape;10918;p15">
                <a:extLst>
                  <a:ext uri="{FF2B5EF4-FFF2-40B4-BE49-F238E27FC236}">
                    <a16:creationId xmlns:a16="http://schemas.microsoft.com/office/drawing/2014/main" id="{82CFA44F-153D-E396-01FB-70C867AEE539}"/>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77" name="Google Shape;10919;p15">
                <a:extLst>
                  <a:ext uri="{FF2B5EF4-FFF2-40B4-BE49-F238E27FC236}">
                    <a16:creationId xmlns:a16="http://schemas.microsoft.com/office/drawing/2014/main" id="{8CB5B33C-490E-E876-48F4-DE97AF986714}"/>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78" name="Google Shape;10920;p15">
                <a:extLst>
                  <a:ext uri="{FF2B5EF4-FFF2-40B4-BE49-F238E27FC236}">
                    <a16:creationId xmlns:a16="http://schemas.microsoft.com/office/drawing/2014/main" id="{AE8B739E-277A-4B56-ADC4-425F313272E5}"/>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79" name="Google Shape;10921;p15">
                <a:extLst>
                  <a:ext uri="{FF2B5EF4-FFF2-40B4-BE49-F238E27FC236}">
                    <a16:creationId xmlns:a16="http://schemas.microsoft.com/office/drawing/2014/main" id="{E5C22E99-5BC3-4ECE-2D19-5DCF8E04BE25}"/>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80" name="Google Shape;10922;p15">
                <a:extLst>
                  <a:ext uri="{FF2B5EF4-FFF2-40B4-BE49-F238E27FC236}">
                    <a16:creationId xmlns:a16="http://schemas.microsoft.com/office/drawing/2014/main" id="{07CB29AA-75C9-1CB6-EA2A-237797C6B938}"/>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81" name="Google Shape;10923;p15">
                <a:extLst>
                  <a:ext uri="{FF2B5EF4-FFF2-40B4-BE49-F238E27FC236}">
                    <a16:creationId xmlns:a16="http://schemas.microsoft.com/office/drawing/2014/main" id="{822C0F7C-DE93-58D3-26DF-2FAC2FD3C145}"/>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82" name="Google Shape;10924;p15">
                <a:extLst>
                  <a:ext uri="{FF2B5EF4-FFF2-40B4-BE49-F238E27FC236}">
                    <a16:creationId xmlns:a16="http://schemas.microsoft.com/office/drawing/2014/main" id="{8675FF28-DC22-3576-CFEF-584A6B2DB3EF}"/>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83" name="Google Shape;10925;p15">
                <a:extLst>
                  <a:ext uri="{FF2B5EF4-FFF2-40B4-BE49-F238E27FC236}">
                    <a16:creationId xmlns:a16="http://schemas.microsoft.com/office/drawing/2014/main" id="{8DF866E1-2621-1F2D-19D9-D4840B6F8346}"/>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84" name="Google Shape;10926;p15">
                <a:extLst>
                  <a:ext uri="{FF2B5EF4-FFF2-40B4-BE49-F238E27FC236}">
                    <a16:creationId xmlns:a16="http://schemas.microsoft.com/office/drawing/2014/main" id="{07F5732C-9B86-033F-8F1F-C3EBED4DABD8}"/>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85" name="Google Shape;10927;p15">
                <a:extLst>
                  <a:ext uri="{FF2B5EF4-FFF2-40B4-BE49-F238E27FC236}">
                    <a16:creationId xmlns:a16="http://schemas.microsoft.com/office/drawing/2014/main" id="{A3F67478-7C53-4827-064F-95826AAC0022}"/>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86" name="Google Shape;10928;p15">
                <a:extLst>
                  <a:ext uri="{FF2B5EF4-FFF2-40B4-BE49-F238E27FC236}">
                    <a16:creationId xmlns:a16="http://schemas.microsoft.com/office/drawing/2014/main" id="{8DB9B2A5-B53A-0866-8E3A-3E9C3BC5B04D}"/>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87" name="Google Shape;10929;p15">
                <a:extLst>
                  <a:ext uri="{FF2B5EF4-FFF2-40B4-BE49-F238E27FC236}">
                    <a16:creationId xmlns:a16="http://schemas.microsoft.com/office/drawing/2014/main" id="{4F05A934-784E-E3BE-1FCA-91486C0493B6}"/>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18" name="Google Shape;10930;p15">
              <a:extLst>
                <a:ext uri="{FF2B5EF4-FFF2-40B4-BE49-F238E27FC236}">
                  <a16:creationId xmlns:a16="http://schemas.microsoft.com/office/drawing/2014/main" id="{F9ECCD6A-391A-D2D6-29C2-F66F2519BA64}"/>
                </a:ext>
              </a:extLst>
            </p:cNvPr>
            <p:cNvGrpSpPr/>
            <p:nvPr/>
          </p:nvGrpSpPr>
          <p:grpSpPr>
            <a:xfrm>
              <a:off x="109200" y="1521806"/>
              <a:ext cx="8925600" cy="33000"/>
              <a:chOff x="76200" y="76206"/>
              <a:chExt cx="8925600" cy="33000"/>
            </a:xfrm>
            <a:grpFill/>
          </p:grpSpPr>
          <p:sp>
            <p:nvSpPr>
              <p:cNvPr id="1844" name="Google Shape;10931;p15">
                <a:extLst>
                  <a:ext uri="{FF2B5EF4-FFF2-40B4-BE49-F238E27FC236}">
                    <a16:creationId xmlns:a16="http://schemas.microsoft.com/office/drawing/2014/main" id="{66C0E60C-BBC7-1AE6-3111-C91C0817420A}"/>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45" name="Google Shape;10932;p15">
                <a:extLst>
                  <a:ext uri="{FF2B5EF4-FFF2-40B4-BE49-F238E27FC236}">
                    <a16:creationId xmlns:a16="http://schemas.microsoft.com/office/drawing/2014/main" id="{6E64F714-3619-5833-15A2-7FE3D6E62F9E}"/>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46" name="Google Shape;10933;p15">
                <a:extLst>
                  <a:ext uri="{FF2B5EF4-FFF2-40B4-BE49-F238E27FC236}">
                    <a16:creationId xmlns:a16="http://schemas.microsoft.com/office/drawing/2014/main" id="{0C312DFC-1B36-85C3-E9EB-4FEE5772EC42}"/>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47" name="Google Shape;10934;p15">
                <a:extLst>
                  <a:ext uri="{FF2B5EF4-FFF2-40B4-BE49-F238E27FC236}">
                    <a16:creationId xmlns:a16="http://schemas.microsoft.com/office/drawing/2014/main" id="{BC07CE25-2A6C-D819-958A-3DFA115EDAB4}"/>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48" name="Google Shape;10935;p15">
                <a:extLst>
                  <a:ext uri="{FF2B5EF4-FFF2-40B4-BE49-F238E27FC236}">
                    <a16:creationId xmlns:a16="http://schemas.microsoft.com/office/drawing/2014/main" id="{01E5A180-97A9-DF4C-5572-A3B01BCE24FD}"/>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49" name="Google Shape;10936;p15">
                <a:extLst>
                  <a:ext uri="{FF2B5EF4-FFF2-40B4-BE49-F238E27FC236}">
                    <a16:creationId xmlns:a16="http://schemas.microsoft.com/office/drawing/2014/main" id="{F719B5C8-8A2E-AC56-E56E-A53C6FB52CE5}"/>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50" name="Google Shape;10937;p15">
                <a:extLst>
                  <a:ext uri="{FF2B5EF4-FFF2-40B4-BE49-F238E27FC236}">
                    <a16:creationId xmlns:a16="http://schemas.microsoft.com/office/drawing/2014/main" id="{499CE41D-0A48-1DB9-EBA5-22A8723D071E}"/>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51" name="Google Shape;10938;p15">
                <a:extLst>
                  <a:ext uri="{FF2B5EF4-FFF2-40B4-BE49-F238E27FC236}">
                    <a16:creationId xmlns:a16="http://schemas.microsoft.com/office/drawing/2014/main" id="{4B9B18B5-F724-38DB-12EA-D436CF6DE7C9}"/>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52" name="Google Shape;10939;p15">
                <a:extLst>
                  <a:ext uri="{FF2B5EF4-FFF2-40B4-BE49-F238E27FC236}">
                    <a16:creationId xmlns:a16="http://schemas.microsoft.com/office/drawing/2014/main" id="{CD99F6CC-E9AD-BEFA-CFF4-916A0550275D}"/>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53" name="Google Shape;10940;p15">
                <a:extLst>
                  <a:ext uri="{FF2B5EF4-FFF2-40B4-BE49-F238E27FC236}">
                    <a16:creationId xmlns:a16="http://schemas.microsoft.com/office/drawing/2014/main" id="{6D408239-E62F-E406-EE1D-F1A89BFD766F}"/>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54" name="Google Shape;10941;p15">
                <a:extLst>
                  <a:ext uri="{FF2B5EF4-FFF2-40B4-BE49-F238E27FC236}">
                    <a16:creationId xmlns:a16="http://schemas.microsoft.com/office/drawing/2014/main" id="{D1BCC0B7-346D-0D0F-6D05-4893C3CAA12F}"/>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55" name="Google Shape;10942;p15">
                <a:extLst>
                  <a:ext uri="{FF2B5EF4-FFF2-40B4-BE49-F238E27FC236}">
                    <a16:creationId xmlns:a16="http://schemas.microsoft.com/office/drawing/2014/main" id="{F2059A97-3CE2-17A4-BC7A-902D2A92FCFB}"/>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56" name="Google Shape;10943;p15">
                <a:extLst>
                  <a:ext uri="{FF2B5EF4-FFF2-40B4-BE49-F238E27FC236}">
                    <a16:creationId xmlns:a16="http://schemas.microsoft.com/office/drawing/2014/main" id="{3921EA14-5C45-FCC4-41CF-3DB1EECB7AB6}"/>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57" name="Google Shape;10944;p15">
                <a:extLst>
                  <a:ext uri="{FF2B5EF4-FFF2-40B4-BE49-F238E27FC236}">
                    <a16:creationId xmlns:a16="http://schemas.microsoft.com/office/drawing/2014/main" id="{CB3DC245-9F87-B0D0-DDB3-66C3D7FE7109}"/>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58" name="Google Shape;10945;p15">
                <a:extLst>
                  <a:ext uri="{FF2B5EF4-FFF2-40B4-BE49-F238E27FC236}">
                    <a16:creationId xmlns:a16="http://schemas.microsoft.com/office/drawing/2014/main" id="{385FC287-7511-0461-3FE2-A3E8918376F6}"/>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59" name="Google Shape;10946;p15">
                <a:extLst>
                  <a:ext uri="{FF2B5EF4-FFF2-40B4-BE49-F238E27FC236}">
                    <a16:creationId xmlns:a16="http://schemas.microsoft.com/office/drawing/2014/main" id="{220935E7-4BC8-F0E0-9AE6-453098059D02}"/>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60" name="Google Shape;10947;p15">
                <a:extLst>
                  <a:ext uri="{FF2B5EF4-FFF2-40B4-BE49-F238E27FC236}">
                    <a16:creationId xmlns:a16="http://schemas.microsoft.com/office/drawing/2014/main" id="{E28D6C5D-C949-2CF5-85A4-E1EA0AA39695}"/>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61" name="Google Shape;10948;p15">
                <a:extLst>
                  <a:ext uri="{FF2B5EF4-FFF2-40B4-BE49-F238E27FC236}">
                    <a16:creationId xmlns:a16="http://schemas.microsoft.com/office/drawing/2014/main" id="{10E48A54-3708-F228-BE8C-CC86FB2F1C7F}"/>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62" name="Google Shape;10949;p15">
                <a:extLst>
                  <a:ext uri="{FF2B5EF4-FFF2-40B4-BE49-F238E27FC236}">
                    <a16:creationId xmlns:a16="http://schemas.microsoft.com/office/drawing/2014/main" id="{0A86D7B1-434F-BA88-C5DC-F06673A2D187}"/>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63" name="Google Shape;10950;p15">
                <a:extLst>
                  <a:ext uri="{FF2B5EF4-FFF2-40B4-BE49-F238E27FC236}">
                    <a16:creationId xmlns:a16="http://schemas.microsoft.com/office/drawing/2014/main" id="{B2DBB865-0358-753E-BAE2-2C4215BCBA12}"/>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64" name="Google Shape;10951;p15">
                <a:extLst>
                  <a:ext uri="{FF2B5EF4-FFF2-40B4-BE49-F238E27FC236}">
                    <a16:creationId xmlns:a16="http://schemas.microsoft.com/office/drawing/2014/main" id="{C450A7DE-1A12-6A6F-EB29-30878345575A}"/>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65" name="Google Shape;10952;p15">
                <a:extLst>
                  <a:ext uri="{FF2B5EF4-FFF2-40B4-BE49-F238E27FC236}">
                    <a16:creationId xmlns:a16="http://schemas.microsoft.com/office/drawing/2014/main" id="{690B53D8-94EE-F824-C8D7-F28968E1EC86}"/>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66" name="Google Shape;10953;p15">
                <a:extLst>
                  <a:ext uri="{FF2B5EF4-FFF2-40B4-BE49-F238E27FC236}">
                    <a16:creationId xmlns:a16="http://schemas.microsoft.com/office/drawing/2014/main" id="{FEA2903C-C494-E384-C56F-2A5E14E5612C}"/>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67" name="Google Shape;10954;p15">
                <a:extLst>
                  <a:ext uri="{FF2B5EF4-FFF2-40B4-BE49-F238E27FC236}">
                    <a16:creationId xmlns:a16="http://schemas.microsoft.com/office/drawing/2014/main" id="{C786B9E9-4486-986D-0821-0742CEE8E8A3}"/>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68" name="Google Shape;10955;p15">
                <a:extLst>
                  <a:ext uri="{FF2B5EF4-FFF2-40B4-BE49-F238E27FC236}">
                    <a16:creationId xmlns:a16="http://schemas.microsoft.com/office/drawing/2014/main" id="{CE32C295-08EE-05E5-6810-17E42B72B40C}"/>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69" name="Google Shape;10956;p15">
                <a:extLst>
                  <a:ext uri="{FF2B5EF4-FFF2-40B4-BE49-F238E27FC236}">
                    <a16:creationId xmlns:a16="http://schemas.microsoft.com/office/drawing/2014/main" id="{CADCC49D-CAB3-192B-F673-7913368EC48B}"/>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70" name="Google Shape;10957;p15">
                <a:extLst>
                  <a:ext uri="{FF2B5EF4-FFF2-40B4-BE49-F238E27FC236}">
                    <a16:creationId xmlns:a16="http://schemas.microsoft.com/office/drawing/2014/main" id="{E4C586F6-3ED6-6622-6ACC-1495E4EA81BA}"/>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71" name="Google Shape;10958;p15">
                <a:extLst>
                  <a:ext uri="{FF2B5EF4-FFF2-40B4-BE49-F238E27FC236}">
                    <a16:creationId xmlns:a16="http://schemas.microsoft.com/office/drawing/2014/main" id="{FD4F770E-DB09-19BC-F9BF-F24FD2F607E2}"/>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72" name="Google Shape;10959;p15">
                <a:extLst>
                  <a:ext uri="{FF2B5EF4-FFF2-40B4-BE49-F238E27FC236}">
                    <a16:creationId xmlns:a16="http://schemas.microsoft.com/office/drawing/2014/main" id="{0E9F497F-6874-6DD9-D335-31C1E6F6039F}"/>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73" name="Google Shape;10960;p15">
                <a:extLst>
                  <a:ext uri="{FF2B5EF4-FFF2-40B4-BE49-F238E27FC236}">
                    <a16:creationId xmlns:a16="http://schemas.microsoft.com/office/drawing/2014/main" id="{376541D8-EEBB-3C6D-970F-6C9ACC7524C3}"/>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74" name="Google Shape;10961;p15">
                <a:extLst>
                  <a:ext uri="{FF2B5EF4-FFF2-40B4-BE49-F238E27FC236}">
                    <a16:creationId xmlns:a16="http://schemas.microsoft.com/office/drawing/2014/main" id="{61902A38-C3F4-F5D4-4CA2-AA07E13B2C91}"/>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75" name="Google Shape;10962;p15">
                <a:extLst>
                  <a:ext uri="{FF2B5EF4-FFF2-40B4-BE49-F238E27FC236}">
                    <a16:creationId xmlns:a16="http://schemas.microsoft.com/office/drawing/2014/main" id="{4EF38AC8-2A2A-608D-7F3D-00F58CC78480}"/>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76" name="Google Shape;10963;p15">
                <a:extLst>
                  <a:ext uri="{FF2B5EF4-FFF2-40B4-BE49-F238E27FC236}">
                    <a16:creationId xmlns:a16="http://schemas.microsoft.com/office/drawing/2014/main" id="{D55F2C86-37A2-33AE-0A33-45FBCEDDE0A2}"/>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77" name="Google Shape;10964;p15">
                <a:extLst>
                  <a:ext uri="{FF2B5EF4-FFF2-40B4-BE49-F238E27FC236}">
                    <a16:creationId xmlns:a16="http://schemas.microsoft.com/office/drawing/2014/main" id="{6D27FC9A-FB61-3BF9-9434-118E848E92BA}"/>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78" name="Google Shape;10965;p15">
                <a:extLst>
                  <a:ext uri="{FF2B5EF4-FFF2-40B4-BE49-F238E27FC236}">
                    <a16:creationId xmlns:a16="http://schemas.microsoft.com/office/drawing/2014/main" id="{E2B66443-A761-6721-B2D5-70A3E96B3AB3}"/>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79" name="Google Shape;10966;p15">
                <a:extLst>
                  <a:ext uri="{FF2B5EF4-FFF2-40B4-BE49-F238E27FC236}">
                    <a16:creationId xmlns:a16="http://schemas.microsoft.com/office/drawing/2014/main" id="{8CCCBB66-4C0A-3EEC-CCBA-EF7F869C6FEC}"/>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80" name="Google Shape;10967;p15">
                <a:extLst>
                  <a:ext uri="{FF2B5EF4-FFF2-40B4-BE49-F238E27FC236}">
                    <a16:creationId xmlns:a16="http://schemas.microsoft.com/office/drawing/2014/main" id="{269DC022-DDBF-5A6F-D239-1CC12C48DDE9}"/>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81" name="Google Shape;10968;p15">
                <a:extLst>
                  <a:ext uri="{FF2B5EF4-FFF2-40B4-BE49-F238E27FC236}">
                    <a16:creationId xmlns:a16="http://schemas.microsoft.com/office/drawing/2014/main" id="{190CFD7A-6DCB-AD4A-2638-215BA05796A1}"/>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82" name="Google Shape;10969;p15">
                <a:extLst>
                  <a:ext uri="{FF2B5EF4-FFF2-40B4-BE49-F238E27FC236}">
                    <a16:creationId xmlns:a16="http://schemas.microsoft.com/office/drawing/2014/main" id="{D03701C6-E409-D4D0-7D7E-635AFACFEE77}"/>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83" name="Google Shape;10970;p15">
                <a:extLst>
                  <a:ext uri="{FF2B5EF4-FFF2-40B4-BE49-F238E27FC236}">
                    <a16:creationId xmlns:a16="http://schemas.microsoft.com/office/drawing/2014/main" id="{78B20571-2639-5207-6058-F9D4566E655A}"/>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84" name="Google Shape;10971;p15">
                <a:extLst>
                  <a:ext uri="{FF2B5EF4-FFF2-40B4-BE49-F238E27FC236}">
                    <a16:creationId xmlns:a16="http://schemas.microsoft.com/office/drawing/2014/main" id="{C76644BC-C72C-2246-A564-4664839D58A5}"/>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85" name="Google Shape;10972;p15">
                <a:extLst>
                  <a:ext uri="{FF2B5EF4-FFF2-40B4-BE49-F238E27FC236}">
                    <a16:creationId xmlns:a16="http://schemas.microsoft.com/office/drawing/2014/main" id="{970E9B7F-A5F2-8F7B-7778-D7732AF2A579}"/>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86" name="Google Shape;10973;p15">
                <a:extLst>
                  <a:ext uri="{FF2B5EF4-FFF2-40B4-BE49-F238E27FC236}">
                    <a16:creationId xmlns:a16="http://schemas.microsoft.com/office/drawing/2014/main" id="{B89382D8-8354-C4B3-AB5C-56D136936794}"/>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87" name="Google Shape;10974;p15">
                <a:extLst>
                  <a:ext uri="{FF2B5EF4-FFF2-40B4-BE49-F238E27FC236}">
                    <a16:creationId xmlns:a16="http://schemas.microsoft.com/office/drawing/2014/main" id="{5BAE0643-66F9-8A1F-EC2A-FB51B8FE8D9A}"/>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88" name="Google Shape;10975;p15">
                <a:extLst>
                  <a:ext uri="{FF2B5EF4-FFF2-40B4-BE49-F238E27FC236}">
                    <a16:creationId xmlns:a16="http://schemas.microsoft.com/office/drawing/2014/main" id="{DB13B7D5-F10F-65A0-AE7F-0BC11FE14A03}"/>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89" name="Google Shape;10976;p15">
                <a:extLst>
                  <a:ext uri="{FF2B5EF4-FFF2-40B4-BE49-F238E27FC236}">
                    <a16:creationId xmlns:a16="http://schemas.microsoft.com/office/drawing/2014/main" id="{EE8936F1-89CB-14C6-57AD-BBA9B5FD03DF}"/>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90" name="Google Shape;10977;p15">
                <a:extLst>
                  <a:ext uri="{FF2B5EF4-FFF2-40B4-BE49-F238E27FC236}">
                    <a16:creationId xmlns:a16="http://schemas.microsoft.com/office/drawing/2014/main" id="{298144DC-63AE-5903-7BDA-B335D0DAC41C}"/>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91" name="Google Shape;10978;p15">
                <a:extLst>
                  <a:ext uri="{FF2B5EF4-FFF2-40B4-BE49-F238E27FC236}">
                    <a16:creationId xmlns:a16="http://schemas.microsoft.com/office/drawing/2014/main" id="{293DFD71-B7A9-13F9-F853-1C4C8CB5BAD3}"/>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92" name="Google Shape;10979;p15">
                <a:extLst>
                  <a:ext uri="{FF2B5EF4-FFF2-40B4-BE49-F238E27FC236}">
                    <a16:creationId xmlns:a16="http://schemas.microsoft.com/office/drawing/2014/main" id="{BD72E7FD-F5E4-0416-B314-97042A5483D4}"/>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93" name="Google Shape;10980;p15">
                <a:extLst>
                  <a:ext uri="{FF2B5EF4-FFF2-40B4-BE49-F238E27FC236}">
                    <a16:creationId xmlns:a16="http://schemas.microsoft.com/office/drawing/2014/main" id="{66A1D07C-C96F-26B7-2E8E-DD10CAEA5201}"/>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94" name="Google Shape;10981;p15">
                <a:extLst>
                  <a:ext uri="{FF2B5EF4-FFF2-40B4-BE49-F238E27FC236}">
                    <a16:creationId xmlns:a16="http://schemas.microsoft.com/office/drawing/2014/main" id="{9CD0A0EC-727A-D36C-2A13-04D90D5C5C87}"/>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95" name="Google Shape;10982;p15">
                <a:extLst>
                  <a:ext uri="{FF2B5EF4-FFF2-40B4-BE49-F238E27FC236}">
                    <a16:creationId xmlns:a16="http://schemas.microsoft.com/office/drawing/2014/main" id="{EB902BE8-748E-BD0F-5FAC-92065574843A}"/>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96" name="Google Shape;10983;p15">
                <a:extLst>
                  <a:ext uri="{FF2B5EF4-FFF2-40B4-BE49-F238E27FC236}">
                    <a16:creationId xmlns:a16="http://schemas.microsoft.com/office/drawing/2014/main" id="{1D5DEA0C-15B0-11E3-9365-978D344EC975}"/>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97" name="Google Shape;10984;p15">
                <a:extLst>
                  <a:ext uri="{FF2B5EF4-FFF2-40B4-BE49-F238E27FC236}">
                    <a16:creationId xmlns:a16="http://schemas.microsoft.com/office/drawing/2014/main" id="{432885FE-973A-FEF1-5912-9B255E4A09D9}"/>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98" name="Google Shape;10985;p15">
                <a:extLst>
                  <a:ext uri="{FF2B5EF4-FFF2-40B4-BE49-F238E27FC236}">
                    <a16:creationId xmlns:a16="http://schemas.microsoft.com/office/drawing/2014/main" id="{6F771155-9C9B-A816-7F31-4EEB1B978E14}"/>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99" name="Google Shape;10986;p15">
                <a:extLst>
                  <a:ext uri="{FF2B5EF4-FFF2-40B4-BE49-F238E27FC236}">
                    <a16:creationId xmlns:a16="http://schemas.microsoft.com/office/drawing/2014/main" id="{92CB99D9-E69D-3F63-6AAB-AAEDB0EF3506}"/>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00" name="Google Shape;10987;p15">
                <a:extLst>
                  <a:ext uri="{FF2B5EF4-FFF2-40B4-BE49-F238E27FC236}">
                    <a16:creationId xmlns:a16="http://schemas.microsoft.com/office/drawing/2014/main" id="{90E69409-8A54-F25E-DE79-1B28FFA616CE}"/>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01" name="Google Shape;10988;p15">
                <a:extLst>
                  <a:ext uri="{FF2B5EF4-FFF2-40B4-BE49-F238E27FC236}">
                    <a16:creationId xmlns:a16="http://schemas.microsoft.com/office/drawing/2014/main" id="{A498EED8-4D74-A224-983D-9354ABFEC921}"/>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02" name="Google Shape;10989;p15">
                <a:extLst>
                  <a:ext uri="{FF2B5EF4-FFF2-40B4-BE49-F238E27FC236}">
                    <a16:creationId xmlns:a16="http://schemas.microsoft.com/office/drawing/2014/main" id="{DA6A1C02-F34E-57E1-CABC-D7E52F9B1399}"/>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03" name="Google Shape;10990;p15">
                <a:extLst>
                  <a:ext uri="{FF2B5EF4-FFF2-40B4-BE49-F238E27FC236}">
                    <a16:creationId xmlns:a16="http://schemas.microsoft.com/office/drawing/2014/main" id="{95982C76-4757-9D38-5DFB-B40BF5F10952}"/>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04" name="Google Shape;10991;p15">
                <a:extLst>
                  <a:ext uri="{FF2B5EF4-FFF2-40B4-BE49-F238E27FC236}">
                    <a16:creationId xmlns:a16="http://schemas.microsoft.com/office/drawing/2014/main" id="{2110069E-A066-311D-F02E-05EA66012CA2}"/>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05" name="Google Shape;10992;p15">
                <a:extLst>
                  <a:ext uri="{FF2B5EF4-FFF2-40B4-BE49-F238E27FC236}">
                    <a16:creationId xmlns:a16="http://schemas.microsoft.com/office/drawing/2014/main" id="{68A12715-9AD1-7707-1223-9EF168A5C9C6}"/>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06" name="Google Shape;10993;p15">
                <a:extLst>
                  <a:ext uri="{FF2B5EF4-FFF2-40B4-BE49-F238E27FC236}">
                    <a16:creationId xmlns:a16="http://schemas.microsoft.com/office/drawing/2014/main" id="{09C9CB71-0A0B-326B-849F-3CC9100FC511}"/>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07" name="Google Shape;10994;p15">
                <a:extLst>
                  <a:ext uri="{FF2B5EF4-FFF2-40B4-BE49-F238E27FC236}">
                    <a16:creationId xmlns:a16="http://schemas.microsoft.com/office/drawing/2014/main" id="{CA978EAE-E656-BF6F-1B74-8B6CD32A863C}"/>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08" name="Google Shape;10995;p15">
                <a:extLst>
                  <a:ext uri="{FF2B5EF4-FFF2-40B4-BE49-F238E27FC236}">
                    <a16:creationId xmlns:a16="http://schemas.microsoft.com/office/drawing/2014/main" id="{A2F6E5AB-E61F-F8DD-451B-357B268375ED}"/>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09" name="Google Shape;10996;p15">
                <a:extLst>
                  <a:ext uri="{FF2B5EF4-FFF2-40B4-BE49-F238E27FC236}">
                    <a16:creationId xmlns:a16="http://schemas.microsoft.com/office/drawing/2014/main" id="{17B7880B-5BC8-BFD0-7E33-6CE5DBF7E337}"/>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10" name="Google Shape;10997;p15">
                <a:extLst>
                  <a:ext uri="{FF2B5EF4-FFF2-40B4-BE49-F238E27FC236}">
                    <a16:creationId xmlns:a16="http://schemas.microsoft.com/office/drawing/2014/main" id="{B43E1A26-CAC7-8F13-B162-737AE803814F}"/>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11" name="Google Shape;10998;p15">
                <a:extLst>
                  <a:ext uri="{FF2B5EF4-FFF2-40B4-BE49-F238E27FC236}">
                    <a16:creationId xmlns:a16="http://schemas.microsoft.com/office/drawing/2014/main" id="{3D8A214F-9FCE-F853-4007-981E6CD697E4}"/>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12" name="Google Shape;10999;p15">
                <a:extLst>
                  <a:ext uri="{FF2B5EF4-FFF2-40B4-BE49-F238E27FC236}">
                    <a16:creationId xmlns:a16="http://schemas.microsoft.com/office/drawing/2014/main" id="{22118919-8F00-A254-4190-C35409035D62}"/>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13" name="Google Shape;11000;p15">
                <a:extLst>
                  <a:ext uri="{FF2B5EF4-FFF2-40B4-BE49-F238E27FC236}">
                    <a16:creationId xmlns:a16="http://schemas.microsoft.com/office/drawing/2014/main" id="{3D331715-C417-05D1-57E2-1AAF69FE7A05}"/>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14" name="Google Shape;11001;p15">
                <a:extLst>
                  <a:ext uri="{FF2B5EF4-FFF2-40B4-BE49-F238E27FC236}">
                    <a16:creationId xmlns:a16="http://schemas.microsoft.com/office/drawing/2014/main" id="{5CA45E11-28FE-F40E-C777-7601E734BCD2}"/>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15" name="Google Shape;11002;p15">
                <a:extLst>
                  <a:ext uri="{FF2B5EF4-FFF2-40B4-BE49-F238E27FC236}">
                    <a16:creationId xmlns:a16="http://schemas.microsoft.com/office/drawing/2014/main" id="{6F45D211-ECB2-CDBA-25B0-925C3888C394}"/>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19" name="Google Shape;11003;p15">
              <a:extLst>
                <a:ext uri="{FF2B5EF4-FFF2-40B4-BE49-F238E27FC236}">
                  <a16:creationId xmlns:a16="http://schemas.microsoft.com/office/drawing/2014/main" id="{64E62357-41D8-43F2-E8DD-63A13F128492}"/>
                </a:ext>
              </a:extLst>
            </p:cNvPr>
            <p:cNvGrpSpPr/>
            <p:nvPr/>
          </p:nvGrpSpPr>
          <p:grpSpPr>
            <a:xfrm>
              <a:off x="109200" y="1633006"/>
              <a:ext cx="8925600" cy="33000"/>
              <a:chOff x="76200" y="76206"/>
              <a:chExt cx="8925600" cy="33000"/>
            </a:xfrm>
            <a:grpFill/>
          </p:grpSpPr>
          <p:sp>
            <p:nvSpPr>
              <p:cNvPr id="1772" name="Google Shape;11004;p15">
                <a:extLst>
                  <a:ext uri="{FF2B5EF4-FFF2-40B4-BE49-F238E27FC236}">
                    <a16:creationId xmlns:a16="http://schemas.microsoft.com/office/drawing/2014/main" id="{FEFA9070-D825-5FC1-17C4-7DC32F6DB84E}"/>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73" name="Google Shape;11005;p15">
                <a:extLst>
                  <a:ext uri="{FF2B5EF4-FFF2-40B4-BE49-F238E27FC236}">
                    <a16:creationId xmlns:a16="http://schemas.microsoft.com/office/drawing/2014/main" id="{D0466A3E-C4FB-D309-BC1F-0D7B2F131307}"/>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74" name="Google Shape;11006;p15">
                <a:extLst>
                  <a:ext uri="{FF2B5EF4-FFF2-40B4-BE49-F238E27FC236}">
                    <a16:creationId xmlns:a16="http://schemas.microsoft.com/office/drawing/2014/main" id="{BF4EF720-F90A-AD91-0134-2DF1D53650B2}"/>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75" name="Google Shape;11007;p15">
                <a:extLst>
                  <a:ext uri="{FF2B5EF4-FFF2-40B4-BE49-F238E27FC236}">
                    <a16:creationId xmlns:a16="http://schemas.microsoft.com/office/drawing/2014/main" id="{E9D228B9-4D16-44BD-4522-8740043A090F}"/>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76" name="Google Shape;11008;p15">
                <a:extLst>
                  <a:ext uri="{FF2B5EF4-FFF2-40B4-BE49-F238E27FC236}">
                    <a16:creationId xmlns:a16="http://schemas.microsoft.com/office/drawing/2014/main" id="{3CEE8B57-0C4F-4EA7-28B9-46518CB52F19}"/>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77" name="Google Shape;11009;p15">
                <a:extLst>
                  <a:ext uri="{FF2B5EF4-FFF2-40B4-BE49-F238E27FC236}">
                    <a16:creationId xmlns:a16="http://schemas.microsoft.com/office/drawing/2014/main" id="{008959D4-FDFE-4441-C499-A233A7B45DFD}"/>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78" name="Google Shape;11010;p15">
                <a:extLst>
                  <a:ext uri="{FF2B5EF4-FFF2-40B4-BE49-F238E27FC236}">
                    <a16:creationId xmlns:a16="http://schemas.microsoft.com/office/drawing/2014/main" id="{B6180436-4752-6123-3858-B3553D9F3132}"/>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79" name="Google Shape;11011;p15">
                <a:extLst>
                  <a:ext uri="{FF2B5EF4-FFF2-40B4-BE49-F238E27FC236}">
                    <a16:creationId xmlns:a16="http://schemas.microsoft.com/office/drawing/2014/main" id="{7B12E55A-1110-726A-9B4D-A0DCECB05F7D}"/>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80" name="Google Shape;11012;p15">
                <a:extLst>
                  <a:ext uri="{FF2B5EF4-FFF2-40B4-BE49-F238E27FC236}">
                    <a16:creationId xmlns:a16="http://schemas.microsoft.com/office/drawing/2014/main" id="{71417507-4F02-A164-5C0F-9C2639E0EC9B}"/>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81" name="Google Shape;11013;p15">
                <a:extLst>
                  <a:ext uri="{FF2B5EF4-FFF2-40B4-BE49-F238E27FC236}">
                    <a16:creationId xmlns:a16="http://schemas.microsoft.com/office/drawing/2014/main" id="{CDB92DD6-85CA-46F8-E4D4-C6BDD0C1F118}"/>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82" name="Google Shape;11014;p15">
                <a:extLst>
                  <a:ext uri="{FF2B5EF4-FFF2-40B4-BE49-F238E27FC236}">
                    <a16:creationId xmlns:a16="http://schemas.microsoft.com/office/drawing/2014/main" id="{38488054-29B5-96FD-1012-485EEBB517B3}"/>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83" name="Google Shape;11015;p15">
                <a:extLst>
                  <a:ext uri="{FF2B5EF4-FFF2-40B4-BE49-F238E27FC236}">
                    <a16:creationId xmlns:a16="http://schemas.microsoft.com/office/drawing/2014/main" id="{CA278E73-EEC8-18F0-9004-4ECABA0CA284}"/>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84" name="Google Shape;11016;p15">
                <a:extLst>
                  <a:ext uri="{FF2B5EF4-FFF2-40B4-BE49-F238E27FC236}">
                    <a16:creationId xmlns:a16="http://schemas.microsoft.com/office/drawing/2014/main" id="{350309B6-0A17-B3A1-A75D-A059EC295EDC}"/>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85" name="Google Shape;11017;p15">
                <a:extLst>
                  <a:ext uri="{FF2B5EF4-FFF2-40B4-BE49-F238E27FC236}">
                    <a16:creationId xmlns:a16="http://schemas.microsoft.com/office/drawing/2014/main" id="{02331FD6-22DD-46A9-475D-D64664224A40}"/>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86" name="Google Shape;11018;p15">
                <a:extLst>
                  <a:ext uri="{FF2B5EF4-FFF2-40B4-BE49-F238E27FC236}">
                    <a16:creationId xmlns:a16="http://schemas.microsoft.com/office/drawing/2014/main" id="{38BF6B83-C5FB-858C-2C04-B3B632C0D345}"/>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87" name="Google Shape;11019;p15">
                <a:extLst>
                  <a:ext uri="{FF2B5EF4-FFF2-40B4-BE49-F238E27FC236}">
                    <a16:creationId xmlns:a16="http://schemas.microsoft.com/office/drawing/2014/main" id="{1FED6E21-1720-CC7A-3157-DD0C6E6C2FE9}"/>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88" name="Google Shape;11020;p15">
                <a:extLst>
                  <a:ext uri="{FF2B5EF4-FFF2-40B4-BE49-F238E27FC236}">
                    <a16:creationId xmlns:a16="http://schemas.microsoft.com/office/drawing/2014/main" id="{486C034C-F2AE-CB99-8780-9B2F8C562BEC}"/>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89" name="Google Shape;11021;p15">
                <a:extLst>
                  <a:ext uri="{FF2B5EF4-FFF2-40B4-BE49-F238E27FC236}">
                    <a16:creationId xmlns:a16="http://schemas.microsoft.com/office/drawing/2014/main" id="{F28C89FA-2589-D96B-2936-BD32EE966FBF}"/>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90" name="Google Shape;11022;p15">
                <a:extLst>
                  <a:ext uri="{FF2B5EF4-FFF2-40B4-BE49-F238E27FC236}">
                    <a16:creationId xmlns:a16="http://schemas.microsoft.com/office/drawing/2014/main" id="{2D4C13FB-56A5-7A62-7816-8214836934AC}"/>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91" name="Google Shape;11023;p15">
                <a:extLst>
                  <a:ext uri="{FF2B5EF4-FFF2-40B4-BE49-F238E27FC236}">
                    <a16:creationId xmlns:a16="http://schemas.microsoft.com/office/drawing/2014/main" id="{BE1110CB-F49A-DDD4-2839-D10E68E18951}"/>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92" name="Google Shape;11024;p15">
                <a:extLst>
                  <a:ext uri="{FF2B5EF4-FFF2-40B4-BE49-F238E27FC236}">
                    <a16:creationId xmlns:a16="http://schemas.microsoft.com/office/drawing/2014/main" id="{CA778403-B5F5-2ABC-48A6-A34285F74616}"/>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93" name="Google Shape;11025;p15">
                <a:extLst>
                  <a:ext uri="{FF2B5EF4-FFF2-40B4-BE49-F238E27FC236}">
                    <a16:creationId xmlns:a16="http://schemas.microsoft.com/office/drawing/2014/main" id="{B65BBF47-730E-CEF3-ECFB-39537D8FE966}"/>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94" name="Google Shape;11026;p15">
                <a:extLst>
                  <a:ext uri="{FF2B5EF4-FFF2-40B4-BE49-F238E27FC236}">
                    <a16:creationId xmlns:a16="http://schemas.microsoft.com/office/drawing/2014/main" id="{67F4F5BB-C496-A405-C28D-3FA5E3A03C97}"/>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95" name="Google Shape;11027;p15">
                <a:extLst>
                  <a:ext uri="{FF2B5EF4-FFF2-40B4-BE49-F238E27FC236}">
                    <a16:creationId xmlns:a16="http://schemas.microsoft.com/office/drawing/2014/main" id="{C739FEAE-2530-9780-F074-28A394C1769E}"/>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96" name="Google Shape;11028;p15">
                <a:extLst>
                  <a:ext uri="{FF2B5EF4-FFF2-40B4-BE49-F238E27FC236}">
                    <a16:creationId xmlns:a16="http://schemas.microsoft.com/office/drawing/2014/main" id="{D48F5B16-A0B7-6114-6363-D147AB7C6DFA}"/>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97" name="Google Shape;11029;p15">
                <a:extLst>
                  <a:ext uri="{FF2B5EF4-FFF2-40B4-BE49-F238E27FC236}">
                    <a16:creationId xmlns:a16="http://schemas.microsoft.com/office/drawing/2014/main" id="{5CAF4085-38BE-0C4B-0BDA-F3A9488D0795}"/>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98" name="Google Shape;11030;p15">
                <a:extLst>
                  <a:ext uri="{FF2B5EF4-FFF2-40B4-BE49-F238E27FC236}">
                    <a16:creationId xmlns:a16="http://schemas.microsoft.com/office/drawing/2014/main" id="{6D017A80-5EB6-6F5B-6FAE-FD289690CB7C}"/>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99" name="Google Shape;11031;p15">
                <a:extLst>
                  <a:ext uri="{FF2B5EF4-FFF2-40B4-BE49-F238E27FC236}">
                    <a16:creationId xmlns:a16="http://schemas.microsoft.com/office/drawing/2014/main" id="{4CD515AB-78FB-68DF-3026-64317CAD3981}"/>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00" name="Google Shape;11032;p15">
                <a:extLst>
                  <a:ext uri="{FF2B5EF4-FFF2-40B4-BE49-F238E27FC236}">
                    <a16:creationId xmlns:a16="http://schemas.microsoft.com/office/drawing/2014/main" id="{D06F1228-6F54-D97B-D7BC-D9CCEC485134}"/>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01" name="Google Shape;11033;p15">
                <a:extLst>
                  <a:ext uri="{FF2B5EF4-FFF2-40B4-BE49-F238E27FC236}">
                    <a16:creationId xmlns:a16="http://schemas.microsoft.com/office/drawing/2014/main" id="{3E125FEE-D5B0-DB1D-446D-02CBB6C510E1}"/>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02" name="Google Shape;11034;p15">
                <a:extLst>
                  <a:ext uri="{FF2B5EF4-FFF2-40B4-BE49-F238E27FC236}">
                    <a16:creationId xmlns:a16="http://schemas.microsoft.com/office/drawing/2014/main" id="{0D9A4B8D-EE2E-B014-0257-31F738BCB42E}"/>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03" name="Google Shape;11035;p15">
                <a:extLst>
                  <a:ext uri="{FF2B5EF4-FFF2-40B4-BE49-F238E27FC236}">
                    <a16:creationId xmlns:a16="http://schemas.microsoft.com/office/drawing/2014/main" id="{A43E11CF-536E-08FC-2B91-FF6BFA076FCF}"/>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04" name="Google Shape;11036;p15">
                <a:extLst>
                  <a:ext uri="{FF2B5EF4-FFF2-40B4-BE49-F238E27FC236}">
                    <a16:creationId xmlns:a16="http://schemas.microsoft.com/office/drawing/2014/main" id="{467DB01A-B752-66E6-61D4-D8FB945D1CD1}"/>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05" name="Google Shape;11037;p15">
                <a:extLst>
                  <a:ext uri="{FF2B5EF4-FFF2-40B4-BE49-F238E27FC236}">
                    <a16:creationId xmlns:a16="http://schemas.microsoft.com/office/drawing/2014/main" id="{6865334F-F695-5B80-877D-B15AD747CEAD}"/>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06" name="Google Shape;11038;p15">
                <a:extLst>
                  <a:ext uri="{FF2B5EF4-FFF2-40B4-BE49-F238E27FC236}">
                    <a16:creationId xmlns:a16="http://schemas.microsoft.com/office/drawing/2014/main" id="{4298A2AD-1480-88E2-25C5-C95D2120A176}"/>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07" name="Google Shape;11039;p15">
                <a:extLst>
                  <a:ext uri="{FF2B5EF4-FFF2-40B4-BE49-F238E27FC236}">
                    <a16:creationId xmlns:a16="http://schemas.microsoft.com/office/drawing/2014/main" id="{433BC56E-1705-1B4A-B8E4-520FC7DCC6C4}"/>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08" name="Google Shape;11040;p15">
                <a:extLst>
                  <a:ext uri="{FF2B5EF4-FFF2-40B4-BE49-F238E27FC236}">
                    <a16:creationId xmlns:a16="http://schemas.microsoft.com/office/drawing/2014/main" id="{A51D9170-B2CE-E181-A119-07000FB30988}"/>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09" name="Google Shape;11041;p15">
                <a:extLst>
                  <a:ext uri="{FF2B5EF4-FFF2-40B4-BE49-F238E27FC236}">
                    <a16:creationId xmlns:a16="http://schemas.microsoft.com/office/drawing/2014/main" id="{50961A17-ADBA-F192-2D72-1744E32967FE}"/>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10" name="Google Shape;11042;p15">
                <a:extLst>
                  <a:ext uri="{FF2B5EF4-FFF2-40B4-BE49-F238E27FC236}">
                    <a16:creationId xmlns:a16="http://schemas.microsoft.com/office/drawing/2014/main" id="{81D548F4-52F2-3039-5851-20370EE85439}"/>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11" name="Google Shape;11043;p15">
                <a:extLst>
                  <a:ext uri="{FF2B5EF4-FFF2-40B4-BE49-F238E27FC236}">
                    <a16:creationId xmlns:a16="http://schemas.microsoft.com/office/drawing/2014/main" id="{C94FFB5B-9092-67C6-F3D6-E941DCFBECE8}"/>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12" name="Google Shape;11044;p15">
                <a:extLst>
                  <a:ext uri="{FF2B5EF4-FFF2-40B4-BE49-F238E27FC236}">
                    <a16:creationId xmlns:a16="http://schemas.microsoft.com/office/drawing/2014/main" id="{358B8AB4-412F-872C-9C96-44425E6FF10F}"/>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13" name="Google Shape;11045;p15">
                <a:extLst>
                  <a:ext uri="{FF2B5EF4-FFF2-40B4-BE49-F238E27FC236}">
                    <a16:creationId xmlns:a16="http://schemas.microsoft.com/office/drawing/2014/main" id="{A6EF8DF9-170F-284C-7938-9CD0CE3B6514}"/>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14" name="Google Shape;11046;p15">
                <a:extLst>
                  <a:ext uri="{FF2B5EF4-FFF2-40B4-BE49-F238E27FC236}">
                    <a16:creationId xmlns:a16="http://schemas.microsoft.com/office/drawing/2014/main" id="{62D95320-C0D0-C97D-DA45-86CDFD8D9F20}"/>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15" name="Google Shape;11047;p15">
                <a:extLst>
                  <a:ext uri="{FF2B5EF4-FFF2-40B4-BE49-F238E27FC236}">
                    <a16:creationId xmlns:a16="http://schemas.microsoft.com/office/drawing/2014/main" id="{007EFF1E-23E4-2BF9-5125-8F21A77E26C3}"/>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16" name="Google Shape;11048;p15">
                <a:extLst>
                  <a:ext uri="{FF2B5EF4-FFF2-40B4-BE49-F238E27FC236}">
                    <a16:creationId xmlns:a16="http://schemas.microsoft.com/office/drawing/2014/main" id="{A3D23E30-7BAB-45D8-3D54-7F356DF3CEB1}"/>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17" name="Google Shape;11049;p15">
                <a:extLst>
                  <a:ext uri="{FF2B5EF4-FFF2-40B4-BE49-F238E27FC236}">
                    <a16:creationId xmlns:a16="http://schemas.microsoft.com/office/drawing/2014/main" id="{DE5C75B6-BE74-EDEB-7C2B-81ABFE858B08}"/>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18" name="Google Shape;11050;p15">
                <a:extLst>
                  <a:ext uri="{FF2B5EF4-FFF2-40B4-BE49-F238E27FC236}">
                    <a16:creationId xmlns:a16="http://schemas.microsoft.com/office/drawing/2014/main" id="{FFF2354B-DCB1-A0F3-A89B-A6B242CB3A85}"/>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19" name="Google Shape;11051;p15">
                <a:extLst>
                  <a:ext uri="{FF2B5EF4-FFF2-40B4-BE49-F238E27FC236}">
                    <a16:creationId xmlns:a16="http://schemas.microsoft.com/office/drawing/2014/main" id="{9B05459D-5A3E-20BE-12B2-2092B4F53A1D}"/>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20" name="Google Shape;11052;p15">
                <a:extLst>
                  <a:ext uri="{FF2B5EF4-FFF2-40B4-BE49-F238E27FC236}">
                    <a16:creationId xmlns:a16="http://schemas.microsoft.com/office/drawing/2014/main" id="{3DFF9C1E-0F74-38AA-0B86-3DF0AD4015A0}"/>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21" name="Google Shape;11053;p15">
                <a:extLst>
                  <a:ext uri="{FF2B5EF4-FFF2-40B4-BE49-F238E27FC236}">
                    <a16:creationId xmlns:a16="http://schemas.microsoft.com/office/drawing/2014/main" id="{7B17026A-CA0C-609B-BC5B-1004665E06C6}"/>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22" name="Google Shape;11054;p15">
                <a:extLst>
                  <a:ext uri="{FF2B5EF4-FFF2-40B4-BE49-F238E27FC236}">
                    <a16:creationId xmlns:a16="http://schemas.microsoft.com/office/drawing/2014/main" id="{A954AA15-BBE0-2648-55CA-8A1BB47ABA9A}"/>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23" name="Google Shape;11055;p15">
                <a:extLst>
                  <a:ext uri="{FF2B5EF4-FFF2-40B4-BE49-F238E27FC236}">
                    <a16:creationId xmlns:a16="http://schemas.microsoft.com/office/drawing/2014/main" id="{47F71AF9-D327-24D3-CB3A-1C3B444148E4}"/>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24" name="Google Shape;11056;p15">
                <a:extLst>
                  <a:ext uri="{FF2B5EF4-FFF2-40B4-BE49-F238E27FC236}">
                    <a16:creationId xmlns:a16="http://schemas.microsoft.com/office/drawing/2014/main" id="{45A18E02-ECDC-E599-F373-E9A5B6AD726D}"/>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25" name="Google Shape;11057;p15">
                <a:extLst>
                  <a:ext uri="{FF2B5EF4-FFF2-40B4-BE49-F238E27FC236}">
                    <a16:creationId xmlns:a16="http://schemas.microsoft.com/office/drawing/2014/main" id="{3317D3C6-2D2B-4768-1324-B5357A5C7E71}"/>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26" name="Google Shape;11058;p15">
                <a:extLst>
                  <a:ext uri="{FF2B5EF4-FFF2-40B4-BE49-F238E27FC236}">
                    <a16:creationId xmlns:a16="http://schemas.microsoft.com/office/drawing/2014/main" id="{F95BA808-1AC5-A4E6-71D2-D0A6000D1895}"/>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27" name="Google Shape;11059;p15">
                <a:extLst>
                  <a:ext uri="{FF2B5EF4-FFF2-40B4-BE49-F238E27FC236}">
                    <a16:creationId xmlns:a16="http://schemas.microsoft.com/office/drawing/2014/main" id="{4A3803EB-6034-2B0D-22DD-4099FBD55F0B}"/>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28" name="Google Shape;11060;p15">
                <a:extLst>
                  <a:ext uri="{FF2B5EF4-FFF2-40B4-BE49-F238E27FC236}">
                    <a16:creationId xmlns:a16="http://schemas.microsoft.com/office/drawing/2014/main" id="{C4FD77E8-AB1C-FF05-0915-DA423613F80F}"/>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29" name="Google Shape;11061;p15">
                <a:extLst>
                  <a:ext uri="{FF2B5EF4-FFF2-40B4-BE49-F238E27FC236}">
                    <a16:creationId xmlns:a16="http://schemas.microsoft.com/office/drawing/2014/main" id="{71576469-FA53-4A2B-988D-D77F1C505C00}"/>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30" name="Google Shape;11062;p15">
                <a:extLst>
                  <a:ext uri="{FF2B5EF4-FFF2-40B4-BE49-F238E27FC236}">
                    <a16:creationId xmlns:a16="http://schemas.microsoft.com/office/drawing/2014/main" id="{0A8629FB-AF2F-8D03-DA10-9780581170CD}"/>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31" name="Google Shape;11063;p15">
                <a:extLst>
                  <a:ext uri="{FF2B5EF4-FFF2-40B4-BE49-F238E27FC236}">
                    <a16:creationId xmlns:a16="http://schemas.microsoft.com/office/drawing/2014/main" id="{0C2BC651-7C96-FC0B-CC36-00B8E5476F09}"/>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32" name="Google Shape;11064;p15">
                <a:extLst>
                  <a:ext uri="{FF2B5EF4-FFF2-40B4-BE49-F238E27FC236}">
                    <a16:creationId xmlns:a16="http://schemas.microsoft.com/office/drawing/2014/main" id="{CBBEF3A7-EB1F-8A9B-7E44-52D727706DCA}"/>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33" name="Google Shape;11065;p15">
                <a:extLst>
                  <a:ext uri="{FF2B5EF4-FFF2-40B4-BE49-F238E27FC236}">
                    <a16:creationId xmlns:a16="http://schemas.microsoft.com/office/drawing/2014/main" id="{C6793535-9DA8-F8F7-9EE8-C98473F1B926}"/>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34" name="Google Shape;11066;p15">
                <a:extLst>
                  <a:ext uri="{FF2B5EF4-FFF2-40B4-BE49-F238E27FC236}">
                    <a16:creationId xmlns:a16="http://schemas.microsoft.com/office/drawing/2014/main" id="{3BC674AD-E4B6-7B8C-FD26-921EE4CFEF57}"/>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35" name="Google Shape;11067;p15">
                <a:extLst>
                  <a:ext uri="{FF2B5EF4-FFF2-40B4-BE49-F238E27FC236}">
                    <a16:creationId xmlns:a16="http://schemas.microsoft.com/office/drawing/2014/main" id="{4B6B606D-C3CD-7B06-3399-77EA273265CC}"/>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36" name="Google Shape;11068;p15">
                <a:extLst>
                  <a:ext uri="{FF2B5EF4-FFF2-40B4-BE49-F238E27FC236}">
                    <a16:creationId xmlns:a16="http://schemas.microsoft.com/office/drawing/2014/main" id="{524BCAE4-C83E-962E-3C8B-01384A7DA293}"/>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37" name="Google Shape;11069;p15">
                <a:extLst>
                  <a:ext uri="{FF2B5EF4-FFF2-40B4-BE49-F238E27FC236}">
                    <a16:creationId xmlns:a16="http://schemas.microsoft.com/office/drawing/2014/main" id="{24331684-D8D1-FCBA-CC15-F5D2CCD2DC58}"/>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38" name="Google Shape;11070;p15">
                <a:extLst>
                  <a:ext uri="{FF2B5EF4-FFF2-40B4-BE49-F238E27FC236}">
                    <a16:creationId xmlns:a16="http://schemas.microsoft.com/office/drawing/2014/main" id="{477EFA81-9010-0B2D-F58C-DCB3AB2B7DC6}"/>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39" name="Google Shape;11071;p15">
                <a:extLst>
                  <a:ext uri="{FF2B5EF4-FFF2-40B4-BE49-F238E27FC236}">
                    <a16:creationId xmlns:a16="http://schemas.microsoft.com/office/drawing/2014/main" id="{806D9AD6-9B3C-160B-D412-2A6382041EC4}"/>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40" name="Google Shape;11072;p15">
                <a:extLst>
                  <a:ext uri="{FF2B5EF4-FFF2-40B4-BE49-F238E27FC236}">
                    <a16:creationId xmlns:a16="http://schemas.microsoft.com/office/drawing/2014/main" id="{EF8D146A-FE7A-2DDE-C736-B7AA63C16A14}"/>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41" name="Google Shape;11073;p15">
                <a:extLst>
                  <a:ext uri="{FF2B5EF4-FFF2-40B4-BE49-F238E27FC236}">
                    <a16:creationId xmlns:a16="http://schemas.microsoft.com/office/drawing/2014/main" id="{79720619-32AF-3F3B-7407-D31D583121D2}"/>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42" name="Google Shape;11074;p15">
                <a:extLst>
                  <a:ext uri="{FF2B5EF4-FFF2-40B4-BE49-F238E27FC236}">
                    <a16:creationId xmlns:a16="http://schemas.microsoft.com/office/drawing/2014/main" id="{5B1383A5-8C39-CB9C-1077-68D2FFB7EBAA}"/>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43" name="Google Shape;11075;p15">
                <a:extLst>
                  <a:ext uri="{FF2B5EF4-FFF2-40B4-BE49-F238E27FC236}">
                    <a16:creationId xmlns:a16="http://schemas.microsoft.com/office/drawing/2014/main" id="{9AA46688-175D-7420-BE9B-E9BF9A441EE3}"/>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20" name="Google Shape;11076;p15">
              <a:extLst>
                <a:ext uri="{FF2B5EF4-FFF2-40B4-BE49-F238E27FC236}">
                  <a16:creationId xmlns:a16="http://schemas.microsoft.com/office/drawing/2014/main" id="{DEF945CC-F476-D682-88A6-7930F59A2130}"/>
                </a:ext>
              </a:extLst>
            </p:cNvPr>
            <p:cNvGrpSpPr/>
            <p:nvPr/>
          </p:nvGrpSpPr>
          <p:grpSpPr>
            <a:xfrm>
              <a:off x="109200" y="1744206"/>
              <a:ext cx="8925600" cy="33000"/>
              <a:chOff x="76200" y="76206"/>
              <a:chExt cx="8925600" cy="33000"/>
            </a:xfrm>
            <a:grpFill/>
          </p:grpSpPr>
          <p:sp>
            <p:nvSpPr>
              <p:cNvPr id="1700" name="Google Shape;11077;p15">
                <a:extLst>
                  <a:ext uri="{FF2B5EF4-FFF2-40B4-BE49-F238E27FC236}">
                    <a16:creationId xmlns:a16="http://schemas.microsoft.com/office/drawing/2014/main" id="{750B93FD-6987-2500-40B1-E7EE601BA5B3}"/>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01" name="Google Shape;11078;p15">
                <a:extLst>
                  <a:ext uri="{FF2B5EF4-FFF2-40B4-BE49-F238E27FC236}">
                    <a16:creationId xmlns:a16="http://schemas.microsoft.com/office/drawing/2014/main" id="{A5501AEF-1CC3-A744-B509-57E2248D8289}"/>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02" name="Google Shape;11079;p15">
                <a:extLst>
                  <a:ext uri="{FF2B5EF4-FFF2-40B4-BE49-F238E27FC236}">
                    <a16:creationId xmlns:a16="http://schemas.microsoft.com/office/drawing/2014/main" id="{06206B4E-0762-C650-CCB4-88A18211B994}"/>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03" name="Google Shape;11080;p15">
                <a:extLst>
                  <a:ext uri="{FF2B5EF4-FFF2-40B4-BE49-F238E27FC236}">
                    <a16:creationId xmlns:a16="http://schemas.microsoft.com/office/drawing/2014/main" id="{D5058F69-3B17-BBBB-B308-0385924F8F31}"/>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04" name="Google Shape;11081;p15">
                <a:extLst>
                  <a:ext uri="{FF2B5EF4-FFF2-40B4-BE49-F238E27FC236}">
                    <a16:creationId xmlns:a16="http://schemas.microsoft.com/office/drawing/2014/main" id="{9A730462-1F1B-A0EB-8122-DD5DF4783758}"/>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05" name="Google Shape;11082;p15">
                <a:extLst>
                  <a:ext uri="{FF2B5EF4-FFF2-40B4-BE49-F238E27FC236}">
                    <a16:creationId xmlns:a16="http://schemas.microsoft.com/office/drawing/2014/main" id="{49F79AA7-9194-5936-7340-18F03B164DB1}"/>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06" name="Google Shape;11083;p15">
                <a:extLst>
                  <a:ext uri="{FF2B5EF4-FFF2-40B4-BE49-F238E27FC236}">
                    <a16:creationId xmlns:a16="http://schemas.microsoft.com/office/drawing/2014/main" id="{01DBA711-7D57-E1AA-9226-C85A14508A1E}"/>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07" name="Google Shape;11084;p15">
                <a:extLst>
                  <a:ext uri="{FF2B5EF4-FFF2-40B4-BE49-F238E27FC236}">
                    <a16:creationId xmlns:a16="http://schemas.microsoft.com/office/drawing/2014/main" id="{30DDD30B-D20F-E751-EE41-A7364DE9013E}"/>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08" name="Google Shape;11085;p15">
                <a:extLst>
                  <a:ext uri="{FF2B5EF4-FFF2-40B4-BE49-F238E27FC236}">
                    <a16:creationId xmlns:a16="http://schemas.microsoft.com/office/drawing/2014/main" id="{9EC40707-66BD-62D7-674A-14C8AE541D78}"/>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09" name="Google Shape;11086;p15">
                <a:extLst>
                  <a:ext uri="{FF2B5EF4-FFF2-40B4-BE49-F238E27FC236}">
                    <a16:creationId xmlns:a16="http://schemas.microsoft.com/office/drawing/2014/main" id="{F47775F3-8247-3FF4-D767-D60507F33491}"/>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10" name="Google Shape;11087;p15">
                <a:extLst>
                  <a:ext uri="{FF2B5EF4-FFF2-40B4-BE49-F238E27FC236}">
                    <a16:creationId xmlns:a16="http://schemas.microsoft.com/office/drawing/2014/main" id="{165DC524-5D1E-5664-502E-D0D5F141D751}"/>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11" name="Google Shape;11088;p15">
                <a:extLst>
                  <a:ext uri="{FF2B5EF4-FFF2-40B4-BE49-F238E27FC236}">
                    <a16:creationId xmlns:a16="http://schemas.microsoft.com/office/drawing/2014/main" id="{C103DB73-7F36-0E81-BE53-B39A0303AA6B}"/>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12" name="Google Shape;11089;p15">
                <a:extLst>
                  <a:ext uri="{FF2B5EF4-FFF2-40B4-BE49-F238E27FC236}">
                    <a16:creationId xmlns:a16="http://schemas.microsoft.com/office/drawing/2014/main" id="{4F5661D2-4FE4-066C-F228-57804A9991F3}"/>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13" name="Google Shape;11090;p15">
                <a:extLst>
                  <a:ext uri="{FF2B5EF4-FFF2-40B4-BE49-F238E27FC236}">
                    <a16:creationId xmlns:a16="http://schemas.microsoft.com/office/drawing/2014/main" id="{4933DF9A-2D00-91F4-03F6-7561E2D9B329}"/>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14" name="Google Shape;11091;p15">
                <a:extLst>
                  <a:ext uri="{FF2B5EF4-FFF2-40B4-BE49-F238E27FC236}">
                    <a16:creationId xmlns:a16="http://schemas.microsoft.com/office/drawing/2014/main" id="{5B50D3D0-A886-DC5C-3F3A-F2E6063DE9FB}"/>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15" name="Google Shape;11092;p15">
                <a:extLst>
                  <a:ext uri="{FF2B5EF4-FFF2-40B4-BE49-F238E27FC236}">
                    <a16:creationId xmlns:a16="http://schemas.microsoft.com/office/drawing/2014/main" id="{2F7201E6-E4CB-2446-1193-95DB256764D8}"/>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16" name="Google Shape;11093;p15">
                <a:extLst>
                  <a:ext uri="{FF2B5EF4-FFF2-40B4-BE49-F238E27FC236}">
                    <a16:creationId xmlns:a16="http://schemas.microsoft.com/office/drawing/2014/main" id="{1068FC54-4DCC-E7D0-7E7F-73DB6DBB5367}"/>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17" name="Google Shape;11094;p15">
                <a:extLst>
                  <a:ext uri="{FF2B5EF4-FFF2-40B4-BE49-F238E27FC236}">
                    <a16:creationId xmlns:a16="http://schemas.microsoft.com/office/drawing/2014/main" id="{D42015B8-B37C-80A6-2B6E-BF53A1CC3F00}"/>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18" name="Google Shape;11095;p15">
                <a:extLst>
                  <a:ext uri="{FF2B5EF4-FFF2-40B4-BE49-F238E27FC236}">
                    <a16:creationId xmlns:a16="http://schemas.microsoft.com/office/drawing/2014/main" id="{12DF65FF-76A3-D4CA-3524-D7CD7EC72C4F}"/>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19" name="Google Shape;11096;p15">
                <a:extLst>
                  <a:ext uri="{FF2B5EF4-FFF2-40B4-BE49-F238E27FC236}">
                    <a16:creationId xmlns:a16="http://schemas.microsoft.com/office/drawing/2014/main" id="{D9E7F89E-413D-3AA1-E759-3A2C2D487BE9}"/>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20" name="Google Shape;11097;p15">
                <a:extLst>
                  <a:ext uri="{FF2B5EF4-FFF2-40B4-BE49-F238E27FC236}">
                    <a16:creationId xmlns:a16="http://schemas.microsoft.com/office/drawing/2014/main" id="{4A510C96-AB44-F71B-8FA8-02B5C509FF8C}"/>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21" name="Google Shape;11098;p15">
                <a:extLst>
                  <a:ext uri="{FF2B5EF4-FFF2-40B4-BE49-F238E27FC236}">
                    <a16:creationId xmlns:a16="http://schemas.microsoft.com/office/drawing/2014/main" id="{783FB2A3-0C31-2BD5-B5E8-E758BC661296}"/>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22" name="Google Shape;11099;p15">
                <a:extLst>
                  <a:ext uri="{FF2B5EF4-FFF2-40B4-BE49-F238E27FC236}">
                    <a16:creationId xmlns:a16="http://schemas.microsoft.com/office/drawing/2014/main" id="{01695E5B-EFA3-87EC-5284-30DAC7862438}"/>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23" name="Google Shape;11100;p15">
                <a:extLst>
                  <a:ext uri="{FF2B5EF4-FFF2-40B4-BE49-F238E27FC236}">
                    <a16:creationId xmlns:a16="http://schemas.microsoft.com/office/drawing/2014/main" id="{F1661240-588D-3404-38FF-2BFD96AD62EB}"/>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24" name="Google Shape;11101;p15">
                <a:extLst>
                  <a:ext uri="{FF2B5EF4-FFF2-40B4-BE49-F238E27FC236}">
                    <a16:creationId xmlns:a16="http://schemas.microsoft.com/office/drawing/2014/main" id="{5A43AB31-7F96-4F9B-D0B2-14F88FD003FC}"/>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25" name="Google Shape;11102;p15">
                <a:extLst>
                  <a:ext uri="{FF2B5EF4-FFF2-40B4-BE49-F238E27FC236}">
                    <a16:creationId xmlns:a16="http://schemas.microsoft.com/office/drawing/2014/main" id="{1B468D93-93CC-6177-A8FE-DAFD67CD62EA}"/>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26" name="Google Shape;11103;p15">
                <a:extLst>
                  <a:ext uri="{FF2B5EF4-FFF2-40B4-BE49-F238E27FC236}">
                    <a16:creationId xmlns:a16="http://schemas.microsoft.com/office/drawing/2014/main" id="{B6EABB22-E790-0116-2B93-C1A24FC14D5C}"/>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27" name="Google Shape;11104;p15">
                <a:extLst>
                  <a:ext uri="{FF2B5EF4-FFF2-40B4-BE49-F238E27FC236}">
                    <a16:creationId xmlns:a16="http://schemas.microsoft.com/office/drawing/2014/main" id="{A4D12907-29EF-E146-1D35-6A05256C23E2}"/>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28" name="Google Shape;11105;p15">
                <a:extLst>
                  <a:ext uri="{FF2B5EF4-FFF2-40B4-BE49-F238E27FC236}">
                    <a16:creationId xmlns:a16="http://schemas.microsoft.com/office/drawing/2014/main" id="{D1894579-0F34-C561-B588-7C482F34F6AC}"/>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29" name="Google Shape;11106;p15">
                <a:extLst>
                  <a:ext uri="{FF2B5EF4-FFF2-40B4-BE49-F238E27FC236}">
                    <a16:creationId xmlns:a16="http://schemas.microsoft.com/office/drawing/2014/main" id="{74228AE3-6FE7-85EA-C5C1-9848F6AC73E8}"/>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30" name="Google Shape;11107;p15">
                <a:extLst>
                  <a:ext uri="{FF2B5EF4-FFF2-40B4-BE49-F238E27FC236}">
                    <a16:creationId xmlns:a16="http://schemas.microsoft.com/office/drawing/2014/main" id="{855D054A-4445-7C15-B2AF-C874B6AE73D6}"/>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31" name="Google Shape;11108;p15">
                <a:extLst>
                  <a:ext uri="{FF2B5EF4-FFF2-40B4-BE49-F238E27FC236}">
                    <a16:creationId xmlns:a16="http://schemas.microsoft.com/office/drawing/2014/main" id="{F99FF83E-73B7-C2FD-486E-4E759BF500D2}"/>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32" name="Google Shape;11109;p15">
                <a:extLst>
                  <a:ext uri="{FF2B5EF4-FFF2-40B4-BE49-F238E27FC236}">
                    <a16:creationId xmlns:a16="http://schemas.microsoft.com/office/drawing/2014/main" id="{DECC249B-9C5A-BDFA-5FAC-2632702B93CB}"/>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33" name="Google Shape;11110;p15">
                <a:extLst>
                  <a:ext uri="{FF2B5EF4-FFF2-40B4-BE49-F238E27FC236}">
                    <a16:creationId xmlns:a16="http://schemas.microsoft.com/office/drawing/2014/main" id="{943F827A-5751-212B-5B53-4F2A851C7747}"/>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34" name="Google Shape;11111;p15">
                <a:extLst>
                  <a:ext uri="{FF2B5EF4-FFF2-40B4-BE49-F238E27FC236}">
                    <a16:creationId xmlns:a16="http://schemas.microsoft.com/office/drawing/2014/main" id="{3CBE3472-FB71-5153-39E5-653DF34C9819}"/>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35" name="Google Shape;11112;p15">
                <a:extLst>
                  <a:ext uri="{FF2B5EF4-FFF2-40B4-BE49-F238E27FC236}">
                    <a16:creationId xmlns:a16="http://schemas.microsoft.com/office/drawing/2014/main" id="{90F51519-3196-C887-4268-658A2DF3CA49}"/>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36" name="Google Shape;11113;p15">
                <a:extLst>
                  <a:ext uri="{FF2B5EF4-FFF2-40B4-BE49-F238E27FC236}">
                    <a16:creationId xmlns:a16="http://schemas.microsoft.com/office/drawing/2014/main" id="{442178DA-4BA6-3DB3-0608-FED8D37CA1AE}"/>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37" name="Google Shape;11114;p15">
                <a:extLst>
                  <a:ext uri="{FF2B5EF4-FFF2-40B4-BE49-F238E27FC236}">
                    <a16:creationId xmlns:a16="http://schemas.microsoft.com/office/drawing/2014/main" id="{8F0F8B2B-25A3-DD3B-6086-9247FB33A1A6}"/>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38" name="Google Shape;11115;p15">
                <a:extLst>
                  <a:ext uri="{FF2B5EF4-FFF2-40B4-BE49-F238E27FC236}">
                    <a16:creationId xmlns:a16="http://schemas.microsoft.com/office/drawing/2014/main" id="{C0223133-40B0-220C-D25E-0FB6FECEFFB4}"/>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39" name="Google Shape;11116;p15">
                <a:extLst>
                  <a:ext uri="{FF2B5EF4-FFF2-40B4-BE49-F238E27FC236}">
                    <a16:creationId xmlns:a16="http://schemas.microsoft.com/office/drawing/2014/main" id="{5EFFE728-3AF1-73B7-D093-F3B572572323}"/>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40" name="Google Shape;11117;p15">
                <a:extLst>
                  <a:ext uri="{FF2B5EF4-FFF2-40B4-BE49-F238E27FC236}">
                    <a16:creationId xmlns:a16="http://schemas.microsoft.com/office/drawing/2014/main" id="{4C1A890C-213B-901B-E464-A6781CCEB588}"/>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41" name="Google Shape;11118;p15">
                <a:extLst>
                  <a:ext uri="{FF2B5EF4-FFF2-40B4-BE49-F238E27FC236}">
                    <a16:creationId xmlns:a16="http://schemas.microsoft.com/office/drawing/2014/main" id="{24F5F748-54E1-3DB1-71AC-30A468CE6B80}"/>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42" name="Google Shape;11119;p15">
                <a:extLst>
                  <a:ext uri="{FF2B5EF4-FFF2-40B4-BE49-F238E27FC236}">
                    <a16:creationId xmlns:a16="http://schemas.microsoft.com/office/drawing/2014/main" id="{E8D2E8FD-61DC-F7B3-FD61-FEEB19C2E84E}"/>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43" name="Google Shape;11120;p15">
                <a:extLst>
                  <a:ext uri="{FF2B5EF4-FFF2-40B4-BE49-F238E27FC236}">
                    <a16:creationId xmlns:a16="http://schemas.microsoft.com/office/drawing/2014/main" id="{17EF6CD4-5003-3FF3-57B3-DBF18505DDA9}"/>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44" name="Google Shape;11121;p15">
                <a:extLst>
                  <a:ext uri="{FF2B5EF4-FFF2-40B4-BE49-F238E27FC236}">
                    <a16:creationId xmlns:a16="http://schemas.microsoft.com/office/drawing/2014/main" id="{C59FC1E4-6375-F89E-53E3-687882C9B12F}"/>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45" name="Google Shape;11122;p15">
                <a:extLst>
                  <a:ext uri="{FF2B5EF4-FFF2-40B4-BE49-F238E27FC236}">
                    <a16:creationId xmlns:a16="http://schemas.microsoft.com/office/drawing/2014/main" id="{31EC4B4B-BAB4-A965-CDA0-36F44E148141}"/>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46" name="Google Shape;11123;p15">
                <a:extLst>
                  <a:ext uri="{FF2B5EF4-FFF2-40B4-BE49-F238E27FC236}">
                    <a16:creationId xmlns:a16="http://schemas.microsoft.com/office/drawing/2014/main" id="{BFAE47CF-332F-88D6-E98C-E9AC4CC3AE75}"/>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47" name="Google Shape;11124;p15">
                <a:extLst>
                  <a:ext uri="{FF2B5EF4-FFF2-40B4-BE49-F238E27FC236}">
                    <a16:creationId xmlns:a16="http://schemas.microsoft.com/office/drawing/2014/main" id="{64444515-4135-A977-0EA0-8D8B54412C0D}"/>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48" name="Google Shape;11125;p15">
                <a:extLst>
                  <a:ext uri="{FF2B5EF4-FFF2-40B4-BE49-F238E27FC236}">
                    <a16:creationId xmlns:a16="http://schemas.microsoft.com/office/drawing/2014/main" id="{B2007118-DB79-A63E-E948-7184FAEC99D4}"/>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49" name="Google Shape;11126;p15">
                <a:extLst>
                  <a:ext uri="{FF2B5EF4-FFF2-40B4-BE49-F238E27FC236}">
                    <a16:creationId xmlns:a16="http://schemas.microsoft.com/office/drawing/2014/main" id="{A92C0ED0-8878-2561-43CB-20821EAD81EF}"/>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50" name="Google Shape;11127;p15">
                <a:extLst>
                  <a:ext uri="{FF2B5EF4-FFF2-40B4-BE49-F238E27FC236}">
                    <a16:creationId xmlns:a16="http://schemas.microsoft.com/office/drawing/2014/main" id="{FF55FBD0-5B4B-CA3C-63A8-FD1F17BEE6A0}"/>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51" name="Google Shape;11128;p15">
                <a:extLst>
                  <a:ext uri="{FF2B5EF4-FFF2-40B4-BE49-F238E27FC236}">
                    <a16:creationId xmlns:a16="http://schemas.microsoft.com/office/drawing/2014/main" id="{471E1341-F7F1-2265-DD39-7050818CAED9}"/>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52" name="Google Shape;11129;p15">
                <a:extLst>
                  <a:ext uri="{FF2B5EF4-FFF2-40B4-BE49-F238E27FC236}">
                    <a16:creationId xmlns:a16="http://schemas.microsoft.com/office/drawing/2014/main" id="{B6BA624D-DB57-840C-7A77-29E2B3B1C1C8}"/>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53" name="Google Shape;11130;p15">
                <a:extLst>
                  <a:ext uri="{FF2B5EF4-FFF2-40B4-BE49-F238E27FC236}">
                    <a16:creationId xmlns:a16="http://schemas.microsoft.com/office/drawing/2014/main" id="{58179B00-B582-BF76-623D-897B03923081}"/>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54" name="Google Shape;11131;p15">
                <a:extLst>
                  <a:ext uri="{FF2B5EF4-FFF2-40B4-BE49-F238E27FC236}">
                    <a16:creationId xmlns:a16="http://schemas.microsoft.com/office/drawing/2014/main" id="{D26F623C-3E44-8895-7E06-458CB971FD37}"/>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55" name="Google Shape;11132;p15">
                <a:extLst>
                  <a:ext uri="{FF2B5EF4-FFF2-40B4-BE49-F238E27FC236}">
                    <a16:creationId xmlns:a16="http://schemas.microsoft.com/office/drawing/2014/main" id="{46F3642E-81A2-B8F0-A1D3-6724DB5F69ED}"/>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56" name="Google Shape;11133;p15">
                <a:extLst>
                  <a:ext uri="{FF2B5EF4-FFF2-40B4-BE49-F238E27FC236}">
                    <a16:creationId xmlns:a16="http://schemas.microsoft.com/office/drawing/2014/main" id="{8D2055F5-AE4B-04FD-5700-8F7FB9D7F2BD}"/>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57" name="Google Shape;11134;p15">
                <a:extLst>
                  <a:ext uri="{FF2B5EF4-FFF2-40B4-BE49-F238E27FC236}">
                    <a16:creationId xmlns:a16="http://schemas.microsoft.com/office/drawing/2014/main" id="{41E07BF9-9B42-9979-760B-2E1D03D0D17E}"/>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58" name="Google Shape;11135;p15">
                <a:extLst>
                  <a:ext uri="{FF2B5EF4-FFF2-40B4-BE49-F238E27FC236}">
                    <a16:creationId xmlns:a16="http://schemas.microsoft.com/office/drawing/2014/main" id="{E8505426-BA25-2B05-6CD2-D5CB296A4CBA}"/>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59" name="Google Shape;11136;p15">
                <a:extLst>
                  <a:ext uri="{FF2B5EF4-FFF2-40B4-BE49-F238E27FC236}">
                    <a16:creationId xmlns:a16="http://schemas.microsoft.com/office/drawing/2014/main" id="{CB87C2BF-2543-3C38-841A-EAFD71B87229}"/>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60" name="Google Shape;11137;p15">
                <a:extLst>
                  <a:ext uri="{FF2B5EF4-FFF2-40B4-BE49-F238E27FC236}">
                    <a16:creationId xmlns:a16="http://schemas.microsoft.com/office/drawing/2014/main" id="{3EE8643E-89DA-2615-0252-1535603D1E1C}"/>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61" name="Google Shape;11138;p15">
                <a:extLst>
                  <a:ext uri="{FF2B5EF4-FFF2-40B4-BE49-F238E27FC236}">
                    <a16:creationId xmlns:a16="http://schemas.microsoft.com/office/drawing/2014/main" id="{520AF745-858F-98E1-F6CE-70B0EEE4500D}"/>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62" name="Google Shape;11139;p15">
                <a:extLst>
                  <a:ext uri="{FF2B5EF4-FFF2-40B4-BE49-F238E27FC236}">
                    <a16:creationId xmlns:a16="http://schemas.microsoft.com/office/drawing/2014/main" id="{9ADCC1D7-5514-2B12-0BA3-ADB26D41F77E}"/>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63" name="Google Shape;11140;p15">
                <a:extLst>
                  <a:ext uri="{FF2B5EF4-FFF2-40B4-BE49-F238E27FC236}">
                    <a16:creationId xmlns:a16="http://schemas.microsoft.com/office/drawing/2014/main" id="{69928194-F8AC-48BB-C46B-DD31F818E0D2}"/>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64" name="Google Shape;11141;p15">
                <a:extLst>
                  <a:ext uri="{FF2B5EF4-FFF2-40B4-BE49-F238E27FC236}">
                    <a16:creationId xmlns:a16="http://schemas.microsoft.com/office/drawing/2014/main" id="{A8B690E0-5CD0-934E-5934-73AF1437D38D}"/>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65" name="Google Shape;11142;p15">
                <a:extLst>
                  <a:ext uri="{FF2B5EF4-FFF2-40B4-BE49-F238E27FC236}">
                    <a16:creationId xmlns:a16="http://schemas.microsoft.com/office/drawing/2014/main" id="{F76AB712-7177-A3C7-7F3B-69B6E811DC61}"/>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66" name="Google Shape;11143;p15">
                <a:extLst>
                  <a:ext uri="{FF2B5EF4-FFF2-40B4-BE49-F238E27FC236}">
                    <a16:creationId xmlns:a16="http://schemas.microsoft.com/office/drawing/2014/main" id="{E1D7A84F-8DA3-22C3-1627-DF3001CAFDFC}"/>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67" name="Google Shape;11144;p15">
                <a:extLst>
                  <a:ext uri="{FF2B5EF4-FFF2-40B4-BE49-F238E27FC236}">
                    <a16:creationId xmlns:a16="http://schemas.microsoft.com/office/drawing/2014/main" id="{859544FB-9DB4-E0A5-2071-BD09D90060C3}"/>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68" name="Google Shape;11145;p15">
                <a:extLst>
                  <a:ext uri="{FF2B5EF4-FFF2-40B4-BE49-F238E27FC236}">
                    <a16:creationId xmlns:a16="http://schemas.microsoft.com/office/drawing/2014/main" id="{D9D4FD55-CDDF-9F37-6356-254DE57937CD}"/>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69" name="Google Shape;11146;p15">
                <a:extLst>
                  <a:ext uri="{FF2B5EF4-FFF2-40B4-BE49-F238E27FC236}">
                    <a16:creationId xmlns:a16="http://schemas.microsoft.com/office/drawing/2014/main" id="{0907BDE8-28F7-689B-99B5-735E14657D95}"/>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70" name="Google Shape;11147;p15">
                <a:extLst>
                  <a:ext uri="{FF2B5EF4-FFF2-40B4-BE49-F238E27FC236}">
                    <a16:creationId xmlns:a16="http://schemas.microsoft.com/office/drawing/2014/main" id="{453B8E4D-1EC6-9DD4-150E-CA0D7DC7633E}"/>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71" name="Google Shape;11148;p15">
                <a:extLst>
                  <a:ext uri="{FF2B5EF4-FFF2-40B4-BE49-F238E27FC236}">
                    <a16:creationId xmlns:a16="http://schemas.microsoft.com/office/drawing/2014/main" id="{60594B86-654D-FA8F-F79E-693742B1B6E7}"/>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21" name="Google Shape;11149;p15">
              <a:extLst>
                <a:ext uri="{FF2B5EF4-FFF2-40B4-BE49-F238E27FC236}">
                  <a16:creationId xmlns:a16="http://schemas.microsoft.com/office/drawing/2014/main" id="{E451111D-E9CB-7AEE-379F-588D3136052D}"/>
                </a:ext>
              </a:extLst>
            </p:cNvPr>
            <p:cNvGrpSpPr/>
            <p:nvPr/>
          </p:nvGrpSpPr>
          <p:grpSpPr>
            <a:xfrm>
              <a:off x="109200" y="1855406"/>
              <a:ext cx="8925600" cy="33000"/>
              <a:chOff x="76200" y="76206"/>
              <a:chExt cx="8925600" cy="33000"/>
            </a:xfrm>
            <a:grpFill/>
          </p:grpSpPr>
          <p:sp>
            <p:nvSpPr>
              <p:cNvPr id="1628" name="Google Shape;11150;p15">
                <a:extLst>
                  <a:ext uri="{FF2B5EF4-FFF2-40B4-BE49-F238E27FC236}">
                    <a16:creationId xmlns:a16="http://schemas.microsoft.com/office/drawing/2014/main" id="{C6784009-B1B1-21E6-325B-BDF29A3B9BA5}"/>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29" name="Google Shape;11151;p15">
                <a:extLst>
                  <a:ext uri="{FF2B5EF4-FFF2-40B4-BE49-F238E27FC236}">
                    <a16:creationId xmlns:a16="http://schemas.microsoft.com/office/drawing/2014/main" id="{F09990A0-1D81-3339-1202-04ACF686F274}"/>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30" name="Google Shape;11152;p15">
                <a:extLst>
                  <a:ext uri="{FF2B5EF4-FFF2-40B4-BE49-F238E27FC236}">
                    <a16:creationId xmlns:a16="http://schemas.microsoft.com/office/drawing/2014/main" id="{D6178BC9-5938-4C54-30E8-4A292372FB65}"/>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31" name="Google Shape;11153;p15">
                <a:extLst>
                  <a:ext uri="{FF2B5EF4-FFF2-40B4-BE49-F238E27FC236}">
                    <a16:creationId xmlns:a16="http://schemas.microsoft.com/office/drawing/2014/main" id="{6319C888-34ED-B56E-E0A5-CF16A2500FD6}"/>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32" name="Google Shape;11154;p15">
                <a:extLst>
                  <a:ext uri="{FF2B5EF4-FFF2-40B4-BE49-F238E27FC236}">
                    <a16:creationId xmlns:a16="http://schemas.microsoft.com/office/drawing/2014/main" id="{973E293A-652B-273A-B248-D5D451B459CC}"/>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33" name="Google Shape;11155;p15">
                <a:extLst>
                  <a:ext uri="{FF2B5EF4-FFF2-40B4-BE49-F238E27FC236}">
                    <a16:creationId xmlns:a16="http://schemas.microsoft.com/office/drawing/2014/main" id="{F28D4914-033C-A8B1-CA81-638863758E5B}"/>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34" name="Google Shape;11156;p15">
                <a:extLst>
                  <a:ext uri="{FF2B5EF4-FFF2-40B4-BE49-F238E27FC236}">
                    <a16:creationId xmlns:a16="http://schemas.microsoft.com/office/drawing/2014/main" id="{AD9171E6-C91E-D11E-E0F4-9AAED9D0FF3A}"/>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35" name="Google Shape;11157;p15">
                <a:extLst>
                  <a:ext uri="{FF2B5EF4-FFF2-40B4-BE49-F238E27FC236}">
                    <a16:creationId xmlns:a16="http://schemas.microsoft.com/office/drawing/2014/main" id="{64BA4347-6E62-8A09-C2AC-CA313EEE29F0}"/>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36" name="Google Shape;11158;p15">
                <a:extLst>
                  <a:ext uri="{FF2B5EF4-FFF2-40B4-BE49-F238E27FC236}">
                    <a16:creationId xmlns:a16="http://schemas.microsoft.com/office/drawing/2014/main" id="{52AF7FDD-B1C6-BC13-17E1-45B0E3D755AE}"/>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37" name="Google Shape;11159;p15">
                <a:extLst>
                  <a:ext uri="{FF2B5EF4-FFF2-40B4-BE49-F238E27FC236}">
                    <a16:creationId xmlns:a16="http://schemas.microsoft.com/office/drawing/2014/main" id="{8BAA3570-BCEE-102E-D07C-B37239BFC8DC}"/>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38" name="Google Shape;11160;p15">
                <a:extLst>
                  <a:ext uri="{FF2B5EF4-FFF2-40B4-BE49-F238E27FC236}">
                    <a16:creationId xmlns:a16="http://schemas.microsoft.com/office/drawing/2014/main" id="{4FAD4A2C-2788-96A7-1E6E-B9EC7BE1B938}"/>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39" name="Google Shape;11161;p15">
                <a:extLst>
                  <a:ext uri="{FF2B5EF4-FFF2-40B4-BE49-F238E27FC236}">
                    <a16:creationId xmlns:a16="http://schemas.microsoft.com/office/drawing/2014/main" id="{C3898CC2-D91C-21B8-F302-ECBCA72CCCEB}"/>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40" name="Google Shape;11162;p15">
                <a:extLst>
                  <a:ext uri="{FF2B5EF4-FFF2-40B4-BE49-F238E27FC236}">
                    <a16:creationId xmlns:a16="http://schemas.microsoft.com/office/drawing/2014/main" id="{D3F9B493-03E4-C5CB-C6CE-2E32CAF4D892}"/>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41" name="Google Shape;11163;p15">
                <a:extLst>
                  <a:ext uri="{FF2B5EF4-FFF2-40B4-BE49-F238E27FC236}">
                    <a16:creationId xmlns:a16="http://schemas.microsoft.com/office/drawing/2014/main" id="{3A8CFB63-C00C-4122-3E21-1BDB830CA50C}"/>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42" name="Google Shape;11164;p15">
                <a:extLst>
                  <a:ext uri="{FF2B5EF4-FFF2-40B4-BE49-F238E27FC236}">
                    <a16:creationId xmlns:a16="http://schemas.microsoft.com/office/drawing/2014/main" id="{48E80F5F-F2FE-7DCA-D377-5A2B3A86F83C}"/>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43" name="Google Shape;11165;p15">
                <a:extLst>
                  <a:ext uri="{FF2B5EF4-FFF2-40B4-BE49-F238E27FC236}">
                    <a16:creationId xmlns:a16="http://schemas.microsoft.com/office/drawing/2014/main" id="{76642C2E-7F0B-C38D-CB2D-98C7DCB9FE21}"/>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44" name="Google Shape;11166;p15">
                <a:extLst>
                  <a:ext uri="{FF2B5EF4-FFF2-40B4-BE49-F238E27FC236}">
                    <a16:creationId xmlns:a16="http://schemas.microsoft.com/office/drawing/2014/main" id="{9D391F39-EF07-4979-AA49-2ADC82E7C41E}"/>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45" name="Google Shape;11167;p15">
                <a:extLst>
                  <a:ext uri="{FF2B5EF4-FFF2-40B4-BE49-F238E27FC236}">
                    <a16:creationId xmlns:a16="http://schemas.microsoft.com/office/drawing/2014/main" id="{189BDC0A-43E6-F9CA-87FC-D8F80F2EBECF}"/>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46" name="Google Shape;11168;p15">
                <a:extLst>
                  <a:ext uri="{FF2B5EF4-FFF2-40B4-BE49-F238E27FC236}">
                    <a16:creationId xmlns:a16="http://schemas.microsoft.com/office/drawing/2014/main" id="{02934E40-7353-96DF-E34D-413421BC30CA}"/>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47" name="Google Shape;11169;p15">
                <a:extLst>
                  <a:ext uri="{FF2B5EF4-FFF2-40B4-BE49-F238E27FC236}">
                    <a16:creationId xmlns:a16="http://schemas.microsoft.com/office/drawing/2014/main" id="{CF011FBD-F3EC-B467-F159-0FC9833E5D42}"/>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48" name="Google Shape;11170;p15">
                <a:extLst>
                  <a:ext uri="{FF2B5EF4-FFF2-40B4-BE49-F238E27FC236}">
                    <a16:creationId xmlns:a16="http://schemas.microsoft.com/office/drawing/2014/main" id="{B4D2F5FC-9F45-0943-8EE9-B79FA1DBE04D}"/>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49" name="Google Shape;11171;p15">
                <a:extLst>
                  <a:ext uri="{FF2B5EF4-FFF2-40B4-BE49-F238E27FC236}">
                    <a16:creationId xmlns:a16="http://schemas.microsoft.com/office/drawing/2014/main" id="{B8C4450B-BB64-4CF4-B5CC-38159C8CBD8B}"/>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50" name="Google Shape;11172;p15">
                <a:extLst>
                  <a:ext uri="{FF2B5EF4-FFF2-40B4-BE49-F238E27FC236}">
                    <a16:creationId xmlns:a16="http://schemas.microsoft.com/office/drawing/2014/main" id="{2EF34CF2-F365-19DF-7C72-466956BF4480}"/>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51" name="Google Shape;11173;p15">
                <a:extLst>
                  <a:ext uri="{FF2B5EF4-FFF2-40B4-BE49-F238E27FC236}">
                    <a16:creationId xmlns:a16="http://schemas.microsoft.com/office/drawing/2014/main" id="{E4ACE199-7AE0-8660-1A91-231AD50BD00A}"/>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52" name="Google Shape;11174;p15">
                <a:extLst>
                  <a:ext uri="{FF2B5EF4-FFF2-40B4-BE49-F238E27FC236}">
                    <a16:creationId xmlns:a16="http://schemas.microsoft.com/office/drawing/2014/main" id="{494F428C-FEA1-1D79-7AD2-C185B79B3258}"/>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53" name="Google Shape;11175;p15">
                <a:extLst>
                  <a:ext uri="{FF2B5EF4-FFF2-40B4-BE49-F238E27FC236}">
                    <a16:creationId xmlns:a16="http://schemas.microsoft.com/office/drawing/2014/main" id="{ABC22E34-2070-8D56-1CC9-7E6079E0C757}"/>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54" name="Google Shape;11176;p15">
                <a:extLst>
                  <a:ext uri="{FF2B5EF4-FFF2-40B4-BE49-F238E27FC236}">
                    <a16:creationId xmlns:a16="http://schemas.microsoft.com/office/drawing/2014/main" id="{3EF69E8E-EEBD-0D79-A032-EA0978987B55}"/>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55" name="Google Shape;11177;p15">
                <a:extLst>
                  <a:ext uri="{FF2B5EF4-FFF2-40B4-BE49-F238E27FC236}">
                    <a16:creationId xmlns:a16="http://schemas.microsoft.com/office/drawing/2014/main" id="{19FDC828-E606-5BE2-7DE6-2FE3C343E448}"/>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56" name="Google Shape;11178;p15">
                <a:extLst>
                  <a:ext uri="{FF2B5EF4-FFF2-40B4-BE49-F238E27FC236}">
                    <a16:creationId xmlns:a16="http://schemas.microsoft.com/office/drawing/2014/main" id="{CEB5B58E-71F2-2B19-FF89-3876838BF18D}"/>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57" name="Google Shape;11179;p15">
                <a:extLst>
                  <a:ext uri="{FF2B5EF4-FFF2-40B4-BE49-F238E27FC236}">
                    <a16:creationId xmlns:a16="http://schemas.microsoft.com/office/drawing/2014/main" id="{3EBAA65E-C42B-2D47-6865-E555A5260841}"/>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58" name="Google Shape;11180;p15">
                <a:extLst>
                  <a:ext uri="{FF2B5EF4-FFF2-40B4-BE49-F238E27FC236}">
                    <a16:creationId xmlns:a16="http://schemas.microsoft.com/office/drawing/2014/main" id="{8FE8A100-AD28-C027-2585-1824DB72F716}"/>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59" name="Google Shape;11181;p15">
                <a:extLst>
                  <a:ext uri="{FF2B5EF4-FFF2-40B4-BE49-F238E27FC236}">
                    <a16:creationId xmlns:a16="http://schemas.microsoft.com/office/drawing/2014/main" id="{BCDDA904-17BE-3B1B-1841-23D1508CFFA9}"/>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60" name="Google Shape;11182;p15">
                <a:extLst>
                  <a:ext uri="{FF2B5EF4-FFF2-40B4-BE49-F238E27FC236}">
                    <a16:creationId xmlns:a16="http://schemas.microsoft.com/office/drawing/2014/main" id="{DE16232D-68FA-02BE-2C86-CF77B0BC7A0D}"/>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61" name="Google Shape;11183;p15">
                <a:extLst>
                  <a:ext uri="{FF2B5EF4-FFF2-40B4-BE49-F238E27FC236}">
                    <a16:creationId xmlns:a16="http://schemas.microsoft.com/office/drawing/2014/main" id="{32B4E428-009F-74F5-DD4F-69434AE50099}"/>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62" name="Google Shape;11184;p15">
                <a:extLst>
                  <a:ext uri="{FF2B5EF4-FFF2-40B4-BE49-F238E27FC236}">
                    <a16:creationId xmlns:a16="http://schemas.microsoft.com/office/drawing/2014/main" id="{3C1AA4F9-216B-F9EE-3CD7-6094CA3C0759}"/>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63" name="Google Shape;11185;p15">
                <a:extLst>
                  <a:ext uri="{FF2B5EF4-FFF2-40B4-BE49-F238E27FC236}">
                    <a16:creationId xmlns:a16="http://schemas.microsoft.com/office/drawing/2014/main" id="{23469CF2-706A-6E28-31CB-1B5B78336246}"/>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64" name="Google Shape;11186;p15">
                <a:extLst>
                  <a:ext uri="{FF2B5EF4-FFF2-40B4-BE49-F238E27FC236}">
                    <a16:creationId xmlns:a16="http://schemas.microsoft.com/office/drawing/2014/main" id="{9CB5A5DB-DD5F-75EB-B6BC-1C8DC0DC2264}"/>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65" name="Google Shape;11187;p15">
                <a:extLst>
                  <a:ext uri="{FF2B5EF4-FFF2-40B4-BE49-F238E27FC236}">
                    <a16:creationId xmlns:a16="http://schemas.microsoft.com/office/drawing/2014/main" id="{AEFEF535-5525-D9B6-28B7-67AC6204C862}"/>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66" name="Google Shape;11188;p15">
                <a:extLst>
                  <a:ext uri="{FF2B5EF4-FFF2-40B4-BE49-F238E27FC236}">
                    <a16:creationId xmlns:a16="http://schemas.microsoft.com/office/drawing/2014/main" id="{4A8B6F6E-4898-ABBB-FAC2-5E6D0702E4FC}"/>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67" name="Google Shape;11189;p15">
                <a:extLst>
                  <a:ext uri="{FF2B5EF4-FFF2-40B4-BE49-F238E27FC236}">
                    <a16:creationId xmlns:a16="http://schemas.microsoft.com/office/drawing/2014/main" id="{93A39BC4-E0AD-05D5-A111-E14170E46218}"/>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68" name="Google Shape;11190;p15">
                <a:extLst>
                  <a:ext uri="{FF2B5EF4-FFF2-40B4-BE49-F238E27FC236}">
                    <a16:creationId xmlns:a16="http://schemas.microsoft.com/office/drawing/2014/main" id="{2415783E-2C03-33ED-7FD9-706C1EB385AA}"/>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69" name="Google Shape;11191;p15">
                <a:extLst>
                  <a:ext uri="{FF2B5EF4-FFF2-40B4-BE49-F238E27FC236}">
                    <a16:creationId xmlns:a16="http://schemas.microsoft.com/office/drawing/2014/main" id="{AAD4306C-BCAD-B57C-31C4-696AEA471AC0}"/>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70" name="Google Shape;11192;p15">
                <a:extLst>
                  <a:ext uri="{FF2B5EF4-FFF2-40B4-BE49-F238E27FC236}">
                    <a16:creationId xmlns:a16="http://schemas.microsoft.com/office/drawing/2014/main" id="{00B509FC-959B-8015-D816-9BA86AD0342D}"/>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71" name="Google Shape;11193;p15">
                <a:extLst>
                  <a:ext uri="{FF2B5EF4-FFF2-40B4-BE49-F238E27FC236}">
                    <a16:creationId xmlns:a16="http://schemas.microsoft.com/office/drawing/2014/main" id="{29391064-F7FC-454A-47A1-F22F78A044FE}"/>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72" name="Google Shape;11194;p15">
                <a:extLst>
                  <a:ext uri="{FF2B5EF4-FFF2-40B4-BE49-F238E27FC236}">
                    <a16:creationId xmlns:a16="http://schemas.microsoft.com/office/drawing/2014/main" id="{C77DCE30-3EC0-8280-2443-011C03487C8E}"/>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73" name="Google Shape;11195;p15">
                <a:extLst>
                  <a:ext uri="{FF2B5EF4-FFF2-40B4-BE49-F238E27FC236}">
                    <a16:creationId xmlns:a16="http://schemas.microsoft.com/office/drawing/2014/main" id="{03442D3B-6081-5BAA-3322-BCDC614D8255}"/>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74" name="Google Shape;11196;p15">
                <a:extLst>
                  <a:ext uri="{FF2B5EF4-FFF2-40B4-BE49-F238E27FC236}">
                    <a16:creationId xmlns:a16="http://schemas.microsoft.com/office/drawing/2014/main" id="{AA8B3E10-945D-34AA-7489-06ECE3D516CA}"/>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75" name="Google Shape;11197;p15">
                <a:extLst>
                  <a:ext uri="{FF2B5EF4-FFF2-40B4-BE49-F238E27FC236}">
                    <a16:creationId xmlns:a16="http://schemas.microsoft.com/office/drawing/2014/main" id="{81BA1DAC-3C82-04A3-D304-CF6589AB05C7}"/>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76" name="Google Shape;11198;p15">
                <a:extLst>
                  <a:ext uri="{FF2B5EF4-FFF2-40B4-BE49-F238E27FC236}">
                    <a16:creationId xmlns:a16="http://schemas.microsoft.com/office/drawing/2014/main" id="{08A81A9D-2784-A2BB-9B75-BAFFC744E6B8}"/>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77" name="Google Shape;11199;p15">
                <a:extLst>
                  <a:ext uri="{FF2B5EF4-FFF2-40B4-BE49-F238E27FC236}">
                    <a16:creationId xmlns:a16="http://schemas.microsoft.com/office/drawing/2014/main" id="{1D882EEB-C084-CEFE-5EDC-F147A7EF9F27}"/>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78" name="Google Shape;11200;p15">
                <a:extLst>
                  <a:ext uri="{FF2B5EF4-FFF2-40B4-BE49-F238E27FC236}">
                    <a16:creationId xmlns:a16="http://schemas.microsoft.com/office/drawing/2014/main" id="{13CF56C1-B4E3-706E-8273-9B7360C756BF}"/>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79" name="Google Shape;11201;p15">
                <a:extLst>
                  <a:ext uri="{FF2B5EF4-FFF2-40B4-BE49-F238E27FC236}">
                    <a16:creationId xmlns:a16="http://schemas.microsoft.com/office/drawing/2014/main" id="{DEDEF5BC-60D0-4E5D-97C7-B9206576CC19}"/>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80" name="Google Shape;11202;p15">
                <a:extLst>
                  <a:ext uri="{FF2B5EF4-FFF2-40B4-BE49-F238E27FC236}">
                    <a16:creationId xmlns:a16="http://schemas.microsoft.com/office/drawing/2014/main" id="{AC613D47-606E-FBD5-3632-A8E861911FEA}"/>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81" name="Google Shape;11203;p15">
                <a:extLst>
                  <a:ext uri="{FF2B5EF4-FFF2-40B4-BE49-F238E27FC236}">
                    <a16:creationId xmlns:a16="http://schemas.microsoft.com/office/drawing/2014/main" id="{8F42576B-0C53-64B3-4E6C-41237E00D99A}"/>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82" name="Google Shape;11204;p15">
                <a:extLst>
                  <a:ext uri="{FF2B5EF4-FFF2-40B4-BE49-F238E27FC236}">
                    <a16:creationId xmlns:a16="http://schemas.microsoft.com/office/drawing/2014/main" id="{B5F786B7-16F7-803D-AB4D-F673A2E301AB}"/>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83" name="Google Shape;11205;p15">
                <a:extLst>
                  <a:ext uri="{FF2B5EF4-FFF2-40B4-BE49-F238E27FC236}">
                    <a16:creationId xmlns:a16="http://schemas.microsoft.com/office/drawing/2014/main" id="{7FB6936C-1802-0D26-A9D8-46802B8BFD27}"/>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84" name="Google Shape;11206;p15">
                <a:extLst>
                  <a:ext uri="{FF2B5EF4-FFF2-40B4-BE49-F238E27FC236}">
                    <a16:creationId xmlns:a16="http://schemas.microsoft.com/office/drawing/2014/main" id="{5CDFE980-5078-7422-A64B-1F4C4019FF58}"/>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85" name="Google Shape;11207;p15">
                <a:extLst>
                  <a:ext uri="{FF2B5EF4-FFF2-40B4-BE49-F238E27FC236}">
                    <a16:creationId xmlns:a16="http://schemas.microsoft.com/office/drawing/2014/main" id="{B0783596-8D3E-D5EB-186B-250BB7ABED0E}"/>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86" name="Google Shape;11208;p15">
                <a:extLst>
                  <a:ext uri="{FF2B5EF4-FFF2-40B4-BE49-F238E27FC236}">
                    <a16:creationId xmlns:a16="http://schemas.microsoft.com/office/drawing/2014/main" id="{E3A79BC9-DFBA-239B-7ACE-BF0A866A111C}"/>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87" name="Google Shape;11209;p15">
                <a:extLst>
                  <a:ext uri="{FF2B5EF4-FFF2-40B4-BE49-F238E27FC236}">
                    <a16:creationId xmlns:a16="http://schemas.microsoft.com/office/drawing/2014/main" id="{EC9C6A1B-7B4E-92A2-79F4-3AB13F47EE96}"/>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88" name="Google Shape;11210;p15">
                <a:extLst>
                  <a:ext uri="{FF2B5EF4-FFF2-40B4-BE49-F238E27FC236}">
                    <a16:creationId xmlns:a16="http://schemas.microsoft.com/office/drawing/2014/main" id="{CC17B5ED-8006-6E4F-1370-4A4A37A836E0}"/>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89" name="Google Shape;11211;p15">
                <a:extLst>
                  <a:ext uri="{FF2B5EF4-FFF2-40B4-BE49-F238E27FC236}">
                    <a16:creationId xmlns:a16="http://schemas.microsoft.com/office/drawing/2014/main" id="{CE4CA710-6661-D075-B366-A7850C78E6A4}"/>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90" name="Google Shape;11212;p15">
                <a:extLst>
                  <a:ext uri="{FF2B5EF4-FFF2-40B4-BE49-F238E27FC236}">
                    <a16:creationId xmlns:a16="http://schemas.microsoft.com/office/drawing/2014/main" id="{EAB0EE21-3A0F-9332-8903-5A490C318C65}"/>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91" name="Google Shape;11213;p15">
                <a:extLst>
                  <a:ext uri="{FF2B5EF4-FFF2-40B4-BE49-F238E27FC236}">
                    <a16:creationId xmlns:a16="http://schemas.microsoft.com/office/drawing/2014/main" id="{BDEB9C0A-4C76-9C99-D52C-C707F6F222A3}"/>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92" name="Google Shape;11214;p15">
                <a:extLst>
                  <a:ext uri="{FF2B5EF4-FFF2-40B4-BE49-F238E27FC236}">
                    <a16:creationId xmlns:a16="http://schemas.microsoft.com/office/drawing/2014/main" id="{E97B1BCC-C9C4-95AD-8511-9BBA314EE3A1}"/>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93" name="Google Shape;11215;p15">
                <a:extLst>
                  <a:ext uri="{FF2B5EF4-FFF2-40B4-BE49-F238E27FC236}">
                    <a16:creationId xmlns:a16="http://schemas.microsoft.com/office/drawing/2014/main" id="{2F98A052-84CC-B95B-8048-2C447E2904EA}"/>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94" name="Google Shape;11216;p15">
                <a:extLst>
                  <a:ext uri="{FF2B5EF4-FFF2-40B4-BE49-F238E27FC236}">
                    <a16:creationId xmlns:a16="http://schemas.microsoft.com/office/drawing/2014/main" id="{22383415-3118-4D74-411F-18BA371B3C77}"/>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95" name="Google Shape;11217;p15">
                <a:extLst>
                  <a:ext uri="{FF2B5EF4-FFF2-40B4-BE49-F238E27FC236}">
                    <a16:creationId xmlns:a16="http://schemas.microsoft.com/office/drawing/2014/main" id="{DA67F7E7-7981-D8E7-1AE6-3D31A7AF24AB}"/>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96" name="Google Shape;11218;p15">
                <a:extLst>
                  <a:ext uri="{FF2B5EF4-FFF2-40B4-BE49-F238E27FC236}">
                    <a16:creationId xmlns:a16="http://schemas.microsoft.com/office/drawing/2014/main" id="{1F67C796-6243-C0D9-27B3-26662E6BDD5B}"/>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97" name="Google Shape;11219;p15">
                <a:extLst>
                  <a:ext uri="{FF2B5EF4-FFF2-40B4-BE49-F238E27FC236}">
                    <a16:creationId xmlns:a16="http://schemas.microsoft.com/office/drawing/2014/main" id="{A1F27863-8030-86D5-B21C-EA785512AFCD}"/>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98" name="Google Shape;11220;p15">
                <a:extLst>
                  <a:ext uri="{FF2B5EF4-FFF2-40B4-BE49-F238E27FC236}">
                    <a16:creationId xmlns:a16="http://schemas.microsoft.com/office/drawing/2014/main" id="{A3944A35-4CBC-83CD-8C34-3626C9D64032}"/>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99" name="Google Shape;11221;p15">
                <a:extLst>
                  <a:ext uri="{FF2B5EF4-FFF2-40B4-BE49-F238E27FC236}">
                    <a16:creationId xmlns:a16="http://schemas.microsoft.com/office/drawing/2014/main" id="{EADBDF04-D4A4-247F-A37F-093079D375B7}"/>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22" name="Google Shape;11222;p15">
              <a:extLst>
                <a:ext uri="{FF2B5EF4-FFF2-40B4-BE49-F238E27FC236}">
                  <a16:creationId xmlns:a16="http://schemas.microsoft.com/office/drawing/2014/main" id="{0CE1D5C7-883C-0E15-7C2E-C95ADF629775}"/>
                </a:ext>
              </a:extLst>
            </p:cNvPr>
            <p:cNvGrpSpPr/>
            <p:nvPr/>
          </p:nvGrpSpPr>
          <p:grpSpPr>
            <a:xfrm>
              <a:off x="109200" y="1966606"/>
              <a:ext cx="8925600" cy="33000"/>
              <a:chOff x="76200" y="76206"/>
              <a:chExt cx="8925600" cy="33000"/>
            </a:xfrm>
            <a:grpFill/>
          </p:grpSpPr>
          <p:sp>
            <p:nvSpPr>
              <p:cNvPr id="1556" name="Google Shape;11223;p15">
                <a:extLst>
                  <a:ext uri="{FF2B5EF4-FFF2-40B4-BE49-F238E27FC236}">
                    <a16:creationId xmlns:a16="http://schemas.microsoft.com/office/drawing/2014/main" id="{8DEFE509-770B-F7EC-A6EE-C275EE71784C}"/>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57" name="Google Shape;11224;p15">
                <a:extLst>
                  <a:ext uri="{FF2B5EF4-FFF2-40B4-BE49-F238E27FC236}">
                    <a16:creationId xmlns:a16="http://schemas.microsoft.com/office/drawing/2014/main" id="{90136C62-3B37-BEF3-419F-354DF9782340}"/>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58" name="Google Shape;11225;p15">
                <a:extLst>
                  <a:ext uri="{FF2B5EF4-FFF2-40B4-BE49-F238E27FC236}">
                    <a16:creationId xmlns:a16="http://schemas.microsoft.com/office/drawing/2014/main" id="{EF33DCEE-806C-D068-5F29-1D3F1DD5CD11}"/>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59" name="Google Shape;11226;p15">
                <a:extLst>
                  <a:ext uri="{FF2B5EF4-FFF2-40B4-BE49-F238E27FC236}">
                    <a16:creationId xmlns:a16="http://schemas.microsoft.com/office/drawing/2014/main" id="{4DD97636-DDD3-C8F7-9AEC-BBAE8F34F891}"/>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60" name="Google Shape;11227;p15">
                <a:extLst>
                  <a:ext uri="{FF2B5EF4-FFF2-40B4-BE49-F238E27FC236}">
                    <a16:creationId xmlns:a16="http://schemas.microsoft.com/office/drawing/2014/main" id="{A249BC1A-7D4D-E1BC-93C4-A647DDBAA63D}"/>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61" name="Google Shape;11228;p15">
                <a:extLst>
                  <a:ext uri="{FF2B5EF4-FFF2-40B4-BE49-F238E27FC236}">
                    <a16:creationId xmlns:a16="http://schemas.microsoft.com/office/drawing/2014/main" id="{3254C9E1-8482-2EE2-F41B-641BF856CC00}"/>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62" name="Google Shape;11229;p15">
                <a:extLst>
                  <a:ext uri="{FF2B5EF4-FFF2-40B4-BE49-F238E27FC236}">
                    <a16:creationId xmlns:a16="http://schemas.microsoft.com/office/drawing/2014/main" id="{D422BC1A-E951-144F-672F-06ACC68BD7C8}"/>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63" name="Google Shape;11230;p15">
                <a:extLst>
                  <a:ext uri="{FF2B5EF4-FFF2-40B4-BE49-F238E27FC236}">
                    <a16:creationId xmlns:a16="http://schemas.microsoft.com/office/drawing/2014/main" id="{C9FC4219-9F13-8717-AA20-AB806EEF090E}"/>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64" name="Google Shape;11231;p15">
                <a:extLst>
                  <a:ext uri="{FF2B5EF4-FFF2-40B4-BE49-F238E27FC236}">
                    <a16:creationId xmlns:a16="http://schemas.microsoft.com/office/drawing/2014/main" id="{FA9E3934-0EA9-E5EB-CB34-9E07EAB58440}"/>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65" name="Google Shape;11232;p15">
                <a:extLst>
                  <a:ext uri="{FF2B5EF4-FFF2-40B4-BE49-F238E27FC236}">
                    <a16:creationId xmlns:a16="http://schemas.microsoft.com/office/drawing/2014/main" id="{FE76122E-D0D9-B877-2D17-B89E3A0B87FF}"/>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66" name="Google Shape;11233;p15">
                <a:extLst>
                  <a:ext uri="{FF2B5EF4-FFF2-40B4-BE49-F238E27FC236}">
                    <a16:creationId xmlns:a16="http://schemas.microsoft.com/office/drawing/2014/main" id="{E0948DA1-50C4-819D-A0BE-339EF092CA9A}"/>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67" name="Google Shape;11234;p15">
                <a:extLst>
                  <a:ext uri="{FF2B5EF4-FFF2-40B4-BE49-F238E27FC236}">
                    <a16:creationId xmlns:a16="http://schemas.microsoft.com/office/drawing/2014/main" id="{9C54AC89-DD65-AA4F-EE7A-4CFDE29AD71C}"/>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68" name="Google Shape;11235;p15">
                <a:extLst>
                  <a:ext uri="{FF2B5EF4-FFF2-40B4-BE49-F238E27FC236}">
                    <a16:creationId xmlns:a16="http://schemas.microsoft.com/office/drawing/2014/main" id="{BE6F0C59-6461-0F51-970A-DF6978AF0707}"/>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69" name="Google Shape;11236;p15">
                <a:extLst>
                  <a:ext uri="{FF2B5EF4-FFF2-40B4-BE49-F238E27FC236}">
                    <a16:creationId xmlns:a16="http://schemas.microsoft.com/office/drawing/2014/main" id="{93CAC16D-4195-6708-BB9A-9ACBD54A1BDF}"/>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70" name="Google Shape;11237;p15">
                <a:extLst>
                  <a:ext uri="{FF2B5EF4-FFF2-40B4-BE49-F238E27FC236}">
                    <a16:creationId xmlns:a16="http://schemas.microsoft.com/office/drawing/2014/main" id="{3EC3C63D-731A-9013-4A92-824D318C8CC0}"/>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71" name="Google Shape;11238;p15">
                <a:extLst>
                  <a:ext uri="{FF2B5EF4-FFF2-40B4-BE49-F238E27FC236}">
                    <a16:creationId xmlns:a16="http://schemas.microsoft.com/office/drawing/2014/main" id="{62E19403-B5EE-123D-65DD-B1DCE7AFE453}"/>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72" name="Google Shape;11239;p15">
                <a:extLst>
                  <a:ext uri="{FF2B5EF4-FFF2-40B4-BE49-F238E27FC236}">
                    <a16:creationId xmlns:a16="http://schemas.microsoft.com/office/drawing/2014/main" id="{8FB96153-C70A-74D4-6F8F-30BE934948FD}"/>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73" name="Google Shape;11240;p15">
                <a:extLst>
                  <a:ext uri="{FF2B5EF4-FFF2-40B4-BE49-F238E27FC236}">
                    <a16:creationId xmlns:a16="http://schemas.microsoft.com/office/drawing/2014/main" id="{3DAD00A0-9C46-8546-0A18-3A4B456B3ECE}"/>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74" name="Google Shape;11241;p15">
                <a:extLst>
                  <a:ext uri="{FF2B5EF4-FFF2-40B4-BE49-F238E27FC236}">
                    <a16:creationId xmlns:a16="http://schemas.microsoft.com/office/drawing/2014/main" id="{2DC89AD1-A094-637B-FC41-58B67DB6A78B}"/>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75" name="Google Shape;11242;p15">
                <a:extLst>
                  <a:ext uri="{FF2B5EF4-FFF2-40B4-BE49-F238E27FC236}">
                    <a16:creationId xmlns:a16="http://schemas.microsoft.com/office/drawing/2014/main" id="{2B64C375-D80A-6FD3-9A53-15EE4F9E3FA3}"/>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76" name="Google Shape;11243;p15">
                <a:extLst>
                  <a:ext uri="{FF2B5EF4-FFF2-40B4-BE49-F238E27FC236}">
                    <a16:creationId xmlns:a16="http://schemas.microsoft.com/office/drawing/2014/main" id="{284FE941-6B57-F1D6-8A9D-7BC4A46BBD03}"/>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77" name="Google Shape;11244;p15">
                <a:extLst>
                  <a:ext uri="{FF2B5EF4-FFF2-40B4-BE49-F238E27FC236}">
                    <a16:creationId xmlns:a16="http://schemas.microsoft.com/office/drawing/2014/main" id="{08B75E88-CE58-EEF2-862C-58B993AEEBE3}"/>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78" name="Google Shape;11245;p15">
                <a:extLst>
                  <a:ext uri="{FF2B5EF4-FFF2-40B4-BE49-F238E27FC236}">
                    <a16:creationId xmlns:a16="http://schemas.microsoft.com/office/drawing/2014/main" id="{9A7BD823-9C85-FD39-B160-9827DCF406B7}"/>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79" name="Google Shape;11246;p15">
                <a:extLst>
                  <a:ext uri="{FF2B5EF4-FFF2-40B4-BE49-F238E27FC236}">
                    <a16:creationId xmlns:a16="http://schemas.microsoft.com/office/drawing/2014/main" id="{A16C8A4A-5B1E-303C-8CEE-3D5D23F56000}"/>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80" name="Google Shape;11247;p15">
                <a:extLst>
                  <a:ext uri="{FF2B5EF4-FFF2-40B4-BE49-F238E27FC236}">
                    <a16:creationId xmlns:a16="http://schemas.microsoft.com/office/drawing/2014/main" id="{DD902063-C2E1-5EE2-3BB7-634652E647C7}"/>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81" name="Google Shape;11248;p15">
                <a:extLst>
                  <a:ext uri="{FF2B5EF4-FFF2-40B4-BE49-F238E27FC236}">
                    <a16:creationId xmlns:a16="http://schemas.microsoft.com/office/drawing/2014/main" id="{ECD1DE56-604A-8B3D-2E21-4A865B47DFD8}"/>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82" name="Google Shape;11249;p15">
                <a:extLst>
                  <a:ext uri="{FF2B5EF4-FFF2-40B4-BE49-F238E27FC236}">
                    <a16:creationId xmlns:a16="http://schemas.microsoft.com/office/drawing/2014/main" id="{B5116B0A-CA3E-149D-D4B8-403DBF30AAD1}"/>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83" name="Google Shape;11250;p15">
                <a:extLst>
                  <a:ext uri="{FF2B5EF4-FFF2-40B4-BE49-F238E27FC236}">
                    <a16:creationId xmlns:a16="http://schemas.microsoft.com/office/drawing/2014/main" id="{B4BC8D44-CFFE-2741-2A24-390B0C9C4EC1}"/>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84" name="Google Shape;11251;p15">
                <a:extLst>
                  <a:ext uri="{FF2B5EF4-FFF2-40B4-BE49-F238E27FC236}">
                    <a16:creationId xmlns:a16="http://schemas.microsoft.com/office/drawing/2014/main" id="{5FC95411-DB01-D6BC-37E6-85DD372D099D}"/>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85" name="Google Shape;11252;p15">
                <a:extLst>
                  <a:ext uri="{FF2B5EF4-FFF2-40B4-BE49-F238E27FC236}">
                    <a16:creationId xmlns:a16="http://schemas.microsoft.com/office/drawing/2014/main" id="{0AC9BCA1-79D6-376F-82F3-C940A5351652}"/>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86" name="Google Shape;11253;p15">
                <a:extLst>
                  <a:ext uri="{FF2B5EF4-FFF2-40B4-BE49-F238E27FC236}">
                    <a16:creationId xmlns:a16="http://schemas.microsoft.com/office/drawing/2014/main" id="{D52A93ED-ABD4-A334-F231-F1C9F74CD0D9}"/>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87" name="Google Shape;11254;p15">
                <a:extLst>
                  <a:ext uri="{FF2B5EF4-FFF2-40B4-BE49-F238E27FC236}">
                    <a16:creationId xmlns:a16="http://schemas.microsoft.com/office/drawing/2014/main" id="{02A2D6B9-B4BA-87DB-5D07-2841B9ACDD94}"/>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88" name="Google Shape;11255;p15">
                <a:extLst>
                  <a:ext uri="{FF2B5EF4-FFF2-40B4-BE49-F238E27FC236}">
                    <a16:creationId xmlns:a16="http://schemas.microsoft.com/office/drawing/2014/main" id="{6F438B41-9CB3-3FA9-B644-1C8FF7AA32FA}"/>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89" name="Google Shape;11256;p15">
                <a:extLst>
                  <a:ext uri="{FF2B5EF4-FFF2-40B4-BE49-F238E27FC236}">
                    <a16:creationId xmlns:a16="http://schemas.microsoft.com/office/drawing/2014/main" id="{51E87834-B2DC-7AF5-B6B9-B98A427CA72D}"/>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90" name="Google Shape;11257;p15">
                <a:extLst>
                  <a:ext uri="{FF2B5EF4-FFF2-40B4-BE49-F238E27FC236}">
                    <a16:creationId xmlns:a16="http://schemas.microsoft.com/office/drawing/2014/main" id="{5BB83189-11A3-5DAD-1C53-FFEDCE8CFC97}"/>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91" name="Google Shape;11258;p15">
                <a:extLst>
                  <a:ext uri="{FF2B5EF4-FFF2-40B4-BE49-F238E27FC236}">
                    <a16:creationId xmlns:a16="http://schemas.microsoft.com/office/drawing/2014/main" id="{F6F45199-CB97-B84D-4556-6F7B597D4D1C}"/>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92" name="Google Shape;11259;p15">
                <a:extLst>
                  <a:ext uri="{FF2B5EF4-FFF2-40B4-BE49-F238E27FC236}">
                    <a16:creationId xmlns:a16="http://schemas.microsoft.com/office/drawing/2014/main" id="{2B929D64-FDBB-CC1B-D65D-F8C262617627}"/>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93" name="Google Shape;11260;p15">
                <a:extLst>
                  <a:ext uri="{FF2B5EF4-FFF2-40B4-BE49-F238E27FC236}">
                    <a16:creationId xmlns:a16="http://schemas.microsoft.com/office/drawing/2014/main" id="{5D794461-EB26-4B2B-84B5-4F05E6A9356A}"/>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94" name="Google Shape;11261;p15">
                <a:extLst>
                  <a:ext uri="{FF2B5EF4-FFF2-40B4-BE49-F238E27FC236}">
                    <a16:creationId xmlns:a16="http://schemas.microsoft.com/office/drawing/2014/main" id="{F0467D3A-437C-4A21-BBC1-CBD3800F6012}"/>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95" name="Google Shape;11262;p15">
                <a:extLst>
                  <a:ext uri="{FF2B5EF4-FFF2-40B4-BE49-F238E27FC236}">
                    <a16:creationId xmlns:a16="http://schemas.microsoft.com/office/drawing/2014/main" id="{A0A79DCA-D276-26D7-78AD-823A77F72C57}"/>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96" name="Google Shape;11263;p15">
                <a:extLst>
                  <a:ext uri="{FF2B5EF4-FFF2-40B4-BE49-F238E27FC236}">
                    <a16:creationId xmlns:a16="http://schemas.microsoft.com/office/drawing/2014/main" id="{260D7AB9-6B6E-BBCA-E852-86B036F5FD0F}"/>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97" name="Google Shape;11264;p15">
                <a:extLst>
                  <a:ext uri="{FF2B5EF4-FFF2-40B4-BE49-F238E27FC236}">
                    <a16:creationId xmlns:a16="http://schemas.microsoft.com/office/drawing/2014/main" id="{95E4D686-AE3B-B81D-0A8A-A48F0216AA5B}"/>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98" name="Google Shape;11265;p15">
                <a:extLst>
                  <a:ext uri="{FF2B5EF4-FFF2-40B4-BE49-F238E27FC236}">
                    <a16:creationId xmlns:a16="http://schemas.microsoft.com/office/drawing/2014/main" id="{E5E33E72-2D49-8C3F-22BD-FDEB2C2D967D}"/>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99" name="Google Shape;11266;p15">
                <a:extLst>
                  <a:ext uri="{FF2B5EF4-FFF2-40B4-BE49-F238E27FC236}">
                    <a16:creationId xmlns:a16="http://schemas.microsoft.com/office/drawing/2014/main" id="{C60270EA-0A84-7EC5-507C-9A436B315AEF}"/>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00" name="Google Shape;11267;p15">
                <a:extLst>
                  <a:ext uri="{FF2B5EF4-FFF2-40B4-BE49-F238E27FC236}">
                    <a16:creationId xmlns:a16="http://schemas.microsoft.com/office/drawing/2014/main" id="{E70CD522-384C-0DA0-121B-65293D1A9996}"/>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01" name="Google Shape;11268;p15">
                <a:extLst>
                  <a:ext uri="{FF2B5EF4-FFF2-40B4-BE49-F238E27FC236}">
                    <a16:creationId xmlns:a16="http://schemas.microsoft.com/office/drawing/2014/main" id="{B3A0D4DC-0B28-EDC9-5FB2-372EE2231886}"/>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02" name="Google Shape;11269;p15">
                <a:extLst>
                  <a:ext uri="{FF2B5EF4-FFF2-40B4-BE49-F238E27FC236}">
                    <a16:creationId xmlns:a16="http://schemas.microsoft.com/office/drawing/2014/main" id="{2D44F1C6-D586-F33D-AE62-801EFEB0A890}"/>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03" name="Google Shape;11270;p15">
                <a:extLst>
                  <a:ext uri="{FF2B5EF4-FFF2-40B4-BE49-F238E27FC236}">
                    <a16:creationId xmlns:a16="http://schemas.microsoft.com/office/drawing/2014/main" id="{3A8CA27E-B726-7D7C-9FD1-A0E4E43790BE}"/>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04" name="Google Shape;11271;p15">
                <a:extLst>
                  <a:ext uri="{FF2B5EF4-FFF2-40B4-BE49-F238E27FC236}">
                    <a16:creationId xmlns:a16="http://schemas.microsoft.com/office/drawing/2014/main" id="{489C23E2-01B8-2828-1C87-D213DC7ACD40}"/>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05" name="Google Shape;11272;p15">
                <a:extLst>
                  <a:ext uri="{FF2B5EF4-FFF2-40B4-BE49-F238E27FC236}">
                    <a16:creationId xmlns:a16="http://schemas.microsoft.com/office/drawing/2014/main" id="{79C93EEF-DC38-9D0A-2B41-EEFCC408B3FB}"/>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06" name="Google Shape;11273;p15">
                <a:extLst>
                  <a:ext uri="{FF2B5EF4-FFF2-40B4-BE49-F238E27FC236}">
                    <a16:creationId xmlns:a16="http://schemas.microsoft.com/office/drawing/2014/main" id="{08575FD5-DE0F-2E2D-D4A3-FC485EE57F7D}"/>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07" name="Google Shape;11274;p15">
                <a:extLst>
                  <a:ext uri="{FF2B5EF4-FFF2-40B4-BE49-F238E27FC236}">
                    <a16:creationId xmlns:a16="http://schemas.microsoft.com/office/drawing/2014/main" id="{41EAC8DB-CAC0-676C-4357-0E9610BBD70E}"/>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08" name="Google Shape;11275;p15">
                <a:extLst>
                  <a:ext uri="{FF2B5EF4-FFF2-40B4-BE49-F238E27FC236}">
                    <a16:creationId xmlns:a16="http://schemas.microsoft.com/office/drawing/2014/main" id="{D5BCACD2-7EE3-E62C-2DF9-EAC2950CA0F2}"/>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09" name="Google Shape;11276;p15">
                <a:extLst>
                  <a:ext uri="{FF2B5EF4-FFF2-40B4-BE49-F238E27FC236}">
                    <a16:creationId xmlns:a16="http://schemas.microsoft.com/office/drawing/2014/main" id="{54C3C741-6AD8-CC12-90CD-05567F3AF8FE}"/>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10" name="Google Shape;11277;p15">
                <a:extLst>
                  <a:ext uri="{FF2B5EF4-FFF2-40B4-BE49-F238E27FC236}">
                    <a16:creationId xmlns:a16="http://schemas.microsoft.com/office/drawing/2014/main" id="{124D5455-1ED7-3068-E654-D66B7BBDD3E5}"/>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11" name="Google Shape;11278;p15">
                <a:extLst>
                  <a:ext uri="{FF2B5EF4-FFF2-40B4-BE49-F238E27FC236}">
                    <a16:creationId xmlns:a16="http://schemas.microsoft.com/office/drawing/2014/main" id="{D720FAB2-6D42-DA36-E6EE-920856C9AF60}"/>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12" name="Google Shape;11279;p15">
                <a:extLst>
                  <a:ext uri="{FF2B5EF4-FFF2-40B4-BE49-F238E27FC236}">
                    <a16:creationId xmlns:a16="http://schemas.microsoft.com/office/drawing/2014/main" id="{68F72EE1-8262-8614-46DF-6EDDBD0B32FC}"/>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13" name="Google Shape;11280;p15">
                <a:extLst>
                  <a:ext uri="{FF2B5EF4-FFF2-40B4-BE49-F238E27FC236}">
                    <a16:creationId xmlns:a16="http://schemas.microsoft.com/office/drawing/2014/main" id="{FA357C69-DA22-D32C-BD93-395E86C00E4F}"/>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14" name="Google Shape;11281;p15">
                <a:extLst>
                  <a:ext uri="{FF2B5EF4-FFF2-40B4-BE49-F238E27FC236}">
                    <a16:creationId xmlns:a16="http://schemas.microsoft.com/office/drawing/2014/main" id="{D711B73B-0FD9-7547-2AA8-D565EE63A33F}"/>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15" name="Google Shape;11282;p15">
                <a:extLst>
                  <a:ext uri="{FF2B5EF4-FFF2-40B4-BE49-F238E27FC236}">
                    <a16:creationId xmlns:a16="http://schemas.microsoft.com/office/drawing/2014/main" id="{CFF99F3E-AF93-B296-43A2-A08BCB188483}"/>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16" name="Google Shape;11283;p15">
                <a:extLst>
                  <a:ext uri="{FF2B5EF4-FFF2-40B4-BE49-F238E27FC236}">
                    <a16:creationId xmlns:a16="http://schemas.microsoft.com/office/drawing/2014/main" id="{D868312E-D17D-7288-2BB8-4926411E7672}"/>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17" name="Google Shape;11284;p15">
                <a:extLst>
                  <a:ext uri="{FF2B5EF4-FFF2-40B4-BE49-F238E27FC236}">
                    <a16:creationId xmlns:a16="http://schemas.microsoft.com/office/drawing/2014/main" id="{5DCB180E-76B0-3202-0196-1422967D1E78}"/>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18" name="Google Shape;11285;p15">
                <a:extLst>
                  <a:ext uri="{FF2B5EF4-FFF2-40B4-BE49-F238E27FC236}">
                    <a16:creationId xmlns:a16="http://schemas.microsoft.com/office/drawing/2014/main" id="{2C1D7889-B9FE-C786-C3CA-43C9E1B50DE5}"/>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19" name="Google Shape;11286;p15">
                <a:extLst>
                  <a:ext uri="{FF2B5EF4-FFF2-40B4-BE49-F238E27FC236}">
                    <a16:creationId xmlns:a16="http://schemas.microsoft.com/office/drawing/2014/main" id="{9D67B010-42DB-0C41-1CE5-D39ADCD39BEC}"/>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20" name="Google Shape;11287;p15">
                <a:extLst>
                  <a:ext uri="{FF2B5EF4-FFF2-40B4-BE49-F238E27FC236}">
                    <a16:creationId xmlns:a16="http://schemas.microsoft.com/office/drawing/2014/main" id="{735F9202-C5C9-74FC-F90F-8D999FBE5CA0}"/>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21" name="Google Shape;11288;p15">
                <a:extLst>
                  <a:ext uri="{FF2B5EF4-FFF2-40B4-BE49-F238E27FC236}">
                    <a16:creationId xmlns:a16="http://schemas.microsoft.com/office/drawing/2014/main" id="{528448CD-F96D-CF17-C9C8-EB2EE97D52BF}"/>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22" name="Google Shape;11289;p15">
                <a:extLst>
                  <a:ext uri="{FF2B5EF4-FFF2-40B4-BE49-F238E27FC236}">
                    <a16:creationId xmlns:a16="http://schemas.microsoft.com/office/drawing/2014/main" id="{3F624E64-813D-8B38-4F65-1A512F19795C}"/>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23" name="Google Shape;11290;p15">
                <a:extLst>
                  <a:ext uri="{FF2B5EF4-FFF2-40B4-BE49-F238E27FC236}">
                    <a16:creationId xmlns:a16="http://schemas.microsoft.com/office/drawing/2014/main" id="{113EDF38-B17A-07A2-835D-BA4D143F6D53}"/>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24" name="Google Shape;11291;p15">
                <a:extLst>
                  <a:ext uri="{FF2B5EF4-FFF2-40B4-BE49-F238E27FC236}">
                    <a16:creationId xmlns:a16="http://schemas.microsoft.com/office/drawing/2014/main" id="{F7FF9554-7186-6B86-C764-0B2EDCB5EE64}"/>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25" name="Google Shape;11292;p15">
                <a:extLst>
                  <a:ext uri="{FF2B5EF4-FFF2-40B4-BE49-F238E27FC236}">
                    <a16:creationId xmlns:a16="http://schemas.microsoft.com/office/drawing/2014/main" id="{720EDEB2-4CF9-4276-5580-E48383335446}"/>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26" name="Google Shape;11293;p15">
                <a:extLst>
                  <a:ext uri="{FF2B5EF4-FFF2-40B4-BE49-F238E27FC236}">
                    <a16:creationId xmlns:a16="http://schemas.microsoft.com/office/drawing/2014/main" id="{4886487A-2DB8-A3F2-1B6B-6B4F12CDC850}"/>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27" name="Google Shape;11294;p15">
                <a:extLst>
                  <a:ext uri="{FF2B5EF4-FFF2-40B4-BE49-F238E27FC236}">
                    <a16:creationId xmlns:a16="http://schemas.microsoft.com/office/drawing/2014/main" id="{BBC2CCC6-B13D-0CAA-E813-4B81ABD2C066}"/>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23" name="Google Shape;11295;p15">
              <a:extLst>
                <a:ext uri="{FF2B5EF4-FFF2-40B4-BE49-F238E27FC236}">
                  <a16:creationId xmlns:a16="http://schemas.microsoft.com/office/drawing/2014/main" id="{FDE2EC64-D359-2400-CF39-D539F7F8C5BE}"/>
                </a:ext>
              </a:extLst>
            </p:cNvPr>
            <p:cNvGrpSpPr/>
            <p:nvPr/>
          </p:nvGrpSpPr>
          <p:grpSpPr>
            <a:xfrm>
              <a:off x="109200" y="2077806"/>
              <a:ext cx="8925600" cy="33000"/>
              <a:chOff x="76200" y="76206"/>
              <a:chExt cx="8925600" cy="33000"/>
            </a:xfrm>
            <a:grpFill/>
          </p:grpSpPr>
          <p:sp>
            <p:nvSpPr>
              <p:cNvPr id="1484" name="Google Shape;11296;p15">
                <a:extLst>
                  <a:ext uri="{FF2B5EF4-FFF2-40B4-BE49-F238E27FC236}">
                    <a16:creationId xmlns:a16="http://schemas.microsoft.com/office/drawing/2014/main" id="{126C8537-6316-41DB-FE4B-3E0D5533C027}"/>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85" name="Google Shape;11297;p15">
                <a:extLst>
                  <a:ext uri="{FF2B5EF4-FFF2-40B4-BE49-F238E27FC236}">
                    <a16:creationId xmlns:a16="http://schemas.microsoft.com/office/drawing/2014/main" id="{0C1A3AC9-C4B6-FFD2-EB1F-5A852110AB83}"/>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86" name="Google Shape;11298;p15">
                <a:extLst>
                  <a:ext uri="{FF2B5EF4-FFF2-40B4-BE49-F238E27FC236}">
                    <a16:creationId xmlns:a16="http://schemas.microsoft.com/office/drawing/2014/main" id="{08BFE83A-3AB6-1AAC-65D1-BEC7D0D6E23A}"/>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87" name="Google Shape;11299;p15">
                <a:extLst>
                  <a:ext uri="{FF2B5EF4-FFF2-40B4-BE49-F238E27FC236}">
                    <a16:creationId xmlns:a16="http://schemas.microsoft.com/office/drawing/2014/main" id="{0A947182-7630-FEDA-C5B2-F1A94FDFEF9F}"/>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88" name="Google Shape;11300;p15">
                <a:extLst>
                  <a:ext uri="{FF2B5EF4-FFF2-40B4-BE49-F238E27FC236}">
                    <a16:creationId xmlns:a16="http://schemas.microsoft.com/office/drawing/2014/main" id="{D25609AD-84EB-B440-5299-4040D4F74657}"/>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89" name="Google Shape;11301;p15">
                <a:extLst>
                  <a:ext uri="{FF2B5EF4-FFF2-40B4-BE49-F238E27FC236}">
                    <a16:creationId xmlns:a16="http://schemas.microsoft.com/office/drawing/2014/main" id="{26B80C92-0A53-DE85-1E68-75809C4BE337}"/>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90" name="Google Shape;11302;p15">
                <a:extLst>
                  <a:ext uri="{FF2B5EF4-FFF2-40B4-BE49-F238E27FC236}">
                    <a16:creationId xmlns:a16="http://schemas.microsoft.com/office/drawing/2014/main" id="{ECC0D254-20A0-6135-E6A7-E14F688B20EC}"/>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91" name="Google Shape;11303;p15">
                <a:extLst>
                  <a:ext uri="{FF2B5EF4-FFF2-40B4-BE49-F238E27FC236}">
                    <a16:creationId xmlns:a16="http://schemas.microsoft.com/office/drawing/2014/main" id="{FA8F8313-3485-07C4-3AE2-7B35181DE28C}"/>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92" name="Google Shape;11304;p15">
                <a:extLst>
                  <a:ext uri="{FF2B5EF4-FFF2-40B4-BE49-F238E27FC236}">
                    <a16:creationId xmlns:a16="http://schemas.microsoft.com/office/drawing/2014/main" id="{F35370FD-5DD1-C58C-8B73-0C39A539CAF9}"/>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93" name="Google Shape;11305;p15">
                <a:extLst>
                  <a:ext uri="{FF2B5EF4-FFF2-40B4-BE49-F238E27FC236}">
                    <a16:creationId xmlns:a16="http://schemas.microsoft.com/office/drawing/2014/main" id="{53FF6043-C507-BAFA-C4FC-84202BC52054}"/>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94" name="Google Shape;11306;p15">
                <a:extLst>
                  <a:ext uri="{FF2B5EF4-FFF2-40B4-BE49-F238E27FC236}">
                    <a16:creationId xmlns:a16="http://schemas.microsoft.com/office/drawing/2014/main" id="{1D0335EF-914D-5ADB-BFA1-4149C5E4519B}"/>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95" name="Google Shape;11307;p15">
                <a:extLst>
                  <a:ext uri="{FF2B5EF4-FFF2-40B4-BE49-F238E27FC236}">
                    <a16:creationId xmlns:a16="http://schemas.microsoft.com/office/drawing/2014/main" id="{813C5B2E-0250-9231-E47E-2C5F4CF6555D}"/>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96" name="Google Shape;11308;p15">
                <a:extLst>
                  <a:ext uri="{FF2B5EF4-FFF2-40B4-BE49-F238E27FC236}">
                    <a16:creationId xmlns:a16="http://schemas.microsoft.com/office/drawing/2014/main" id="{C44E373C-E4DF-D81B-229A-34B1E39C73B2}"/>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97" name="Google Shape;11309;p15">
                <a:extLst>
                  <a:ext uri="{FF2B5EF4-FFF2-40B4-BE49-F238E27FC236}">
                    <a16:creationId xmlns:a16="http://schemas.microsoft.com/office/drawing/2014/main" id="{C674AE4C-C91C-9005-A490-1DCFB0E9D9BD}"/>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98" name="Google Shape;11310;p15">
                <a:extLst>
                  <a:ext uri="{FF2B5EF4-FFF2-40B4-BE49-F238E27FC236}">
                    <a16:creationId xmlns:a16="http://schemas.microsoft.com/office/drawing/2014/main" id="{2B3168B4-4D9F-D5EA-3807-C17E60AD66B1}"/>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99" name="Google Shape;11311;p15">
                <a:extLst>
                  <a:ext uri="{FF2B5EF4-FFF2-40B4-BE49-F238E27FC236}">
                    <a16:creationId xmlns:a16="http://schemas.microsoft.com/office/drawing/2014/main" id="{A7882775-C3FE-5180-D6E1-0AD39752AE74}"/>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00" name="Google Shape;11312;p15">
                <a:extLst>
                  <a:ext uri="{FF2B5EF4-FFF2-40B4-BE49-F238E27FC236}">
                    <a16:creationId xmlns:a16="http://schemas.microsoft.com/office/drawing/2014/main" id="{BC8541DD-5DAF-7D15-C6FF-AF97E756A09C}"/>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01" name="Google Shape;11313;p15">
                <a:extLst>
                  <a:ext uri="{FF2B5EF4-FFF2-40B4-BE49-F238E27FC236}">
                    <a16:creationId xmlns:a16="http://schemas.microsoft.com/office/drawing/2014/main" id="{C99472DF-D13D-6C33-BB46-C6E265D8D1B9}"/>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02" name="Google Shape;11314;p15">
                <a:extLst>
                  <a:ext uri="{FF2B5EF4-FFF2-40B4-BE49-F238E27FC236}">
                    <a16:creationId xmlns:a16="http://schemas.microsoft.com/office/drawing/2014/main" id="{B1F20A6B-2A2E-84A3-4882-DDB81D6BF234}"/>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03" name="Google Shape;11315;p15">
                <a:extLst>
                  <a:ext uri="{FF2B5EF4-FFF2-40B4-BE49-F238E27FC236}">
                    <a16:creationId xmlns:a16="http://schemas.microsoft.com/office/drawing/2014/main" id="{CEF9ADE9-30DB-815D-9D89-0AA441051758}"/>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04" name="Google Shape;11316;p15">
                <a:extLst>
                  <a:ext uri="{FF2B5EF4-FFF2-40B4-BE49-F238E27FC236}">
                    <a16:creationId xmlns:a16="http://schemas.microsoft.com/office/drawing/2014/main" id="{9F50752E-A8D1-03FF-D3CE-7F92EBC2EB2A}"/>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05" name="Google Shape;11317;p15">
                <a:extLst>
                  <a:ext uri="{FF2B5EF4-FFF2-40B4-BE49-F238E27FC236}">
                    <a16:creationId xmlns:a16="http://schemas.microsoft.com/office/drawing/2014/main" id="{94FB0A45-D3CC-6EA2-486C-A3CBD8C2F7C4}"/>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06" name="Google Shape;11318;p15">
                <a:extLst>
                  <a:ext uri="{FF2B5EF4-FFF2-40B4-BE49-F238E27FC236}">
                    <a16:creationId xmlns:a16="http://schemas.microsoft.com/office/drawing/2014/main" id="{A311BC48-01BB-2E4D-718C-3C153FCCD59D}"/>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07" name="Google Shape;11319;p15">
                <a:extLst>
                  <a:ext uri="{FF2B5EF4-FFF2-40B4-BE49-F238E27FC236}">
                    <a16:creationId xmlns:a16="http://schemas.microsoft.com/office/drawing/2014/main" id="{0DAAECEB-8751-D394-344A-04891C2332E0}"/>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08" name="Google Shape;11320;p15">
                <a:extLst>
                  <a:ext uri="{FF2B5EF4-FFF2-40B4-BE49-F238E27FC236}">
                    <a16:creationId xmlns:a16="http://schemas.microsoft.com/office/drawing/2014/main" id="{11912466-1B98-04DD-7415-132D269B41D2}"/>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09" name="Google Shape;11321;p15">
                <a:extLst>
                  <a:ext uri="{FF2B5EF4-FFF2-40B4-BE49-F238E27FC236}">
                    <a16:creationId xmlns:a16="http://schemas.microsoft.com/office/drawing/2014/main" id="{08BE41C9-ED1B-BC4E-B205-9EBA615DDE63}"/>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10" name="Google Shape;11322;p15">
                <a:extLst>
                  <a:ext uri="{FF2B5EF4-FFF2-40B4-BE49-F238E27FC236}">
                    <a16:creationId xmlns:a16="http://schemas.microsoft.com/office/drawing/2014/main" id="{E823EA0F-9B38-FB9E-345D-C6940BC8E97A}"/>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11" name="Google Shape;11323;p15">
                <a:extLst>
                  <a:ext uri="{FF2B5EF4-FFF2-40B4-BE49-F238E27FC236}">
                    <a16:creationId xmlns:a16="http://schemas.microsoft.com/office/drawing/2014/main" id="{3E167799-CE7D-82D2-AFBD-F23DD9A856B0}"/>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12" name="Google Shape;11324;p15">
                <a:extLst>
                  <a:ext uri="{FF2B5EF4-FFF2-40B4-BE49-F238E27FC236}">
                    <a16:creationId xmlns:a16="http://schemas.microsoft.com/office/drawing/2014/main" id="{EA45B8DF-D44F-61B1-9023-DE5007AA9DA5}"/>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13" name="Google Shape;11325;p15">
                <a:extLst>
                  <a:ext uri="{FF2B5EF4-FFF2-40B4-BE49-F238E27FC236}">
                    <a16:creationId xmlns:a16="http://schemas.microsoft.com/office/drawing/2014/main" id="{A46685D1-3FB6-A56A-217E-2695EC702B37}"/>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14" name="Google Shape;11326;p15">
                <a:extLst>
                  <a:ext uri="{FF2B5EF4-FFF2-40B4-BE49-F238E27FC236}">
                    <a16:creationId xmlns:a16="http://schemas.microsoft.com/office/drawing/2014/main" id="{8DBE6DC3-9F28-ADD3-2F91-26DED8A981AA}"/>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15" name="Google Shape;11327;p15">
                <a:extLst>
                  <a:ext uri="{FF2B5EF4-FFF2-40B4-BE49-F238E27FC236}">
                    <a16:creationId xmlns:a16="http://schemas.microsoft.com/office/drawing/2014/main" id="{D14BE11C-CADE-6D9E-AEDB-5D4B14FEEDCB}"/>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16" name="Google Shape;11328;p15">
                <a:extLst>
                  <a:ext uri="{FF2B5EF4-FFF2-40B4-BE49-F238E27FC236}">
                    <a16:creationId xmlns:a16="http://schemas.microsoft.com/office/drawing/2014/main" id="{084914B9-D931-A47F-2292-A4142FAC5A3F}"/>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17" name="Google Shape;11329;p15">
                <a:extLst>
                  <a:ext uri="{FF2B5EF4-FFF2-40B4-BE49-F238E27FC236}">
                    <a16:creationId xmlns:a16="http://schemas.microsoft.com/office/drawing/2014/main" id="{79C28A3A-369D-1DC8-F9B7-4C6D422AF639}"/>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18" name="Google Shape;11330;p15">
                <a:extLst>
                  <a:ext uri="{FF2B5EF4-FFF2-40B4-BE49-F238E27FC236}">
                    <a16:creationId xmlns:a16="http://schemas.microsoft.com/office/drawing/2014/main" id="{2D0C164E-96DF-5254-867E-DB4AF08ADF4A}"/>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19" name="Google Shape;11331;p15">
                <a:extLst>
                  <a:ext uri="{FF2B5EF4-FFF2-40B4-BE49-F238E27FC236}">
                    <a16:creationId xmlns:a16="http://schemas.microsoft.com/office/drawing/2014/main" id="{FF20CC47-4B83-DA63-2236-5402BE831849}"/>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20" name="Google Shape;11332;p15">
                <a:extLst>
                  <a:ext uri="{FF2B5EF4-FFF2-40B4-BE49-F238E27FC236}">
                    <a16:creationId xmlns:a16="http://schemas.microsoft.com/office/drawing/2014/main" id="{AEECE207-7AB3-96BE-F8DB-5D3679713EB7}"/>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21" name="Google Shape;11333;p15">
                <a:extLst>
                  <a:ext uri="{FF2B5EF4-FFF2-40B4-BE49-F238E27FC236}">
                    <a16:creationId xmlns:a16="http://schemas.microsoft.com/office/drawing/2014/main" id="{2629D88C-E54A-EC78-3D36-6FEE8B307A9B}"/>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22" name="Google Shape;11334;p15">
                <a:extLst>
                  <a:ext uri="{FF2B5EF4-FFF2-40B4-BE49-F238E27FC236}">
                    <a16:creationId xmlns:a16="http://schemas.microsoft.com/office/drawing/2014/main" id="{71D6BED7-C5F9-BFED-68A0-9188A82AB9B2}"/>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23" name="Google Shape;11335;p15">
                <a:extLst>
                  <a:ext uri="{FF2B5EF4-FFF2-40B4-BE49-F238E27FC236}">
                    <a16:creationId xmlns:a16="http://schemas.microsoft.com/office/drawing/2014/main" id="{396567ED-A3DB-2A0B-34D3-7C5C6CBBFBA3}"/>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24" name="Google Shape;11336;p15">
                <a:extLst>
                  <a:ext uri="{FF2B5EF4-FFF2-40B4-BE49-F238E27FC236}">
                    <a16:creationId xmlns:a16="http://schemas.microsoft.com/office/drawing/2014/main" id="{B12A0D78-6247-D61C-41A2-9073B5BAA5B8}"/>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25" name="Google Shape;11337;p15">
                <a:extLst>
                  <a:ext uri="{FF2B5EF4-FFF2-40B4-BE49-F238E27FC236}">
                    <a16:creationId xmlns:a16="http://schemas.microsoft.com/office/drawing/2014/main" id="{15D7F0AC-E4AB-199B-4803-0525F254A192}"/>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26" name="Google Shape;11338;p15">
                <a:extLst>
                  <a:ext uri="{FF2B5EF4-FFF2-40B4-BE49-F238E27FC236}">
                    <a16:creationId xmlns:a16="http://schemas.microsoft.com/office/drawing/2014/main" id="{19D00B1E-833B-B32C-4D18-4813DEE4D0B7}"/>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27" name="Google Shape;11339;p15">
                <a:extLst>
                  <a:ext uri="{FF2B5EF4-FFF2-40B4-BE49-F238E27FC236}">
                    <a16:creationId xmlns:a16="http://schemas.microsoft.com/office/drawing/2014/main" id="{59D4B91D-EA93-FE28-9EF5-A1743E5F3F03}"/>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28" name="Google Shape;11340;p15">
                <a:extLst>
                  <a:ext uri="{FF2B5EF4-FFF2-40B4-BE49-F238E27FC236}">
                    <a16:creationId xmlns:a16="http://schemas.microsoft.com/office/drawing/2014/main" id="{1E47E358-A9FF-C9C7-66CD-51E1F871CDE8}"/>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29" name="Google Shape;11341;p15">
                <a:extLst>
                  <a:ext uri="{FF2B5EF4-FFF2-40B4-BE49-F238E27FC236}">
                    <a16:creationId xmlns:a16="http://schemas.microsoft.com/office/drawing/2014/main" id="{211C3645-AF27-D63E-3C0E-582E247B5FD5}"/>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30" name="Google Shape;11342;p15">
                <a:extLst>
                  <a:ext uri="{FF2B5EF4-FFF2-40B4-BE49-F238E27FC236}">
                    <a16:creationId xmlns:a16="http://schemas.microsoft.com/office/drawing/2014/main" id="{DC83EA37-29AA-860C-88C2-6D5D198CA7AB}"/>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31" name="Google Shape;11343;p15">
                <a:extLst>
                  <a:ext uri="{FF2B5EF4-FFF2-40B4-BE49-F238E27FC236}">
                    <a16:creationId xmlns:a16="http://schemas.microsoft.com/office/drawing/2014/main" id="{FD6470B6-64FA-2754-BC98-537E078895D8}"/>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32" name="Google Shape;11344;p15">
                <a:extLst>
                  <a:ext uri="{FF2B5EF4-FFF2-40B4-BE49-F238E27FC236}">
                    <a16:creationId xmlns:a16="http://schemas.microsoft.com/office/drawing/2014/main" id="{5BA6C192-9772-575A-26CC-EC855007E73A}"/>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33" name="Google Shape;11345;p15">
                <a:extLst>
                  <a:ext uri="{FF2B5EF4-FFF2-40B4-BE49-F238E27FC236}">
                    <a16:creationId xmlns:a16="http://schemas.microsoft.com/office/drawing/2014/main" id="{72B0EA58-1715-0FEB-5003-377A730F2385}"/>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34" name="Google Shape;11346;p15">
                <a:extLst>
                  <a:ext uri="{FF2B5EF4-FFF2-40B4-BE49-F238E27FC236}">
                    <a16:creationId xmlns:a16="http://schemas.microsoft.com/office/drawing/2014/main" id="{E77B2905-4763-336E-778B-BA8C9834CF19}"/>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35" name="Google Shape;11347;p15">
                <a:extLst>
                  <a:ext uri="{FF2B5EF4-FFF2-40B4-BE49-F238E27FC236}">
                    <a16:creationId xmlns:a16="http://schemas.microsoft.com/office/drawing/2014/main" id="{7DDAC288-3D2E-9938-9ACD-D0EA70AC4933}"/>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36" name="Google Shape;11348;p15">
                <a:extLst>
                  <a:ext uri="{FF2B5EF4-FFF2-40B4-BE49-F238E27FC236}">
                    <a16:creationId xmlns:a16="http://schemas.microsoft.com/office/drawing/2014/main" id="{8B008912-F664-FDAB-7388-578115B424F5}"/>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37" name="Google Shape;11349;p15">
                <a:extLst>
                  <a:ext uri="{FF2B5EF4-FFF2-40B4-BE49-F238E27FC236}">
                    <a16:creationId xmlns:a16="http://schemas.microsoft.com/office/drawing/2014/main" id="{63386147-11F1-8F01-595F-86C7CF53A81C}"/>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38" name="Google Shape;11350;p15">
                <a:extLst>
                  <a:ext uri="{FF2B5EF4-FFF2-40B4-BE49-F238E27FC236}">
                    <a16:creationId xmlns:a16="http://schemas.microsoft.com/office/drawing/2014/main" id="{B25ADA76-26BA-EBA7-CFD3-7971F29480E0}"/>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39" name="Google Shape;11351;p15">
                <a:extLst>
                  <a:ext uri="{FF2B5EF4-FFF2-40B4-BE49-F238E27FC236}">
                    <a16:creationId xmlns:a16="http://schemas.microsoft.com/office/drawing/2014/main" id="{ED7B805D-9DDF-436D-A2EB-D78D7A347B4D}"/>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40" name="Google Shape;11352;p15">
                <a:extLst>
                  <a:ext uri="{FF2B5EF4-FFF2-40B4-BE49-F238E27FC236}">
                    <a16:creationId xmlns:a16="http://schemas.microsoft.com/office/drawing/2014/main" id="{744AB95C-EB62-89F4-F624-6E4D33F83814}"/>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41" name="Google Shape;11353;p15">
                <a:extLst>
                  <a:ext uri="{FF2B5EF4-FFF2-40B4-BE49-F238E27FC236}">
                    <a16:creationId xmlns:a16="http://schemas.microsoft.com/office/drawing/2014/main" id="{4A2765EC-6FC9-2557-D2FA-8BB2332AF09E}"/>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42" name="Google Shape;11354;p15">
                <a:extLst>
                  <a:ext uri="{FF2B5EF4-FFF2-40B4-BE49-F238E27FC236}">
                    <a16:creationId xmlns:a16="http://schemas.microsoft.com/office/drawing/2014/main" id="{FEAFC9D6-BD6A-7E84-2372-6E597F89CAB5}"/>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43" name="Google Shape;11355;p15">
                <a:extLst>
                  <a:ext uri="{FF2B5EF4-FFF2-40B4-BE49-F238E27FC236}">
                    <a16:creationId xmlns:a16="http://schemas.microsoft.com/office/drawing/2014/main" id="{FA62DEAA-7155-DA49-85DC-DA7BE68AD7C3}"/>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44" name="Google Shape;11356;p15">
                <a:extLst>
                  <a:ext uri="{FF2B5EF4-FFF2-40B4-BE49-F238E27FC236}">
                    <a16:creationId xmlns:a16="http://schemas.microsoft.com/office/drawing/2014/main" id="{DFEC396E-ABB0-431B-8D01-067B906A0E49}"/>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45" name="Google Shape;11357;p15">
                <a:extLst>
                  <a:ext uri="{FF2B5EF4-FFF2-40B4-BE49-F238E27FC236}">
                    <a16:creationId xmlns:a16="http://schemas.microsoft.com/office/drawing/2014/main" id="{5F684E68-2E0E-D783-E4BB-F09ED1DCB23B}"/>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46" name="Google Shape;11358;p15">
                <a:extLst>
                  <a:ext uri="{FF2B5EF4-FFF2-40B4-BE49-F238E27FC236}">
                    <a16:creationId xmlns:a16="http://schemas.microsoft.com/office/drawing/2014/main" id="{BDB2F51C-5B6B-7FD5-2337-A3DCCE1605B1}"/>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47" name="Google Shape;11359;p15">
                <a:extLst>
                  <a:ext uri="{FF2B5EF4-FFF2-40B4-BE49-F238E27FC236}">
                    <a16:creationId xmlns:a16="http://schemas.microsoft.com/office/drawing/2014/main" id="{A66523ED-991F-4BEB-CFFE-BDFE43199F1A}"/>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48" name="Google Shape;11360;p15">
                <a:extLst>
                  <a:ext uri="{FF2B5EF4-FFF2-40B4-BE49-F238E27FC236}">
                    <a16:creationId xmlns:a16="http://schemas.microsoft.com/office/drawing/2014/main" id="{3A185258-FD2C-AF39-3457-04874EA6F9E1}"/>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49" name="Google Shape;11361;p15">
                <a:extLst>
                  <a:ext uri="{FF2B5EF4-FFF2-40B4-BE49-F238E27FC236}">
                    <a16:creationId xmlns:a16="http://schemas.microsoft.com/office/drawing/2014/main" id="{3773F849-EDA3-AF9E-1A51-29FDCA120A15}"/>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50" name="Google Shape;11362;p15">
                <a:extLst>
                  <a:ext uri="{FF2B5EF4-FFF2-40B4-BE49-F238E27FC236}">
                    <a16:creationId xmlns:a16="http://schemas.microsoft.com/office/drawing/2014/main" id="{6BA012F5-F700-D16A-AF1C-7B6BBDC7813A}"/>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51" name="Google Shape;11363;p15">
                <a:extLst>
                  <a:ext uri="{FF2B5EF4-FFF2-40B4-BE49-F238E27FC236}">
                    <a16:creationId xmlns:a16="http://schemas.microsoft.com/office/drawing/2014/main" id="{E092D250-FB6E-A153-0A72-3D961BE34386}"/>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52" name="Google Shape;11364;p15">
                <a:extLst>
                  <a:ext uri="{FF2B5EF4-FFF2-40B4-BE49-F238E27FC236}">
                    <a16:creationId xmlns:a16="http://schemas.microsoft.com/office/drawing/2014/main" id="{B1D87AAB-0BF0-80B3-03D5-C5D1A1195702}"/>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53" name="Google Shape;11365;p15">
                <a:extLst>
                  <a:ext uri="{FF2B5EF4-FFF2-40B4-BE49-F238E27FC236}">
                    <a16:creationId xmlns:a16="http://schemas.microsoft.com/office/drawing/2014/main" id="{F9E2FB0A-210E-E7CF-3B6F-7196728868D2}"/>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54" name="Google Shape;11366;p15">
                <a:extLst>
                  <a:ext uri="{FF2B5EF4-FFF2-40B4-BE49-F238E27FC236}">
                    <a16:creationId xmlns:a16="http://schemas.microsoft.com/office/drawing/2014/main" id="{FF211D75-113F-A130-35CF-95D67E8796DD}"/>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55" name="Google Shape;11367;p15">
                <a:extLst>
                  <a:ext uri="{FF2B5EF4-FFF2-40B4-BE49-F238E27FC236}">
                    <a16:creationId xmlns:a16="http://schemas.microsoft.com/office/drawing/2014/main" id="{7A7A754C-4A91-327B-EEE6-AD2B1460CB5C}"/>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24" name="Google Shape;11368;p15">
              <a:extLst>
                <a:ext uri="{FF2B5EF4-FFF2-40B4-BE49-F238E27FC236}">
                  <a16:creationId xmlns:a16="http://schemas.microsoft.com/office/drawing/2014/main" id="{3CC7F061-C9A7-33A0-87BA-A3C1D9D7E692}"/>
                </a:ext>
              </a:extLst>
            </p:cNvPr>
            <p:cNvGrpSpPr/>
            <p:nvPr/>
          </p:nvGrpSpPr>
          <p:grpSpPr>
            <a:xfrm>
              <a:off x="109200" y="2189006"/>
              <a:ext cx="8925600" cy="33000"/>
              <a:chOff x="76200" y="76206"/>
              <a:chExt cx="8925600" cy="33000"/>
            </a:xfrm>
            <a:grpFill/>
          </p:grpSpPr>
          <p:sp>
            <p:nvSpPr>
              <p:cNvPr id="1412" name="Google Shape;11369;p15">
                <a:extLst>
                  <a:ext uri="{FF2B5EF4-FFF2-40B4-BE49-F238E27FC236}">
                    <a16:creationId xmlns:a16="http://schemas.microsoft.com/office/drawing/2014/main" id="{D8F8E319-5888-8747-0FEB-58AF239EFD41}"/>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13" name="Google Shape;11370;p15">
                <a:extLst>
                  <a:ext uri="{FF2B5EF4-FFF2-40B4-BE49-F238E27FC236}">
                    <a16:creationId xmlns:a16="http://schemas.microsoft.com/office/drawing/2014/main" id="{EE19EC32-042F-16B2-44B8-DE224DB70AB0}"/>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14" name="Google Shape;11371;p15">
                <a:extLst>
                  <a:ext uri="{FF2B5EF4-FFF2-40B4-BE49-F238E27FC236}">
                    <a16:creationId xmlns:a16="http://schemas.microsoft.com/office/drawing/2014/main" id="{C58B2D7A-7EDF-73D2-3707-9D9F9D300B7C}"/>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15" name="Google Shape;11372;p15">
                <a:extLst>
                  <a:ext uri="{FF2B5EF4-FFF2-40B4-BE49-F238E27FC236}">
                    <a16:creationId xmlns:a16="http://schemas.microsoft.com/office/drawing/2014/main" id="{1F78AEAE-DD17-C4AA-69FB-391B66927EF2}"/>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16" name="Google Shape;11373;p15">
                <a:extLst>
                  <a:ext uri="{FF2B5EF4-FFF2-40B4-BE49-F238E27FC236}">
                    <a16:creationId xmlns:a16="http://schemas.microsoft.com/office/drawing/2014/main" id="{F9CDBE1C-4D8A-6D24-59F8-9F39B3A93E1D}"/>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17" name="Google Shape;11374;p15">
                <a:extLst>
                  <a:ext uri="{FF2B5EF4-FFF2-40B4-BE49-F238E27FC236}">
                    <a16:creationId xmlns:a16="http://schemas.microsoft.com/office/drawing/2014/main" id="{0FBAA3E9-78DB-765B-6653-87566EC40E5D}"/>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18" name="Google Shape;11375;p15">
                <a:extLst>
                  <a:ext uri="{FF2B5EF4-FFF2-40B4-BE49-F238E27FC236}">
                    <a16:creationId xmlns:a16="http://schemas.microsoft.com/office/drawing/2014/main" id="{48D7CE51-FD60-7062-51C0-B2E5406A2E5B}"/>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19" name="Google Shape;11376;p15">
                <a:extLst>
                  <a:ext uri="{FF2B5EF4-FFF2-40B4-BE49-F238E27FC236}">
                    <a16:creationId xmlns:a16="http://schemas.microsoft.com/office/drawing/2014/main" id="{1F27036F-20BC-1FAC-2A57-939121EC911D}"/>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20" name="Google Shape;11377;p15">
                <a:extLst>
                  <a:ext uri="{FF2B5EF4-FFF2-40B4-BE49-F238E27FC236}">
                    <a16:creationId xmlns:a16="http://schemas.microsoft.com/office/drawing/2014/main" id="{8C0CEE84-AB93-354F-D8E6-902476E81259}"/>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21" name="Google Shape;11378;p15">
                <a:extLst>
                  <a:ext uri="{FF2B5EF4-FFF2-40B4-BE49-F238E27FC236}">
                    <a16:creationId xmlns:a16="http://schemas.microsoft.com/office/drawing/2014/main" id="{0C962CFF-6D0F-4267-E6B8-8700A61B056A}"/>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22" name="Google Shape;11379;p15">
                <a:extLst>
                  <a:ext uri="{FF2B5EF4-FFF2-40B4-BE49-F238E27FC236}">
                    <a16:creationId xmlns:a16="http://schemas.microsoft.com/office/drawing/2014/main" id="{D5B27065-1F03-E326-29FC-432FF9567E72}"/>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23" name="Google Shape;11380;p15">
                <a:extLst>
                  <a:ext uri="{FF2B5EF4-FFF2-40B4-BE49-F238E27FC236}">
                    <a16:creationId xmlns:a16="http://schemas.microsoft.com/office/drawing/2014/main" id="{1ABF0541-0933-9FF5-E768-3872C1F86F5D}"/>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24" name="Google Shape;11381;p15">
                <a:extLst>
                  <a:ext uri="{FF2B5EF4-FFF2-40B4-BE49-F238E27FC236}">
                    <a16:creationId xmlns:a16="http://schemas.microsoft.com/office/drawing/2014/main" id="{793C63A2-0667-EF9A-0AF3-15B1DA51EE5C}"/>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25" name="Google Shape;11382;p15">
                <a:extLst>
                  <a:ext uri="{FF2B5EF4-FFF2-40B4-BE49-F238E27FC236}">
                    <a16:creationId xmlns:a16="http://schemas.microsoft.com/office/drawing/2014/main" id="{1C9F2500-43D3-60FE-FA76-EBF18DAFBBC6}"/>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26" name="Google Shape;11383;p15">
                <a:extLst>
                  <a:ext uri="{FF2B5EF4-FFF2-40B4-BE49-F238E27FC236}">
                    <a16:creationId xmlns:a16="http://schemas.microsoft.com/office/drawing/2014/main" id="{0312924D-6C73-8D34-8CB2-0C0860A9126B}"/>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27" name="Google Shape;11384;p15">
                <a:extLst>
                  <a:ext uri="{FF2B5EF4-FFF2-40B4-BE49-F238E27FC236}">
                    <a16:creationId xmlns:a16="http://schemas.microsoft.com/office/drawing/2014/main" id="{0B288097-9E6D-0B29-EA6D-0947903CAD62}"/>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28" name="Google Shape;11385;p15">
                <a:extLst>
                  <a:ext uri="{FF2B5EF4-FFF2-40B4-BE49-F238E27FC236}">
                    <a16:creationId xmlns:a16="http://schemas.microsoft.com/office/drawing/2014/main" id="{3CC9D700-4ED6-11A3-94D8-A235F64F81E9}"/>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29" name="Google Shape;11386;p15">
                <a:extLst>
                  <a:ext uri="{FF2B5EF4-FFF2-40B4-BE49-F238E27FC236}">
                    <a16:creationId xmlns:a16="http://schemas.microsoft.com/office/drawing/2014/main" id="{A7FFD6D8-73D1-E8D0-A503-5EB1CFCAF522}"/>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30" name="Google Shape;11387;p15">
                <a:extLst>
                  <a:ext uri="{FF2B5EF4-FFF2-40B4-BE49-F238E27FC236}">
                    <a16:creationId xmlns:a16="http://schemas.microsoft.com/office/drawing/2014/main" id="{AA19313B-5408-DEBD-756C-1BCE9203130B}"/>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31" name="Google Shape;11388;p15">
                <a:extLst>
                  <a:ext uri="{FF2B5EF4-FFF2-40B4-BE49-F238E27FC236}">
                    <a16:creationId xmlns:a16="http://schemas.microsoft.com/office/drawing/2014/main" id="{DB3AB7CC-1738-8340-56F3-B1FB8C16B995}"/>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32" name="Google Shape;11389;p15">
                <a:extLst>
                  <a:ext uri="{FF2B5EF4-FFF2-40B4-BE49-F238E27FC236}">
                    <a16:creationId xmlns:a16="http://schemas.microsoft.com/office/drawing/2014/main" id="{AF6B47B4-A2F8-4D8A-CBE0-3F41BC2A59F7}"/>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33" name="Google Shape;11390;p15">
                <a:extLst>
                  <a:ext uri="{FF2B5EF4-FFF2-40B4-BE49-F238E27FC236}">
                    <a16:creationId xmlns:a16="http://schemas.microsoft.com/office/drawing/2014/main" id="{6591BF23-2942-3F1D-5C2A-327A083025D9}"/>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34" name="Google Shape;11391;p15">
                <a:extLst>
                  <a:ext uri="{FF2B5EF4-FFF2-40B4-BE49-F238E27FC236}">
                    <a16:creationId xmlns:a16="http://schemas.microsoft.com/office/drawing/2014/main" id="{6CEAA5A0-8626-7EF6-7289-F658D0E8EC2E}"/>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35" name="Google Shape;11392;p15">
                <a:extLst>
                  <a:ext uri="{FF2B5EF4-FFF2-40B4-BE49-F238E27FC236}">
                    <a16:creationId xmlns:a16="http://schemas.microsoft.com/office/drawing/2014/main" id="{8805C997-18B6-90C4-C235-38163B2AC68C}"/>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36" name="Google Shape;11393;p15">
                <a:extLst>
                  <a:ext uri="{FF2B5EF4-FFF2-40B4-BE49-F238E27FC236}">
                    <a16:creationId xmlns:a16="http://schemas.microsoft.com/office/drawing/2014/main" id="{27040EC0-21F4-B558-F578-04C2402CD447}"/>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37" name="Google Shape;11394;p15">
                <a:extLst>
                  <a:ext uri="{FF2B5EF4-FFF2-40B4-BE49-F238E27FC236}">
                    <a16:creationId xmlns:a16="http://schemas.microsoft.com/office/drawing/2014/main" id="{9B7DC118-8DB9-7BEC-6292-9930F223A788}"/>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38" name="Google Shape;11395;p15">
                <a:extLst>
                  <a:ext uri="{FF2B5EF4-FFF2-40B4-BE49-F238E27FC236}">
                    <a16:creationId xmlns:a16="http://schemas.microsoft.com/office/drawing/2014/main" id="{1875CEF9-6218-BFF2-952C-8F016CC033F0}"/>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39" name="Google Shape;11396;p15">
                <a:extLst>
                  <a:ext uri="{FF2B5EF4-FFF2-40B4-BE49-F238E27FC236}">
                    <a16:creationId xmlns:a16="http://schemas.microsoft.com/office/drawing/2014/main" id="{8A80A036-7864-EE26-574E-C3B20420A464}"/>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40" name="Google Shape;11397;p15">
                <a:extLst>
                  <a:ext uri="{FF2B5EF4-FFF2-40B4-BE49-F238E27FC236}">
                    <a16:creationId xmlns:a16="http://schemas.microsoft.com/office/drawing/2014/main" id="{708BB0B5-0672-B596-B2D4-84C84E81E531}"/>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41" name="Google Shape;11398;p15">
                <a:extLst>
                  <a:ext uri="{FF2B5EF4-FFF2-40B4-BE49-F238E27FC236}">
                    <a16:creationId xmlns:a16="http://schemas.microsoft.com/office/drawing/2014/main" id="{DFECB7AC-EB60-9780-21D8-18B0A8A583B3}"/>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42" name="Google Shape;11399;p15">
                <a:extLst>
                  <a:ext uri="{FF2B5EF4-FFF2-40B4-BE49-F238E27FC236}">
                    <a16:creationId xmlns:a16="http://schemas.microsoft.com/office/drawing/2014/main" id="{1EB9BDF2-9BD7-C38A-5038-2F2118CAA621}"/>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43" name="Google Shape;11400;p15">
                <a:extLst>
                  <a:ext uri="{FF2B5EF4-FFF2-40B4-BE49-F238E27FC236}">
                    <a16:creationId xmlns:a16="http://schemas.microsoft.com/office/drawing/2014/main" id="{EE48A2A7-C1C7-83D0-B7EC-3EA595CE8B63}"/>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44" name="Google Shape;11401;p15">
                <a:extLst>
                  <a:ext uri="{FF2B5EF4-FFF2-40B4-BE49-F238E27FC236}">
                    <a16:creationId xmlns:a16="http://schemas.microsoft.com/office/drawing/2014/main" id="{1D62C6D6-100C-F437-F9BF-2DA0248535A5}"/>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45" name="Google Shape;11402;p15">
                <a:extLst>
                  <a:ext uri="{FF2B5EF4-FFF2-40B4-BE49-F238E27FC236}">
                    <a16:creationId xmlns:a16="http://schemas.microsoft.com/office/drawing/2014/main" id="{1EDBC1E7-8763-0716-1A24-D0ED72427310}"/>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46" name="Google Shape;11403;p15">
                <a:extLst>
                  <a:ext uri="{FF2B5EF4-FFF2-40B4-BE49-F238E27FC236}">
                    <a16:creationId xmlns:a16="http://schemas.microsoft.com/office/drawing/2014/main" id="{2CC8991B-87DD-AC3D-14B6-A61660EDB7CE}"/>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47" name="Google Shape;11404;p15">
                <a:extLst>
                  <a:ext uri="{FF2B5EF4-FFF2-40B4-BE49-F238E27FC236}">
                    <a16:creationId xmlns:a16="http://schemas.microsoft.com/office/drawing/2014/main" id="{F208C76D-9E41-9979-DF68-258B2DD62568}"/>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48" name="Google Shape;11405;p15">
                <a:extLst>
                  <a:ext uri="{FF2B5EF4-FFF2-40B4-BE49-F238E27FC236}">
                    <a16:creationId xmlns:a16="http://schemas.microsoft.com/office/drawing/2014/main" id="{71D643ED-E687-858D-A0A5-D836D6A5D2D5}"/>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49" name="Google Shape;11406;p15">
                <a:extLst>
                  <a:ext uri="{FF2B5EF4-FFF2-40B4-BE49-F238E27FC236}">
                    <a16:creationId xmlns:a16="http://schemas.microsoft.com/office/drawing/2014/main" id="{48409C37-D923-32F5-B2BB-EED7D995FC0C}"/>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50" name="Google Shape;11407;p15">
                <a:extLst>
                  <a:ext uri="{FF2B5EF4-FFF2-40B4-BE49-F238E27FC236}">
                    <a16:creationId xmlns:a16="http://schemas.microsoft.com/office/drawing/2014/main" id="{F0847745-55C3-AB9B-9B08-B0409804090D}"/>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51" name="Google Shape;11408;p15">
                <a:extLst>
                  <a:ext uri="{FF2B5EF4-FFF2-40B4-BE49-F238E27FC236}">
                    <a16:creationId xmlns:a16="http://schemas.microsoft.com/office/drawing/2014/main" id="{4641DCD7-E290-837E-FA1C-A9EE5F77AF04}"/>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52" name="Google Shape;11409;p15">
                <a:extLst>
                  <a:ext uri="{FF2B5EF4-FFF2-40B4-BE49-F238E27FC236}">
                    <a16:creationId xmlns:a16="http://schemas.microsoft.com/office/drawing/2014/main" id="{4776F788-E3A3-5859-A0DA-B324857F97BD}"/>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53" name="Google Shape;11410;p15">
                <a:extLst>
                  <a:ext uri="{FF2B5EF4-FFF2-40B4-BE49-F238E27FC236}">
                    <a16:creationId xmlns:a16="http://schemas.microsoft.com/office/drawing/2014/main" id="{C570D707-07FC-77B9-4860-FBC6F33A155F}"/>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54" name="Google Shape;11411;p15">
                <a:extLst>
                  <a:ext uri="{FF2B5EF4-FFF2-40B4-BE49-F238E27FC236}">
                    <a16:creationId xmlns:a16="http://schemas.microsoft.com/office/drawing/2014/main" id="{3E26C140-55C6-A5AD-C371-CA8FF760821D}"/>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55" name="Google Shape;11412;p15">
                <a:extLst>
                  <a:ext uri="{FF2B5EF4-FFF2-40B4-BE49-F238E27FC236}">
                    <a16:creationId xmlns:a16="http://schemas.microsoft.com/office/drawing/2014/main" id="{417AABAA-D22D-76C3-25E6-F5212B2A7A43}"/>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56" name="Google Shape;11413;p15">
                <a:extLst>
                  <a:ext uri="{FF2B5EF4-FFF2-40B4-BE49-F238E27FC236}">
                    <a16:creationId xmlns:a16="http://schemas.microsoft.com/office/drawing/2014/main" id="{19EAAC5A-FB73-B985-2E9C-8169B572AB40}"/>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57" name="Google Shape;11414;p15">
                <a:extLst>
                  <a:ext uri="{FF2B5EF4-FFF2-40B4-BE49-F238E27FC236}">
                    <a16:creationId xmlns:a16="http://schemas.microsoft.com/office/drawing/2014/main" id="{C734AB20-2E7B-7C56-02A0-A753AB564A33}"/>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58" name="Google Shape;11415;p15">
                <a:extLst>
                  <a:ext uri="{FF2B5EF4-FFF2-40B4-BE49-F238E27FC236}">
                    <a16:creationId xmlns:a16="http://schemas.microsoft.com/office/drawing/2014/main" id="{5DD71B2F-9353-2133-6536-ACA81B7C981A}"/>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59" name="Google Shape;11416;p15">
                <a:extLst>
                  <a:ext uri="{FF2B5EF4-FFF2-40B4-BE49-F238E27FC236}">
                    <a16:creationId xmlns:a16="http://schemas.microsoft.com/office/drawing/2014/main" id="{108DA642-7BCD-EE7E-ED1C-5A5B33057652}"/>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60" name="Google Shape;11417;p15">
                <a:extLst>
                  <a:ext uri="{FF2B5EF4-FFF2-40B4-BE49-F238E27FC236}">
                    <a16:creationId xmlns:a16="http://schemas.microsoft.com/office/drawing/2014/main" id="{ECF8CC36-A6CC-B900-15E6-A8A3275AE352}"/>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61" name="Google Shape;11418;p15">
                <a:extLst>
                  <a:ext uri="{FF2B5EF4-FFF2-40B4-BE49-F238E27FC236}">
                    <a16:creationId xmlns:a16="http://schemas.microsoft.com/office/drawing/2014/main" id="{F388AD1A-D8BE-1FF8-9A3D-F07A2B047A3B}"/>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62" name="Google Shape;11419;p15">
                <a:extLst>
                  <a:ext uri="{FF2B5EF4-FFF2-40B4-BE49-F238E27FC236}">
                    <a16:creationId xmlns:a16="http://schemas.microsoft.com/office/drawing/2014/main" id="{C613F425-BBFC-164C-D5D6-F197F397378B}"/>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63" name="Google Shape;11420;p15">
                <a:extLst>
                  <a:ext uri="{FF2B5EF4-FFF2-40B4-BE49-F238E27FC236}">
                    <a16:creationId xmlns:a16="http://schemas.microsoft.com/office/drawing/2014/main" id="{58A2FC0E-5EF8-0A74-7D49-C10147107383}"/>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64" name="Google Shape;11421;p15">
                <a:extLst>
                  <a:ext uri="{FF2B5EF4-FFF2-40B4-BE49-F238E27FC236}">
                    <a16:creationId xmlns:a16="http://schemas.microsoft.com/office/drawing/2014/main" id="{7811920E-F351-9606-5082-A8621444B3B6}"/>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65" name="Google Shape;11422;p15">
                <a:extLst>
                  <a:ext uri="{FF2B5EF4-FFF2-40B4-BE49-F238E27FC236}">
                    <a16:creationId xmlns:a16="http://schemas.microsoft.com/office/drawing/2014/main" id="{AFFF8328-AE84-F6F5-A62B-2E927E55B0CB}"/>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66" name="Google Shape;11423;p15">
                <a:extLst>
                  <a:ext uri="{FF2B5EF4-FFF2-40B4-BE49-F238E27FC236}">
                    <a16:creationId xmlns:a16="http://schemas.microsoft.com/office/drawing/2014/main" id="{B37B9D38-8C17-62B5-CBBA-6B268C4450E2}"/>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67" name="Google Shape;11424;p15">
                <a:extLst>
                  <a:ext uri="{FF2B5EF4-FFF2-40B4-BE49-F238E27FC236}">
                    <a16:creationId xmlns:a16="http://schemas.microsoft.com/office/drawing/2014/main" id="{A99A23AE-4385-F296-63FF-16A46D6B5E68}"/>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68" name="Google Shape;11425;p15">
                <a:extLst>
                  <a:ext uri="{FF2B5EF4-FFF2-40B4-BE49-F238E27FC236}">
                    <a16:creationId xmlns:a16="http://schemas.microsoft.com/office/drawing/2014/main" id="{899B2AA1-CED2-A70E-C4A7-7FCAC03489F6}"/>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69" name="Google Shape;11426;p15">
                <a:extLst>
                  <a:ext uri="{FF2B5EF4-FFF2-40B4-BE49-F238E27FC236}">
                    <a16:creationId xmlns:a16="http://schemas.microsoft.com/office/drawing/2014/main" id="{F3AD76B9-D3DE-6197-0C8D-32542C4D7CEC}"/>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70" name="Google Shape;11427;p15">
                <a:extLst>
                  <a:ext uri="{FF2B5EF4-FFF2-40B4-BE49-F238E27FC236}">
                    <a16:creationId xmlns:a16="http://schemas.microsoft.com/office/drawing/2014/main" id="{378C0B65-D5A3-88F3-3C9E-EE3183BFA5DC}"/>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71" name="Google Shape;11428;p15">
                <a:extLst>
                  <a:ext uri="{FF2B5EF4-FFF2-40B4-BE49-F238E27FC236}">
                    <a16:creationId xmlns:a16="http://schemas.microsoft.com/office/drawing/2014/main" id="{4B121A5F-BA6A-255E-06C0-27FFC2D1DA5D}"/>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72" name="Google Shape;11429;p15">
                <a:extLst>
                  <a:ext uri="{FF2B5EF4-FFF2-40B4-BE49-F238E27FC236}">
                    <a16:creationId xmlns:a16="http://schemas.microsoft.com/office/drawing/2014/main" id="{4AB3EE34-5379-B6EE-D839-4CE8952E3AE4}"/>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73" name="Google Shape;11430;p15">
                <a:extLst>
                  <a:ext uri="{FF2B5EF4-FFF2-40B4-BE49-F238E27FC236}">
                    <a16:creationId xmlns:a16="http://schemas.microsoft.com/office/drawing/2014/main" id="{8B1762BC-F21F-FE6A-A502-1DA6CFF80907}"/>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74" name="Google Shape;11431;p15">
                <a:extLst>
                  <a:ext uri="{FF2B5EF4-FFF2-40B4-BE49-F238E27FC236}">
                    <a16:creationId xmlns:a16="http://schemas.microsoft.com/office/drawing/2014/main" id="{6304E62D-9144-9478-F288-56B4E970F886}"/>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75" name="Google Shape;11432;p15">
                <a:extLst>
                  <a:ext uri="{FF2B5EF4-FFF2-40B4-BE49-F238E27FC236}">
                    <a16:creationId xmlns:a16="http://schemas.microsoft.com/office/drawing/2014/main" id="{A923F1C6-EF93-8BE6-B435-A138C5A68749}"/>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76" name="Google Shape;11433;p15">
                <a:extLst>
                  <a:ext uri="{FF2B5EF4-FFF2-40B4-BE49-F238E27FC236}">
                    <a16:creationId xmlns:a16="http://schemas.microsoft.com/office/drawing/2014/main" id="{F9D01AD5-DB96-8636-86A9-ECF01942388A}"/>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77" name="Google Shape;11434;p15">
                <a:extLst>
                  <a:ext uri="{FF2B5EF4-FFF2-40B4-BE49-F238E27FC236}">
                    <a16:creationId xmlns:a16="http://schemas.microsoft.com/office/drawing/2014/main" id="{2C701ECD-BA75-5845-24EA-8A669DF9CE7A}"/>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78" name="Google Shape;11435;p15">
                <a:extLst>
                  <a:ext uri="{FF2B5EF4-FFF2-40B4-BE49-F238E27FC236}">
                    <a16:creationId xmlns:a16="http://schemas.microsoft.com/office/drawing/2014/main" id="{2AA6069E-1BDE-47F8-107C-E696581D597F}"/>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79" name="Google Shape;11436;p15">
                <a:extLst>
                  <a:ext uri="{FF2B5EF4-FFF2-40B4-BE49-F238E27FC236}">
                    <a16:creationId xmlns:a16="http://schemas.microsoft.com/office/drawing/2014/main" id="{D7870EDE-CB4E-0EBC-0349-D43AD8D3EF15}"/>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80" name="Google Shape;11437;p15">
                <a:extLst>
                  <a:ext uri="{FF2B5EF4-FFF2-40B4-BE49-F238E27FC236}">
                    <a16:creationId xmlns:a16="http://schemas.microsoft.com/office/drawing/2014/main" id="{1C3DD0A8-393A-11F9-3DF5-68F4CE328BA9}"/>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81" name="Google Shape;11438;p15">
                <a:extLst>
                  <a:ext uri="{FF2B5EF4-FFF2-40B4-BE49-F238E27FC236}">
                    <a16:creationId xmlns:a16="http://schemas.microsoft.com/office/drawing/2014/main" id="{E947A087-DE73-F462-A2B2-790BCD09BA5D}"/>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82" name="Google Shape;11439;p15">
                <a:extLst>
                  <a:ext uri="{FF2B5EF4-FFF2-40B4-BE49-F238E27FC236}">
                    <a16:creationId xmlns:a16="http://schemas.microsoft.com/office/drawing/2014/main" id="{AD6A9EC6-974E-63C3-C0E4-B951FF2CC1DD}"/>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83" name="Google Shape;11440;p15">
                <a:extLst>
                  <a:ext uri="{FF2B5EF4-FFF2-40B4-BE49-F238E27FC236}">
                    <a16:creationId xmlns:a16="http://schemas.microsoft.com/office/drawing/2014/main" id="{D9D6B4FD-4D6F-1CE2-2B71-E4F2DCB26B3F}"/>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25" name="Google Shape;11441;p15">
              <a:extLst>
                <a:ext uri="{FF2B5EF4-FFF2-40B4-BE49-F238E27FC236}">
                  <a16:creationId xmlns:a16="http://schemas.microsoft.com/office/drawing/2014/main" id="{35531C66-CB70-FF3D-DC6A-A4FC04226814}"/>
                </a:ext>
              </a:extLst>
            </p:cNvPr>
            <p:cNvGrpSpPr/>
            <p:nvPr/>
          </p:nvGrpSpPr>
          <p:grpSpPr>
            <a:xfrm>
              <a:off x="109200" y="2300206"/>
              <a:ext cx="8925600" cy="33000"/>
              <a:chOff x="76200" y="76206"/>
              <a:chExt cx="8925600" cy="33000"/>
            </a:xfrm>
            <a:grpFill/>
          </p:grpSpPr>
          <p:sp>
            <p:nvSpPr>
              <p:cNvPr id="1340" name="Google Shape;11442;p15">
                <a:extLst>
                  <a:ext uri="{FF2B5EF4-FFF2-40B4-BE49-F238E27FC236}">
                    <a16:creationId xmlns:a16="http://schemas.microsoft.com/office/drawing/2014/main" id="{E22EA8D7-625F-2B8D-714B-4BDCDD9799E9}"/>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41" name="Google Shape;11443;p15">
                <a:extLst>
                  <a:ext uri="{FF2B5EF4-FFF2-40B4-BE49-F238E27FC236}">
                    <a16:creationId xmlns:a16="http://schemas.microsoft.com/office/drawing/2014/main" id="{DA70A46A-32CD-26FF-4EDA-82056EC35DE5}"/>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42" name="Google Shape;11444;p15">
                <a:extLst>
                  <a:ext uri="{FF2B5EF4-FFF2-40B4-BE49-F238E27FC236}">
                    <a16:creationId xmlns:a16="http://schemas.microsoft.com/office/drawing/2014/main" id="{891C9C80-77E0-C980-1C4F-27DE81652129}"/>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43" name="Google Shape;11445;p15">
                <a:extLst>
                  <a:ext uri="{FF2B5EF4-FFF2-40B4-BE49-F238E27FC236}">
                    <a16:creationId xmlns:a16="http://schemas.microsoft.com/office/drawing/2014/main" id="{4709D8E5-D39C-9E75-B25E-519C98F6CB4A}"/>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44" name="Google Shape;11446;p15">
                <a:extLst>
                  <a:ext uri="{FF2B5EF4-FFF2-40B4-BE49-F238E27FC236}">
                    <a16:creationId xmlns:a16="http://schemas.microsoft.com/office/drawing/2014/main" id="{89E34821-F4FC-A588-33D3-CE1AE0091A0E}"/>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45" name="Google Shape;11447;p15">
                <a:extLst>
                  <a:ext uri="{FF2B5EF4-FFF2-40B4-BE49-F238E27FC236}">
                    <a16:creationId xmlns:a16="http://schemas.microsoft.com/office/drawing/2014/main" id="{D9B7E5B2-C744-CA91-AC75-6F53AF278C79}"/>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46" name="Google Shape;11448;p15">
                <a:extLst>
                  <a:ext uri="{FF2B5EF4-FFF2-40B4-BE49-F238E27FC236}">
                    <a16:creationId xmlns:a16="http://schemas.microsoft.com/office/drawing/2014/main" id="{32A0C221-F1ED-F39B-134B-850822ECCFF7}"/>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47" name="Google Shape;11449;p15">
                <a:extLst>
                  <a:ext uri="{FF2B5EF4-FFF2-40B4-BE49-F238E27FC236}">
                    <a16:creationId xmlns:a16="http://schemas.microsoft.com/office/drawing/2014/main" id="{75F24A38-0D69-EDDC-438B-A272B57CD915}"/>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48" name="Google Shape;11450;p15">
                <a:extLst>
                  <a:ext uri="{FF2B5EF4-FFF2-40B4-BE49-F238E27FC236}">
                    <a16:creationId xmlns:a16="http://schemas.microsoft.com/office/drawing/2014/main" id="{1E06201F-4177-6228-73E2-22A535A3B0DC}"/>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49" name="Google Shape;11451;p15">
                <a:extLst>
                  <a:ext uri="{FF2B5EF4-FFF2-40B4-BE49-F238E27FC236}">
                    <a16:creationId xmlns:a16="http://schemas.microsoft.com/office/drawing/2014/main" id="{410B84E5-1EA4-5796-97B6-9D6900DD8370}"/>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50" name="Google Shape;11452;p15">
                <a:extLst>
                  <a:ext uri="{FF2B5EF4-FFF2-40B4-BE49-F238E27FC236}">
                    <a16:creationId xmlns:a16="http://schemas.microsoft.com/office/drawing/2014/main" id="{F37114F3-3930-97B5-F823-FD14DBF3EC5C}"/>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51" name="Google Shape;11453;p15">
                <a:extLst>
                  <a:ext uri="{FF2B5EF4-FFF2-40B4-BE49-F238E27FC236}">
                    <a16:creationId xmlns:a16="http://schemas.microsoft.com/office/drawing/2014/main" id="{A9AAE8B4-D340-97D1-0C54-6D8397242744}"/>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52" name="Google Shape;11454;p15">
                <a:extLst>
                  <a:ext uri="{FF2B5EF4-FFF2-40B4-BE49-F238E27FC236}">
                    <a16:creationId xmlns:a16="http://schemas.microsoft.com/office/drawing/2014/main" id="{B0D9539E-5649-06CD-A4BB-9CDA31CFE7F3}"/>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53" name="Google Shape;11455;p15">
                <a:extLst>
                  <a:ext uri="{FF2B5EF4-FFF2-40B4-BE49-F238E27FC236}">
                    <a16:creationId xmlns:a16="http://schemas.microsoft.com/office/drawing/2014/main" id="{43ECBE85-0675-A073-AC11-63EF78A97045}"/>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54" name="Google Shape;11456;p15">
                <a:extLst>
                  <a:ext uri="{FF2B5EF4-FFF2-40B4-BE49-F238E27FC236}">
                    <a16:creationId xmlns:a16="http://schemas.microsoft.com/office/drawing/2014/main" id="{B86881E9-524A-7230-21CC-1F2B5B01731A}"/>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55" name="Google Shape;11457;p15">
                <a:extLst>
                  <a:ext uri="{FF2B5EF4-FFF2-40B4-BE49-F238E27FC236}">
                    <a16:creationId xmlns:a16="http://schemas.microsoft.com/office/drawing/2014/main" id="{02840C7C-B86E-96B3-5AE3-8E44F58595B4}"/>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56" name="Google Shape;11458;p15">
                <a:extLst>
                  <a:ext uri="{FF2B5EF4-FFF2-40B4-BE49-F238E27FC236}">
                    <a16:creationId xmlns:a16="http://schemas.microsoft.com/office/drawing/2014/main" id="{68297E22-B6EF-4BBE-6474-D507C4E98DC3}"/>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57" name="Google Shape;11459;p15">
                <a:extLst>
                  <a:ext uri="{FF2B5EF4-FFF2-40B4-BE49-F238E27FC236}">
                    <a16:creationId xmlns:a16="http://schemas.microsoft.com/office/drawing/2014/main" id="{84BC0782-64E7-688E-B9BE-B3BB1E430002}"/>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58" name="Google Shape;11460;p15">
                <a:extLst>
                  <a:ext uri="{FF2B5EF4-FFF2-40B4-BE49-F238E27FC236}">
                    <a16:creationId xmlns:a16="http://schemas.microsoft.com/office/drawing/2014/main" id="{E8F226EA-5445-339B-509C-FD839D858373}"/>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59" name="Google Shape;11461;p15">
                <a:extLst>
                  <a:ext uri="{FF2B5EF4-FFF2-40B4-BE49-F238E27FC236}">
                    <a16:creationId xmlns:a16="http://schemas.microsoft.com/office/drawing/2014/main" id="{16BDDE44-225A-3E18-8CBD-827BBFA6B57F}"/>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60" name="Google Shape;11462;p15">
                <a:extLst>
                  <a:ext uri="{FF2B5EF4-FFF2-40B4-BE49-F238E27FC236}">
                    <a16:creationId xmlns:a16="http://schemas.microsoft.com/office/drawing/2014/main" id="{E7A9EEC6-D950-BAE9-6917-D7E40B0F2672}"/>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61" name="Google Shape;11463;p15">
                <a:extLst>
                  <a:ext uri="{FF2B5EF4-FFF2-40B4-BE49-F238E27FC236}">
                    <a16:creationId xmlns:a16="http://schemas.microsoft.com/office/drawing/2014/main" id="{2D02094B-C493-5036-1A31-1DFFDBF1B0F3}"/>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62" name="Google Shape;11464;p15">
                <a:extLst>
                  <a:ext uri="{FF2B5EF4-FFF2-40B4-BE49-F238E27FC236}">
                    <a16:creationId xmlns:a16="http://schemas.microsoft.com/office/drawing/2014/main" id="{AF77FAD9-AACF-932C-522C-C990B3A54FDB}"/>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63" name="Google Shape;11465;p15">
                <a:extLst>
                  <a:ext uri="{FF2B5EF4-FFF2-40B4-BE49-F238E27FC236}">
                    <a16:creationId xmlns:a16="http://schemas.microsoft.com/office/drawing/2014/main" id="{ED70FC68-B8F9-804F-21DA-93DBB7619892}"/>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64" name="Google Shape;11466;p15">
                <a:extLst>
                  <a:ext uri="{FF2B5EF4-FFF2-40B4-BE49-F238E27FC236}">
                    <a16:creationId xmlns:a16="http://schemas.microsoft.com/office/drawing/2014/main" id="{927CEDF2-4F41-F56B-2178-70C6125364EB}"/>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65" name="Google Shape;11467;p15">
                <a:extLst>
                  <a:ext uri="{FF2B5EF4-FFF2-40B4-BE49-F238E27FC236}">
                    <a16:creationId xmlns:a16="http://schemas.microsoft.com/office/drawing/2014/main" id="{A3FEB9FF-EDBE-1283-06C8-FC6B816CB545}"/>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66" name="Google Shape;11468;p15">
                <a:extLst>
                  <a:ext uri="{FF2B5EF4-FFF2-40B4-BE49-F238E27FC236}">
                    <a16:creationId xmlns:a16="http://schemas.microsoft.com/office/drawing/2014/main" id="{E41F4514-8EA8-30CD-546E-7046AA93FACD}"/>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67" name="Google Shape;11469;p15">
                <a:extLst>
                  <a:ext uri="{FF2B5EF4-FFF2-40B4-BE49-F238E27FC236}">
                    <a16:creationId xmlns:a16="http://schemas.microsoft.com/office/drawing/2014/main" id="{C77B1EF8-4057-CB42-A2E4-71CC51F9F646}"/>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68" name="Google Shape;11470;p15">
                <a:extLst>
                  <a:ext uri="{FF2B5EF4-FFF2-40B4-BE49-F238E27FC236}">
                    <a16:creationId xmlns:a16="http://schemas.microsoft.com/office/drawing/2014/main" id="{49E72AE1-B6F8-12DE-0C6E-2BFB8505E6B4}"/>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69" name="Google Shape;11471;p15">
                <a:extLst>
                  <a:ext uri="{FF2B5EF4-FFF2-40B4-BE49-F238E27FC236}">
                    <a16:creationId xmlns:a16="http://schemas.microsoft.com/office/drawing/2014/main" id="{5CCA275A-2884-8D97-A590-9977A55F123C}"/>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70" name="Google Shape;11472;p15">
                <a:extLst>
                  <a:ext uri="{FF2B5EF4-FFF2-40B4-BE49-F238E27FC236}">
                    <a16:creationId xmlns:a16="http://schemas.microsoft.com/office/drawing/2014/main" id="{ABA23CEA-38DA-D468-8785-E75845630008}"/>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71" name="Google Shape;11473;p15">
                <a:extLst>
                  <a:ext uri="{FF2B5EF4-FFF2-40B4-BE49-F238E27FC236}">
                    <a16:creationId xmlns:a16="http://schemas.microsoft.com/office/drawing/2014/main" id="{37F53575-4780-E3EC-0609-BA472F039FF8}"/>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72" name="Google Shape;11474;p15">
                <a:extLst>
                  <a:ext uri="{FF2B5EF4-FFF2-40B4-BE49-F238E27FC236}">
                    <a16:creationId xmlns:a16="http://schemas.microsoft.com/office/drawing/2014/main" id="{AB4AA3C7-110A-303E-6620-318921466EC1}"/>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73" name="Google Shape;11475;p15">
                <a:extLst>
                  <a:ext uri="{FF2B5EF4-FFF2-40B4-BE49-F238E27FC236}">
                    <a16:creationId xmlns:a16="http://schemas.microsoft.com/office/drawing/2014/main" id="{AD610BC0-3846-C8A3-CA03-D1991F39AFC4}"/>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74" name="Google Shape;11476;p15">
                <a:extLst>
                  <a:ext uri="{FF2B5EF4-FFF2-40B4-BE49-F238E27FC236}">
                    <a16:creationId xmlns:a16="http://schemas.microsoft.com/office/drawing/2014/main" id="{18C21394-4923-C73F-C93E-1DD99395A62C}"/>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75" name="Google Shape;11477;p15">
                <a:extLst>
                  <a:ext uri="{FF2B5EF4-FFF2-40B4-BE49-F238E27FC236}">
                    <a16:creationId xmlns:a16="http://schemas.microsoft.com/office/drawing/2014/main" id="{575B61CB-08DD-4076-5008-BBC726FAE913}"/>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76" name="Google Shape;11478;p15">
                <a:extLst>
                  <a:ext uri="{FF2B5EF4-FFF2-40B4-BE49-F238E27FC236}">
                    <a16:creationId xmlns:a16="http://schemas.microsoft.com/office/drawing/2014/main" id="{7705F422-6879-F1BC-B3CC-CDFA9F69827A}"/>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77" name="Google Shape;11479;p15">
                <a:extLst>
                  <a:ext uri="{FF2B5EF4-FFF2-40B4-BE49-F238E27FC236}">
                    <a16:creationId xmlns:a16="http://schemas.microsoft.com/office/drawing/2014/main" id="{CF940A50-0FE9-2EF6-A2FB-58CC32D4EDE8}"/>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78" name="Google Shape;11480;p15">
                <a:extLst>
                  <a:ext uri="{FF2B5EF4-FFF2-40B4-BE49-F238E27FC236}">
                    <a16:creationId xmlns:a16="http://schemas.microsoft.com/office/drawing/2014/main" id="{211F38BD-6617-4E5A-322D-0E87C0B8152B}"/>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79" name="Google Shape;11481;p15">
                <a:extLst>
                  <a:ext uri="{FF2B5EF4-FFF2-40B4-BE49-F238E27FC236}">
                    <a16:creationId xmlns:a16="http://schemas.microsoft.com/office/drawing/2014/main" id="{2E4AF921-8917-5538-0BE4-C61BD4916C12}"/>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80" name="Google Shape;11482;p15">
                <a:extLst>
                  <a:ext uri="{FF2B5EF4-FFF2-40B4-BE49-F238E27FC236}">
                    <a16:creationId xmlns:a16="http://schemas.microsoft.com/office/drawing/2014/main" id="{BF8A775B-178E-F695-E76A-7B7E7BE74CAE}"/>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81" name="Google Shape;11483;p15">
                <a:extLst>
                  <a:ext uri="{FF2B5EF4-FFF2-40B4-BE49-F238E27FC236}">
                    <a16:creationId xmlns:a16="http://schemas.microsoft.com/office/drawing/2014/main" id="{E29B4158-601F-56FA-2491-47AE4A62B40B}"/>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82" name="Google Shape;11484;p15">
                <a:extLst>
                  <a:ext uri="{FF2B5EF4-FFF2-40B4-BE49-F238E27FC236}">
                    <a16:creationId xmlns:a16="http://schemas.microsoft.com/office/drawing/2014/main" id="{0CCF551E-CAD1-5FAC-5F85-D99081F03D0A}"/>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83" name="Google Shape;11485;p15">
                <a:extLst>
                  <a:ext uri="{FF2B5EF4-FFF2-40B4-BE49-F238E27FC236}">
                    <a16:creationId xmlns:a16="http://schemas.microsoft.com/office/drawing/2014/main" id="{F2759F94-6B69-1174-47E4-C72A8ADAC1D3}"/>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84" name="Google Shape;11486;p15">
                <a:extLst>
                  <a:ext uri="{FF2B5EF4-FFF2-40B4-BE49-F238E27FC236}">
                    <a16:creationId xmlns:a16="http://schemas.microsoft.com/office/drawing/2014/main" id="{0812A3F3-9A29-10CD-678A-2B78E664916F}"/>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85" name="Google Shape;11487;p15">
                <a:extLst>
                  <a:ext uri="{FF2B5EF4-FFF2-40B4-BE49-F238E27FC236}">
                    <a16:creationId xmlns:a16="http://schemas.microsoft.com/office/drawing/2014/main" id="{B6B7673D-C403-BEE8-2362-6ABF9BE1B291}"/>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86" name="Google Shape;11488;p15">
                <a:extLst>
                  <a:ext uri="{FF2B5EF4-FFF2-40B4-BE49-F238E27FC236}">
                    <a16:creationId xmlns:a16="http://schemas.microsoft.com/office/drawing/2014/main" id="{5E0C103A-12B0-F94E-2198-D6C137D17861}"/>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87" name="Google Shape;11489;p15">
                <a:extLst>
                  <a:ext uri="{FF2B5EF4-FFF2-40B4-BE49-F238E27FC236}">
                    <a16:creationId xmlns:a16="http://schemas.microsoft.com/office/drawing/2014/main" id="{3BA17D7B-BC41-D216-8E7A-BB3DEA52C32A}"/>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88" name="Google Shape;11490;p15">
                <a:extLst>
                  <a:ext uri="{FF2B5EF4-FFF2-40B4-BE49-F238E27FC236}">
                    <a16:creationId xmlns:a16="http://schemas.microsoft.com/office/drawing/2014/main" id="{AA0FB748-EF34-B987-E9C9-0E6C52178164}"/>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89" name="Google Shape;11491;p15">
                <a:extLst>
                  <a:ext uri="{FF2B5EF4-FFF2-40B4-BE49-F238E27FC236}">
                    <a16:creationId xmlns:a16="http://schemas.microsoft.com/office/drawing/2014/main" id="{0D5E6278-26A1-2C49-DB61-07A3152FE5EF}"/>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90" name="Google Shape;11492;p15">
                <a:extLst>
                  <a:ext uri="{FF2B5EF4-FFF2-40B4-BE49-F238E27FC236}">
                    <a16:creationId xmlns:a16="http://schemas.microsoft.com/office/drawing/2014/main" id="{FBEC6A5C-1DC2-B460-52DC-956C33DCBAAB}"/>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91" name="Google Shape;11493;p15">
                <a:extLst>
                  <a:ext uri="{FF2B5EF4-FFF2-40B4-BE49-F238E27FC236}">
                    <a16:creationId xmlns:a16="http://schemas.microsoft.com/office/drawing/2014/main" id="{AFC22B9F-102B-6373-5D29-FBD50F338993}"/>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92" name="Google Shape;11494;p15">
                <a:extLst>
                  <a:ext uri="{FF2B5EF4-FFF2-40B4-BE49-F238E27FC236}">
                    <a16:creationId xmlns:a16="http://schemas.microsoft.com/office/drawing/2014/main" id="{651C88C5-7092-E485-B3EC-4E41DA21160D}"/>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93" name="Google Shape;11495;p15">
                <a:extLst>
                  <a:ext uri="{FF2B5EF4-FFF2-40B4-BE49-F238E27FC236}">
                    <a16:creationId xmlns:a16="http://schemas.microsoft.com/office/drawing/2014/main" id="{E7FDED20-BF3F-426D-E32C-6B8C249DD8C9}"/>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94" name="Google Shape;11496;p15">
                <a:extLst>
                  <a:ext uri="{FF2B5EF4-FFF2-40B4-BE49-F238E27FC236}">
                    <a16:creationId xmlns:a16="http://schemas.microsoft.com/office/drawing/2014/main" id="{CEFBDBC1-1FB7-414E-C9F3-886E654644F7}"/>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95" name="Google Shape;11497;p15">
                <a:extLst>
                  <a:ext uri="{FF2B5EF4-FFF2-40B4-BE49-F238E27FC236}">
                    <a16:creationId xmlns:a16="http://schemas.microsoft.com/office/drawing/2014/main" id="{B4EB0E0C-4804-417A-1831-861B75C65097}"/>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96" name="Google Shape;11498;p15">
                <a:extLst>
                  <a:ext uri="{FF2B5EF4-FFF2-40B4-BE49-F238E27FC236}">
                    <a16:creationId xmlns:a16="http://schemas.microsoft.com/office/drawing/2014/main" id="{6D8B0E74-6B20-565F-1F83-6383E6F2213E}"/>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97" name="Google Shape;11499;p15">
                <a:extLst>
                  <a:ext uri="{FF2B5EF4-FFF2-40B4-BE49-F238E27FC236}">
                    <a16:creationId xmlns:a16="http://schemas.microsoft.com/office/drawing/2014/main" id="{65C95A59-F6AB-ED9E-EAD5-CBA65C01B1B8}"/>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98" name="Google Shape;11500;p15">
                <a:extLst>
                  <a:ext uri="{FF2B5EF4-FFF2-40B4-BE49-F238E27FC236}">
                    <a16:creationId xmlns:a16="http://schemas.microsoft.com/office/drawing/2014/main" id="{A46CE5AE-EEBC-7471-7149-BEE04B53592A}"/>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99" name="Google Shape;11501;p15">
                <a:extLst>
                  <a:ext uri="{FF2B5EF4-FFF2-40B4-BE49-F238E27FC236}">
                    <a16:creationId xmlns:a16="http://schemas.microsoft.com/office/drawing/2014/main" id="{2C935601-C090-F7D8-1F6B-C90CCB170EC7}"/>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00" name="Google Shape;11502;p15">
                <a:extLst>
                  <a:ext uri="{FF2B5EF4-FFF2-40B4-BE49-F238E27FC236}">
                    <a16:creationId xmlns:a16="http://schemas.microsoft.com/office/drawing/2014/main" id="{6E7C8C57-AAEF-99F5-0F95-5678492F3D11}"/>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01" name="Google Shape;11503;p15">
                <a:extLst>
                  <a:ext uri="{FF2B5EF4-FFF2-40B4-BE49-F238E27FC236}">
                    <a16:creationId xmlns:a16="http://schemas.microsoft.com/office/drawing/2014/main" id="{04EBA2EA-898F-3BB6-0ECC-312F097A7CA8}"/>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02" name="Google Shape;11504;p15">
                <a:extLst>
                  <a:ext uri="{FF2B5EF4-FFF2-40B4-BE49-F238E27FC236}">
                    <a16:creationId xmlns:a16="http://schemas.microsoft.com/office/drawing/2014/main" id="{78848A11-6123-CF57-A915-94466D7FD3DE}"/>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03" name="Google Shape;11505;p15">
                <a:extLst>
                  <a:ext uri="{FF2B5EF4-FFF2-40B4-BE49-F238E27FC236}">
                    <a16:creationId xmlns:a16="http://schemas.microsoft.com/office/drawing/2014/main" id="{5789B69D-006F-EF8B-BA0B-F2D0C8D60750}"/>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04" name="Google Shape;11506;p15">
                <a:extLst>
                  <a:ext uri="{FF2B5EF4-FFF2-40B4-BE49-F238E27FC236}">
                    <a16:creationId xmlns:a16="http://schemas.microsoft.com/office/drawing/2014/main" id="{FFE85AC4-3569-4CF3-B00C-BE4D14D0CA4F}"/>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05" name="Google Shape;11507;p15">
                <a:extLst>
                  <a:ext uri="{FF2B5EF4-FFF2-40B4-BE49-F238E27FC236}">
                    <a16:creationId xmlns:a16="http://schemas.microsoft.com/office/drawing/2014/main" id="{893283E0-711F-0D32-44EA-E6281DCA2342}"/>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06" name="Google Shape;11508;p15">
                <a:extLst>
                  <a:ext uri="{FF2B5EF4-FFF2-40B4-BE49-F238E27FC236}">
                    <a16:creationId xmlns:a16="http://schemas.microsoft.com/office/drawing/2014/main" id="{1575BCFA-45A3-D2D4-9366-4CE217D8A125}"/>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07" name="Google Shape;11509;p15">
                <a:extLst>
                  <a:ext uri="{FF2B5EF4-FFF2-40B4-BE49-F238E27FC236}">
                    <a16:creationId xmlns:a16="http://schemas.microsoft.com/office/drawing/2014/main" id="{749B8AE7-C794-7106-1272-5D58C60544F1}"/>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08" name="Google Shape;11510;p15">
                <a:extLst>
                  <a:ext uri="{FF2B5EF4-FFF2-40B4-BE49-F238E27FC236}">
                    <a16:creationId xmlns:a16="http://schemas.microsoft.com/office/drawing/2014/main" id="{50CE5B98-D66B-B491-75E2-3AAE6ECE46DF}"/>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09" name="Google Shape;11511;p15">
                <a:extLst>
                  <a:ext uri="{FF2B5EF4-FFF2-40B4-BE49-F238E27FC236}">
                    <a16:creationId xmlns:a16="http://schemas.microsoft.com/office/drawing/2014/main" id="{C8292B56-81B7-4C2B-2CEA-8644926E46A8}"/>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10" name="Google Shape;11512;p15">
                <a:extLst>
                  <a:ext uri="{FF2B5EF4-FFF2-40B4-BE49-F238E27FC236}">
                    <a16:creationId xmlns:a16="http://schemas.microsoft.com/office/drawing/2014/main" id="{1CB04767-3121-18AD-3FC1-303E01A7ACAB}"/>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11" name="Google Shape;11513;p15">
                <a:extLst>
                  <a:ext uri="{FF2B5EF4-FFF2-40B4-BE49-F238E27FC236}">
                    <a16:creationId xmlns:a16="http://schemas.microsoft.com/office/drawing/2014/main" id="{FB7465D6-40CA-AE2F-2639-25AC76A09750}"/>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26" name="Google Shape;11514;p15">
              <a:extLst>
                <a:ext uri="{FF2B5EF4-FFF2-40B4-BE49-F238E27FC236}">
                  <a16:creationId xmlns:a16="http://schemas.microsoft.com/office/drawing/2014/main" id="{2C5EDCDE-3DE1-B5AD-EE4A-B99F37302E4D}"/>
                </a:ext>
              </a:extLst>
            </p:cNvPr>
            <p:cNvGrpSpPr/>
            <p:nvPr/>
          </p:nvGrpSpPr>
          <p:grpSpPr>
            <a:xfrm>
              <a:off x="109200" y="2411406"/>
              <a:ext cx="8925600" cy="33000"/>
              <a:chOff x="76200" y="76206"/>
              <a:chExt cx="8925600" cy="33000"/>
            </a:xfrm>
            <a:grpFill/>
          </p:grpSpPr>
          <p:sp>
            <p:nvSpPr>
              <p:cNvPr id="1268" name="Google Shape;11515;p15">
                <a:extLst>
                  <a:ext uri="{FF2B5EF4-FFF2-40B4-BE49-F238E27FC236}">
                    <a16:creationId xmlns:a16="http://schemas.microsoft.com/office/drawing/2014/main" id="{563CBBE9-7912-1089-8597-022EC5ABDF0A}"/>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69" name="Google Shape;11516;p15">
                <a:extLst>
                  <a:ext uri="{FF2B5EF4-FFF2-40B4-BE49-F238E27FC236}">
                    <a16:creationId xmlns:a16="http://schemas.microsoft.com/office/drawing/2014/main" id="{688BFC9E-4FE4-6ECD-2A21-E5DCCC7B3BFE}"/>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70" name="Google Shape;11517;p15">
                <a:extLst>
                  <a:ext uri="{FF2B5EF4-FFF2-40B4-BE49-F238E27FC236}">
                    <a16:creationId xmlns:a16="http://schemas.microsoft.com/office/drawing/2014/main" id="{A95EA320-850B-5800-C864-8D71E2EA5804}"/>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71" name="Google Shape;11518;p15">
                <a:extLst>
                  <a:ext uri="{FF2B5EF4-FFF2-40B4-BE49-F238E27FC236}">
                    <a16:creationId xmlns:a16="http://schemas.microsoft.com/office/drawing/2014/main" id="{E03D82C9-BE13-F693-90B8-5DF011B38DC7}"/>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72" name="Google Shape;11519;p15">
                <a:extLst>
                  <a:ext uri="{FF2B5EF4-FFF2-40B4-BE49-F238E27FC236}">
                    <a16:creationId xmlns:a16="http://schemas.microsoft.com/office/drawing/2014/main" id="{A7300D99-8DAE-EBC5-4E28-76522518914F}"/>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73" name="Google Shape;11520;p15">
                <a:extLst>
                  <a:ext uri="{FF2B5EF4-FFF2-40B4-BE49-F238E27FC236}">
                    <a16:creationId xmlns:a16="http://schemas.microsoft.com/office/drawing/2014/main" id="{A1D9F343-9D43-6D76-1FBC-A8DD493CAD80}"/>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74" name="Google Shape;11521;p15">
                <a:extLst>
                  <a:ext uri="{FF2B5EF4-FFF2-40B4-BE49-F238E27FC236}">
                    <a16:creationId xmlns:a16="http://schemas.microsoft.com/office/drawing/2014/main" id="{07DAA0B4-0F09-AA57-5E19-389FC04BC9F2}"/>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75" name="Google Shape;11522;p15">
                <a:extLst>
                  <a:ext uri="{FF2B5EF4-FFF2-40B4-BE49-F238E27FC236}">
                    <a16:creationId xmlns:a16="http://schemas.microsoft.com/office/drawing/2014/main" id="{8D293734-23D4-6F85-68E0-83453B0C2356}"/>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76" name="Google Shape;11523;p15">
                <a:extLst>
                  <a:ext uri="{FF2B5EF4-FFF2-40B4-BE49-F238E27FC236}">
                    <a16:creationId xmlns:a16="http://schemas.microsoft.com/office/drawing/2014/main" id="{A2E246D3-4DB8-1D5B-3F06-0DC677A108F7}"/>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77" name="Google Shape;11524;p15">
                <a:extLst>
                  <a:ext uri="{FF2B5EF4-FFF2-40B4-BE49-F238E27FC236}">
                    <a16:creationId xmlns:a16="http://schemas.microsoft.com/office/drawing/2014/main" id="{09921BF4-52EF-F5F4-3530-7E8D3AB59A28}"/>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78" name="Google Shape;11525;p15">
                <a:extLst>
                  <a:ext uri="{FF2B5EF4-FFF2-40B4-BE49-F238E27FC236}">
                    <a16:creationId xmlns:a16="http://schemas.microsoft.com/office/drawing/2014/main" id="{3815FF46-FCC1-92AC-0746-B94C4D07AAFB}"/>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79" name="Google Shape;11526;p15">
                <a:extLst>
                  <a:ext uri="{FF2B5EF4-FFF2-40B4-BE49-F238E27FC236}">
                    <a16:creationId xmlns:a16="http://schemas.microsoft.com/office/drawing/2014/main" id="{EB0E3CF7-026F-C83F-6159-C6A8A4D67CD8}"/>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80" name="Google Shape;11527;p15">
                <a:extLst>
                  <a:ext uri="{FF2B5EF4-FFF2-40B4-BE49-F238E27FC236}">
                    <a16:creationId xmlns:a16="http://schemas.microsoft.com/office/drawing/2014/main" id="{FE5731E2-A471-1CC1-28FE-23911569C26A}"/>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81" name="Google Shape;11528;p15">
                <a:extLst>
                  <a:ext uri="{FF2B5EF4-FFF2-40B4-BE49-F238E27FC236}">
                    <a16:creationId xmlns:a16="http://schemas.microsoft.com/office/drawing/2014/main" id="{6C780750-BE85-89C4-25C4-CC9F7DF8E338}"/>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82" name="Google Shape;11529;p15">
                <a:extLst>
                  <a:ext uri="{FF2B5EF4-FFF2-40B4-BE49-F238E27FC236}">
                    <a16:creationId xmlns:a16="http://schemas.microsoft.com/office/drawing/2014/main" id="{FD7D1C8B-97B2-BB98-E82E-66659ABD1D1A}"/>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83" name="Google Shape;11530;p15">
                <a:extLst>
                  <a:ext uri="{FF2B5EF4-FFF2-40B4-BE49-F238E27FC236}">
                    <a16:creationId xmlns:a16="http://schemas.microsoft.com/office/drawing/2014/main" id="{21FBE938-77F2-CE52-8A6F-DDEA4043DE38}"/>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84" name="Google Shape;11531;p15">
                <a:extLst>
                  <a:ext uri="{FF2B5EF4-FFF2-40B4-BE49-F238E27FC236}">
                    <a16:creationId xmlns:a16="http://schemas.microsoft.com/office/drawing/2014/main" id="{1BC1DD67-B8E9-BE10-D4A3-28997A8910DB}"/>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85" name="Google Shape;11532;p15">
                <a:extLst>
                  <a:ext uri="{FF2B5EF4-FFF2-40B4-BE49-F238E27FC236}">
                    <a16:creationId xmlns:a16="http://schemas.microsoft.com/office/drawing/2014/main" id="{359CF2BF-F82C-961C-5F78-27972BA7884A}"/>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86" name="Google Shape;11533;p15">
                <a:extLst>
                  <a:ext uri="{FF2B5EF4-FFF2-40B4-BE49-F238E27FC236}">
                    <a16:creationId xmlns:a16="http://schemas.microsoft.com/office/drawing/2014/main" id="{AF9501FC-623C-AD85-87C1-4208E959BEAC}"/>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87" name="Google Shape;11534;p15">
                <a:extLst>
                  <a:ext uri="{FF2B5EF4-FFF2-40B4-BE49-F238E27FC236}">
                    <a16:creationId xmlns:a16="http://schemas.microsoft.com/office/drawing/2014/main" id="{57B9D982-D540-05C6-E25A-D83E6373B0CB}"/>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88" name="Google Shape;11535;p15">
                <a:extLst>
                  <a:ext uri="{FF2B5EF4-FFF2-40B4-BE49-F238E27FC236}">
                    <a16:creationId xmlns:a16="http://schemas.microsoft.com/office/drawing/2014/main" id="{6BD5AD8A-27D2-A5AC-8964-7117830E1F89}"/>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89" name="Google Shape;11536;p15">
                <a:extLst>
                  <a:ext uri="{FF2B5EF4-FFF2-40B4-BE49-F238E27FC236}">
                    <a16:creationId xmlns:a16="http://schemas.microsoft.com/office/drawing/2014/main" id="{C00CCEFC-B37C-0CF4-7EAA-9C8C8E69471B}"/>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90" name="Google Shape;11537;p15">
                <a:extLst>
                  <a:ext uri="{FF2B5EF4-FFF2-40B4-BE49-F238E27FC236}">
                    <a16:creationId xmlns:a16="http://schemas.microsoft.com/office/drawing/2014/main" id="{05E6C795-9727-D188-90FA-0C1227041130}"/>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91" name="Google Shape;11538;p15">
                <a:extLst>
                  <a:ext uri="{FF2B5EF4-FFF2-40B4-BE49-F238E27FC236}">
                    <a16:creationId xmlns:a16="http://schemas.microsoft.com/office/drawing/2014/main" id="{B65C4E37-42F4-AC90-E1FA-D73637F95B53}"/>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92" name="Google Shape;11539;p15">
                <a:extLst>
                  <a:ext uri="{FF2B5EF4-FFF2-40B4-BE49-F238E27FC236}">
                    <a16:creationId xmlns:a16="http://schemas.microsoft.com/office/drawing/2014/main" id="{B3B695EE-54E5-3A8A-A258-A7463E605141}"/>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93" name="Google Shape;11540;p15">
                <a:extLst>
                  <a:ext uri="{FF2B5EF4-FFF2-40B4-BE49-F238E27FC236}">
                    <a16:creationId xmlns:a16="http://schemas.microsoft.com/office/drawing/2014/main" id="{234A6C29-3C07-9917-8EB3-2A552E191D1D}"/>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94" name="Google Shape;11541;p15">
                <a:extLst>
                  <a:ext uri="{FF2B5EF4-FFF2-40B4-BE49-F238E27FC236}">
                    <a16:creationId xmlns:a16="http://schemas.microsoft.com/office/drawing/2014/main" id="{B24CC25E-2A75-A0C9-8F34-9B386B6AE952}"/>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95" name="Google Shape;11542;p15">
                <a:extLst>
                  <a:ext uri="{FF2B5EF4-FFF2-40B4-BE49-F238E27FC236}">
                    <a16:creationId xmlns:a16="http://schemas.microsoft.com/office/drawing/2014/main" id="{9622AC10-9FAA-2207-FCCD-F035F34971BC}"/>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96" name="Google Shape;11543;p15">
                <a:extLst>
                  <a:ext uri="{FF2B5EF4-FFF2-40B4-BE49-F238E27FC236}">
                    <a16:creationId xmlns:a16="http://schemas.microsoft.com/office/drawing/2014/main" id="{B7A79FCC-8349-EAC9-3314-C64599D653B4}"/>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97" name="Google Shape;11544;p15">
                <a:extLst>
                  <a:ext uri="{FF2B5EF4-FFF2-40B4-BE49-F238E27FC236}">
                    <a16:creationId xmlns:a16="http://schemas.microsoft.com/office/drawing/2014/main" id="{97568411-CEA6-916D-8792-CB368D45F6DB}"/>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98" name="Google Shape;11545;p15">
                <a:extLst>
                  <a:ext uri="{FF2B5EF4-FFF2-40B4-BE49-F238E27FC236}">
                    <a16:creationId xmlns:a16="http://schemas.microsoft.com/office/drawing/2014/main" id="{F31D0F7F-1DBC-96A0-A431-B20029745058}"/>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99" name="Google Shape;11546;p15">
                <a:extLst>
                  <a:ext uri="{FF2B5EF4-FFF2-40B4-BE49-F238E27FC236}">
                    <a16:creationId xmlns:a16="http://schemas.microsoft.com/office/drawing/2014/main" id="{37C18345-16F5-DC36-C769-5DBE8B71BFC7}"/>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00" name="Google Shape;11547;p15">
                <a:extLst>
                  <a:ext uri="{FF2B5EF4-FFF2-40B4-BE49-F238E27FC236}">
                    <a16:creationId xmlns:a16="http://schemas.microsoft.com/office/drawing/2014/main" id="{DFECCEAD-9D8F-E21A-D202-FE91675CDE1D}"/>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01" name="Google Shape;11548;p15">
                <a:extLst>
                  <a:ext uri="{FF2B5EF4-FFF2-40B4-BE49-F238E27FC236}">
                    <a16:creationId xmlns:a16="http://schemas.microsoft.com/office/drawing/2014/main" id="{A489D450-75F8-C5C1-502C-F6492B6274A2}"/>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02" name="Google Shape;11549;p15">
                <a:extLst>
                  <a:ext uri="{FF2B5EF4-FFF2-40B4-BE49-F238E27FC236}">
                    <a16:creationId xmlns:a16="http://schemas.microsoft.com/office/drawing/2014/main" id="{69C51FAA-2714-5014-139F-A3939740E5E8}"/>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03" name="Google Shape;11550;p15">
                <a:extLst>
                  <a:ext uri="{FF2B5EF4-FFF2-40B4-BE49-F238E27FC236}">
                    <a16:creationId xmlns:a16="http://schemas.microsoft.com/office/drawing/2014/main" id="{C426F581-011F-0B37-4E1D-6C5D87BFD043}"/>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04" name="Google Shape;11551;p15">
                <a:extLst>
                  <a:ext uri="{FF2B5EF4-FFF2-40B4-BE49-F238E27FC236}">
                    <a16:creationId xmlns:a16="http://schemas.microsoft.com/office/drawing/2014/main" id="{323FA02D-9B0D-BA32-0752-2A286EFFE216}"/>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05" name="Google Shape;11552;p15">
                <a:extLst>
                  <a:ext uri="{FF2B5EF4-FFF2-40B4-BE49-F238E27FC236}">
                    <a16:creationId xmlns:a16="http://schemas.microsoft.com/office/drawing/2014/main" id="{14C2A563-D3DC-C148-DF1B-5E5BC6549B28}"/>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06" name="Google Shape;11553;p15">
                <a:extLst>
                  <a:ext uri="{FF2B5EF4-FFF2-40B4-BE49-F238E27FC236}">
                    <a16:creationId xmlns:a16="http://schemas.microsoft.com/office/drawing/2014/main" id="{F5BF720A-A5C9-801C-1E98-DFA2FFFA5888}"/>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07" name="Google Shape;11554;p15">
                <a:extLst>
                  <a:ext uri="{FF2B5EF4-FFF2-40B4-BE49-F238E27FC236}">
                    <a16:creationId xmlns:a16="http://schemas.microsoft.com/office/drawing/2014/main" id="{ACE2F2B7-88D1-E868-E84C-19275AB265BA}"/>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08" name="Google Shape;11555;p15">
                <a:extLst>
                  <a:ext uri="{FF2B5EF4-FFF2-40B4-BE49-F238E27FC236}">
                    <a16:creationId xmlns:a16="http://schemas.microsoft.com/office/drawing/2014/main" id="{B6307F2E-BBCB-C039-E25F-CC6E781F67AD}"/>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09" name="Google Shape;11556;p15">
                <a:extLst>
                  <a:ext uri="{FF2B5EF4-FFF2-40B4-BE49-F238E27FC236}">
                    <a16:creationId xmlns:a16="http://schemas.microsoft.com/office/drawing/2014/main" id="{C7A6650E-BF45-B11D-EA2C-811684173DB9}"/>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10" name="Google Shape;11557;p15">
                <a:extLst>
                  <a:ext uri="{FF2B5EF4-FFF2-40B4-BE49-F238E27FC236}">
                    <a16:creationId xmlns:a16="http://schemas.microsoft.com/office/drawing/2014/main" id="{2E7B9CB7-FDAB-E680-116B-AD8D8E4B3D07}"/>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11" name="Google Shape;11558;p15">
                <a:extLst>
                  <a:ext uri="{FF2B5EF4-FFF2-40B4-BE49-F238E27FC236}">
                    <a16:creationId xmlns:a16="http://schemas.microsoft.com/office/drawing/2014/main" id="{918B1410-6D8B-E602-D2FF-64BB867E0BE7}"/>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12" name="Google Shape;11559;p15">
                <a:extLst>
                  <a:ext uri="{FF2B5EF4-FFF2-40B4-BE49-F238E27FC236}">
                    <a16:creationId xmlns:a16="http://schemas.microsoft.com/office/drawing/2014/main" id="{2595C3BD-7985-DCAB-A4DA-FBB71592B4A3}"/>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13" name="Google Shape;11560;p15">
                <a:extLst>
                  <a:ext uri="{FF2B5EF4-FFF2-40B4-BE49-F238E27FC236}">
                    <a16:creationId xmlns:a16="http://schemas.microsoft.com/office/drawing/2014/main" id="{AB3555B5-B526-3C76-A31B-123833C9CA56}"/>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14" name="Google Shape;11561;p15">
                <a:extLst>
                  <a:ext uri="{FF2B5EF4-FFF2-40B4-BE49-F238E27FC236}">
                    <a16:creationId xmlns:a16="http://schemas.microsoft.com/office/drawing/2014/main" id="{1089A8BC-9B26-6FEA-0FDE-0697079F1621}"/>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15" name="Google Shape;11562;p15">
                <a:extLst>
                  <a:ext uri="{FF2B5EF4-FFF2-40B4-BE49-F238E27FC236}">
                    <a16:creationId xmlns:a16="http://schemas.microsoft.com/office/drawing/2014/main" id="{03D901CF-288E-EE6D-85DF-85E8A74189CE}"/>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16" name="Google Shape;11563;p15">
                <a:extLst>
                  <a:ext uri="{FF2B5EF4-FFF2-40B4-BE49-F238E27FC236}">
                    <a16:creationId xmlns:a16="http://schemas.microsoft.com/office/drawing/2014/main" id="{69DF7191-EB9A-65B1-EF53-65DEE10DD0CB}"/>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17" name="Google Shape;11564;p15">
                <a:extLst>
                  <a:ext uri="{FF2B5EF4-FFF2-40B4-BE49-F238E27FC236}">
                    <a16:creationId xmlns:a16="http://schemas.microsoft.com/office/drawing/2014/main" id="{3F9897E1-805B-F260-C9C4-CEE1966FB29C}"/>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18" name="Google Shape;11565;p15">
                <a:extLst>
                  <a:ext uri="{FF2B5EF4-FFF2-40B4-BE49-F238E27FC236}">
                    <a16:creationId xmlns:a16="http://schemas.microsoft.com/office/drawing/2014/main" id="{2CD5F9A6-D523-7A9D-CEB7-FB61FADD0C9D}"/>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19" name="Google Shape;11566;p15">
                <a:extLst>
                  <a:ext uri="{FF2B5EF4-FFF2-40B4-BE49-F238E27FC236}">
                    <a16:creationId xmlns:a16="http://schemas.microsoft.com/office/drawing/2014/main" id="{DAF03D9D-2ACE-5A85-5B84-08D65084ABA4}"/>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20" name="Google Shape;11567;p15">
                <a:extLst>
                  <a:ext uri="{FF2B5EF4-FFF2-40B4-BE49-F238E27FC236}">
                    <a16:creationId xmlns:a16="http://schemas.microsoft.com/office/drawing/2014/main" id="{41CF95DE-A7B3-9BBE-BC45-8F4D886D74BC}"/>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21" name="Google Shape;11568;p15">
                <a:extLst>
                  <a:ext uri="{FF2B5EF4-FFF2-40B4-BE49-F238E27FC236}">
                    <a16:creationId xmlns:a16="http://schemas.microsoft.com/office/drawing/2014/main" id="{077B7B54-7D83-E244-DAF1-2252FAD3E0D6}"/>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22" name="Google Shape;11569;p15">
                <a:extLst>
                  <a:ext uri="{FF2B5EF4-FFF2-40B4-BE49-F238E27FC236}">
                    <a16:creationId xmlns:a16="http://schemas.microsoft.com/office/drawing/2014/main" id="{0FC5557D-DA23-EFE2-9976-2FAA58142643}"/>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23" name="Google Shape;11570;p15">
                <a:extLst>
                  <a:ext uri="{FF2B5EF4-FFF2-40B4-BE49-F238E27FC236}">
                    <a16:creationId xmlns:a16="http://schemas.microsoft.com/office/drawing/2014/main" id="{2519070C-2CDC-C5BB-624E-D4B38C268ED0}"/>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24" name="Google Shape;11571;p15">
                <a:extLst>
                  <a:ext uri="{FF2B5EF4-FFF2-40B4-BE49-F238E27FC236}">
                    <a16:creationId xmlns:a16="http://schemas.microsoft.com/office/drawing/2014/main" id="{7ED41B69-2814-640B-1567-A58D697A54D8}"/>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25" name="Google Shape;11572;p15">
                <a:extLst>
                  <a:ext uri="{FF2B5EF4-FFF2-40B4-BE49-F238E27FC236}">
                    <a16:creationId xmlns:a16="http://schemas.microsoft.com/office/drawing/2014/main" id="{C5BB0447-77B8-ABFE-B53F-9FFFCBBD5A05}"/>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26" name="Google Shape;11573;p15">
                <a:extLst>
                  <a:ext uri="{FF2B5EF4-FFF2-40B4-BE49-F238E27FC236}">
                    <a16:creationId xmlns:a16="http://schemas.microsoft.com/office/drawing/2014/main" id="{AAD74B01-1451-A3A9-FD4A-4BA4900C9724}"/>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27" name="Google Shape;11574;p15">
                <a:extLst>
                  <a:ext uri="{FF2B5EF4-FFF2-40B4-BE49-F238E27FC236}">
                    <a16:creationId xmlns:a16="http://schemas.microsoft.com/office/drawing/2014/main" id="{491A4241-26C2-9A9A-1AA6-AAC92CEFD694}"/>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28" name="Google Shape;11575;p15">
                <a:extLst>
                  <a:ext uri="{FF2B5EF4-FFF2-40B4-BE49-F238E27FC236}">
                    <a16:creationId xmlns:a16="http://schemas.microsoft.com/office/drawing/2014/main" id="{EFF48894-B14B-00E0-BEC0-3F3E4DF5440F}"/>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29" name="Google Shape;11576;p15">
                <a:extLst>
                  <a:ext uri="{FF2B5EF4-FFF2-40B4-BE49-F238E27FC236}">
                    <a16:creationId xmlns:a16="http://schemas.microsoft.com/office/drawing/2014/main" id="{DC78656D-A3DC-DA33-1DFF-9A0BFB575DAB}"/>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30" name="Google Shape;11577;p15">
                <a:extLst>
                  <a:ext uri="{FF2B5EF4-FFF2-40B4-BE49-F238E27FC236}">
                    <a16:creationId xmlns:a16="http://schemas.microsoft.com/office/drawing/2014/main" id="{FAA548A1-4EED-42DD-7806-97601EAC3324}"/>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31" name="Google Shape;11578;p15">
                <a:extLst>
                  <a:ext uri="{FF2B5EF4-FFF2-40B4-BE49-F238E27FC236}">
                    <a16:creationId xmlns:a16="http://schemas.microsoft.com/office/drawing/2014/main" id="{8BB7C5F8-164B-4DB8-C653-A544D5383EC5}"/>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32" name="Google Shape;11579;p15">
                <a:extLst>
                  <a:ext uri="{FF2B5EF4-FFF2-40B4-BE49-F238E27FC236}">
                    <a16:creationId xmlns:a16="http://schemas.microsoft.com/office/drawing/2014/main" id="{F978339C-E3BB-6974-8F5B-935990E67ABF}"/>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33" name="Google Shape;11580;p15">
                <a:extLst>
                  <a:ext uri="{FF2B5EF4-FFF2-40B4-BE49-F238E27FC236}">
                    <a16:creationId xmlns:a16="http://schemas.microsoft.com/office/drawing/2014/main" id="{97AD3E4E-3729-220E-F2D7-ABFA5322D6D5}"/>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34" name="Google Shape;11581;p15">
                <a:extLst>
                  <a:ext uri="{FF2B5EF4-FFF2-40B4-BE49-F238E27FC236}">
                    <a16:creationId xmlns:a16="http://schemas.microsoft.com/office/drawing/2014/main" id="{2E4F9FFB-ACEB-A392-B6B3-1FFC5D0535B5}"/>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35" name="Google Shape;11582;p15">
                <a:extLst>
                  <a:ext uri="{FF2B5EF4-FFF2-40B4-BE49-F238E27FC236}">
                    <a16:creationId xmlns:a16="http://schemas.microsoft.com/office/drawing/2014/main" id="{96016557-C1FF-8B41-6198-08B7B047D20E}"/>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36" name="Google Shape;11583;p15">
                <a:extLst>
                  <a:ext uri="{FF2B5EF4-FFF2-40B4-BE49-F238E27FC236}">
                    <a16:creationId xmlns:a16="http://schemas.microsoft.com/office/drawing/2014/main" id="{19E7142C-9C71-7D1B-5821-6271E49A9E1C}"/>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37" name="Google Shape;11584;p15">
                <a:extLst>
                  <a:ext uri="{FF2B5EF4-FFF2-40B4-BE49-F238E27FC236}">
                    <a16:creationId xmlns:a16="http://schemas.microsoft.com/office/drawing/2014/main" id="{76C3B1D6-1D86-4110-B2F0-F324EEDCB6C8}"/>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38" name="Google Shape;11585;p15">
                <a:extLst>
                  <a:ext uri="{FF2B5EF4-FFF2-40B4-BE49-F238E27FC236}">
                    <a16:creationId xmlns:a16="http://schemas.microsoft.com/office/drawing/2014/main" id="{6198D2C2-330A-642C-D355-357A87AEF8CE}"/>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39" name="Google Shape;11586;p15">
                <a:extLst>
                  <a:ext uri="{FF2B5EF4-FFF2-40B4-BE49-F238E27FC236}">
                    <a16:creationId xmlns:a16="http://schemas.microsoft.com/office/drawing/2014/main" id="{296059A7-8494-9A6E-6466-06F22CEFB06E}"/>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27" name="Google Shape;11587;p15">
              <a:extLst>
                <a:ext uri="{FF2B5EF4-FFF2-40B4-BE49-F238E27FC236}">
                  <a16:creationId xmlns:a16="http://schemas.microsoft.com/office/drawing/2014/main" id="{F33E5371-EA56-1EF2-711D-C72C4E957B98}"/>
                </a:ext>
              </a:extLst>
            </p:cNvPr>
            <p:cNvGrpSpPr/>
            <p:nvPr/>
          </p:nvGrpSpPr>
          <p:grpSpPr>
            <a:xfrm>
              <a:off x="109200" y="2522606"/>
              <a:ext cx="8925600" cy="33000"/>
              <a:chOff x="76200" y="76206"/>
              <a:chExt cx="8925600" cy="33000"/>
            </a:xfrm>
            <a:grpFill/>
          </p:grpSpPr>
          <p:sp>
            <p:nvSpPr>
              <p:cNvPr id="1196" name="Google Shape;11588;p15">
                <a:extLst>
                  <a:ext uri="{FF2B5EF4-FFF2-40B4-BE49-F238E27FC236}">
                    <a16:creationId xmlns:a16="http://schemas.microsoft.com/office/drawing/2014/main" id="{4C9281D6-BE65-FA02-A995-89DECB0452EE}"/>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97" name="Google Shape;11589;p15">
                <a:extLst>
                  <a:ext uri="{FF2B5EF4-FFF2-40B4-BE49-F238E27FC236}">
                    <a16:creationId xmlns:a16="http://schemas.microsoft.com/office/drawing/2014/main" id="{B3F12B7D-58C0-6EB6-236E-B225712EAE36}"/>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98" name="Google Shape;11590;p15">
                <a:extLst>
                  <a:ext uri="{FF2B5EF4-FFF2-40B4-BE49-F238E27FC236}">
                    <a16:creationId xmlns:a16="http://schemas.microsoft.com/office/drawing/2014/main" id="{D9C9BF8C-33E4-6F5D-4897-E4508E34BCDB}"/>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99" name="Google Shape;11591;p15">
                <a:extLst>
                  <a:ext uri="{FF2B5EF4-FFF2-40B4-BE49-F238E27FC236}">
                    <a16:creationId xmlns:a16="http://schemas.microsoft.com/office/drawing/2014/main" id="{46AEA21F-DFE3-C7CE-2CD8-8D7ECEDCB8A9}"/>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00" name="Google Shape;11592;p15">
                <a:extLst>
                  <a:ext uri="{FF2B5EF4-FFF2-40B4-BE49-F238E27FC236}">
                    <a16:creationId xmlns:a16="http://schemas.microsoft.com/office/drawing/2014/main" id="{10AD3C40-CDF7-BEC0-DF3F-E0C63A1420CF}"/>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01" name="Google Shape;11593;p15">
                <a:extLst>
                  <a:ext uri="{FF2B5EF4-FFF2-40B4-BE49-F238E27FC236}">
                    <a16:creationId xmlns:a16="http://schemas.microsoft.com/office/drawing/2014/main" id="{44AC7B9E-2CEC-5701-D114-BC261A361D25}"/>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02" name="Google Shape;11594;p15">
                <a:extLst>
                  <a:ext uri="{FF2B5EF4-FFF2-40B4-BE49-F238E27FC236}">
                    <a16:creationId xmlns:a16="http://schemas.microsoft.com/office/drawing/2014/main" id="{9361748B-A986-7777-6787-3F5902A67081}"/>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03" name="Google Shape;11595;p15">
                <a:extLst>
                  <a:ext uri="{FF2B5EF4-FFF2-40B4-BE49-F238E27FC236}">
                    <a16:creationId xmlns:a16="http://schemas.microsoft.com/office/drawing/2014/main" id="{222D4DEF-774D-2DF1-0449-FE88A879ECB8}"/>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04" name="Google Shape;11596;p15">
                <a:extLst>
                  <a:ext uri="{FF2B5EF4-FFF2-40B4-BE49-F238E27FC236}">
                    <a16:creationId xmlns:a16="http://schemas.microsoft.com/office/drawing/2014/main" id="{04394A8A-023E-364E-E8B5-2D1B82811CFC}"/>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05" name="Google Shape;11597;p15">
                <a:extLst>
                  <a:ext uri="{FF2B5EF4-FFF2-40B4-BE49-F238E27FC236}">
                    <a16:creationId xmlns:a16="http://schemas.microsoft.com/office/drawing/2014/main" id="{B84E2F68-D52B-9598-1526-0B5072A5BD2F}"/>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06" name="Google Shape;11598;p15">
                <a:extLst>
                  <a:ext uri="{FF2B5EF4-FFF2-40B4-BE49-F238E27FC236}">
                    <a16:creationId xmlns:a16="http://schemas.microsoft.com/office/drawing/2014/main" id="{CE75DF97-ED55-FD9B-6236-9F7056B4A781}"/>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07" name="Google Shape;11599;p15">
                <a:extLst>
                  <a:ext uri="{FF2B5EF4-FFF2-40B4-BE49-F238E27FC236}">
                    <a16:creationId xmlns:a16="http://schemas.microsoft.com/office/drawing/2014/main" id="{A6205226-D596-7D41-7591-870B5E7B0C98}"/>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08" name="Google Shape;11600;p15">
                <a:extLst>
                  <a:ext uri="{FF2B5EF4-FFF2-40B4-BE49-F238E27FC236}">
                    <a16:creationId xmlns:a16="http://schemas.microsoft.com/office/drawing/2014/main" id="{2519E685-DB89-534F-D2B7-E6D0BD157ED2}"/>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09" name="Google Shape;11601;p15">
                <a:extLst>
                  <a:ext uri="{FF2B5EF4-FFF2-40B4-BE49-F238E27FC236}">
                    <a16:creationId xmlns:a16="http://schemas.microsoft.com/office/drawing/2014/main" id="{F064C62E-8DA2-D535-D869-7D474FB5FB51}"/>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10" name="Google Shape;11602;p15">
                <a:extLst>
                  <a:ext uri="{FF2B5EF4-FFF2-40B4-BE49-F238E27FC236}">
                    <a16:creationId xmlns:a16="http://schemas.microsoft.com/office/drawing/2014/main" id="{1575E51A-DBC3-002F-3320-C781BB29F304}"/>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11" name="Google Shape;11603;p15">
                <a:extLst>
                  <a:ext uri="{FF2B5EF4-FFF2-40B4-BE49-F238E27FC236}">
                    <a16:creationId xmlns:a16="http://schemas.microsoft.com/office/drawing/2014/main" id="{8EAC544E-082A-D4FA-A7B0-BA9DBF23E97C}"/>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12" name="Google Shape;11604;p15">
                <a:extLst>
                  <a:ext uri="{FF2B5EF4-FFF2-40B4-BE49-F238E27FC236}">
                    <a16:creationId xmlns:a16="http://schemas.microsoft.com/office/drawing/2014/main" id="{0B7B19F1-93BC-C2AB-F0D5-63D3B3A4AB61}"/>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13" name="Google Shape;11605;p15">
                <a:extLst>
                  <a:ext uri="{FF2B5EF4-FFF2-40B4-BE49-F238E27FC236}">
                    <a16:creationId xmlns:a16="http://schemas.microsoft.com/office/drawing/2014/main" id="{3854CBEA-A7FA-D8BD-CFD0-8BF5D2706D1C}"/>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14" name="Google Shape;11606;p15">
                <a:extLst>
                  <a:ext uri="{FF2B5EF4-FFF2-40B4-BE49-F238E27FC236}">
                    <a16:creationId xmlns:a16="http://schemas.microsoft.com/office/drawing/2014/main" id="{A66587A4-18F0-2DF8-E738-9E036E55DE69}"/>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15" name="Google Shape;11607;p15">
                <a:extLst>
                  <a:ext uri="{FF2B5EF4-FFF2-40B4-BE49-F238E27FC236}">
                    <a16:creationId xmlns:a16="http://schemas.microsoft.com/office/drawing/2014/main" id="{173AD764-BB26-99FC-238B-BB754E68F570}"/>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16" name="Google Shape;11608;p15">
                <a:extLst>
                  <a:ext uri="{FF2B5EF4-FFF2-40B4-BE49-F238E27FC236}">
                    <a16:creationId xmlns:a16="http://schemas.microsoft.com/office/drawing/2014/main" id="{0B9EE861-10ED-1EEF-DB12-8AA239F1A972}"/>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17" name="Google Shape;11609;p15">
                <a:extLst>
                  <a:ext uri="{FF2B5EF4-FFF2-40B4-BE49-F238E27FC236}">
                    <a16:creationId xmlns:a16="http://schemas.microsoft.com/office/drawing/2014/main" id="{AFFB7806-592D-C373-F102-AD9013B5A71A}"/>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18" name="Google Shape;11610;p15">
                <a:extLst>
                  <a:ext uri="{FF2B5EF4-FFF2-40B4-BE49-F238E27FC236}">
                    <a16:creationId xmlns:a16="http://schemas.microsoft.com/office/drawing/2014/main" id="{181A4065-3202-DEBB-5BFB-1698ED0B2C90}"/>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19" name="Google Shape;11611;p15">
                <a:extLst>
                  <a:ext uri="{FF2B5EF4-FFF2-40B4-BE49-F238E27FC236}">
                    <a16:creationId xmlns:a16="http://schemas.microsoft.com/office/drawing/2014/main" id="{AB68C799-0A6F-02CF-FFB3-20701AB70477}"/>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20" name="Google Shape;11612;p15">
                <a:extLst>
                  <a:ext uri="{FF2B5EF4-FFF2-40B4-BE49-F238E27FC236}">
                    <a16:creationId xmlns:a16="http://schemas.microsoft.com/office/drawing/2014/main" id="{088A4B64-78DF-784E-9DB8-B5018AA3658B}"/>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21" name="Google Shape;11613;p15">
                <a:extLst>
                  <a:ext uri="{FF2B5EF4-FFF2-40B4-BE49-F238E27FC236}">
                    <a16:creationId xmlns:a16="http://schemas.microsoft.com/office/drawing/2014/main" id="{08F1987F-16CE-B3B0-C48B-DEE6DDC2C482}"/>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22" name="Google Shape;11614;p15">
                <a:extLst>
                  <a:ext uri="{FF2B5EF4-FFF2-40B4-BE49-F238E27FC236}">
                    <a16:creationId xmlns:a16="http://schemas.microsoft.com/office/drawing/2014/main" id="{150E0230-18F8-D701-7BDA-EBDC21F49329}"/>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23" name="Google Shape;11615;p15">
                <a:extLst>
                  <a:ext uri="{FF2B5EF4-FFF2-40B4-BE49-F238E27FC236}">
                    <a16:creationId xmlns:a16="http://schemas.microsoft.com/office/drawing/2014/main" id="{0B8991E0-A883-64BE-2D41-AE307C185322}"/>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24" name="Google Shape;11616;p15">
                <a:extLst>
                  <a:ext uri="{FF2B5EF4-FFF2-40B4-BE49-F238E27FC236}">
                    <a16:creationId xmlns:a16="http://schemas.microsoft.com/office/drawing/2014/main" id="{6A0645A2-2DD5-D61C-63DC-924E5F3E3FDD}"/>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25" name="Google Shape;11617;p15">
                <a:extLst>
                  <a:ext uri="{FF2B5EF4-FFF2-40B4-BE49-F238E27FC236}">
                    <a16:creationId xmlns:a16="http://schemas.microsoft.com/office/drawing/2014/main" id="{8B9C3F12-78C1-2040-A2B7-D055DCD10EA0}"/>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26" name="Google Shape;11618;p15">
                <a:extLst>
                  <a:ext uri="{FF2B5EF4-FFF2-40B4-BE49-F238E27FC236}">
                    <a16:creationId xmlns:a16="http://schemas.microsoft.com/office/drawing/2014/main" id="{074F91DE-D057-D129-7400-516FAEFAE4D2}"/>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27" name="Google Shape;11619;p15">
                <a:extLst>
                  <a:ext uri="{FF2B5EF4-FFF2-40B4-BE49-F238E27FC236}">
                    <a16:creationId xmlns:a16="http://schemas.microsoft.com/office/drawing/2014/main" id="{30425A38-02EF-3CEA-99FD-882915CB153E}"/>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28" name="Google Shape;11620;p15">
                <a:extLst>
                  <a:ext uri="{FF2B5EF4-FFF2-40B4-BE49-F238E27FC236}">
                    <a16:creationId xmlns:a16="http://schemas.microsoft.com/office/drawing/2014/main" id="{076984E5-C6AF-B366-367A-952E6AF7BDF8}"/>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29" name="Google Shape;11621;p15">
                <a:extLst>
                  <a:ext uri="{FF2B5EF4-FFF2-40B4-BE49-F238E27FC236}">
                    <a16:creationId xmlns:a16="http://schemas.microsoft.com/office/drawing/2014/main" id="{A2460BE7-8150-FBBA-C7B8-BBC4DB377C70}"/>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30" name="Google Shape;11622;p15">
                <a:extLst>
                  <a:ext uri="{FF2B5EF4-FFF2-40B4-BE49-F238E27FC236}">
                    <a16:creationId xmlns:a16="http://schemas.microsoft.com/office/drawing/2014/main" id="{A44D3963-655D-9681-2F6F-A4459D2EE82C}"/>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31" name="Google Shape;11623;p15">
                <a:extLst>
                  <a:ext uri="{FF2B5EF4-FFF2-40B4-BE49-F238E27FC236}">
                    <a16:creationId xmlns:a16="http://schemas.microsoft.com/office/drawing/2014/main" id="{80ADA21C-3E07-DF93-ED2D-844431EA489E}"/>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32" name="Google Shape;11624;p15">
                <a:extLst>
                  <a:ext uri="{FF2B5EF4-FFF2-40B4-BE49-F238E27FC236}">
                    <a16:creationId xmlns:a16="http://schemas.microsoft.com/office/drawing/2014/main" id="{86E9C9E2-A2BF-B7AE-C4C6-81859FAE4F8C}"/>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33" name="Google Shape;11625;p15">
                <a:extLst>
                  <a:ext uri="{FF2B5EF4-FFF2-40B4-BE49-F238E27FC236}">
                    <a16:creationId xmlns:a16="http://schemas.microsoft.com/office/drawing/2014/main" id="{1F0109A2-065F-ACB3-0092-649A01508AB9}"/>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34" name="Google Shape;11626;p15">
                <a:extLst>
                  <a:ext uri="{FF2B5EF4-FFF2-40B4-BE49-F238E27FC236}">
                    <a16:creationId xmlns:a16="http://schemas.microsoft.com/office/drawing/2014/main" id="{2FFF90E5-7909-198E-4F54-CF3CC5832428}"/>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35" name="Google Shape;11627;p15">
                <a:extLst>
                  <a:ext uri="{FF2B5EF4-FFF2-40B4-BE49-F238E27FC236}">
                    <a16:creationId xmlns:a16="http://schemas.microsoft.com/office/drawing/2014/main" id="{DD2CDB89-5385-6FE5-A0DC-BFFFDEF7070E}"/>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36" name="Google Shape;11628;p15">
                <a:extLst>
                  <a:ext uri="{FF2B5EF4-FFF2-40B4-BE49-F238E27FC236}">
                    <a16:creationId xmlns:a16="http://schemas.microsoft.com/office/drawing/2014/main" id="{1E3DC1A8-3F3D-23DB-E26E-2FE9D0EB8484}"/>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37" name="Google Shape;11629;p15">
                <a:extLst>
                  <a:ext uri="{FF2B5EF4-FFF2-40B4-BE49-F238E27FC236}">
                    <a16:creationId xmlns:a16="http://schemas.microsoft.com/office/drawing/2014/main" id="{4EEF7939-4FBE-46B3-98FD-CA45A89EE2A4}"/>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38" name="Google Shape;11630;p15">
                <a:extLst>
                  <a:ext uri="{FF2B5EF4-FFF2-40B4-BE49-F238E27FC236}">
                    <a16:creationId xmlns:a16="http://schemas.microsoft.com/office/drawing/2014/main" id="{8910EEF3-7377-4FBB-49E4-1CC7DB0035D9}"/>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39" name="Google Shape;11631;p15">
                <a:extLst>
                  <a:ext uri="{FF2B5EF4-FFF2-40B4-BE49-F238E27FC236}">
                    <a16:creationId xmlns:a16="http://schemas.microsoft.com/office/drawing/2014/main" id="{1DD58697-AC0F-BC8F-8299-220B0AEC9676}"/>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40" name="Google Shape;11632;p15">
                <a:extLst>
                  <a:ext uri="{FF2B5EF4-FFF2-40B4-BE49-F238E27FC236}">
                    <a16:creationId xmlns:a16="http://schemas.microsoft.com/office/drawing/2014/main" id="{239604FF-9D11-AB00-5605-BCE72E1BFA4E}"/>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41" name="Google Shape;11633;p15">
                <a:extLst>
                  <a:ext uri="{FF2B5EF4-FFF2-40B4-BE49-F238E27FC236}">
                    <a16:creationId xmlns:a16="http://schemas.microsoft.com/office/drawing/2014/main" id="{D7A83F61-2406-643F-C816-346738DFCA16}"/>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42" name="Google Shape;11634;p15">
                <a:extLst>
                  <a:ext uri="{FF2B5EF4-FFF2-40B4-BE49-F238E27FC236}">
                    <a16:creationId xmlns:a16="http://schemas.microsoft.com/office/drawing/2014/main" id="{88D75631-3AFC-CE76-24BB-42AB08D4042F}"/>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43" name="Google Shape;11635;p15">
                <a:extLst>
                  <a:ext uri="{FF2B5EF4-FFF2-40B4-BE49-F238E27FC236}">
                    <a16:creationId xmlns:a16="http://schemas.microsoft.com/office/drawing/2014/main" id="{2E595D90-FF0C-1A62-4B24-681AEEC894A1}"/>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44" name="Google Shape;11636;p15">
                <a:extLst>
                  <a:ext uri="{FF2B5EF4-FFF2-40B4-BE49-F238E27FC236}">
                    <a16:creationId xmlns:a16="http://schemas.microsoft.com/office/drawing/2014/main" id="{63ECCCB4-4787-095E-179F-69E805DE5EBF}"/>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45" name="Google Shape;11637;p15">
                <a:extLst>
                  <a:ext uri="{FF2B5EF4-FFF2-40B4-BE49-F238E27FC236}">
                    <a16:creationId xmlns:a16="http://schemas.microsoft.com/office/drawing/2014/main" id="{D155D897-7619-7FA4-4123-466C9BA90CFB}"/>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46" name="Google Shape;11638;p15">
                <a:extLst>
                  <a:ext uri="{FF2B5EF4-FFF2-40B4-BE49-F238E27FC236}">
                    <a16:creationId xmlns:a16="http://schemas.microsoft.com/office/drawing/2014/main" id="{A9F4719F-22D9-B2FC-E870-17A9B3EE0769}"/>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47" name="Google Shape;11639;p15">
                <a:extLst>
                  <a:ext uri="{FF2B5EF4-FFF2-40B4-BE49-F238E27FC236}">
                    <a16:creationId xmlns:a16="http://schemas.microsoft.com/office/drawing/2014/main" id="{5FB8EA48-17E5-DF33-2F93-5CAC821A9754}"/>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48" name="Google Shape;11640;p15">
                <a:extLst>
                  <a:ext uri="{FF2B5EF4-FFF2-40B4-BE49-F238E27FC236}">
                    <a16:creationId xmlns:a16="http://schemas.microsoft.com/office/drawing/2014/main" id="{D92EDC60-C72A-5B8D-72C0-BD3BE8FF9CF9}"/>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49" name="Google Shape;11641;p15">
                <a:extLst>
                  <a:ext uri="{FF2B5EF4-FFF2-40B4-BE49-F238E27FC236}">
                    <a16:creationId xmlns:a16="http://schemas.microsoft.com/office/drawing/2014/main" id="{1D4DA56D-4DDF-7B46-0746-5C1281E50056}"/>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50" name="Google Shape;11642;p15">
                <a:extLst>
                  <a:ext uri="{FF2B5EF4-FFF2-40B4-BE49-F238E27FC236}">
                    <a16:creationId xmlns:a16="http://schemas.microsoft.com/office/drawing/2014/main" id="{853E3050-D8AE-67C5-362C-375A36E0EFCD}"/>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51" name="Google Shape;11643;p15">
                <a:extLst>
                  <a:ext uri="{FF2B5EF4-FFF2-40B4-BE49-F238E27FC236}">
                    <a16:creationId xmlns:a16="http://schemas.microsoft.com/office/drawing/2014/main" id="{FDE5D40C-E472-7632-0264-FAB13BEB3D37}"/>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52" name="Google Shape;11644;p15">
                <a:extLst>
                  <a:ext uri="{FF2B5EF4-FFF2-40B4-BE49-F238E27FC236}">
                    <a16:creationId xmlns:a16="http://schemas.microsoft.com/office/drawing/2014/main" id="{82964F6F-41D0-E3D4-A91B-6D8B4F8107FC}"/>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53" name="Google Shape;11645;p15">
                <a:extLst>
                  <a:ext uri="{FF2B5EF4-FFF2-40B4-BE49-F238E27FC236}">
                    <a16:creationId xmlns:a16="http://schemas.microsoft.com/office/drawing/2014/main" id="{9A7004F5-6FE6-21E7-5608-A4D5BC882B82}"/>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54" name="Google Shape;11646;p15">
                <a:extLst>
                  <a:ext uri="{FF2B5EF4-FFF2-40B4-BE49-F238E27FC236}">
                    <a16:creationId xmlns:a16="http://schemas.microsoft.com/office/drawing/2014/main" id="{BD2F9A91-B561-0CA4-4B28-8AB6DD113715}"/>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55" name="Google Shape;11647;p15">
                <a:extLst>
                  <a:ext uri="{FF2B5EF4-FFF2-40B4-BE49-F238E27FC236}">
                    <a16:creationId xmlns:a16="http://schemas.microsoft.com/office/drawing/2014/main" id="{BFFFF340-9202-23D8-652A-D80E9215A65E}"/>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56" name="Google Shape;11648;p15">
                <a:extLst>
                  <a:ext uri="{FF2B5EF4-FFF2-40B4-BE49-F238E27FC236}">
                    <a16:creationId xmlns:a16="http://schemas.microsoft.com/office/drawing/2014/main" id="{F90E1FFD-31EB-D855-F311-D46BCB64180D}"/>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57" name="Google Shape;11649;p15">
                <a:extLst>
                  <a:ext uri="{FF2B5EF4-FFF2-40B4-BE49-F238E27FC236}">
                    <a16:creationId xmlns:a16="http://schemas.microsoft.com/office/drawing/2014/main" id="{6D139AC9-0E5C-8C0F-D0F1-DD7B8E3CFB84}"/>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58" name="Google Shape;11650;p15">
                <a:extLst>
                  <a:ext uri="{FF2B5EF4-FFF2-40B4-BE49-F238E27FC236}">
                    <a16:creationId xmlns:a16="http://schemas.microsoft.com/office/drawing/2014/main" id="{FBB5FA1F-8881-6853-74D2-2F1A8AC74B01}"/>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59" name="Google Shape;11651;p15">
                <a:extLst>
                  <a:ext uri="{FF2B5EF4-FFF2-40B4-BE49-F238E27FC236}">
                    <a16:creationId xmlns:a16="http://schemas.microsoft.com/office/drawing/2014/main" id="{4BA0A5CC-8666-9DBF-FDB0-215AB2AE426E}"/>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60" name="Google Shape;11652;p15">
                <a:extLst>
                  <a:ext uri="{FF2B5EF4-FFF2-40B4-BE49-F238E27FC236}">
                    <a16:creationId xmlns:a16="http://schemas.microsoft.com/office/drawing/2014/main" id="{F2E6961D-9E85-1186-6F00-354AF25EA4E3}"/>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61" name="Google Shape;11653;p15">
                <a:extLst>
                  <a:ext uri="{FF2B5EF4-FFF2-40B4-BE49-F238E27FC236}">
                    <a16:creationId xmlns:a16="http://schemas.microsoft.com/office/drawing/2014/main" id="{25A391BC-8775-B34C-3032-1EF2880B0546}"/>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62" name="Google Shape;11654;p15">
                <a:extLst>
                  <a:ext uri="{FF2B5EF4-FFF2-40B4-BE49-F238E27FC236}">
                    <a16:creationId xmlns:a16="http://schemas.microsoft.com/office/drawing/2014/main" id="{8A3B9584-EE8F-9FC8-F8A1-4DF0F33EF19A}"/>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63" name="Google Shape;11655;p15">
                <a:extLst>
                  <a:ext uri="{FF2B5EF4-FFF2-40B4-BE49-F238E27FC236}">
                    <a16:creationId xmlns:a16="http://schemas.microsoft.com/office/drawing/2014/main" id="{1DB86247-7CC0-E1EA-9674-6C73FDB33030}"/>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64" name="Google Shape;11656;p15">
                <a:extLst>
                  <a:ext uri="{FF2B5EF4-FFF2-40B4-BE49-F238E27FC236}">
                    <a16:creationId xmlns:a16="http://schemas.microsoft.com/office/drawing/2014/main" id="{7C7A1F34-1223-2C8C-86D9-B10906C06482}"/>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65" name="Google Shape;11657;p15">
                <a:extLst>
                  <a:ext uri="{FF2B5EF4-FFF2-40B4-BE49-F238E27FC236}">
                    <a16:creationId xmlns:a16="http://schemas.microsoft.com/office/drawing/2014/main" id="{AB0F611D-330A-9F9C-ED17-D74B7082DE80}"/>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66" name="Google Shape;11658;p15">
                <a:extLst>
                  <a:ext uri="{FF2B5EF4-FFF2-40B4-BE49-F238E27FC236}">
                    <a16:creationId xmlns:a16="http://schemas.microsoft.com/office/drawing/2014/main" id="{66DD6DC5-8916-2FCB-9D7E-CBAFFF96DE48}"/>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67" name="Google Shape;11659;p15">
                <a:extLst>
                  <a:ext uri="{FF2B5EF4-FFF2-40B4-BE49-F238E27FC236}">
                    <a16:creationId xmlns:a16="http://schemas.microsoft.com/office/drawing/2014/main" id="{9381D381-06AA-5F31-CF98-DA967CA78D8B}"/>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28" name="Google Shape;11660;p15">
              <a:extLst>
                <a:ext uri="{FF2B5EF4-FFF2-40B4-BE49-F238E27FC236}">
                  <a16:creationId xmlns:a16="http://schemas.microsoft.com/office/drawing/2014/main" id="{ACC72BE3-3C93-8A0E-BBB6-C3F4913B2F9A}"/>
                </a:ext>
              </a:extLst>
            </p:cNvPr>
            <p:cNvGrpSpPr/>
            <p:nvPr/>
          </p:nvGrpSpPr>
          <p:grpSpPr>
            <a:xfrm>
              <a:off x="109200" y="2633806"/>
              <a:ext cx="8925600" cy="33000"/>
              <a:chOff x="76200" y="76206"/>
              <a:chExt cx="8925600" cy="33000"/>
            </a:xfrm>
            <a:grpFill/>
          </p:grpSpPr>
          <p:sp>
            <p:nvSpPr>
              <p:cNvPr id="1124" name="Google Shape;11661;p15">
                <a:extLst>
                  <a:ext uri="{FF2B5EF4-FFF2-40B4-BE49-F238E27FC236}">
                    <a16:creationId xmlns:a16="http://schemas.microsoft.com/office/drawing/2014/main" id="{944DD585-9706-4496-B4AC-4DC7033C9799}"/>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25" name="Google Shape;11662;p15">
                <a:extLst>
                  <a:ext uri="{FF2B5EF4-FFF2-40B4-BE49-F238E27FC236}">
                    <a16:creationId xmlns:a16="http://schemas.microsoft.com/office/drawing/2014/main" id="{2F350708-EC27-3C3F-F1E3-46E4EECC0220}"/>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26" name="Google Shape;11663;p15">
                <a:extLst>
                  <a:ext uri="{FF2B5EF4-FFF2-40B4-BE49-F238E27FC236}">
                    <a16:creationId xmlns:a16="http://schemas.microsoft.com/office/drawing/2014/main" id="{D3C4B313-3DC1-CCE2-8BDF-86097201E0E7}"/>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27" name="Google Shape;11664;p15">
                <a:extLst>
                  <a:ext uri="{FF2B5EF4-FFF2-40B4-BE49-F238E27FC236}">
                    <a16:creationId xmlns:a16="http://schemas.microsoft.com/office/drawing/2014/main" id="{F58D569F-E790-4637-BE07-F1A3428C88A6}"/>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28" name="Google Shape;11665;p15">
                <a:extLst>
                  <a:ext uri="{FF2B5EF4-FFF2-40B4-BE49-F238E27FC236}">
                    <a16:creationId xmlns:a16="http://schemas.microsoft.com/office/drawing/2014/main" id="{9CF86A6B-7D66-ED65-7225-3DA7589A2971}"/>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29" name="Google Shape;11666;p15">
                <a:extLst>
                  <a:ext uri="{FF2B5EF4-FFF2-40B4-BE49-F238E27FC236}">
                    <a16:creationId xmlns:a16="http://schemas.microsoft.com/office/drawing/2014/main" id="{70EF4E89-D8C5-A58B-15B2-55F0788C5A40}"/>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30" name="Google Shape;11667;p15">
                <a:extLst>
                  <a:ext uri="{FF2B5EF4-FFF2-40B4-BE49-F238E27FC236}">
                    <a16:creationId xmlns:a16="http://schemas.microsoft.com/office/drawing/2014/main" id="{C0375184-D3C6-2D41-6A54-67694064D6C2}"/>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31" name="Google Shape;11668;p15">
                <a:extLst>
                  <a:ext uri="{FF2B5EF4-FFF2-40B4-BE49-F238E27FC236}">
                    <a16:creationId xmlns:a16="http://schemas.microsoft.com/office/drawing/2014/main" id="{5EAF1A82-7BE4-DAAE-51EA-31EB23A11A37}"/>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32" name="Google Shape;11669;p15">
                <a:extLst>
                  <a:ext uri="{FF2B5EF4-FFF2-40B4-BE49-F238E27FC236}">
                    <a16:creationId xmlns:a16="http://schemas.microsoft.com/office/drawing/2014/main" id="{A2BB42F7-6EE1-D1EF-8123-8F3D70E6A6A0}"/>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33" name="Google Shape;11670;p15">
                <a:extLst>
                  <a:ext uri="{FF2B5EF4-FFF2-40B4-BE49-F238E27FC236}">
                    <a16:creationId xmlns:a16="http://schemas.microsoft.com/office/drawing/2014/main" id="{0DCF0CAF-E43B-3D49-052E-FDE855300055}"/>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34" name="Google Shape;11671;p15">
                <a:extLst>
                  <a:ext uri="{FF2B5EF4-FFF2-40B4-BE49-F238E27FC236}">
                    <a16:creationId xmlns:a16="http://schemas.microsoft.com/office/drawing/2014/main" id="{2D0C583E-66EC-0351-D3B9-FE0FACC003F3}"/>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35" name="Google Shape;11672;p15">
                <a:extLst>
                  <a:ext uri="{FF2B5EF4-FFF2-40B4-BE49-F238E27FC236}">
                    <a16:creationId xmlns:a16="http://schemas.microsoft.com/office/drawing/2014/main" id="{64CDA150-729A-2419-5A38-8D7DFDE859A5}"/>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36" name="Google Shape;11673;p15">
                <a:extLst>
                  <a:ext uri="{FF2B5EF4-FFF2-40B4-BE49-F238E27FC236}">
                    <a16:creationId xmlns:a16="http://schemas.microsoft.com/office/drawing/2014/main" id="{C3D00745-2E94-170A-E862-3F0D6054F5CD}"/>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37" name="Google Shape;11674;p15">
                <a:extLst>
                  <a:ext uri="{FF2B5EF4-FFF2-40B4-BE49-F238E27FC236}">
                    <a16:creationId xmlns:a16="http://schemas.microsoft.com/office/drawing/2014/main" id="{AEA37D19-8691-D472-97E0-6F739BBBE3F4}"/>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38" name="Google Shape;11675;p15">
                <a:extLst>
                  <a:ext uri="{FF2B5EF4-FFF2-40B4-BE49-F238E27FC236}">
                    <a16:creationId xmlns:a16="http://schemas.microsoft.com/office/drawing/2014/main" id="{466C1B6A-950E-15D6-953F-577F1C37B021}"/>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39" name="Google Shape;11676;p15">
                <a:extLst>
                  <a:ext uri="{FF2B5EF4-FFF2-40B4-BE49-F238E27FC236}">
                    <a16:creationId xmlns:a16="http://schemas.microsoft.com/office/drawing/2014/main" id="{7397A911-EC47-BBF2-183A-8F2477A6BD3F}"/>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40" name="Google Shape;11677;p15">
                <a:extLst>
                  <a:ext uri="{FF2B5EF4-FFF2-40B4-BE49-F238E27FC236}">
                    <a16:creationId xmlns:a16="http://schemas.microsoft.com/office/drawing/2014/main" id="{F5BF8B12-A8BD-567A-DFEE-85463486D42E}"/>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41" name="Google Shape;11678;p15">
                <a:extLst>
                  <a:ext uri="{FF2B5EF4-FFF2-40B4-BE49-F238E27FC236}">
                    <a16:creationId xmlns:a16="http://schemas.microsoft.com/office/drawing/2014/main" id="{DFDC2B00-6CBF-B4E7-0F8B-861B378BD123}"/>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42" name="Google Shape;11679;p15">
                <a:extLst>
                  <a:ext uri="{FF2B5EF4-FFF2-40B4-BE49-F238E27FC236}">
                    <a16:creationId xmlns:a16="http://schemas.microsoft.com/office/drawing/2014/main" id="{B2CA032E-A367-8B4C-28E7-F82130C101F1}"/>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43" name="Google Shape;11680;p15">
                <a:extLst>
                  <a:ext uri="{FF2B5EF4-FFF2-40B4-BE49-F238E27FC236}">
                    <a16:creationId xmlns:a16="http://schemas.microsoft.com/office/drawing/2014/main" id="{892A62A6-98B4-B9CE-F9FB-EC754402E5CF}"/>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44" name="Google Shape;11681;p15">
                <a:extLst>
                  <a:ext uri="{FF2B5EF4-FFF2-40B4-BE49-F238E27FC236}">
                    <a16:creationId xmlns:a16="http://schemas.microsoft.com/office/drawing/2014/main" id="{FAEBC27A-BD05-B4C3-4460-8CE96FC61E2E}"/>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45" name="Google Shape;11682;p15">
                <a:extLst>
                  <a:ext uri="{FF2B5EF4-FFF2-40B4-BE49-F238E27FC236}">
                    <a16:creationId xmlns:a16="http://schemas.microsoft.com/office/drawing/2014/main" id="{E121882E-A220-C6C9-D4F5-9D90BEE3B425}"/>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46" name="Google Shape;11683;p15">
                <a:extLst>
                  <a:ext uri="{FF2B5EF4-FFF2-40B4-BE49-F238E27FC236}">
                    <a16:creationId xmlns:a16="http://schemas.microsoft.com/office/drawing/2014/main" id="{7B993487-9359-DB4D-7659-4989916B5DBA}"/>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47" name="Google Shape;11684;p15">
                <a:extLst>
                  <a:ext uri="{FF2B5EF4-FFF2-40B4-BE49-F238E27FC236}">
                    <a16:creationId xmlns:a16="http://schemas.microsoft.com/office/drawing/2014/main" id="{C7B4AF08-DA24-5BB2-989A-43A2343EDCA9}"/>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48" name="Google Shape;11685;p15">
                <a:extLst>
                  <a:ext uri="{FF2B5EF4-FFF2-40B4-BE49-F238E27FC236}">
                    <a16:creationId xmlns:a16="http://schemas.microsoft.com/office/drawing/2014/main" id="{236D3030-36C4-B818-AEEA-DACA413DEB72}"/>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49" name="Google Shape;11686;p15">
                <a:extLst>
                  <a:ext uri="{FF2B5EF4-FFF2-40B4-BE49-F238E27FC236}">
                    <a16:creationId xmlns:a16="http://schemas.microsoft.com/office/drawing/2014/main" id="{9C3706D6-76DC-E843-5160-57E9B7DF367B}"/>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50" name="Google Shape;11687;p15">
                <a:extLst>
                  <a:ext uri="{FF2B5EF4-FFF2-40B4-BE49-F238E27FC236}">
                    <a16:creationId xmlns:a16="http://schemas.microsoft.com/office/drawing/2014/main" id="{E0264B02-3F9A-C721-59EC-B4FD89CB0E6E}"/>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51" name="Google Shape;11688;p15">
                <a:extLst>
                  <a:ext uri="{FF2B5EF4-FFF2-40B4-BE49-F238E27FC236}">
                    <a16:creationId xmlns:a16="http://schemas.microsoft.com/office/drawing/2014/main" id="{8D30538E-BA97-C21C-FA94-9BF780437AC2}"/>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52" name="Google Shape;11689;p15">
                <a:extLst>
                  <a:ext uri="{FF2B5EF4-FFF2-40B4-BE49-F238E27FC236}">
                    <a16:creationId xmlns:a16="http://schemas.microsoft.com/office/drawing/2014/main" id="{61F13D0E-C571-1CD5-8A50-28929B676C47}"/>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53" name="Google Shape;11690;p15">
                <a:extLst>
                  <a:ext uri="{FF2B5EF4-FFF2-40B4-BE49-F238E27FC236}">
                    <a16:creationId xmlns:a16="http://schemas.microsoft.com/office/drawing/2014/main" id="{0A15AA7E-DD0E-7A6B-D96F-4D905F9F31AE}"/>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54" name="Google Shape;11691;p15">
                <a:extLst>
                  <a:ext uri="{FF2B5EF4-FFF2-40B4-BE49-F238E27FC236}">
                    <a16:creationId xmlns:a16="http://schemas.microsoft.com/office/drawing/2014/main" id="{2D62AEF5-9606-7DD2-26A4-333CF895F197}"/>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55" name="Google Shape;11692;p15">
                <a:extLst>
                  <a:ext uri="{FF2B5EF4-FFF2-40B4-BE49-F238E27FC236}">
                    <a16:creationId xmlns:a16="http://schemas.microsoft.com/office/drawing/2014/main" id="{3640F867-42E0-9331-52C7-75E64B3988AE}"/>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56" name="Google Shape;11693;p15">
                <a:extLst>
                  <a:ext uri="{FF2B5EF4-FFF2-40B4-BE49-F238E27FC236}">
                    <a16:creationId xmlns:a16="http://schemas.microsoft.com/office/drawing/2014/main" id="{1B2E1902-5F71-0C1B-1E3F-C5A4172B6BDE}"/>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57" name="Google Shape;11694;p15">
                <a:extLst>
                  <a:ext uri="{FF2B5EF4-FFF2-40B4-BE49-F238E27FC236}">
                    <a16:creationId xmlns:a16="http://schemas.microsoft.com/office/drawing/2014/main" id="{80015152-2ABC-11F7-6E49-9D7F99A9DF3A}"/>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58" name="Google Shape;11695;p15">
                <a:extLst>
                  <a:ext uri="{FF2B5EF4-FFF2-40B4-BE49-F238E27FC236}">
                    <a16:creationId xmlns:a16="http://schemas.microsoft.com/office/drawing/2014/main" id="{DEC181DD-99D0-5E0A-43E7-94A55E6B5B63}"/>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59" name="Google Shape;11696;p15">
                <a:extLst>
                  <a:ext uri="{FF2B5EF4-FFF2-40B4-BE49-F238E27FC236}">
                    <a16:creationId xmlns:a16="http://schemas.microsoft.com/office/drawing/2014/main" id="{872CB45C-35B1-734F-5A65-67744E479B9E}"/>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60" name="Google Shape;11697;p15">
                <a:extLst>
                  <a:ext uri="{FF2B5EF4-FFF2-40B4-BE49-F238E27FC236}">
                    <a16:creationId xmlns:a16="http://schemas.microsoft.com/office/drawing/2014/main" id="{CBB1900D-6F36-310D-51FA-9AB4417C7477}"/>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61" name="Google Shape;11698;p15">
                <a:extLst>
                  <a:ext uri="{FF2B5EF4-FFF2-40B4-BE49-F238E27FC236}">
                    <a16:creationId xmlns:a16="http://schemas.microsoft.com/office/drawing/2014/main" id="{A541DFD2-5212-DB76-31B1-24ABBC71870A}"/>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62" name="Google Shape;11699;p15">
                <a:extLst>
                  <a:ext uri="{FF2B5EF4-FFF2-40B4-BE49-F238E27FC236}">
                    <a16:creationId xmlns:a16="http://schemas.microsoft.com/office/drawing/2014/main" id="{12FB0CA0-0067-A393-C671-D145171DA13A}"/>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63" name="Google Shape;11700;p15">
                <a:extLst>
                  <a:ext uri="{FF2B5EF4-FFF2-40B4-BE49-F238E27FC236}">
                    <a16:creationId xmlns:a16="http://schemas.microsoft.com/office/drawing/2014/main" id="{8ED103A3-8FA3-B399-0BD1-AED1DA371E07}"/>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64" name="Google Shape;11701;p15">
                <a:extLst>
                  <a:ext uri="{FF2B5EF4-FFF2-40B4-BE49-F238E27FC236}">
                    <a16:creationId xmlns:a16="http://schemas.microsoft.com/office/drawing/2014/main" id="{5AAC3682-C667-B20B-9B5A-06BFD87C6534}"/>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65" name="Google Shape;11702;p15">
                <a:extLst>
                  <a:ext uri="{FF2B5EF4-FFF2-40B4-BE49-F238E27FC236}">
                    <a16:creationId xmlns:a16="http://schemas.microsoft.com/office/drawing/2014/main" id="{FA7D3DEF-4624-2423-18BB-103CD62749E9}"/>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66" name="Google Shape;11703;p15">
                <a:extLst>
                  <a:ext uri="{FF2B5EF4-FFF2-40B4-BE49-F238E27FC236}">
                    <a16:creationId xmlns:a16="http://schemas.microsoft.com/office/drawing/2014/main" id="{724A9B0E-7DCA-EFB1-1212-B77816ECC659}"/>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67" name="Google Shape;11704;p15">
                <a:extLst>
                  <a:ext uri="{FF2B5EF4-FFF2-40B4-BE49-F238E27FC236}">
                    <a16:creationId xmlns:a16="http://schemas.microsoft.com/office/drawing/2014/main" id="{AB6DE9BB-BE0C-8F35-0678-A7A83E1E7E8E}"/>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68" name="Google Shape;11705;p15">
                <a:extLst>
                  <a:ext uri="{FF2B5EF4-FFF2-40B4-BE49-F238E27FC236}">
                    <a16:creationId xmlns:a16="http://schemas.microsoft.com/office/drawing/2014/main" id="{D41FE612-2175-EF45-78F5-39A37F7CE2B3}"/>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69" name="Google Shape;11706;p15">
                <a:extLst>
                  <a:ext uri="{FF2B5EF4-FFF2-40B4-BE49-F238E27FC236}">
                    <a16:creationId xmlns:a16="http://schemas.microsoft.com/office/drawing/2014/main" id="{25CBBE9D-67D2-2B54-6B47-D5AED08A03C2}"/>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70" name="Google Shape;11707;p15">
                <a:extLst>
                  <a:ext uri="{FF2B5EF4-FFF2-40B4-BE49-F238E27FC236}">
                    <a16:creationId xmlns:a16="http://schemas.microsoft.com/office/drawing/2014/main" id="{9BCD26FD-A831-407E-F71C-45201199F7C4}"/>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71" name="Google Shape;11708;p15">
                <a:extLst>
                  <a:ext uri="{FF2B5EF4-FFF2-40B4-BE49-F238E27FC236}">
                    <a16:creationId xmlns:a16="http://schemas.microsoft.com/office/drawing/2014/main" id="{F7F20CE9-3EC7-B479-8949-765461917F8A}"/>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72" name="Google Shape;11709;p15">
                <a:extLst>
                  <a:ext uri="{FF2B5EF4-FFF2-40B4-BE49-F238E27FC236}">
                    <a16:creationId xmlns:a16="http://schemas.microsoft.com/office/drawing/2014/main" id="{023BB719-B567-2863-A29C-D2D4C52C9B05}"/>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73" name="Google Shape;11710;p15">
                <a:extLst>
                  <a:ext uri="{FF2B5EF4-FFF2-40B4-BE49-F238E27FC236}">
                    <a16:creationId xmlns:a16="http://schemas.microsoft.com/office/drawing/2014/main" id="{21C9E117-643F-053F-9773-76E40D3ED56D}"/>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74" name="Google Shape;11711;p15">
                <a:extLst>
                  <a:ext uri="{FF2B5EF4-FFF2-40B4-BE49-F238E27FC236}">
                    <a16:creationId xmlns:a16="http://schemas.microsoft.com/office/drawing/2014/main" id="{2CFCDF12-4C8C-3390-5830-FF8531FD252E}"/>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75" name="Google Shape;11712;p15">
                <a:extLst>
                  <a:ext uri="{FF2B5EF4-FFF2-40B4-BE49-F238E27FC236}">
                    <a16:creationId xmlns:a16="http://schemas.microsoft.com/office/drawing/2014/main" id="{138D8E98-922F-4E33-E875-5A2D750B51A8}"/>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76" name="Google Shape;11713;p15">
                <a:extLst>
                  <a:ext uri="{FF2B5EF4-FFF2-40B4-BE49-F238E27FC236}">
                    <a16:creationId xmlns:a16="http://schemas.microsoft.com/office/drawing/2014/main" id="{735F133D-5456-3088-872E-3510DB8FB890}"/>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77" name="Google Shape;11714;p15">
                <a:extLst>
                  <a:ext uri="{FF2B5EF4-FFF2-40B4-BE49-F238E27FC236}">
                    <a16:creationId xmlns:a16="http://schemas.microsoft.com/office/drawing/2014/main" id="{3E1BD8E0-7F10-9C79-79E8-E3B212B11795}"/>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78" name="Google Shape;11715;p15">
                <a:extLst>
                  <a:ext uri="{FF2B5EF4-FFF2-40B4-BE49-F238E27FC236}">
                    <a16:creationId xmlns:a16="http://schemas.microsoft.com/office/drawing/2014/main" id="{189C4E67-53E3-2FAD-5330-E681CB90CFAA}"/>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79" name="Google Shape;11716;p15">
                <a:extLst>
                  <a:ext uri="{FF2B5EF4-FFF2-40B4-BE49-F238E27FC236}">
                    <a16:creationId xmlns:a16="http://schemas.microsoft.com/office/drawing/2014/main" id="{30A61458-5238-937D-E04E-19EEB145813D}"/>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80" name="Google Shape;11717;p15">
                <a:extLst>
                  <a:ext uri="{FF2B5EF4-FFF2-40B4-BE49-F238E27FC236}">
                    <a16:creationId xmlns:a16="http://schemas.microsoft.com/office/drawing/2014/main" id="{7B905149-200F-8501-F617-AD151F986AE5}"/>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81" name="Google Shape;11718;p15">
                <a:extLst>
                  <a:ext uri="{FF2B5EF4-FFF2-40B4-BE49-F238E27FC236}">
                    <a16:creationId xmlns:a16="http://schemas.microsoft.com/office/drawing/2014/main" id="{5A78CB6A-ACB3-5A5F-CBDD-4A23B88508D1}"/>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82" name="Google Shape;11719;p15">
                <a:extLst>
                  <a:ext uri="{FF2B5EF4-FFF2-40B4-BE49-F238E27FC236}">
                    <a16:creationId xmlns:a16="http://schemas.microsoft.com/office/drawing/2014/main" id="{5F80BC28-EBEC-0CC9-FD11-9029396EB856}"/>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83" name="Google Shape;11720;p15">
                <a:extLst>
                  <a:ext uri="{FF2B5EF4-FFF2-40B4-BE49-F238E27FC236}">
                    <a16:creationId xmlns:a16="http://schemas.microsoft.com/office/drawing/2014/main" id="{BF0EB07A-F08F-4AD7-1DF3-F90113666CA1}"/>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84" name="Google Shape;11721;p15">
                <a:extLst>
                  <a:ext uri="{FF2B5EF4-FFF2-40B4-BE49-F238E27FC236}">
                    <a16:creationId xmlns:a16="http://schemas.microsoft.com/office/drawing/2014/main" id="{5B2C7CDF-790D-DF0E-6AF3-E57E5B216936}"/>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85" name="Google Shape;11722;p15">
                <a:extLst>
                  <a:ext uri="{FF2B5EF4-FFF2-40B4-BE49-F238E27FC236}">
                    <a16:creationId xmlns:a16="http://schemas.microsoft.com/office/drawing/2014/main" id="{12AC4239-F16D-F5E9-4CB3-0E260C47F68C}"/>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86" name="Google Shape;11723;p15">
                <a:extLst>
                  <a:ext uri="{FF2B5EF4-FFF2-40B4-BE49-F238E27FC236}">
                    <a16:creationId xmlns:a16="http://schemas.microsoft.com/office/drawing/2014/main" id="{6AFDAD2B-DB20-DDC5-6642-00CE14385C5F}"/>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87" name="Google Shape;11724;p15">
                <a:extLst>
                  <a:ext uri="{FF2B5EF4-FFF2-40B4-BE49-F238E27FC236}">
                    <a16:creationId xmlns:a16="http://schemas.microsoft.com/office/drawing/2014/main" id="{18E2C8B7-93B9-449F-02A1-BD05275977B2}"/>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88" name="Google Shape;11725;p15">
                <a:extLst>
                  <a:ext uri="{FF2B5EF4-FFF2-40B4-BE49-F238E27FC236}">
                    <a16:creationId xmlns:a16="http://schemas.microsoft.com/office/drawing/2014/main" id="{3F96AD08-56D2-63B8-2E18-4883C82F2429}"/>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89" name="Google Shape;11726;p15">
                <a:extLst>
                  <a:ext uri="{FF2B5EF4-FFF2-40B4-BE49-F238E27FC236}">
                    <a16:creationId xmlns:a16="http://schemas.microsoft.com/office/drawing/2014/main" id="{A734825E-58F0-48BA-3598-FF5D01C0FFDF}"/>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90" name="Google Shape;11727;p15">
                <a:extLst>
                  <a:ext uri="{FF2B5EF4-FFF2-40B4-BE49-F238E27FC236}">
                    <a16:creationId xmlns:a16="http://schemas.microsoft.com/office/drawing/2014/main" id="{AABAE89D-8967-82B3-1328-9C11C21A8EB0}"/>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91" name="Google Shape;11728;p15">
                <a:extLst>
                  <a:ext uri="{FF2B5EF4-FFF2-40B4-BE49-F238E27FC236}">
                    <a16:creationId xmlns:a16="http://schemas.microsoft.com/office/drawing/2014/main" id="{20BC4E2E-262C-5DA3-3082-97D57BB996BC}"/>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92" name="Google Shape;11729;p15">
                <a:extLst>
                  <a:ext uri="{FF2B5EF4-FFF2-40B4-BE49-F238E27FC236}">
                    <a16:creationId xmlns:a16="http://schemas.microsoft.com/office/drawing/2014/main" id="{F0B2BC78-DA5B-3669-0FE6-99FA5CB443A9}"/>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93" name="Google Shape;11730;p15">
                <a:extLst>
                  <a:ext uri="{FF2B5EF4-FFF2-40B4-BE49-F238E27FC236}">
                    <a16:creationId xmlns:a16="http://schemas.microsoft.com/office/drawing/2014/main" id="{8E20B6FE-8C27-099C-7159-79683EAF98E4}"/>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94" name="Google Shape;11731;p15">
                <a:extLst>
                  <a:ext uri="{FF2B5EF4-FFF2-40B4-BE49-F238E27FC236}">
                    <a16:creationId xmlns:a16="http://schemas.microsoft.com/office/drawing/2014/main" id="{F7CAC0B3-6D5D-EFD3-D69B-D6D31420B72E}"/>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95" name="Google Shape;11732;p15">
                <a:extLst>
                  <a:ext uri="{FF2B5EF4-FFF2-40B4-BE49-F238E27FC236}">
                    <a16:creationId xmlns:a16="http://schemas.microsoft.com/office/drawing/2014/main" id="{514ACE84-999B-325F-0785-A6E37BA6B519}"/>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29" name="Google Shape;11733;p15">
              <a:extLst>
                <a:ext uri="{FF2B5EF4-FFF2-40B4-BE49-F238E27FC236}">
                  <a16:creationId xmlns:a16="http://schemas.microsoft.com/office/drawing/2014/main" id="{9743ABF2-8B2B-421D-C3DC-7276DE9264CC}"/>
                </a:ext>
              </a:extLst>
            </p:cNvPr>
            <p:cNvGrpSpPr/>
            <p:nvPr/>
          </p:nvGrpSpPr>
          <p:grpSpPr>
            <a:xfrm>
              <a:off x="109200" y="2745006"/>
              <a:ext cx="8925600" cy="33000"/>
              <a:chOff x="76200" y="76206"/>
              <a:chExt cx="8925600" cy="33000"/>
            </a:xfrm>
            <a:grpFill/>
          </p:grpSpPr>
          <p:sp>
            <p:nvSpPr>
              <p:cNvPr id="1052" name="Google Shape;11734;p15">
                <a:extLst>
                  <a:ext uri="{FF2B5EF4-FFF2-40B4-BE49-F238E27FC236}">
                    <a16:creationId xmlns:a16="http://schemas.microsoft.com/office/drawing/2014/main" id="{C42B4BB3-9086-6D37-4584-47ECD346E216}"/>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53" name="Google Shape;11735;p15">
                <a:extLst>
                  <a:ext uri="{FF2B5EF4-FFF2-40B4-BE49-F238E27FC236}">
                    <a16:creationId xmlns:a16="http://schemas.microsoft.com/office/drawing/2014/main" id="{C1B23FF3-E0B8-C0CF-D4B9-6CAC68BE8FDB}"/>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54" name="Google Shape;11736;p15">
                <a:extLst>
                  <a:ext uri="{FF2B5EF4-FFF2-40B4-BE49-F238E27FC236}">
                    <a16:creationId xmlns:a16="http://schemas.microsoft.com/office/drawing/2014/main" id="{41C4FEAD-D1F3-863A-3C19-E5C73775BAAC}"/>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55" name="Google Shape;11737;p15">
                <a:extLst>
                  <a:ext uri="{FF2B5EF4-FFF2-40B4-BE49-F238E27FC236}">
                    <a16:creationId xmlns:a16="http://schemas.microsoft.com/office/drawing/2014/main" id="{2A7D6365-552A-34AC-5CA6-D2344E8A64B1}"/>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56" name="Google Shape;11738;p15">
                <a:extLst>
                  <a:ext uri="{FF2B5EF4-FFF2-40B4-BE49-F238E27FC236}">
                    <a16:creationId xmlns:a16="http://schemas.microsoft.com/office/drawing/2014/main" id="{8E9F07DD-93E7-3E68-694F-483CFC5FF0EF}"/>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57" name="Google Shape;11739;p15">
                <a:extLst>
                  <a:ext uri="{FF2B5EF4-FFF2-40B4-BE49-F238E27FC236}">
                    <a16:creationId xmlns:a16="http://schemas.microsoft.com/office/drawing/2014/main" id="{60120E48-7486-FECD-2767-1EC5BA38BF2B}"/>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58" name="Google Shape;11740;p15">
                <a:extLst>
                  <a:ext uri="{FF2B5EF4-FFF2-40B4-BE49-F238E27FC236}">
                    <a16:creationId xmlns:a16="http://schemas.microsoft.com/office/drawing/2014/main" id="{A7D0B45A-3119-D751-D362-9EB150EBCB3B}"/>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59" name="Google Shape;11741;p15">
                <a:extLst>
                  <a:ext uri="{FF2B5EF4-FFF2-40B4-BE49-F238E27FC236}">
                    <a16:creationId xmlns:a16="http://schemas.microsoft.com/office/drawing/2014/main" id="{344B328D-9E8D-4298-A5D6-4E69A102EB7B}"/>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60" name="Google Shape;11742;p15">
                <a:extLst>
                  <a:ext uri="{FF2B5EF4-FFF2-40B4-BE49-F238E27FC236}">
                    <a16:creationId xmlns:a16="http://schemas.microsoft.com/office/drawing/2014/main" id="{DE7C827B-6F54-C38A-D157-A7A5C16AAEA3}"/>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61" name="Google Shape;11743;p15">
                <a:extLst>
                  <a:ext uri="{FF2B5EF4-FFF2-40B4-BE49-F238E27FC236}">
                    <a16:creationId xmlns:a16="http://schemas.microsoft.com/office/drawing/2014/main" id="{1A41AB68-4876-13A5-2EAC-E278F632BB21}"/>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62" name="Google Shape;11744;p15">
                <a:extLst>
                  <a:ext uri="{FF2B5EF4-FFF2-40B4-BE49-F238E27FC236}">
                    <a16:creationId xmlns:a16="http://schemas.microsoft.com/office/drawing/2014/main" id="{D121E559-7A1B-279B-CDF4-30D0A0194A62}"/>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63" name="Google Shape;11745;p15">
                <a:extLst>
                  <a:ext uri="{FF2B5EF4-FFF2-40B4-BE49-F238E27FC236}">
                    <a16:creationId xmlns:a16="http://schemas.microsoft.com/office/drawing/2014/main" id="{7923BCEA-5D25-2FFB-08D8-DFFE38333D29}"/>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64" name="Google Shape;11746;p15">
                <a:extLst>
                  <a:ext uri="{FF2B5EF4-FFF2-40B4-BE49-F238E27FC236}">
                    <a16:creationId xmlns:a16="http://schemas.microsoft.com/office/drawing/2014/main" id="{2FFE2C03-62F2-3A57-4442-0B0E02FE282D}"/>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65" name="Google Shape;11747;p15">
                <a:extLst>
                  <a:ext uri="{FF2B5EF4-FFF2-40B4-BE49-F238E27FC236}">
                    <a16:creationId xmlns:a16="http://schemas.microsoft.com/office/drawing/2014/main" id="{F7C64A21-FBC1-37DB-44EE-1093908E5949}"/>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66" name="Google Shape;11748;p15">
                <a:extLst>
                  <a:ext uri="{FF2B5EF4-FFF2-40B4-BE49-F238E27FC236}">
                    <a16:creationId xmlns:a16="http://schemas.microsoft.com/office/drawing/2014/main" id="{A9EF76C7-C6BC-0065-FA67-384E86A47770}"/>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67" name="Google Shape;11749;p15">
                <a:extLst>
                  <a:ext uri="{FF2B5EF4-FFF2-40B4-BE49-F238E27FC236}">
                    <a16:creationId xmlns:a16="http://schemas.microsoft.com/office/drawing/2014/main" id="{53B3DDEB-5768-A22D-9C80-3F3B1B338883}"/>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68" name="Google Shape;11750;p15">
                <a:extLst>
                  <a:ext uri="{FF2B5EF4-FFF2-40B4-BE49-F238E27FC236}">
                    <a16:creationId xmlns:a16="http://schemas.microsoft.com/office/drawing/2014/main" id="{2CDD47C5-9FE5-DAF6-4BDF-922936D838A3}"/>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69" name="Google Shape;11751;p15">
                <a:extLst>
                  <a:ext uri="{FF2B5EF4-FFF2-40B4-BE49-F238E27FC236}">
                    <a16:creationId xmlns:a16="http://schemas.microsoft.com/office/drawing/2014/main" id="{9460B945-686D-BDE8-92C5-ACD1CA51B83D}"/>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70" name="Google Shape;11752;p15">
                <a:extLst>
                  <a:ext uri="{FF2B5EF4-FFF2-40B4-BE49-F238E27FC236}">
                    <a16:creationId xmlns:a16="http://schemas.microsoft.com/office/drawing/2014/main" id="{26ADB97B-3757-7642-84D6-79EB4ABEF251}"/>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71" name="Google Shape;11753;p15">
                <a:extLst>
                  <a:ext uri="{FF2B5EF4-FFF2-40B4-BE49-F238E27FC236}">
                    <a16:creationId xmlns:a16="http://schemas.microsoft.com/office/drawing/2014/main" id="{7410DBF6-53BD-0A60-C6EE-9CC19D2EFBB7}"/>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72" name="Google Shape;11754;p15">
                <a:extLst>
                  <a:ext uri="{FF2B5EF4-FFF2-40B4-BE49-F238E27FC236}">
                    <a16:creationId xmlns:a16="http://schemas.microsoft.com/office/drawing/2014/main" id="{E1FE7B9B-DAB6-768C-C97C-4B3EC45CCCFA}"/>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73" name="Google Shape;11755;p15">
                <a:extLst>
                  <a:ext uri="{FF2B5EF4-FFF2-40B4-BE49-F238E27FC236}">
                    <a16:creationId xmlns:a16="http://schemas.microsoft.com/office/drawing/2014/main" id="{C9BC6213-B81B-454B-B845-EB7A52A752E1}"/>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74" name="Google Shape;11756;p15">
                <a:extLst>
                  <a:ext uri="{FF2B5EF4-FFF2-40B4-BE49-F238E27FC236}">
                    <a16:creationId xmlns:a16="http://schemas.microsoft.com/office/drawing/2014/main" id="{D9358505-228C-8D37-5266-FC93509510E0}"/>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75" name="Google Shape;11757;p15">
                <a:extLst>
                  <a:ext uri="{FF2B5EF4-FFF2-40B4-BE49-F238E27FC236}">
                    <a16:creationId xmlns:a16="http://schemas.microsoft.com/office/drawing/2014/main" id="{57A64507-371E-B6E8-6055-E0383F1D4301}"/>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76" name="Google Shape;11758;p15">
                <a:extLst>
                  <a:ext uri="{FF2B5EF4-FFF2-40B4-BE49-F238E27FC236}">
                    <a16:creationId xmlns:a16="http://schemas.microsoft.com/office/drawing/2014/main" id="{51D5F836-2B70-1BE3-5D52-1EDF9B754053}"/>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77" name="Google Shape;11759;p15">
                <a:extLst>
                  <a:ext uri="{FF2B5EF4-FFF2-40B4-BE49-F238E27FC236}">
                    <a16:creationId xmlns:a16="http://schemas.microsoft.com/office/drawing/2014/main" id="{E9D19E76-A8D7-288E-EAA0-6372FBD64B05}"/>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78" name="Google Shape;11760;p15">
                <a:extLst>
                  <a:ext uri="{FF2B5EF4-FFF2-40B4-BE49-F238E27FC236}">
                    <a16:creationId xmlns:a16="http://schemas.microsoft.com/office/drawing/2014/main" id="{E8D1D163-1771-8041-DDA7-49CCC495DB05}"/>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79" name="Google Shape;11761;p15">
                <a:extLst>
                  <a:ext uri="{FF2B5EF4-FFF2-40B4-BE49-F238E27FC236}">
                    <a16:creationId xmlns:a16="http://schemas.microsoft.com/office/drawing/2014/main" id="{B97D2D6A-541F-6CAA-065E-F0CD73DBFB25}"/>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80" name="Google Shape;11762;p15">
                <a:extLst>
                  <a:ext uri="{FF2B5EF4-FFF2-40B4-BE49-F238E27FC236}">
                    <a16:creationId xmlns:a16="http://schemas.microsoft.com/office/drawing/2014/main" id="{850EB678-E099-C36B-A471-7D0D1FEEE8A4}"/>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81" name="Google Shape;11763;p15">
                <a:extLst>
                  <a:ext uri="{FF2B5EF4-FFF2-40B4-BE49-F238E27FC236}">
                    <a16:creationId xmlns:a16="http://schemas.microsoft.com/office/drawing/2014/main" id="{A0517F0E-2AE6-75C9-51D2-AB9D8E638388}"/>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82" name="Google Shape;11764;p15">
                <a:extLst>
                  <a:ext uri="{FF2B5EF4-FFF2-40B4-BE49-F238E27FC236}">
                    <a16:creationId xmlns:a16="http://schemas.microsoft.com/office/drawing/2014/main" id="{7EE1DC97-2BD3-803B-9A3C-6FD99EAA38C7}"/>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83" name="Google Shape;11765;p15">
                <a:extLst>
                  <a:ext uri="{FF2B5EF4-FFF2-40B4-BE49-F238E27FC236}">
                    <a16:creationId xmlns:a16="http://schemas.microsoft.com/office/drawing/2014/main" id="{81BE7DCC-F237-2817-9053-4FB1255543B7}"/>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84" name="Google Shape;11766;p15">
                <a:extLst>
                  <a:ext uri="{FF2B5EF4-FFF2-40B4-BE49-F238E27FC236}">
                    <a16:creationId xmlns:a16="http://schemas.microsoft.com/office/drawing/2014/main" id="{9CD04BA7-0AE8-BF1A-85AC-39ADF2FC12F2}"/>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85" name="Google Shape;11767;p15">
                <a:extLst>
                  <a:ext uri="{FF2B5EF4-FFF2-40B4-BE49-F238E27FC236}">
                    <a16:creationId xmlns:a16="http://schemas.microsoft.com/office/drawing/2014/main" id="{005F8173-31A3-2275-E2A1-0FBF00911FF1}"/>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86" name="Google Shape;11768;p15">
                <a:extLst>
                  <a:ext uri="{FF2B5EF4-FFF2-40B4-BE49-F238E27FC236}">
                    <a16:creationId xmlns:a16="http://schemas.microsoft.com/office/drawing/2014/main" id="{A43B5B03-D7D7-ED01-744F-7429207AD355}"/>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87" name="Google Shape;11769;p15">
                <a:extLst>
                  <a:ext uri="{FF2B5EF4-FFF2-40B4-BE49-F238E27FC236}">
                    <a16:creationId xmlns:a16="http://schemas.microsoft.com/office/drawing/2014/main" id="{09EE9B65-0375-339C-D8FD-7112BBB18E57}"/>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88" name="Google Shape;11770;p15">
                <a:extLst>
                  <a:ext uri="{FF2B5EF4-FFF2-40B4-BE49-F238E27FC236}">
                    <a16:creationId xmlns:a16="http://schemas.microsoft.com/office/drawing/2014/main" id="{13578067-A528-285E-9DF1-5141D4FC28B2}"/>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89" name="Google Shape;11771;p15">
                <a:extLst>
                  <a:ext uri="{FF2B5EF4-FFF2-40B4-BE49-F238E27FC236}">
                    <a16:creationId xmlns:a16="http://schemas.microsoft.com/office/drawing/2014/main" id="{1490EDCA-92BE-09AA-82C5-274A09A96C30}"/>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90" name="Google Shape;11772;p15">
                <a:extLst>
                  <a:ext uri="{FF2B5EF4-FFF2-40B4-BE49-F238E27FC236}">
                    <a16:creationId xmlns:a16="http://schemas.microsoft.com/office/drawing/2014/main" id="{F13A5CB7-5444-3DA2-B4A9-A509D961DD18}"/>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91" name="Google Shape;11773;p15">
                <a:extLst>
                  <a:ext uri="{FF2B5EF4-FFF2-40B4-BE49-F238E27FC236}">
                    <a16:creationId xmlns:a16="http://schemas.microsoft.com/office/drawing/2014/main" id="{B2E0B1F6-E60E-1BB8-6672-57ACCB05C323}"/>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92" name="Google Shape;11774;p15">
                <a:extLst>
                  <a:ext uri="{FF2B5EF4-FFF2-40B4-BE49-F238E27FC236}">
                    <a16:creationId xmlns:a16="http://schemas.microsoft.com/office/drawing/2014/main" id="{81D67BF0-FB43-33FB-CFC2-FE442EF842C1}"/>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93" name="Google Shape;11775;p15">
                <a:extLst>
                  <a:ext uri="{FF2B5EF4-FFF2-40B4-BE49-F238E27FC236}">
                    <a16:creationId xmlns:a16="http://schemas.microsoft.com/office/drawing/2014/main" id="{E559311F-9D74-E34B-5505-EC2E19D037E0}"/>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94" name="Google Shape;11776;p15">
                <a:extLst>
                  <a:ext uri="{FF2B5EF4-FFF2-40B4-BE49-F238E27FC236}">
                    <a16:creationId xmlns:a16="http://schemas.microsoft.com/office/drawing/2014/main" id="{BB455732-991B-01CF-2518-F8017AF6EE29}"/>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95" name="Google Shape;11777;p15">
                <a:extLst>
                  <a:ext uri="{FF2B5EF4-FFF2-40B4-BE49-F238E27FC236}">
                    <a16:creationId xmlns:a16="http://schemas.microsoft.com/office/drawing/2014/main" id="{C6BF3B06-AB79-7D91-458D-A3341B09625B}"/>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96" name="Google Shape;11778;p15">
                <a:extLst>
                  <a:ext uri="{FF2B5EF4-FFF2-40B4-BE49-F238E27FC236}">
                    <a16:creationId xmlns:a16="http://schemas.microsoft.com/office/drawing/2014/main" id="{370394B1-848F-F5AD-1687-1EB2CE2275D5}"/>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97" name="Google Shape;11779;p15">
                <a:extLst>
                  <a:ext uri="{FF2B5EF4-FFF2-40B4-BE49-F238E27FC236}">
                    <a16:creationId xmlns:a16="http://schemas.microsoft.com/office/drawing/2014/main" id="{6492EE39-8FFC-A2AA-AD37-8D5A698FE2A8}"/>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98" name="Google Shape;11780;p15">
                <a:extLst>
                  <a:ext uri="{FF2B5EF4-FFF2-40B4-BE49-F238E27FC236}">
                    <a16:creationId xmlns:a16="http://schemas.microsoft.com/office/drawing/2014/main" id="{E4996076-D0D7-1EBF-8AE3-DDA36ED2781B}"/>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99" name="Google Shape;11781;p15">
                <a:extLst>
                  <a:ext uri="{FF2B5EF4-FFF2-40B4-BE49-F238E27FC236}">
                    <a16:creationId xmlns:a16="http://schemas.microsoft.com/office/drawing/2014/main" id="{B3105F20-3522-B0DC-5078-979A9B3C17D7}"/>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00" name="Google Shape;11782;p15">
                <a:extLst>
                  <a:ext uri="{FF2B5EF4-FFF2-40B4-BE49-F238E27FC236}">
                    <a16:creationId xmlns:a16="http://schemas.microsoft.com/office/drawing/2014/main" id="{250E2D19-36C1-69E8-DE88-E0DB9AA84EC0}"/>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01" name="Google Shape;11783;p15">
                <a:extLst>
                  <a:ext uri="{FF2B5EF4-FFF2-40B4-BE49-F238E27FC236}">
                    <a16:creationId xmlns:a16="http://schemas.microsoft.com/office/drawing/2014/main" id="{90F4F587-8DBA-5F0E-0EBF-4C99D60B1651}"/>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02" name="Google Shape;11784;p15">
                <a:extLst>
                  <a:ext uri="{FF2B5EF4-FFF2-40B4-BE49-F238E27FC236}">
                    <a16:creationId xmlns:a16="http://schemas.microsoft.com/office/drawing/2014/main" id="{5E2CF0AB-664F-7927-CC52-3D7BB83F0384}"/>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03" name="Google Shape;11785;p15">
                <a:extLst>
                  <a:ext uri="{FF2B5EF4-FFF2-40B4-BE49-F238E27FC236}">
                    <a16:creationId xmlns:a16="http://schemas.microsoft.com/office/drawing/2014/main" id="{B2D9204A-96D0-2B8D-6E86-A48A3293F563}"/>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04" name="Google Shape;11786;p15">
                <a:extLst>
                  <a:ext uri="{FF2B5EF4-FFF2-40B4-BE49-F238E27FC236}">
                    <a16:creationId xmlns:a16="http://schemas.microsoft.com/office/drawing/2014/main" id="{D7D4B2F3-0B30-92B4-0384-2A5752C7F72F}"/>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05" name="Google Shape;11787;p15">
                <a:extLst>
                  <a:ext uri="{FF2B5EF4-FFF2-40B4-BE49-F238E27FC236}">
                    <a16:creationId xmlns:a16="http://schemas.microsoft.com/office/drawing/2014/main" id="{76409B22-245C-F41F-36AB-D7B2393F2DB3}"/>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06" name="Google Shape;11788;p15">
                <a:extLst>
                  <a:ext uri="{FF2B5EF4-FFF2-40B4-BE49-F238E27FC236}">
                    <a16:creationId xmlns:a16="http://schemas.microsoft.com/office/drawing/2014/main" id="{D3614F0A-B3A1-6383-E0DB-877C9A9410DD}"/>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07" name="Google Shape;11789;p15">
                <a:extLst>
                  <a:ext uri="{FF2B5EF4-FFF2-40B4-BE49-F238E27FC236}">
                    <a16:creationId xmlns:a16="http://schemas.microsoft.com/office/drawing/2014/main" id="{9370E322-99A1-2884-3E76-485C37258B6A}"/>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08" name="Google Shape;11790;p15">
                <a:extLst>
                  <a:ext uri="{FF2B5EF4-FFF2-40B4-BE49-F238E27FC236}">
                    <a16:creationId xmlns:a16="http://schemas.microsoft.com/office/drawing/2014/main" id="{A4B8AF93-8E4A-E48B-0B25-8F641F9344E9}"/>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09" name="Google Shape;11791;p15">
                <a:extLst>
                  <a:ext uri="{FF2B5EF4-FFF2-40B4-BE49-F238E27FC236}">
                    <a16:creationId xmlns:a16="http://schemas.microsoft.com/office/drawing/2014/main" id="{2CC59C2E-009A-089B-34C3-8012846EBF4C}"/>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10" name="Google Shape;11792;p15">
                <a:extLst>
                  <a:ext uri="{FF2B5EF4-FFF2-40B4-BE49-F238E27FC236}">
                    <a16:creationId xmlns:a16="http://schemas.microsoft.com/office/drawing/2014/main" id="{D99B148A-D33F-0181-E699-F190217FD1A4}"/>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11" name="Google Shape;11793;p15">
                <a:extLst>
                  <a:ext uri="{FF2B5EF4-FFF2-40B4-BE49-F238E27FC236}">
                    <a16:creationId xmlns:a16="http://schemas.microsoft.com/office/drawing/2014/main" id="{118D9C58-15B6-152C-7650-1EFA2717AE34}"/>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12" name="Google Shape;11794;p15">
                <a:extLst>
                  <a:ext uri="{FF2B5EF4-FFF2-40B4-BE49-F238E27FC236}">
                    <a16:creationId xmlns:a16="http://schemas.microsoft.com/office/drawing/2014/main" id="{91E27C6D-6602-9E96-1787-F2A108D74CBC}"/>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13" name="Google Shape;11795;p15">
                <a:extLst>
                  <a:ext uri="{FF2B5EF4-FFF2-40B4-BE49-F238E27FC236}">
                    <a16:creationId xmlns:a16="http://schemas.microsoft.com/office/drawing/2014/main" id="{0E3D36AA-2341-BD3F-3BA5-071409BC4A73}"/>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14" name="Google Shape;11796;p15">
                <a:extLst>
                  <a:ext uri="{FF2B5EF4-FFF2-40B4-BE49-F238E27FC236}">
                    <a16:creationId xmlns:a16="http://schemas.microsoft.com/office/drawing/2014/main" id="{F710625B-EC98-77CE-98BC-8E86BFB7FD9B}"/>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15" name="Google Shape;11797;p15">
                <a:extLst>
                  <a:ext uri="{FF2B5EF4-FFF2-40B4-BE49-F238E27FC236}">
                    <a16:creationId xmlns:a16="http://schemas.microsoft.com/office/drawing/2014/main" id="{41DA469D-46E3-4DE4-8A49-C0A2BE04A19E}"/>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16" name="Google Shape;11798;p15">
                <a:extLst>
                  <a:ext uri="{FF2B5EF4-FFF2-40B4-BE49-F238E27FC236}">
                    <a16:creationId xmlns:a16="http://schemas.microsoft.com/office/drawing/2014/main" id="{9F8E21C6-F075-6A12-4940-6CBCF8845328}"/>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17" name="Google Shape;11799;p15">
                <a:extLst>
                  <a:ext uri="{FF2B5EF4-FFF2-40B4-BE49-F238E27FC236}">
                    <a16:creationId xmlns:a16="http://schemas.microsoft.com/office/drawing/2014/main" id="{F330B460-50F8-0095-29F0-4DAA4719479C}"/>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18" name="Google Shape;11800;p15">
                <a:extLst>
                  <a:ext uri="{FF2B5EF4-FFF2-40B4-BE49-F238E27FC236}">
                    <a16:creationId xmlns:a16="http://schemas.microsoft.com/office/drawing/2014/main" id="{5ECFB82E-5ED9-B37B-B1E1-AA32AFBFA0B6}"/>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19" name="Google Shape;11801;p15">
                <a:extLst>
                  <a:ext uri="{FF2B5EF4-FFF2-40B4-BE49-F238E27FC236}">
                    <a16:creationId xmlns:a16="http://schemas.microsoft.com/office/drawing/2014/main" id="{63E8BF9B-F69B-197F-F9A9-A6419F1AA114}"/>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20" name="Google Shape;11802;p15">
                <a:extLst>
                  <a:ext uri="{FF2B5EF4-FFF2-40B4-BE49-F238E27FC236}">
                    <a16:creationId xmlns:a16="http://schemas.microsoft.com/office/drawing/2014/main" id="{2EAE1183-76B5-3D1A-3B0A-F52F4B2F4A37}"/>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21" name="Google Shape;11803;p15">
                <a:extLst>
                  <a:ext uri="{FF2B5EF4-FFF2-40B4-BE49-F238E27FC236}">
                    <a16:creationId xmlns:a16="http://schemas.microsoft.com/office/drawing/2014/main" id="{42399A92-9826-51E1-4C33-E85884013099}"/>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22" name="Google Shape;11804;p15">
                <a:extLst>
                  <a:ext uri="{FF2B5EF4-FFF2-40B4-BE49-F238E27FC236}">
                    <a16:creationId xmlns:a16="http://schemas.microsoft.com/office/drawing/2014/main" id="{AC7B2D52-12CD-E827-14BA-FA98425A2BF2}"/>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23" name="Google Shape;11805;p15">
                <a:extLst>
                  <a:ext uri="{FF2B5EF4-FFF2-40B4-BE49-F238E27FC236}">
                    <a16:creationId xmlns:a16="http://schemas.microsoft.com/office/drawing/2014/main" id="{E2CE32DE-203A-6701-5A04-209122EB3544}"/>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30" name="Google Shape;11806;p15">
              <a:extLst>
                <a:ext uri="{FF2B5EF4-FFF2-40B4-BE49-F238E27FC236}">
                  <a16:creationId xmlns:a16="http://schemas.microsoft.com/office/drawing/2014/main" id="{DC6DEDC2-67FA-C2A7-8705-FC25085758BF}"/>
                </a:ext>
              </a:extLst>
            </p:cNvPr>
            <p:cNvGrpSpPr/>
            <p:nvPr/>
          </p:nvGrpSpPr>
          <p:grpSpPr>
            <a:xfrm>
              <a:off x="109200" y="2856206"/>
              <a:ext cx="8925600" cy="33000"/>
              <a:chOff x="76200" y="76206"/>
              <a:chExt cx="8925600" cy="33000"/>
            </a:xfrm>
            <a:grpFill/>
          </p:grpSpPr>
          <p:sp>
            <p:nvSpPr>
              <p:cNvPr id="980" name="Google Shape;11807;p15">
                <a:extLst>
                  <a:ext uri="{FF2B5EF4-FFF2-40B4-BE49-F238E27FC236}">
                    <a16:creationId xmlns:a16="http://schemas.microsoft.com/office/drawing/2014/main" id="{0ECEB8C1-44AB-82A9-D717-EE5BCFB5E9DA}"/>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81" name="Google Shape;11808;p15">
                <a:extLst>
                  <a:ext uri="{FF2B5EF4-FFF2-40B4-BE49-F238E27FC236}">
                    <a16:creationId xmlns:a16="http://schemas.microsoft.com/office/drawing/2014/main" id="{AD77DB78-6D67-6046-84D4-20CF482218D9}"/>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82" name="Google Shape;11809;p15">
                <a:extLst>
                  <a:ext uri="{FF2B5EF4-FFF2-40B4-BE49-F238E27FC236}">
                    <a16:creationId xmlns:a16="http://schemas.microsoft.com/office/drawing/2014/main" id="{6C5FE6EB-5BD6-7FEA-B2D9-4A86350161A7}"/>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83" name="Google Shape;11810;p15">
                <a:extLst>
                  <a:ext uri="{FF2B5EF4-FFF2-40B4-BE49-F238E27FC236}">
                    <a16:creationId xmlns:a16="http://schemas.microsoft.com/office/drawing/2014/main" id="{6B3D1269-B9EC-0832-C9E6-C4F5CBF019A4}"/>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84" name="Google Shape;11811;p15">
                <a:extLst>
                  <a:ext uri="{FF2B5EF4-FFF2-40B4-BE49-F238E27FC236}">
                    <a16:creationId xmlns:a16="http://schemas.microsoft.com/office/drawing/2014/main" id="{5DC08E36-CDC7-1961-25E1-BF7933B0656E}"/>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85" name="Google Shape;11812;p15">
                <a:extLst>
                  <a:ext uri="{FF2B5EF4-FFF2-40B4-BE49-F238E27FC236}">
                    <a16:creationId xmlns:a16="http://schemas.microsoft.com/office/drawing/2014/main" id="{BB6D40C1-210D-FD6B-F52C-60468D0BDBCB}"/>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86" name="Google Shape;11813;p15">
                <a:extLst>
                  <a:ext uri="{FF2B5EF4-FFF2-40B4-BE49-F238E27FC236}">
                    <a16:creationId xmlns:a16="http://schemas.microsoft.com/office/drawing/2014/main" id="{0D121787-DCA2-4BF7-9BAF-F3AD53F3BC45}"/>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87" name="Google Shape;11814;p15">
                <a:extLst>
                  <a:ext uri="{FF2B5EF4-FFF2-40B4-BE49-F238E27FC236}">
                    <a16:creationId xmlns:a16="http://schemas.microsoft.com/office/drawing/2014/main" id="{9DCE7C60-41A8-2A95-3B6E-B63F31484337}"/>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88" name="Google Shape;11815;p15">
                <a:extLst>
                  <a:ext uri="{FF2B5EF4-FFF2-40B4-BE49-F238E27FC236}">
                    <a16:creationId xmlns:a16="http://schemas.microsoft.com/office/drawing/2014/main" id="{5290D6D3-FB26-2A21-770F-DE91D64A7640}"/>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89" name="Google Shape;11816;p15">
                <a:extLst>
                  <a:ext uri="{FF2B5EF4-FFF2-40B4-BE49-F238E27FC236}">
                    <a16:creationId xmlns:a16="http://schemas.microsoft.com/office/drawing/2014/main" id="{674A5983-5931-CCE8-8269-AA68B949ECDF}"/>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90" name="Google Shape;11817;p15">
                <a:extLst>
                  <a:ext uri="{FF2B5EF4-FFF2-40B4-BE49-F238E27FC236}">
                    <a16:creationId xmlns:a16="http://schemas.microsoft.com/office/drawing/2014/main" id="{788876F8-E1B9-51B8-ED74-C990029806BA}"/>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91" name="Google Shape;11818;p15">
                <a:extLst>
                  <a:ext uri="{FF2B5EF4-FFF2-40B4-BE49-F238E27FC236}">
                    <a16:creationId xmlns:a16="http://schemas.microsoft.com/office/drawing/2014/main" id="{93A1526F-B34A-3ADD-8F5B-EB96ADD53E6B}"/>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92" name="Google Shape;11819;p15">
                <a:extLst>
                  <a:ext uri="{FF2B5EF4-FFF2-40B4-BE49-F238E27FC236}">
                    <a16:creationId xmlns:a16="http://schemas.microsoft.com/office/drawing/2014/main" id="{1C1BFC73-8EF5-29A8-59C5-500374909076}"/>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93" name="Google Shape;11820;p15">
                <a:extLst>
                  <a:ext uri="{FF2B5EF4-FFF2-40B4-BE49-F238E27FC236}">
                    <a16:creationId xmlns:a16="http://schemas.microsoft.com/office/drawing/2014/main" id="{51037D91-74EF-E715-D6DF-12890E45B461}"/>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94" name="Google Shape;11821;p15">
                <a:extLst>
                  <a:ext uri="{FF2B5EF4-FFF2-40B4-BE49-F238E27FC236}">
                    <a16:creationId xmlns:a16="http://schemas.microsoft.com/office/drawing/2014/main" id="{1776583E-CEBA-6D76-9D3B-09FF63DB95B8}"/>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95" name="Google Shape;11822;p15">
                <a:extLst>
                  <a:ext uri="{FF2B5EF4-FFF2-40B4-BE49-F238E27FC236}">
                    <a16:creationId xmlns:a16="http://schemas.microsoft.com/office/drawing/2014/main" id="{69B3FED9-FC05-76EB-FCFA-BCCE9217AD65}"/>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96" name="Google Shape;11823;p15">
                <a:extLst>
                  <a:ext uri="{FF2B5EF4-FFF2-40B4-BE49-F238E27FC236}">
                    <a16:creationId xmlns:a16="http://schemas.microsoft.com/office/drawing/2014/main" id="{EFD2DCC8-948D-498B-AEB3-8EEB727CAF66}"/>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97" name="Google Shape;11824;p15">
                <a:extLst>
                  <a:ext uri="{FF2B5EF4-FFF2-40B4-BE49-F238E27FC236}">
                    <a16:creationId xmlns:a16="http://schemas.microsoft.com/office/drawing/2014/main" id="{37384D5B-5F68-9710-9578-A844E805FD75}"/>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98" name="Google Shape;11825;p15">
                <a:extLst>
                  <a:ext uri="{FF2B5EF4-FFF2-40B4-BE49-F238E27FC236}">
                    <a16:creationId xmlns:a16="http://schemas.microsoft.com/office/drawing/2014/main" id="{0F25C17B-D22C-38AE-20B4-A57FD956A426}"/>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99" name="Google Shape;11826;p15">
                <a:extLst>
                  <a:ext uri="{FF2B5EF4-FFF2-40B4-BE49-F238E27FC236}">
                    <a16:creationId xmlns:a16="http://schemas.microsoft.com/office/drawing/2014/main" id="{05C97F12-3894-BD16-A136-D367F015BD71}"/>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00" name="Google Shape;11827;p15">
                <a:extLst>
                  <a:ext uri="{FF2B5EF4-FFF2-40B4-BE49-F238E27FC236}">
                    <a16:creationId xmlns:a16="http://schemas.microsoft.com/office/drawing/2014/main" id="{F99CE18C-BD6F-A941-B7A0-9B94AFC1E593}"/>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01" name="Google Shape;11828;p15">
                <a:extLst>
                  <a:ext uri="{FF2B5EF4-FFF2-40B4-BE49-F238E27FC236}">
                    <a16:creationId xmlns:a16="http://schemas.microsoft.com/office/drawing/2014/main" id="{2668C0D2-5AE5-E262-763C-3FD9D3608F3E}"/>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02" name="Google Shape;11829;p15">
                <a:extLst>
                  <a:ext uri="{FF2B5EF4-FFF2-40B4-BE49-F238E27FC236}">
                    <a16:creationId xmlns:a16="http://schemas.microsoft.com/office/drawing/2014/main" id="{4BE610C0-7662-CF3A-EC7D-A9F99FA89AE6}"/>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03" name="Google Shape;11830;p15">
                <a:extLst>
                  <a:ext uri="{FF2B5EF4-FFF2-40B4-BE49-F238E27FC236}">
                    <a16:creationId xmlns:a16="http://schemas.microsoft.com/office/drawing/2014/main" id="{8D285D71-F524-0228-56DD-93D0012BB5EA}"/>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04" name="Google Shape;11831;p15">
                <a:extLst>
                  <a:ext uri="{FF2B5EF4-FFF2-40B4-BE49-F238E27FC236}">
                    <a16:creationId xmlns:a16="http://schemas.microsoft.com/office/drawing/2014/main" id="{05A3150E-B912-F41B-0217-5F93B41FC904}"/>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05" name="Google Shape;11832;p15">
                <a:extLst>
                  <a:ext uri="{FF2B5EF4-FFF2-40B4-BE49-F238E27FC236}">
                    <a16:creationId xmlns:a16="http://schemas.microsoft.com/office/drawing/2014/main" id="{B9341C2E-72A8-436B-0016-0B9C67B862DA}"/>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06" name="Google Shape;11833;p15">
                <a:extLst>
                  <a:ext uri="{FF2B5EF4-FFF2-40B4-BE49-F238E27FC236}">
                    <a16:creationId xmlns:a16="http://schemas.microsoft.com/office/drawing/2014/main" id="{5F00EFAD-7711-7761-8DEE-0FE40AA9E7FC}"/>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07" name="Google Shape;11834;p15">
                <a:extLst>
                  <a:ext uri="{FF2B5EF4-FFF2-40B4-BE49-F238E27FC236}">
                    <a16:creationId xmlns:a16="http://schemas.microsoft.com/office/drawing/2014/main" id="{E4D9FDD7-B778-9675-EA97-B179DA06090A}"/>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08" name="Google Shape;11835;p15">
                <a:extLst>
                  <a:ext uri="{FF2B5EF4-FFF2-40B4-BE49-F238E27FC236}">
                    <a16:creationId xmlns:a16="http://schemas.microsoft.com/office/drawing/2014/main" id="{3757C89D-A6A7-B4D1-BA26-3BF3E3130EBE}"/>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09" name="Google Shape;11836;p15">
                <a:extLst>
                  <a:ext uri="{FF2B5EF4-FFF2-40B4-BE49-F238E27FC236}">
                    <a16:creationId xmlns:a16="http://schemas.microsoft.com/office/drawing/2014/main" id="{A6E1449B-7750-D995-3DC8-5B10F3FABD18}"/>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10" name="Google Shape;11837;p15">
                <a:extLst>
                  <a:ext uri="{FF2B5EF4-FFF2-40B4-BE49-F238E27FC236}">
                    <a16:creationId xmlns:a16="http://schemas.microsoft.com/office/drawing/2014/main" id="{91EB28B4-5964-F389-DEA3-A31B339D7306}"/>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11" name="Google Shape;11838;p15">
                <a:extLst>
                  <a:ext uri="{FF2B5EF4-FFF2-40B4-BE49-F238E27FC236}">
                    <a16:creationId xmlns:a16="http://schemas.microsoft.com/office/drawing/2014/main" id="{D5953A3F-7DDE-A947-31AA-2B8DA842232D}"/>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12" name="Google Shape;11839;p15">
                <a:extLst>
                  <a:ext uri="{FF2B5EF4-FFF2-40B4-BE49-F238E27FC236}">
                    <a16:creationId xmlns:a16="http://schemas.microsoft.com/office/drawing/2014/main" id="{2ADBCDDA-9E33-A394-5961-A7BB9DCF6379}"/>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13" name="Google Shape;11840;p15">
                <a:extLst>
                  <a:ext uri="{FF2B5EF4-FFF2-40B4-BE49-F238E27FC236}">
                    <a16:creationId xmlns:a16="http://schemas.microsoft.com/office/drawing/2014/main" id="{467F1990-0B6A-6A42-52B8-F5F1E3BFC3EA}"/>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14" name="Google Shape;11841;p15">
                <a:extLst>
                  <a:ext uri="{FF2B5EF4-FFF2-40B4-BE49-F238E27FC236}">
                    <a16:creationId xmlns:a16="http://schemas.microsoft.com/office/drawing/2014/main" id="{43CF5598-C957-39BF-96B0-7563E34F6834}"/>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15" name="Google Shape;11842;p15">
                <a:extLst>
                  <a:ext uri="{FF2B5EF4-FFF2-40B4-BE49-F238E27FC236}">
                    <a16:creationId xmlns:a16="http://schemas.microsoft.com/office/drawing/2014/main" id="{177ADF10-18EE-A51D-CA0C-2DE919643095}"/>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16" name="Google Shape;11843;p15">
                <a:extLst>
                  <a:ext uri="{FF2B5EF4-FFF2-40B4-BE49-F238E27FC236}">
                    <a16:creationId xmlns:a16="http://schemas.microsoft.com/office/drawing/2014/main" id="{0737BBA6-4F09-F6D7-BF56-CADC1DA9E1DF}"/>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17" name="Google Shape;11844;p15">
                <a:extLst>
                  <a:ext uri="{FF2B5EF4-FFF2-40B4-BE49-F238E27FC236}">
                    <a16:creationId xmlns:a16="http://schemas.microsoft.com/office/drawing/2014/main" id="{0F474D61-E7D8-100B-180C-D3443FDA3AA7}"/>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18" name="Google Shape;11845;p15">
                <a:extLst>
                  <a:ext uri="{FF2B5EF4-FFF2-40B4-BE49-F238E27FC236}">
                    <a16:creationId xmlns:a16="http://schemas.microsoft.com/office/drawing/2014/main" id="{7AF15D8F-AF9E-77C1-416E-6927F993A0A3}"/>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19" name="Google Shape;11846;p15">
                <a:extLst>
                  <a:ext uri="{FF2B5EF4-FFF2-40B4-BE49-F238E27FC236}">
                    <a16:creationId xmlns:a16="http://schemas.microsoft.com/office/drawing/2014/main" id="{4E686B40-6212-5CA3-C6F6-FFC5ADC2CBDD}"/>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20" name="Google Shape;11847;p15">
                <a:extLst>
                  <a:ext uri="{FF2B5EF4-FFF2-40B4-BE49-F238E27FC236}">
                    <a16:creationId xmlns:a16="http://schemas.microsoft.com/office/drawing/2014/main" id="{AC990E04-D3C2-C2C1-7139-7A47AB55969C}"/>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21" name="Google Shape;11848;p15">
                <a:extLst>
                  <a:ext uri="{FF2B5EF4-FFF2-40B4-BE49-F238E27FC236}">
                    <a16:creationId xmlns:a16="http://schemas.microsoft.com/office/drawing/2014/main" id="{510D4273-7F5F-095E-7ED2-890D4587546E}"/>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22" name="Google Shape;11849;p15">
                <a:extLst>
                  <a:ext uri="{FF2B5EF4-FFF2-40B4-BE49-F238E27FC236}">
                    <a16:creationId xmlns:a16="http://schemas.microsoft.com/office/drawing/2014/main" id="{3444CF0A-AAE0-480D-F629-86B16E6E8FC8}"/>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23" name="Google Shape;11850;p15">
                <a:extLst>
                  <a:ext uri="{FF2B5EF4-FFF2-40B4-BE49-F238E27FC236}">
                    <a16:creationId xmlns:a16="http://schemas.microsoft.com/office/drawing/2014/main" id="{E055AA6B-3C10-2678-1AB6-60D324F660B2}"/>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24" name="Google Shape;11851;p15">
                <a:extLst>
                  <a:ext uri="{FF2B5EF4-FFF2-40B4-BE49-F238E27FC236}">
                    <a16:creationId xmlns:a16="http://schemas.microsoft.com/office/drawing/2014/main" id="{ED51EF07-C0EC-56C3-A428-22000372BC73}"/>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25" name="Google Shape;11852;p15">
                <a:extLst>
                  <a:ext uri="{FF2B5EF4-FFF2-40B4-BE49-F238E27FC236}">
                    <a16:creationId xmlns:a16="http://schemas.microsoft.com/office/drawing/2014/main" id="{F58078E8-8C67-C549-F709-778DD2C8AB58}"/>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26" name="Google Shape;11853;p15">
                <a:extLst>
                  <a:ext uri="{FF2B5EF4-FFF2-40B4-BE49-F238E27FC236}">
                    <a16:creationId xmlns:a16="http://schemas.microsoft.com/office/drawing/2014/main" id="{2D3AE220-FE00-D8A6-4E6F-7FD38EE42629}"/>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27" name="Google Shape;11854;p15">
                <a:extLst>
                  <a:ext uri="{FF2B5EF4-FFF2-40B4-BE49-F238E27FC236}">
                    <a16:creationId xmlns:a16="http://schemas.microsoft.com/office/drawing/2014/main" id="{C4759A61-4E89-B1CF-9124-52A831F7DC90}"/>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28" name="Google Shape;11855;p15">
                <a:extLst>
                  <a:ext uri="{FF2B5EF4-FFF2-40B4-BE49-F238E27FC236}">
                    <a16:creationId xmlns:a16="http://schemas.microsoft.com/office/drawing/2014/main" id="{3FC1794D-5DC7-DC7A-3369-D722E2BC9EC8}"/>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29" name="Google Shape;11856;p15">
                <a:extLst>
                  <a:ext uri="{FF2B5EF4-FFF2-40B4-BE49-F238E27FC236}">
                    <a16:creationId xmlns:a16="http://schemas.microsoft.com/office/drawing/2014/main" id="{3BA653F7-F906-85E4-F45C-76CAAA97BF7B}"/>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30" name="Google Shape;11857;p15">
                <a:extLst>
                  <a:ext uri="{FF2B5EF4-FFF2-40B4-BE49-F238E27FC236}">
                    <a16:creationId xmlns:a16="http://schemas.microsoft.com/office/drawing/2014/main" id="{72102241-555E-A075-683D-3BCF2FD89069}"/>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31" name="Google Shape;11858;p15">
                <a:extLst>
                  <a:ext uri="{FF2B5EF4-FFF2-40B4-BE49-F238E27FC236}">
                    <a16:creationId xmlns:a16="http://schemas.microsoft.com/office/drawing/2014/main" id="{ABF2AAB6-52FE-46C9-9327-D596C123EBD6}"/>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32" name="Google Shape;11859;p15">
                <a:extLst>
                  <a:ext uri="{FF2B5EF4-FFF2-40B4-BE49-F238E27FC236}">
                    <a16:creationId xmlns:a16="http://schemas.microsoft.com/office/drawing/2014/main" id="{203D4EEA-D47E-65A9-0D83-EDF7ACC6AAC6}"/>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33" name="Google Shape;11860;p15">
                <a:extLst>
                  <a:ext uri="{FF2B5EF4-FFF2-40B4-BE49-F238E27FC236}">
                    <a16:creationId xmlns:a16="http://schemas.microsoft.com/office/drawing/2014/main" id="{9B806A5B-EC37-A62F-0185-8F301A4B1F85}"/>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34" name="Google Shape;11861;p15">
                <a:extLst>
                  <a:ext uri="{FF2B5EF4-FFF2-40B4-BE49-F238E27FC236}">
                    <a16:creationId xmlns:a16="http://schemas.microsoft.com/office/drawing/2014/main" id="{7824FA25-EEA7-7F9B-2A33-FA8289D29981}"/>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35" name="Google Shape;11862;p15">
                <a:extLst>
                  <a:ext uri="{FF2B5EF4-FFF2-40B4-BE49-F238E27FC236}">
                    <a16:creationId xmlns:a16="http://schemas.microsoft.com/office/drawing/2014/main" id="{E5531EEC-A61B-598C-04DB-A46D58E3183D}"/>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36" name="Google Shape;11863;p15">
                <a:extLst>
                  <a:ext uri="{FF2B5EF4-FFF2-40B4-BE49-F238E27FC236}">
                    <a16:creationId xmlns:a16="http://schemas.microsoft.com/office/drawing/2014/main" id="{2480E5EE-282D-4979-05CB-2AFD896CA9FF}"/>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37" name="Google Shape;11864;p15">
                <a:extLst>
                  <a:ext uri="{FF2B5EF4-FFF2-40B4-BE49-F238E27FC236}">
                    <a16:creationId xmlns:a16="http://schemas.microsoft.com/office/drawing/2014/main" id="{84228B07-C56F-15D1-3BEC-5C48D3CDD946}"/>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38" name="Google Shape;11865;p15">
                <a:extLst>
                  <a:ext uri="{FF2B5EF4-FFF2-40B4-BE49-F238E27FC236}">
                    <a16:creationId xmlns:a16="http://schemas.microsoft.com/office/drawing/2014/main" id="{7657FBEF-EB0D-3329-2D65-C957F179100B}"/>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39" name="Google Shape;11866;p15">
                <a:extLst>
                  <a:ext uri="{FF2B5EF4-FFF2-40B4-BE49-F238E27FC236}">
                    <a16:creationId xmlns:a16="http://schemas.microsoft.com/office/drawing/2014/main" id="{935585A6-6270-436E-806F-4ABF4F93665A}"/>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40" name="Google Shape;11867;p15">
                <a:extLst>
                  <a:ext uri="{FF2B5EF4-FFF2-40B4-BE49-F238E27FC236}">
                    <a16:creationId xmlns:a16="http://schemas.microsoft.com/office/drawing/2014/main" id="{D07B4E51-7E97-595F-BD65-293F6E24C035}"/>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41" name="Google Shape;11868;p15">
                <a:extLst>
                  <a:ext uri="{FF2B5EF4-FFF2-40B4-BE49-F238E27FC236}">
                    <a16:creationId xmlns:a16="http://schemas.microsoft.com/office/drawing/2014/main" id="{71411800-6A14-85CF-40F9-B71A8B87232B}"/>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42" name="Google Shape;11869;p15">
                <a:extLst>
                  <a:ext uri="{FF2B5EF4-FFF2-40B4-BE49-F238E27FC236}">
                    <a16:creationId xmlns:a16="http://schemas.microsoft.com/office/drawing/2014/main" id="{59617203-2BAC-91C4-8729-11395FB607EF}"/>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43" name="Google Shape;11870;p15">
                <a:extLst>
                  <a:ext uri="{FF2B5EF4-FFF2-40B4-BE49-F238E27FC236}">
                    <a16:creationId xmlns:a16="http://schemas.microsoft.com/office/drawing/2014/main" id="{86DCD29D-70DE-0A2F-F095-0AA168FFF4D0}"/>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44" name="Google Shape;11871;p15">
                <a:extLst>
                  <a:ext uri="{FF2B5EF4-FFF2-40B4-BE49-F238E27FC236}">
                    <a16:creationId xmlns:a16="http://schemas.microsoft.com/office/drawing/2014/main" id="{F41708D1-EDF0-FF32-62EA-CB02C99901D4}"/>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45" name="Google Shape;11872;p15">
                <a:extLst>
                  <a:ext uri="{FF2B5EF4-FFF2-40B4-BE49-F238E27FC236}">
                    <a16:creationId xmlns:a16="http://schemas.microsoft.com/office/drawing/2014/main" id="{63E4ED84-8B31-293C-1224-4A86280853FC}"/>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46" name="Google Shape;11873;p15">
                <a:extLst>
                  <a:ext uri="{FF2B5EF4-FFF2-40B4-BE49-F238E27FC236}">
                    <a16:creationId xmlns:a16="http://schemas.microsoft.com/office/drawing/2014/main" id="{BD080899-2638-CB56-6477-77423D6A52E7}"/>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47" name="Google Shape;11874;p15">
                <a:extLst>
                  <a:ext uri="{FF2B5EF4-FFF2-40B4-BE49-F238E27FC236}">
                    <a16:creationId xmlns:a16="http://schemas.microsoft.com/office/drawing/2014/main" id="{13223F8F-A908-0055-0FE7-60AD65FB2901}"/>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48" name="Google Shape;11875;p15">
                <a:extLst>
                  <a:ext uri="{FF2B5EF4-FFF2-40B4-BE49-F238E27FC236}">
                    <a16:creationId xmlns:a16="http://schemas.microsoft.com/office/drawing/2014/main" id="{E2442AEE-BE39-C544-65C7-E95C326D9106}"/>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49" name="Google Shape;11876;p15">
                <a:extLst>
                  <a:ext uri="{FF2B5EF4-FFF2-40B4-BE49-F238E27FC236}">
                    <a16:creationId xmlns:a16="http://schemas.microsoft.com/office/drawing/2014/main" id="{A06184A3-3B1E-A60E-B3BF-2C8779B40BA0}"/>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50" name="Google Shape;11877;p15">
                <a:extLst>
                  <a:ext uri="{FF2B5EF4-FFF2-40B4-BE49-F238E27FC236}">
                    <a16:creationId xmlns:a16="http://schemas.microsoft.com/office/drawing/2014/main" id="{807E078A-455B-DC08-6658-8EF7525A0CE2}"/>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51" name="Google Shape;11878;p15">
                <a:extLst>
                  <a:ext uri="{FF2B5EF4-FFF2-40B4-BE49-F238E27FC236}">
                    <a16:creationId xmlns:a16="http://schemas.microsoft.com/office/drawing/2014/main" id="{2B0247EE-3426-8986-B4A3-BB3E62FFC0B6}"/>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31" name="Google Shape;11879;p15">
              <a:extLst>
                <a:ext uri="{FF2B5EF4-FFF2-40B4-BE49-F238E27FC236}">
                  <a16:creationId xmlns:a16="http://schemas.microsoft.com/office/drawing/2014/main" id="{EE1E5719-1FD8-8CD5-4EBE-398CDB00276B}"/>
                </a:ext>
              </a:extLst>
            </p:cNvPr>
            <p:cNvGrpSpPr/>
            <p:nvPr/>
          </p:nvGrpSpPr>
          <p:grpSpPr>
            <a:xfrm>
              <a:off x="109200" y="2967406"/>
              <a:ext cx="8925600" cy="33000"/>
              <a:chOff x="76200" y="76206"/>
              <a:chExt cx="8925600" cy="33000"/>
            </a:xfrm>
            <a:grpFill/>
          </p:grpSpPr>
          <p:sp>
            <p:nvSpPr>
              <p:cNvPr id="908" name="Google Shape;11880;p15">
                <a:extLst>
                  <a:ext uri="{FF2B5EF4-FFF2-40B4-BE49-F238E27FC236}">
                    <a16:creationId xmlns:a16="http://schemas.microsoft.com/office/drawing/2014/main" id="{22F3EB03-804A-66AF-ED3D-48005C155AD8}"/>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09" name="Google Shape;11881;p15">
                <a:extLst>
                  <a:ext uri="{FF2B5EF4-FFF2-40B4-BE49-F238E27FC236}">
                    <a16:creationId xmlns:a16="http://schemas.microsoft.com/office/drawing/2014/main" id="{286BFD5D-F89E-2E33-7DE0-54A6FD6E0599}"/>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10" name="Google Shape;11882;p15">
                <a:extLst>
                  <a:ext uri="{FF2B5EF4-FFF2-40B4-BE49-F238E27FC236}">
                    <a16:creationId xmlns:a16="http://schemas.microsoft.com/office/drawing/2014/main" id="{EFC7B9DC-2606-EF6B-1DA9-AE9329EA5442}"/>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11" name="Google Shape;11883;p15">
                <a:extLst>
                  <a:ext uri="{FF2B5EF4-FFF2-40B4-BE49-F238E27FC236}">
                    <a16:creationId xmlns:a16="http://schemas.microsoft.com/office/drawing/2014/main" id="{C2D38F3D-7C75-092F-502C-4F3F51321955}"/>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12" name="Google Shape;11884;p15">
                <a:extLst>
                  <a:ext uri="{FF2B5EF4-FFF2-40B4-BE49-F238E27FC236}">
                    <a16:creationId xmlns:a16="http://schemas.microsoft.com/office/drawing/2014/main" id="{F2477372-2EFA-8678-39EB-D51A58E75EE1}"/>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13" name="Google Shape;11885;p15">
                <a:extLst>
                  <a:ext uri="{FF2B5EF4-FFF2-40B4-BE49-F238E27FC236}">
                    <a16:creationId xmlns:a16="http://schemas.microsoft.com/office/drawing/2014/main" id="{3CE0B5F6-CEEB-A75E-9686-38ED5F973FCC}"/>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14" name="Google Shape;11886;p15">
                <a:extLst>
                  <a:ext uri="{FF2B5EF4-FFF2-40B4-BE49-F238E27FC236}">
                    <a16:creationId xmlns:a16="http://schemas.microsoft.com/office/drawing/2014/main" id="{E957201A-56A3-84AD-8B00-4B7265532F79}"/>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15" name="Google Shape;11887;p15">
                <a:extLst>
                  <a:ext uri="{FF2B5EF4-FFF2-40B4-BE49-F238E27FC236}">
                    <a16:creationId xmlns:a16="http://schemas.microsoft.com/office/drawing/2014/main" id="{382BB7B6-AEB6-2FCB-8F21-DB18F716F485}"/>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16" name="Google Shape;11888;p15">
                <a:extLst>
                  <a:ext uri="{FF2B5EF4-FFF2-40B4-BE49-F238E27FC236}">
                    <a16:creationId xmlns:a16="http://schemas.microsoft.com/office/drawing/2014/main" id="{38B21720-A2C2-1967-63EA-E5AD4F8378A9}"/>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17" name="Google Shape;11889;p15">
                <a:extLst>
                  <a:ext uri="{FF2B5EF4-FFF2-40B4-BE49-F238E27FC236}">
                    <a16:creationId xmlns:a16="http://schemas.microsoft.com/office/drawing/2014/main" id="{2606BB5D-02A4-5F61-440F-5CCD95F8818E}"/>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18" name="Google Shape;11890;p15">
                <a:extLst>
                  <a:ext uri="{FF2B5EF4-FFF2-40B4-BE49-F238E27FC236}">
                    <a16:creationId xmlns:a16="http://schemas.microsoft.com/office/drawing/2014/main" id="{77DFAAAF-CADC-F047-409E-098C28EDE270}"/>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19" name="Google Shape;11891;p15">
                <a:extLst>
                  <a:ext uri="{FF2B5EF4-FFF2-40B4-BE49-F238E27FC236}">
                    <a16:creationId xmlns:a16="http://schemas.microsoft.com/office/drawing/2014/main" id="{340D4664-D7C5-019E-7A8B-C60E4E2499E6}"/>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20" name="Google Shape;11892;p15">
                <a:extLst>
                  <a:ext uri="{FF2B5EF4-FFF2-40B4-BE49-F238E27FC236}">
                    <a16:creationId xmlns:a16="http://schemas.microsoft.com/office/drawing/2014/main" id="{9C687D2C-8E98-CB95-BE27-C5005FFBD2F8}"/>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21" name="Google Shape;11893;p15">
                <a:extLst>
                  <a:ext uri="{FF2B5EF4-FFF2-40B4-BE49-F238E27FC236}">
                    <a16:creationId xmlns:a16="http://schemas.microsoft.com/office/drawing/2014/main" id="{4848C084-EBD6-93FB-CFE6-5695C9BEEEC6}"/>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22" name="Google Shape;11894;p15">
                <a:extLst>
                  <a:ext uri="{FF2B5EF4-FFF2-40B4-BE49-F238E27FC236}">
                    <a16:creationId xmlns:a16="http://schemas.microsoft.com/office/drawing/2014/main" id="{9628083C-7DAF-7CAB-D99A-021B998B9B58}"/>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23" name="Google Shape;11895;p15">
                <a:extLst>
                  <a:ext uri="{FF2B5EF4-FFF2-40B4-BE49-F238E27FC236}">
                    <a16:creationId xmlns:a16="http://schemas.microsoft.com/office/drawing/2014/main" id="{F93B7015-B36C-84C9-C2E0-0B297214EFB4}"/>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24" name="Google Shape;11896;p15">
                <a:extLst>
                  <a:ext uri="{FF2B5EF4-FFF2-40B4-BE49-F238E27FC236}">
                    <a16:creationId xmlns:a16="http://schemas.microsoft.com/office/drawing/2014/main" id="{CC00EE10-C818-A122-4A16-55A0881C3069}"/>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25" name="Google Shape;11897;p15">
                <a:extLst>
                  <a:ext uri="{FF2B5EF4-FFF2-40B4-BE49-F238E27FC236}">
                    <a16:creationId xmlns:a16="http://schemas.microsoft.com/office/drawing/2014/main" id="{282CEC1E-DCDF-FC19-A59F-F09620E1B73C}"/>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26" name="Google Shape;11898;p15">
                <a:extLst>
                  <a:ext uri="{FF2B5EF4-FFF2-40B4-BE49-F238E27FC236}">
                    <a16:creationId xmlns:a16="http://schemas.microsoft.com/office/drawing/2014/main" id="{B8545CB0-7DBA-2679-A2EA-2311982196BE}"/>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27" name="Google Shape;11899;p15">
                <a:extLst>
                  <a:ext uri="{FF2B5EF4-FFF2-40B4-BE49-F238E27FC236}">
                    <a16:creationId xmlns:a16="http://schemas.microsoft.com/office/drawing/2014/main" id="{EE0CCF3C-5EDD-4473-09CF-AE9954F2D045}"/>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28" name="Google Shape;11900;p15">
                <a:extLst>
                  <a:ext uri="{FF2B5EF4-FFF2-40B4-BE49-F238E27FC236}">
                    <a16:creationId xmlns:a16="http://schemas.microsoft.com/office/drawing/2014/main" id="{2B9262DD-26A8-76A4-1BC6-A4EF7D0AD1EC}"/>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29" name="Google Shape;11901;p15">
                <a:extLst>
                  <a:ext uri="{FF2B5EF4-FFF2-40B4-BE49-F238E27FC236}">
                    <a16:creationId xmlns:a16="http://schemas.microsoft.com/office/drawing/2014/main" id="{92A716B1-9681-95B4-B628-D8862F6EFA33}"/>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30" name="Google Shape;11902;p15">
                <a:extLst>
                  <a:ext uri="{FF2B5EF4-FFF2-40B4-BE49-F238E27FC236}">
                    <a16:creationId xmlns:a16="http://schemas.microsoft.com/office/drawing/2014/main" id="{6337173E-EE62-7294-4AA8-B678D62751C4}"/>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31" name="Google Shape;11903;p15">
                <a:extLst>
                  <a:ext uri="{FF2B5EF4-FFF2-40B4-BE49-F238E27FC236}">
                    <a16:creationId xmlns:a16="http://schemas.microsoft.com/office/drawing/2014/main" id="{6AB8B579-ED58-46CA-167B-8471382055D9}"/>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32" name="Google Shape;11904;p15">
                <a:extLst>
                  <a:ext uri="{FF2B5EF4-FFF2-40B4-BE49-F238E27FC236}">
                    <a16:creationId xmlns:a16="http://schemas.microsoft.com/office/drawing/2014/main" id="{B6084307-74AA-35EA-0EFA-E5FDCF2C5454}"/>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33" name="Google Shape;11905;p15">
                <a:extLst>
                  <a:ext uri="{FF2B5EF4-FFF2-40B4-BE49-F238E27FC236}">
                    <a16:creationId xmlns:a16="http://schemas.microsoft.com/office/drawing/2014/main" id="{95832A4D-AED1-02AC-B382-CC834557BF0B}"/>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34" name="Google Shape;11906;p15">
                <a:extLst>
                  <a:ext uri="{FF2B5EF4-FFF2-40B4-BE49-F238E27FC236}">
                    <a16:creationId xmlns:a16="http://schemas.microsoft.com/office/drawing/2014/main" id="{D11CDE32-9328-7C87-7F49-B71A9C0CF93E}"/>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35" name="Google Shape;11907;p15">
                <a:extLst>
                  <a:ext uri="{FF2B5EF4-FFF2-40B4-BE49-F238E27FC236}">
                    <a16:creationId xmlns:a16="http://schemas.microsoft.com/office/drawing/2014/main" id="{9A5937D6-2757-3C28-8CC8-640029DCACA3}"/>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36" name="Google Shape;11908;p15">
                <a:extLst>
                  <a:ext uri="{FF2B5EF4-FFF2-40B4-BE49-F238E27FC236}">
                    <a16:creationId xmlns:a16="http://schemas.microsoft.com/office/drawing/2014/main" id="{A62EC916-6CB4-0145-7FDF-02FC178972E6}"/>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37" name="Google Shape;11909;p15">
                <a:extLst>
                  <a:ext uri="{FF2B5EF4-FFF2-40B4-BE49-F238E27FC236}">
                    <a16:creationId xmlns:a16="http://schemas.microsoft.com/office/drawing/2014/main" id="{28135265-2D1B-A970-E76B-CA76556B70FD}"/>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38" name="Google Shape;11910;p15">
                <a:extLst>
                  <a:ext uri="{FF2B5EF4-FFF2-40B4-BE49-F238E27FC236}">
                    <a16:creationId xmlns:a16="http://schemas.microsoft.com/office/drawing/2014/main" id="{339C3D66-B2F2-7613-133C-492F74FAB29D}"/>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39" name="Google Shape;11911;p15">
                <a:extLst>
                  <a:ext uri="{FF2B5EF4-FFF2-40B4-BE49-F238E27FC236}">
                    <a16:creationId xmlns:a16="http://schemas.microsoft.com/office/drawing/2014/main" id="{C588A882-17D1-0D8D-C5B9-C1BCD48BB619}"/>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40" name="Google Shape;11912;p15">
                <a:extLst>
                  <a:ext uri="{FF2B5EF4-FFF2-40B4-BE49-F238E27FC236}">
                    <a16:creationId xmlns:a16="http://schemas.microsoft.com/office/drawing/2014/main" id="{9B207A15-159E-F650-02E2-E8F5BCC80CDB}"/>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41" name="Google Shape;11913;p15">
                <a:extLst>
                  <a:ext uri="{FF2B5EF4-FFF2-40B4-BE49-F238E27FC236}">
                    <a16:creationId xmlns:a16="http://schemas.microsoft.com/office/drawing/2014/main" id="{C5A33489-1846-C906-2B5C-49271CCE1E91}"/>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42" name="Google Shape;11914;p15">
                <a:extLst>
                  <a:ext uri="{FF2B5EF4-FFF2-40B4-BE49-F238E27FC236}">
                    <a16:creationId xmlns:a16="http://schemas.microsoft.com/office/drawing/2014/main" id="{28D85A54-A51B-C210-93DD-C9964964901A}"/>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43" name="Google Shape;11915;p15">
                <a:extLst>
                  <a:ext uri="{FF2B5EF4-FFF2-40B4-BE49-F238E27FC236}">
                    <a16:creationId xmlns:a16="http://schemas.microsoft.com/office/drawing/2014/main" id="{213C5628-289F-0D00-0093-A8436020506A}"/>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44" name="Google Shape;11916;p15">
                <a:extLst>
                  <a:ext uri="{FF2B5EF4-FFF2-40B4-BE49-F238E27FC236}">
                    <a16:creationId xmlns:a16="http://schemas.microsoft.com/office/drawing/2014/main" id="{40A49992-57AE-6781-E1EF-2580B64FD9F6}"/>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45" name="Google Shape;11917;p15">
                <a:extLst>
                  <a:ext uri="{FF2B5EF4-FFF2-40B4-BE49-F238E27FC236}">
                    <a16:creationId xmlns:a16="http://schemas.microsoft.com/office/drawing/2014/main" id="{83A345D4-BFFA-6038-3A0A-3B71BF785BBE}"/>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46" name="Google Shape;11918;p15">
                <a:extLst>
                  <a:ext uri="{FF2B5EF4-FFF2-40B4-BE49-F238E27FC236}">
                    <a16:creationId xmlns:a16="http://schemas.microsoft.com/office/drawing/2014/main" id="{BAD3B0E5-0765-A5A4-35DE-09E78E5345E8}"/>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47" name="Google Shape;11919;p15">
                <a:extLst>
                  <a:ext uri="{FF2B5EF4-FFF2-40B4-BE49-F238E27FC236}">
                    <a16:creationId xmlns:a16="http://schemas.microsoft.com/office/drawing/2014/main" id="{53EEAA31-1898-0CC6-0294-E8BF274B5122}"/>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48" name="Google Shape;11920;p15">
                <a:extLst>
                  <a:ext uri="{FF2B5EF4-FFF2-40B4-BE49-F238E27FC236}">
                    <a16:creationId xmlns:a16="http://schemas.microsoft.com/office/drawing/2014/main" id="{7A298034-F0BB-4885-1166-10B93704C88C}"/>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49" name="Google Shape;11921;p15">
                <a:extLst>
                  <a:ext uri="{FF2B5EF4-FFF2-40B4-BE49-F238E27FC236}">
                    <a16:creationId xmlns:a16="http://schemas.microsoft.com/office/drawing/2014/main" id="{F6ABE5F8-1F17-024A-458D-95860D7F0206}"/>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50" name="Google Shape;11922;p15">
                <a:extLst>
                  <a:ext uri="{FF2B5EF4-FFF2-40B4-BE49-F238E27FC236}">
                    <a16:creationId xmlns:a16="http://schemas.microsoft.com/office/drawing/2014/main" id="{D8CB3520-C3BA-1718-F2D1-4930F9F182D4}"/>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51" name="Google Shape;11923;p15">
                <a:extLst>
                  <a:ext uri="{FF2B5EF4-FFF2-40B4-BE49-F238E27FC236}">
                    <a16:creationId xmlns:a16="http://schemas.microsoft.com/office/drawing/2014/main" id="{9864DAEB-213F-A9FC-8792-9F10C866F9FA}"/>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52" name="Google Shape;11924;p15">
                <a:extLst>
                  <a:ext uri="{FF2B5EF4-FFF2-40B4-BE49-F238E27FC236}">
                    <a16:creationId xmlns:a16="http://schemas.microsoft.com/office/drawing/2014/main" id="{6E7A2D28-FF4A-91F1-C1A4-340E0F86490E}"/>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53" name="Google Shape;11925;p15">
                <a:extLst>
                  <a:ext uri="{FF2B5EF4-FFF2-40B4-BE49-F238E27FC236}">
                    <a16:creationId xmlns:a16="http://schemas.microsoft.com/office/drawing/2014/main" id="{D2A19885-F63E-770D-C382-962B2B5ADF73}"/>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54" name="Google Shape;11926;p15">
                <a:extLst>
                  <a:ext uri="{FF2B5EF4-FFF2-40B4-BE49-F238E27FC236}">
                    <a16:creationId xmlns:a16="http://schemas.microsoft.com/office/drawing/2014/main" id="{A15D955A-83E4-8001-D0B7-D62CE5C4FF1B}"/>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55" name="Google Shape;11927;p15">
                <a:extLst>
                  <a:ext uri="{FF2B5EF4-FFF2-40B4-BE49-F238E27FC236}">
                    <a16:creationId xmlns:a16="http://schemas.microsoft.com/office/drawing/2014/main" id="{5EE4F159-1207-2CD2-8461-32FC88502F96}"/>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56" name="Google Shape;11928;p15">
                <a:extLst>
                  <a:ext uri="{FF2B5EF4-FFF2-40B4-BE49-F238E27FC236}">
                    <a16:creationId xmlns:a16="http://schemas.microsoft.com/office/drawing/2014/main" id="{CD0E6954-082C-CA4A-2EF3-E27FDF75F8AA}"/>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57" name="Google Shape;11929;p15">
                <a:extLst>
                  <a:ext uri="{FF2B5EF4-FFF2-40B4-BE49-F238E27FC236}">
                    <a16:creationId xmlns:a16="http://schemas.microsoft.com/office/drawing/2014/main" id="{CCDE4D70-4D72-F962-E9EC-78B4CE82D3D7}"/>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58" name="Google Shape;11930;p15">
                <a:extLst>
                  <a:ext uri="{FF2B5EF4-FFF2-40B4-BE49-F238E27FC236}">
                    <a16:creationId xmlns:a16="http://schemas.microsoft.com/office/drawing/2014/main" id="{AA6E43EC-213A-3FD6-7FC9-A31F762BCCC2}"/>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59" name="Google Shape;11931;p15">
                <a:extLst>
                  <a:ext uri="{FF2B5EF4-FFF2-40B4-BE49-F238E27FC236}">
                    <a16:creationId xmlns:a16="http://schemas.microsoft.com/office/drawing/2014/main" id="{426ED6E1-C6A0-D29F-5A4E-1805C8B9436F}"/>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60" name="Google Shape;11932;p15">
                <a:extLst>
                  <a:ext uri="{FF2B5EF4-FFF2-40B4-BE49-F238E27FC236}">
                    <a16:creationId xmlns:a16="http://schemas.microsoft.com/office/drawing/2014/main" id="{CC9D1E85-9285-A1E0-8C93-19D4EDB51892}"/>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61" name="Google Shape;11933;p15">
                <a:extLst>
                  <a:ext uri="{FF2B5EF4-FFF2-40B4-BE49-F238E27FC236}">
                    <a16:creationId xmlns:a16="http://schemas.microsoft.com/office/drawing/2014/main" id="{9140C652-E1D3-EAA2-E186-170DCA90BDC5}"/>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62" name="Google Shape;11934;p15">
                <a:extLst>
                  <a:ext uri="{FF2B5EF4-FFF2-40B4-BE49-F238E27FC236}">
                    <a16:creationId xmlns:a16="http://schemas.microsoft.com/office/drawing/2014/main" id="{8F11D47A-C675-6562-9254-72B64AC4060D}"/>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63" name="Google Shape;11935;p15">
                <a:extLst>
                  <a:ext uri="{FF2B5EF4-FFF2-40B4-BE49-F238E27FC236}">
                    <a16:creationId xmlns:a16="http://schemas.microsoft.com/office/drawing/2014/main" id="{7E0CFC7E-C811-A2A4-A5B1-FD8D74C8354B}"/>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64" name="Google Shape;11936;p15">
                <a:extLst>
                  <a:ext uri="{FF2B5EF4-FFF2-40B4-BE49-F238E27FC236}">
                    <a16:creationId xmlns:a16="http://schemas.microsoft.com/office/drawing/2014/main" id="{B2BC73D7-41D7-2658-930A-66D86A47460E}"/>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65" name="Google Shape;11937;p15">
                <a:extLst>
                  <a:ext uri="{FF2B5EF4-FFF2-40B4-BE49-F238E27FC236}">
                    <a16:creationId xmlns:a16="http://schemas.microsoft.com/office/drawing/2014/main" id="{D01287FF-476A-91C3-A98B-AC62197897A1}"/>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66" name="Google Shape;11938;p15">
                <a:extLst>
                  <a:ext uri="{FF2B5EF4-FFF2-40B4-BE49-F238E27FC236}">
                    <a16:creationId xmlns:a16="http://schemas.microsoft.com/office/drawing/2014/main" id="{4111C0FC-C884-D867-F07D-D41ABD90E88C}"/>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67" name="Google Shape;11939;p15">
                <a:extLst>
                  <a:ext uri="{FF2B5EF4-FFF2-40B4-BE49-F238E27FC236}">
                    <a16:creationId xmlns:a16="http://schemas.microsoft.com/office/drawing/2014/main" id="{BEBDB48B-9106-5FCC-D091-6B07D1FB448F}"/>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68" name="Google Shape;11940;p15">
                <a:extLst>
                  <a:ext uri="{FF2B5EF4-FFF2-40B4-BE49-F238E27FC236}">
                    <a16:creationId xmlns:a16="http://schemas.microsoft.com/office/drawing/2014/main" id="{0C16176B-7A7C-FB3A-4FA7-80AF37C96A19}"/>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69" name="Google Shape;11941;p15">
                <a:extLst>
                  <a:ext uri="{FF2B5EF4-FFF2-40B4-BE49-F238E27FC236}">
                    <a16:creationId xmlns:a16="http://schemas.microsoft.com/office/drawing/2014/main" id="{9AE0FE59-2446-3537-734F-0B48F5FD6CC9}"/>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70" name="Google Shape;11942;p15">
                <a:extLst>
                  <a:ext uri="{FF2B5EF4-FFF2-40B4-BE49-F238E27FC236}">
                    <a16:creationId xmlns:a16="http://schemas.microsoft.com/office/drawing/2014/main" id="{95785C66-1F0D-5216-AC21-9759490CB12F}"/>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71" name="Google Shape;11943;p15">
                <a:extLst>
                  <a:ext uri="{FF2B5EF4-FFF2-40B4-BE49-F238E27FC236}">
                    <a16:creationId xmlns:a16="http://schemas.microsoft.com/office/drawing/2014/main" id="{2038B108-ADFB-276A-BBC6-19419F4DBBD2}"/>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72" name="Google Shape;11944;p15">
                <a:extLst>
                  <a:ext uri="{FF2B5EF4-FFF2-40B4-BE49-F238E27FC236}">
                    <a16:creationId xmlns:a16="http://schemas.microsoft.com/office/drawing/2014/main" id="{D4CDFFDF-D375-7C34-4A65-BB2807EAE281}"/>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73" name="Google Shape;11945;p15">
                <a:extLst>
                  <a:ext uri="{FF2B5EF4-FFF2-40B4-BE49-F238E27FC236}">
                    <a16:creationId xmlns:a16="http://schemas.microsoft.com/office/drawing/2014/main" id="{DF203C03-A032-0245-311E-E4A18E8A0FD5}"/>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74" name="Google Shape;11946;p15">
                <a:extLst>
                  <a:ext uri="{FF2B5EF4-FFF2-40B4-BE49-F238E27FC236}">
                    <a16:creationId xmlns:a16="http://schemas.microsoft.com/office/drawing/2014/main" id="{1DB21F31-32B4-FFCF-BEEF-C1EA809FE843}"/>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75" name="Google Shape;11947;p15">
                <a:extLst>
                  <a:ext uri="{FF2B5EF4-FFF2-40B4-BE49-F238E27FC236}">
                    <a16:creationId xmlns:a16="http://schemas.microsoft.com/office/drawing/2014/main" id="{F4F1AF31-794F-7B5A-EE95-ADC910A14F87}"/>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76" name="Google Shape;11948;p15">
                <a:extLst>
                  <a:ext uri="{FF2B5EF4-FFF2-40B4-BE49-F238E27FC236}">
                    <a16:creationId xmlns:a16="http://schemas.microsoft.com/office/drawing/2014/main" id="{CC5F64A7-6509-ACD8-DAAC-E650224AF474}"/>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77" name="Google Shape;11949;p15">
                <a:extLst>
                  <a:ext uri="{FF2B5EF4-FFF2-40B4-BE49-F238E27FC236}">
                    <a16:creationId xmlns:a16="http://schemas.microsoft.com/office/drawing/2014/main" id="{65A03DEC-2F42-F6A4-7C21-DBFE254BEDF7}"/>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78" name="Google Shape;11950;p15">
                <a:extLst>
                  <a:ext uri="{FF2B5EF4-FFF2-40B4-BE49-F238E27FC236}">
                    <a16:creationId xmlns:a16="http://schemas.microsoft.com/office/drawing/2014/main" id="{0DCA4083-64A7-A6CA-7E19-92203D90CBBE}"/>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79" name="Google Shape;11951;p15">
                <a:extLst>
                  <a:ext uri="{FF2B5EF4-FFF2-40B4-BE49-F238E27FC236}">
                    <a16:creationId xmlns:a16="http://schemas.microsoft.com/office/drawing/2014/main" id="{B19CD897-73CB-3D63-0673-15E8A47B88D8}"/>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32" name="Google Shape;11952;p15">
              <a:extLst>
                <a:ext uri="{FF2B5EF4-FFF2-40B4-BE49-F238E27FC236}">
                  <a16:creationId xmlns:a16="http://schemas.microsoft.com/office/drawing/2014/main" id="{8D277BC9-8261-A558-7204-719D6C56A50F}"/>
                </a:ext>
              </a:extLst>
            </p:cNvPr>
            <p:cNvGrpSpPr/>
            <p:nvPr/>
          </p:nvGrpSpPr>
          <p:grpSpPr>
            <a:xfrm>
              <a:off x="109200" y="3078606"/>
              <a:ext cx="8925600" cy="33000"/>
              <a:chOff x="76200" y="76206"/>
              <a:chExt cx="8925600" cy="33000"/>
            </a:xfrm>
            <a:grpFill/>
          </p:grpSpPr>
          <p:sp>
            <p:nvSpPr>
              <p:cNvPr id="836" name="Google Shape;11953;p15">
                <a:extLst>
                  <a:ext uri="{FF2B5EF4-FFF2-40B4-BE49-F238E27FC236}">
                    <a16:creationId xmlns:a16="http://schemas.microsoft.com/office/drawing/2014/main" id="{1C590598-8CFB-F264-7423-7B6EA461FDB2}"/>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7" name="Google Shape;11954;p15">
                <a:extLst>
                  <a:ext uri="{FF2B5EF4-FFF2-40B4-BE49-F238E27FC236}">
                    <a16:creationId xmlns:a16="http://schemas.microsoft.com/office/drawing/2014/main" id="{7C3577EF-7D24-C1FE-3F75-1FE07C7FCF6A}"/>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8" name="Google Shape;11955;p15">
                <a:extLst>
                  <a:ext uri="{FF2B5EF4-FFF2-40B4-BE49-F238E27FC236}">
                    <a16:creationId xmlns:a16="http://schemas.microsoft.com/office/drawing/2014/main" id="{6568A893-2375-E697-6E09-F02D1324DF5C}"/>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9" name="Google Shape;11956;p15">
                <a:extLst>
                  <a:ext uri="{FF2B5EF4-FFF2-40B4-BE49-F238E27FC236}">
                    <a16:creationId xmlns:a16="http://schemas.microsoft.com/office/drawing/2014/main" id="{CDFB0C9E-5AD8-2D1E-B02C-C1E01E9E0DD5}"/>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0" name="Google Shape;11957;p15">
                <a:extLst>
                  <a:ext uri="{FF2B5EF4-FFF2-40B4-BE49-F238E27FC236}">
                    <a16:creationId xmlns:a16="http://schemas.microsoft.com/office/drawing/2014/main" id="{746D251D-940A-A87C-FEDD-485338B9E461}"/>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1" name="Google Shape;11958;p15">
                <a:extLst>
                  <a:ext uri="{FF2B5EF4-FFF2-40B4-BE49-F238E27FC236}">
                    <a16:creationId xmlns:a16="http://schemas.microsoft.com/office/drawing/2014/main" id="{A383C5CB-3F22-354D-DBFF-BA22552C8135}"/>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2" name="Google Shape;11959;p15">
                <a:extLst>
                  <a:ext uri="{FF2B5EF4-FFF2-40B4-BE49-F238E27FC236}">
                    <a16:creationId xmlns:a16="http://schemas.microsoft.com/office/drawing/2014/main" id="{D9F5E9D7-1A39-C0F8-9BA7-068C9C070A0E}"/>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3" name="Google Shape;11960;p15">
                <a:extLst>
                  <a:ext uri="{FF2B5EF4-FFF2-40B4-BE49-F238E27FC236}">
                    <a16:creationId xmlns:a16="http://schemas.microsoft.com/office/drawing/2014/main" id="{93F53D10-CEF6-9A50-4831-EBA7F7F2FAC6}"/>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4" name="Google Shape;11961;p15">
                <a:extLst>
                  <a:ext uri="{FF2B5EF4-FFF2-40B4-BE49-F238E27FC236}">
                    <a16:creationId xmlns:a16="http://schemas.microsoft.com/office/drawing/2014/main" id="{BEAEA9D8-0338-1D11-465E-EC5CD359CAC2}"/>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5" name="Google Shape;11962;p15">
                <a:extLst>
                  <a:ext uri="{FF2B5EF4-FFF2-40B4-BE49-F238E27FC236}">
                    <a16:creationId xmlns:a16="http://schemas.microsoft.com/office/drawing/2014/main" id="{5C089474-0B9D-85A2-E1AC-BC006A59D167}"/>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6" name="Google Shape;11963;p15">
                <a:extLst>
                  <a:ext uri="{FF2B5EF4-FFF2-40B4-BE49-F238E27FC236}">
                    <a16:creationId xmlns:a16="http://schemas.microsoft.com/office/drawing/2014/main" id="{BC7960BC-A898-2C86-D165-7CA80CE49161}"/>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7" name="Google Shape;11964;p15">
                <a:extLst>
                  <a:ext uri="{FF2B5EF4-FFF2-40B4-BE49-F238E27FC236}">
                    <a16:creationId xmlns:a16="http://schemas.microsoft.com/office/drawing/2014/main" id="{77AAC745-F0F1-E4D8-A97B-15862A600E09}"/>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8" name="Google Shape;11965;p15">
                <a:extLst>
                  <a:ext uri="{FF2B5EF4-FFF2-40B4-BE49-F238E27FC236}">
                    <a16:creationId xmlns:a16="http://schemas.microsoft.com/office/drawing/2014/main" id="{7253CA01-A3DC-E470-2BF5-E154D61D7595}"/>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9" name="Google Shape;11966;p15">
                <a:extLst>
                  <a:ext uri="{FF2B5EF4-FFF2-40B4-BE49-F238E27FC236}">
                    <a16:creationId xmlns:a16="http://schemas.microsoft.com/office/drawing/2014/main" id="{868BEA58-1123-E2EA-854F-42832A577C87}"/>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0" name="Google Shape;11967;p15">
                <a:extLst>
                  <a:ext uri="{FF2B5EF4-FFF2-40B4-BE49-F238E27FC236}">
                    <a16:creationId xmlns:a16="http://schemas.microsoft.com/office/drawing/2014/main" id="{31904150-274B-9B3D-CF5F-7464E4F88E41}"/>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1" name="Google Shape;11968;p15">
                <a:extLst>
                  <a:ext uri="{FF2B5EF4-FFF2-40B4-BE49-F238E27FC236}">
                    <a16:creationId xmlns:a16="http://schemas.microsoft.com/office/drawing/2014/main" id="{3B438E85-CCA7-3CB3-E9D4-E2A28101BA81}"/>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2" name="Google Shape;11969;p15">
                <a:extLst>
                  <a:ext uri="{FF2B5EF4-FFF2-40B4-BE49-F238E27FC236}">
                    <a16:creationId xmlns:a16="http://schemas.microsoft.com/office/drawing/2014/main" id="{EEE67BDA-00CB-6548-DE19-2D0874ED05E4}"/>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3" name="Google Shape;11970;p15">
                <a:extLst>
                  <a:ext uri="{FF2B5EF4-FFF2-40B4-BE49-F238E27FC236}">
                    <a16:creationId xmlns:a16="http://schemas.microsoft.com/office/drawing/2014/main" id="{4C3496C7-025C-DE03-273F-41301B2E9128}"/>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4" name="Google Shape;11971;p15">
                <a:extLst>
                  <a:ext uri="{FF2B5EF4-FFF2-40B4-BE49-F238E27FC236}">
                    <a16:creationId xmlns:a16="http://schemas.microsoft.com/office/drawing/2014/main" id="{EE01371B-C2C2-C850-1AEC-52D31F6DC265}"/>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5" name="Google Shape;11972;p15">
                <a:extLst>
                  <a:ext uri="{FF2B5EF4-FFF2-40B4-BE49-F238E27FC236}">
                    <a16:creationId xmlns:a16="http://schemas.microsoft.com/office/drawing/2014/main" id="{D8B2BBC9-F1CC-2CA2-BE98-CCD13041CDA0}"/>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6" name="Google Shape;11973;p15">
                <a:extLst>
                  <a:ext uri="{FF2B5EF4-FFF2-40B4-BE49-F238E27FC236}">
                    <a16:creationId xmlns:a16="http://schemas.microsoft.com/office/drawing/2014/main" id="{9631D8B1-8AD1-1B3D-7492-6F9E93F0681D}"/>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7" name="Google Shape;11974;p15">
                <a:extLst>
                  <a:ext uri="{FF2B5EF4-FFF2-40B4-BE49-F238E27FC236}">
                    <a16:creationId xmlns:a16="http://schemas.microsoft.com/office/drawing/2014/main" id="{5C8E9C94-32AD-0AA6-0688-FBE7D66C632B}"/>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8" name="Google Shape;11975;p15">
                <a:extLst>
                  <a:ext uri="{FF2B5EF4-FFF2-40B4-BE49-F238E27FC236}">
                    <a16:creationId xmlns:a16="http://schemas.microsoft.com/office/drawing/2014/main" id="{469F942B-ECC2-C230-0676-D149C377CD30}"/>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9" name="Google Shape;11976;p15">
                <a:extLst>
                  <a:ext uri="{FF2B5EF4-FFF2-40B4-BE49-F238E27FC236}">
                    <a16:creationId xmlns:a16="http://schemas.microsoft.com/office/drawing/2014/main" id="{E6EF9607-5B49-8FD6-A972-333C72E603FD}"/>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0" name="Google Shape;11977;p15">
                <a:extLst>
                  <a:ext uri="{FF2B5EF4-FFF2-40B4-BE49-F238E27FC236}">
                    <a16:creationId xmlns:a16="http://schemas.microsoft.com/office/drawing/2014/main" id="{ADB67C96-EF42-704F-6097-FA3B33D39D4A}"/>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1" name="Google Shape;11978;p15">
                <a:extLst>
                  <a:ext uri="{FF2B5EF4-FFF2-40B4-BE49-F238E27FC236}">
                    <a16:creationId xmlns:a16="http://schemas.microsoft.com/office/drawing/2014/main" id="{2F663706-9DD4-86BE-5C25-FD5FC4DC4E7D}"/>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2" name="Google Shape;11979;p15">
                <a:extLst>
                  <a:ext uri="{FF2B5EF4-FFF2-40B4-BE49-F238E27FC236}">
                    <a16:creationId xmlns:a16="http://schemas.microsoft.com/office/drawing/2014/main" id="{3A5AADD9-3E3F-30D6-1797-0062297948A5}"/>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3" name="Google Shape;11980;p15">
                <a:extLst>
                  <a:ext uri="{FF2B5EF4-FFF2-40B4-BE49-F238E27FC236}">
                    <a16:creationId xmlns:a16="http://schemas.microsoft.com/office/drawing/2014/main" id="{2C1C36A7-10DF-4C7A-2B9D-7B70F87BE600}"/>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4" name="Google Shape;11981;p15">
                <a:extLst>
                  <a:ext uri="{FF2B5EF4-FFF2-40B4-BE49-F238E27FC236}">
                    <a16:creationId xmlns:a16="http://schemas.microsoft.com/office/drawing/2014/main" id="{7A4ED999-764D-2164-ACA4-170D875366D2}"/>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5" name="Google Shape;11982;p15">
                <a:extLst>
                  <a:ext uri="{FF2B5EF4-FFF2-40B4-BE49-F238E27FC236}">
                    <a16:creationId xmlns:a16="http://schemas.microsoft.com/office/drawing/2014/main" id="{DF847C96-BBD8-FD9E-407E-ABB00DE82BAD}"/>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6" name="Google Shape;11983;p15">
                <a:extLst>
                  <a:ext uri="{FF2B5EF4-FFF2-40B4-BE49-F238E27FC236}">
                    <a16:creationId xmlns:a16="http://schemas.microsoft.com/office/drawing/2014/main" id="{CAD5DACC-FB45-197E-95D8-4890476999CC}"/>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7" name="Google Shape;11984;p15">
                <a:extLst>
                  <a:ext uri="{FF2B5EF4-FFF2-40B4-BE49-F238E27FC236}">
                    <a16:creationId xmlns:a16="http://schemas.microsoft.com/office/drawing/2014/main" id="{390C621E-A676-E01C-91EC-DC1B17109650}"/>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8" name="Google Shape;11985;p15">
                <a:extLst>
                  <a:ext uri="{FF2B5EF4-FFF2-40B4-BE49-F238E27FC236}">
                    <a16:creationId xmlns:a16="http://schemas.microsoft.com/office/drawing/2014/main" id="{DFB4CC10-0C93-EFD5-D803-0C502ACB71D0}"/>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9" name="Google Shape;11986;p15">
                <a:extLst>
                  <a:ext uri="{FF2B5EF4-FFF2-40B4-BE49-F238E27FC236}">
                    <a16:creationId xmlns:a16="http://schemas.microsoft.com/office/drawing/2014/main" id="{CC6275F5-F9A9-A11F-8E87-577AFF330450}"/>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0" name="Google Shape;11987;p15">
                <a:extLst>
                  <a:ext uri="{FF2B5EF4-FFF2-40B4-BE49-F238E27FC236}">
                    <a16:creationId xmlns:a16="http://schemas.microsoft.com/office/drawing/2014/main" id="{B0667DA4-48BA-4044-654C-F5E167EF9CD4}"/>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1" name="Google Shape;11988;p15">
                <a:extLst>
                  <a:ext uri="{FF2B5EF4-FFF2-40B4-BE49-F238E27FC236}">
                    <a16:creationId xmlns:a16="http://schemas.microsoft.com/office/drawing/2014/main" id="{5F4F5A50-3D67-1EA7-B580-D6100454C6C0}"/>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2" name="Google Shape;11989;p15">
                <a:extLst>
                  <a:ext uri="{FF2B5EF4-FFF2-40B4-BE49-F238E27FC236}">
                    <a16:creationId xmlns:a16="http://schemas.microsoft.com/office/drawing/2014/main" id="{34B99AE2-21BF-1975-B990-E1C393DE118E}"/>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3" name="Google Shape;11990;p15">
                <a:extLst>
                  <a:ext uri="{FF2B5EF4-FFF2-40B4-BE49-F238E27FC236}">
                    <a16:creationId xmlns:a16="http://schemas.microsoft.com/office/drawing/2014/main" id="{B50FCD57-B3BB-1B9E-80DD-081660C92E2B}"/>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4" name="Google Shape;11991;p15">
                <a:extLst>
                  <a:ext uri="{FF2B5EF4-FFF2-40B4-BE49-F238E27FC236}">
                    <a16:creationId xmlns:a16="http://schemas.microsoft.com/office/drawing/2014/main" id="{87DA105E-375F-0BFA-578E-EC447BFCB3BC}"/>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5" name="Google Shape;11992;p15">
                <a:extLst>
                  <a:ext uri="{FF2B5EF4-FFF2-40B4-BE49-F238E27FC236}">
                    <a16:creationId xmlns:a16="http://schemas.microsoft.com/office/drawing/2014/main" id="{10BBC399-3584-7F58-A832-34968FC5F596}"/>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6" name="Google Shape;11993;p15">
                <a:extLst>
                  <a:ext uri="{FF2B5EF4-FFF2-40B4-BE49-F238E27FC236}">
                    <a16:creationId xmlns:a16="http://schemas.microsoft.com/office/drawing/2014/main" id="{435D5875-6BCA-57A9-3DDA-A211634A2468}"/>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7" name="Google Shape;11994;p15">
                <a:extLst>
                  <a:ext uri="{FF2B5EF4-FFF2-40B4-BE49-F238E27FC236}">
                    <a16:creationId xmlns:a16="http://schemas.microsoft.com/office/drawing/2014/main" id="{A2D4ED2C-83FF-896A-C906-C04BBAD9B5FE}"/>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8" name="Google Shape;11995;p15">
                <a:extLst>
                  <a:ext uri="{FF2B5EF4-FFF2-40B4-BE49-F238E27FC236}">
                    <a16:creationId xmlns:a16="http://schemas.microsoft.com/office/drawing/2014/main" id="{2E698A7C-A4D9-D604-295F-A7DCA48F22CC}"/>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9" name="Google Shape;11996;p15">
                <a:extLst>
                  <a:ext uri="{FF2B5EF4-FFF2-40B4-BE49-F238E27FC236}">
                    <a16:creationId xmlns:a16="http://schemas.microsoft.com/office/drawing/2014/main" id="{24C02188-97E3-4C6D-B9C3-C2693BABA473}"/>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0" name="Google Shape;11997;p15">
                <a:extLst>
                  <a:ext uri="{FF2B5EF4-FFF2-40B4-BE49-F238E27FC236}">
                    <a16:creationId xmlns:a16="http://schemas.microsoft.com/office/drawing/2014/main" id="{DED32082-9BF8-F2CE-72B2-5D26349C60C5}"/>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1" name="Google Shape;11998;p15">
                <a:extLst>
                  <a:ext uri="{FF2B5EF4-FFF2-40B4-BE49-F238E27FC236}">
                    <a16:creationId xmlns:a16="http://schemas.microsoft.com/office/drawing/2014/main" id="{19DFE173-FBB5-BDB3-192C-168A649DB571}"/>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2" name="Google Shape;11999;p15">
                <a:extLst>
                  <a:ext uri="{FF2B5EF4-FFF2-40B4-BE49-F238E27FC236}">
                    <a16:creationId xmlns:a16="http://schemas.microsoft.com/office/drawing/2014/main" id="{E577D83D-CDED-AA2A-B29B-1D3959F26659}"/>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3" name="Google Shape;12000;p15">
                <a:extLst>
                  <a:ext uri="{FF2B5EF4-FFF2-40B4-BE49-F238E27FC236}">
                    <a16:creationId xmlns:a16="http://schemas.microsoft.com/office/drawing/2014/main" id="{AEDE1047-17FF-3E0D-2A04-DF9833A4AF68}"/>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4" name="Google Shape;12001;p15">
                <a:extLst>
                  <a:ext uri="{FF2B5EF4-FFF2-40B4-BE49-F238E27FC236}">
                    <a16:creationId xmlns:a16="http://schemas.microsoft.com/office/drawing/2014/main" id="{A42DD5BF-0E24-FDB0-0681-52B192A436DD}"/>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5" name="Google Shape;12002;p15">
                <a:extLst>
                  <a:ext uri="{FF2B5EF4-FFF2-40B4-BE49-F238E27FC236}">
                    <a16:creationId xmlns:a16="http://schemas.microsoft.com/office/drawing/2014/main" id="{0F66A7F3-9F7F-83AE-98D9-629B2640B8C6}"/>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6" name="Google Shape;12003;p15">
                <a:extLst>
                  <a:ext uri="{FF2B5EF4-FFF2-40B4-BE49-F238E27FC236}">
                    <a16:creationId xmlns:a16="http://schemas.microsoft.com/office/drawing/2014/main" id="{DB3EB8F6-D505-35BB-3B26-697E84973599}"/>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7" name="Google Shape;12004;p15">
                <a:extLst>
                  <a:ext uri="{FF2B5EF4-FFF2-40B4-BE49-F238E27FC236}">
                    <a16:creationId xmlns:a16="http://schemas.microsoft.com/office/drawing/2014/main" id="{A6883981-84FD-DD24-A65F-6215187F972F}"/>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8" name="Google Shape;12005;p15">
                <a:extLst>
                  <a:ext uri="{FF2B5EF4-FFF2-40B4-BE49-F238E27FC236}">
                    <a16:creationId xmlns:a16="http://schemas.microsoft.com/office/drawing/2014/main" id="{1EB3A59D-9B1F-86D6-D85B-C3E6E7EF1393}"/>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9" name="Google Shape;12006;p15">
                <a:extLst>
                  <a:ext uri="{FF2B5EF4-FFF2-40B4-BE49-F238E27FC236}">
                    <a16:creationId xmlns:a16="http://schemas.microsoft.com/office/drawing/2014/main" id="{720FEF9E-C1A1-8EB4-E054-5388628A9C7E}"/>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90" name="Google Shape;12007;p15">
                <a:extLst>
                  <a:ext uri="{FF2B5EF4-FFF2-40B4-BE49-F238E27FC236}">
                    <a16:creationId xmlns:a16="http://schemas.microsoft.com/office/drawing/2014/main" id="{5E5EBCFF-2D2C-9B95-F818-230CFAE022AC}"/>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91" name="Google Shape;12008;p15">
                <a:extLst>
                  <a:ext uri="{FF2B5EF4-FFF2-40B4-BE49-F238E27FC236}">
                    <a16:creationId xmlns:a16="http://schemas.microsoft.com/office/drawing/2014/main" id="{CDAD603D-B19B-9060-D955-A564AB65A114}"/>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92" name="Google Shape;12009;p15">
                <a:extLst>
                  <a:ext uri="{FF2B5EF4-FFF2-40B4-BE49-F238E27FC236}">
                    <a16:creationId xmlns:a16="http://schemas.microsoft.com/office/drawing/2014/main" id="{94B55C31-6419-A20C-61C2-F21F72F0DB99}"/>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93" name="Google Shape;12010;p15">
                <a:extLst>
                  <a:ext uri="{FF2B5EF4-FFF2-40B4-BE49-F238E27FC236}">
                    <a16:creationId xmlns:a16="http://schemas.microsoft.com/office/drawing/2014/main" id="{C47A7287-CF72-1BB2-964C-295554E2DFB8}"/>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94" name="Google Shape;12011;p15">
                <a:extLst>
                  <a:ext uri="{FF2B5EF4-FFF2-40B4-BE49-F238E27FC236}">
                    <a16:creationId xmlns:a16="http://schemas.microsoft.com/office/drawing/2014/main" id="{1E6B6069-7A9F-8812-BB57-51640F0D5A93}"/>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95" name="Google Shape;12012;p15">
                <a:extLst>
                  <a:ext uri="{FF2B5EF4-FFF2-40B4-BE49-F238E27FC236}">
                    <a16:creationId xmlns:a16="http://schemas.microsoft.com/office/drawing/2014/main" id="{D05B9C7C-06E4-6A6A-4B2F-D2C417AAA8B0}"/>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96" name="Google Shape;12013;p15">
                <a:extLst>
                  <a:ext uri="{FF2B5EF4-FFF2-40B4-BE49-F238E27FC236}">
                    <a16:creationId xmlns:a16="http://schemas.microsoft.com/office/drawing/2014/main" id="{F3AA867B-E3C2-EF81-DAE2-87DE06941D4F}"/>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97" name="Google Shape;12014;p15">
                <a:extLst>
                  <a:ext uri="{FF2B5EF4-FFF2-40B4-BE49-F238E27FC236}">
                    <a16:creationId xmlns:a16="http://schemas.microsoft.com/office/drawing/2014/main" id="{37CEF14A-8E91-A0F9-715A-EEA87E375104}"/>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98" name="Google Shape;12015;p15">
                <a:extLst>
                  <a:ext uri="{FF2B5EF4-FFF2-40B4-BE49-F238E27FC236}">
                    <a16:creationId xmlns:a16="http://schemas.microsoft.com/office/drawing/2014/main" id="{7203D53E-7752-E302-E67D-F68E2E3D56A5}"/>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99" name="Google Shape;12016;p15">
                <a:extLst>
                  <a:ext uri="{FF2B5EF4-FFF2-40B4-BE49-F238E27FC236}">
                    <a16:creationId xmlns:a16="http://schemas.microsoft.com/office/drawing/2014/main" id="{16690F49-F5F8-497A-2C0D-2E14753E27D3}"/>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00" name="Google Shape;12017;p15">
                <a:extLst>
                  <a:ext uri="{FF2B5EF4-FFF2-40B4-BE49-F238E27FC236}">
                    <a16:creationId xmlns:a16="http://schemas.microsoft.com/office/drawing/2014/main" id="{0CA73367-B218-66D6-69AB-657C5153B41A}"/>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01" name="Google Shape;12018;p15">
                <a:extLst>
                  <a:ext uri="{FF2B5EF4-FFF2-40B4-BE49-F238E27FC236}">
                    <a16:creationId xmlns:a16="http://schemas.microsoft.com/office/drawing/2014/main" id="{95FCE9BC-22FB-1474-8335-4BA86FF08B3E}"/>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02" name="Google Shape;12019;p15">
                <a:extLst>
                  <a:ext uri="{FF2B5EF4-FFF2-40B4-BE49-F238E27FC236}">
                    <a16:creationId xmlns:a16="http://schemas.microsoft.com/office/drawing/2014/main" id="{1D6BC70B-FB25-101D-6831-7C893C809156}"/>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03" name="Google Shape;12020;p15">
                <a:extLst>
                  <a:ext uri="{FF2B5EF4-FFF2-40B4-BE49-F238E27FC236}">
                    <a16:creationId xmlns:a16="http://schemas.microsoft.com/office/drawing/2014/main" id="{7007CEE0-329E-F1A4-EE8D-DBED4783D029}"/>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04" name="Google Shape;12021;p15">
                <a:extLst>
                  <a:ext uri="{FF2B5EF4-FFF2-40B4-BE49-F238E27FC236}">
                    <a16:creationId xmlns:a16="http://schemas.microsoft.com/office/drawing/2014/main" id="{66C4D341-03B7-737D-B74D-C88CF29BD875}"/>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05" name="Google Shape;12022;p15">
                <a:extLst>
                  <a:ext uri="{FF2B5EF4-FFF2-40B4-BE49-F238E27FC236}">
                    <a16:creationId xmlns:a16="http://schemas.microsoft.com/office/drawing/2014/main" id="{73A177AA-5237-51A5-84C3-6C871D9E5DB9}"/>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06" name="Google Shape;12023;p15">
                <a:extLst>
                  <a:ext uri="{FF2B5EF4-FFF2-40B4-BE49-F238E27FC236}">
                    <a16:creationId xmlns:a16="http://schemas.microsoft.com/office/drawing/2014/main" id="{AB4CC106-B138-20D0-EDD3-12D1590AA8B0}"/>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07" name="Google Shape;12024;p15">
                <a:extLst>
                  <a:ext uri="{FF2B5EF4-FFF2-40B4-BE49-F238E27FC236}">
                    <a16:creationId xmlns:a16="http://schemas.microsoft.com/office/drawing/2014/main" id="{8B500A5F-38D7-8689-E0E9-6B7AF2EB6057}"/>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33" name="Google Shape;12025;p15">
              <a:extLst>
                <a:ext uri="{FF2B5EF4-FFF2-40B4-BE49-F238E27FC236}">
                  <a16:creationId xmlns:a16="http://schemas.microsoft.com/office/drawing/2014/main" id="{474C3BE0-A77F-7823-CBF9-EA4DB0A2060A}"/>
                </a:ext>
              </a:extLst>
            </p:cNvPr>
            <p:cNvGrpSpPr/>
            <p:nvPr/>
          </p:nvGrpSpPr>
          <p:grpSpPr>
            <a:xfrm>
              <a:off x="109200" y="3189806"/>
              <a:ext cx="8925600" cy="33000"/>
              <a:chOff x="76200" y="76206"/>
              <a:chExt cx="8925600" cy="33000"/>
            </a:xfrm>
            <a:grpFill/>
          </p:grpSpPr>
          <p:sp>
            <p:nvSpPr>
              <p:cNvPr id="764" name="Google Shape;12026;p15">
                <a:extLst>
                  <a:ext uri="{FF2B5EF4-FFF2-40B4-BE49-F238E27FC236}">
                    <a16:creationId xmlns:a16="http://schemas.microsoft.com/office/drawing/2014/main" id="{DE07E9B2-8513-6691-86B8-FF814771C70E}"/>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5" name="Google Shape;12027;p15">
                <a:extLst>
                  <a:ext uri="{FF2B5EF4-FFF2-40B4-BE49-F238E27FC236}">
                    <a16:creationId xmlns:a16="http://schemas.microsoft.com/office/drawing/2014/main" id="{2376E9AF-46E0-D890-C3F4-4CA4EE4A526E}"/>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6" name="Google Shape;12028;p15">
                <a:extLst>
                  <a:ext uri="{FF2B5EF4-FFF2-40B4-BE49-F238E27FC236}">
                    <a16:creationId xmlns:a16="http://schemas.microsoft.com/office/drawing/2014/main" id="{34E36DEB-63D2-D3B6-3363-7C4FDE464540}"/>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7" name="Google Shape;12029;p15">
                <a:extLst>
                  <a:ext uri="{FF2B5EF4-FFF2-40B4-BE49-F238E27FC236}">
                    <a16:creationId xmlns:a16="http://schemas.microsoft.com/office/drawing/2014/main" id="{98163971-7765-F6F0-753E-C81B2380940C}"/>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8" name="Google Shape;12030;p15">
                <a:extLst>
                  <a:ext uri="{FF2B5EF4-FFF2-40B4-BE49-F238E27FC236}">
                    <a16:creationId xmlns:a16="http://schemas.microsoft.com/office/drawing/2014/main" id="{00DBCF7C-5EEC-A435-4EDD-DC74FA7940A7}"/>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9" name="Google Shape;12031;p15">
                <a:extLst>
                  <a:ext uri="{FF2B5EF4-FFF2-40B4-BE49-F238E27FC236}">
                    <a16:creationId xmlns:a16="http://schemas.microsoft.com/office/drawing/2014/main" id="{69CFE8A6-2C63-72D3-EAB9-B14084B52C94}"/>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0" name="Google Shape;12032;p15">
                <a:extLst>
                  <a:ext uri="{FF2B5EF4-FFF2-40B4-BE49-F238E27FC236}">
                    <a16:creationId xmlns:a16="http://schemas.microsoft.com/office/drawing/2014/main" id="{D647B77B-2A15-D994-622B-11ABBD070E5E}"/>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1" name="Google Shape;12033;p15">
                <a:extLst>
                  <a:ext uri="{FF2B5EF4-FFF2-40B4-BE49-F238E27FC236}">
                    <a16:creationId xmlns:a16="http://schemas.microsoft.com/office/drawing/2014/main" id="{4BA72E12-60F9-33B5-F131-97B9DFB62161}"/>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2" name="Google Shape;12034;p15">
                <a:extLst>
                  <a:ext uri="{FF2B5EF4-FFF2-40B4-BE49-F238E27FC236}">
                    <a16:creationId xmlns:a16="http://schemas.microsoft.com/office/drawing/2014/main" id="{054CC886-8984-6E7E-FC75-3583944ECEDC}"/>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3" name="Google Shape;12035;p15">
                <a:extLst>
                  <a:ext uri="{FF2B5EF4-FFF2-40B4-BE49-F238E27FC236}">
                    <a16:creationId xmlns:a16="http://schemas.microsoft.com/office/drawing/2014/main" id="{2E49403D-4E21-C03A-AA51-342C375C4729}"/>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4" name="Google Shape;12036;p15">
                <a:extLst>
                  <a:ext uri="{FF2B5EF4-FFF2-40B4-BE49-F238E27FC236}">
                    <a16:creationId xmlns:a16="http://schemas.microsoft.com/office/drawing/2014/main" id="{A9099292-1522-33DF-AAA9-EC35B6D6AF50}"/>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5" name="Google Shape;12037;p15">
                <a:extLst>
                  <a:ext uri="{FF2B5EF4-FFF2-40B4-BE49-F238E27FC236}">
                    <a16:creationId xmlns:a16="http://schemas.microsoft.com/office/drawing/2014/main" id="{53DF987F-2A29-6433-CCB9-011AECA7C00F}"/>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6" name="Google Shape;12038;p15">
                <a:extLst>
                  <a:ext uri="{FF2B5EF4-FFF2-40B4-BE49-F238E27FC236}">
                    <a16:creationId xmlns:a16="http://schemas.microsoft.com/office/drawing/2014/main" id="{2487510E-47A1-4085-02AE-C2790859933A}"/>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7" name="Google Shape;12039;p15">
                <a:extLst>
                  <a:ext uri="{FF2B5EF4-FFF2-40B4-BE49-F238E27FC236}">
                    <a16:creationId xmlns:a16="http://schemas.microsoft.com/office/drawing/2014/main" id="{69BEF82E-1F97-216A-F8FF-96551CC372EE}"/>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8" name="Google Shape;12040;p15">
                <a:extLst>
                  <a:ext uri="{FF2B5EF4-FFF2-40B4-BE49-F238E27FC236}">
                    <a16:creationId xmlns:a16="http://schemas.microsoft.com/office/drawing/2014/main" id="{F49C22A1-7DA1-1127-6FF2-3735B114FA18}"/>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9" name="Google Shape;12041;p15">
                <a:extLst>
                  <a:ext uri="{FF2B5EF4-FFF2-40B4-BE49-F238E27FC236}">
                    <a16:creationId xmlns:a16="http://schemas.microsoft.com/office/drawing/2014/main" id="{6F35B85B-53B3-E4D9-C2ED-8D4D1E33F83A}"/>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0" name="Google Shape;12042;p15">
                <a:extLst>
                  <a:ext uri="{FF2B5EF4-FFF2-40B4-BE49-F238E27FC236}">
                    <a16:creationId xmlns:a16="http://schemas.microsoft.com/office/drawing/2014/main" id="{DA6E9CD9-C6AD-E43E-7E92-5E896AC5AEC5}"/>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1" name="Google Shape;12043;p15">
                <a:extLst>
                  <a:ext uri="{FF2B5EF4-FFF2-40B4-BE49-F238E27FC236}">
                    <a16:creationId xmlns:a16="http://schemas.microsoft.com/office/drawing/2014/main" id="{131FF8EF-B103-31F5-DB68-0B8F77D8BDBD}"/>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2" name="Google Shape;12044;p15">
                <a:extLst>
                  <a:ext uri="{FF2B5EF4-FFF2-40B4-BE49-F238E27FC236}">
                    <a16:creationId xmlns:a16="http://schemas.microsoft.com/office/drawing/2014/main" id="{C9C10FCB-D8B6-13CA-20F9-881112F58302}"/>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3" name="Google Shape;12045;p15">
                <a:extLst>
                  <a:ext uri="{FF2B5EF4-FFF2-40B4-BE49-F238E27FC236}">
                    <a16:creationId xmlns:a16="http://schemas.microsoft.com/office/drawing/2014/main" id="{B2B1538B-7D4E-6F70-286D-95EB36FF92A7}"/>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4" name="Google Shape;12046;p15">
                <a:extLst>
                  <a:ext uri="{FF2B5EF4-FFF2-40B4-BE49-F238E27FC236}">
                    <a16:creationId xmlns:a16="http://schemas.microsoft.com/office/drawing/2014/main" id="{63C12EED-E564-DF7E-16C4-6F616077FADA}"/>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5" name="Google Shape;12047;p15">
                <a:extLst>
                  <a:ext uri="{FF2B5EF4-FFF2-40B4-BE49-F238E27FC236}">
                    <a16:creationId xmlns:a16="http://schemas.microsoft.com/office/drawing/2014/main" id="{547BA629-DE1F-AD7E-DD2B-287FCD29288C}"/>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6" name="Google Shape;12048;p15">
                <a:extLst>
                  <a:ext uri="{FF2B5EF4-FFF2-40B4-BE49-F238E27FC236}">
                    <a16:creationId xmlns:a16="http://schemas.microsoft.com/office/drawing/2014/main" id="{DF1CC4A8-DC1C-DA85-43BB-B13B3AEA5649}"/>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7" name="Google Shape;12049;p15">
                <a:extLst>
                  <a:ext uri="{FF2B5EF4-FFF2-40B4-BE49-F238E27FC236}">
                    <a16:creationId xmlns:a16="http://schemas.microsoft.com/office/drawing/2014/main" id="{4CC51AA7-9DA1-43D3-A1CA-8EA05689A4EB}"/>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8" name="Google Shape;12050;p15">
                <a:extLst>
                  <a:ext uri="{FF2B5EF4-FFF2-40B4-BE49-F238E27FC236}">
                    <a16:creationId xmlns:a16="http://schemas.microsoft.com/office/drawing/2014/main" id="{F0AA92C9-AAC6-534B-D721-3DB6459B9FA9}"/>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9" name="Google Shape;12051;p15">
                <a:extLst>
                  <a:ext uri="{FF2B5EF4-FFF2-40B4-BE49-F238E27FC236}">
                    <a16:creationId xmlns:a16="http://schemas.microsoft.com/office/drawing/2014/main" id="{98DEE1C1-3B4A-5FF4-ACF6-CAA11FB7731F}"/>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0" name="Google Shape;12052;p15">
                <a:extLst>
                  <a:ext uri="{FF2B5EF4-FFF2-40B4-BE49-F238E27FC236}">
                    <a16:creationId xmlns:a16="http://schemas.microsoft.com/office/drawing/2014/main" id="{07E6AE90-D2E4-4D2F-1EE7-474680A5CBAF}"/>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1" name="Google Shape;12053;p15">
                <a:extLst>
                  <a:ext uri="{FF2B5EF4-FFF2-40B4-BE49-F238E27FC236}">
                    <a16:creationId xmlns:a16="http://schemas.microsoft.com/office/drawing/2014/main" id="{5155C192-738D-E0A6-2EB9-E35F02E2C790}"/>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2" name="Google Shape;12054;p15">
                <a:extLst>
                  <a:ext uri="{FF2B5EF4-FFF2-40B4-BE49-F238E27FC236}">
                    <a16:creationId xmlns:a16="http://schemas.microsoft.com/office/drawing/2014/main" id="{A4753E31-3464-F506-6096-962F505FC5A8}"/>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3" name="Google Shape;12055;p15">
                <a:extLst>
                  <a:ext uri="{FF2B5EF4-FFF2-40B4-BE49-F238E27FC236}">
                    <a16:creationId xmlns:a16="http://schemas.microsoft.com/office/drawing/2014/main" id="{85CD7C09-1FCE-6160-DA72-3A12A15C4A22}"/>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4" name="Google Shape;12056;p15">
                <a:extLst>
                  <a:ext uri="{FF2B5EF4-FFF2-40B4-BE49-F238E27FC236}">
                    <a16:creationId xmlns:a16="http://schemas.microsoft.com/office/drawing/2014/main" id="{7408DAE8-A974-3872-9121-8852830B8427}"/>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5" name="Google Shape;12057;p15">
                <a:extLst>
                  <a:ext uri="{FF2B5EF4-FFF2-40B4-BE49-F238E27FC236}">
                    <a16:creationId xmlns:a16="http://schemas.microsoft.com/office/drawing/2014/main" id="{90B31EFC-F04C-BCAA-9D99-9923E6663E51}"/>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6" name="Google Shape;12058;p15">
                <a:extLst>
                  <a:ext uri="{FF2B5EF4-FFF2-40B4-BE49-F238E27FC236}">
                    <a16:creationId xmlns:a16="http://schemas.microsoft.com/office/drawing/2014/main" id="{8D3CB70C-4FFA-9BB3-9625-7116DD7785B8}"/>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7" name="Google Shape;12059;p15">
                <a:extLst>
                  <a:ext uri="{FF2B5EF4-FFF2-40B4-BE49-F238E27FC236}">
                    <a16:creationId xmlns:a16="http://schemas.microsoft.com/office/drawing/2014/main" id="{3F18E166-CF17-723F-1EE7-6F9E99F7C556}"/>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8" name="Google Shape;12060;p15">
                <a:extLst>
                  <a:ext uri="{FF2B5EF4-FFF2-40B4-BE49-F238E27FC236}">
                    <a16:creationId xmlns:a16="http://schemas.microsoft.com/office/drawing/2014/main" id="{52155049-2C65-4EB1-1DA8-505BFBF091F4}"/>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9" name="Google Shape;12061;p15">
                <a:extLst>
                  <a:ext uri="{FF2B5EF4-FFF2-40B4-BE49-F238E27FC236}">
                    <a16:creationId xmlns:a16="http://schemas.microsoft.com/office/drawing/2014/main" id="{AABF5E66-57A9-0F74-39BA-5C9E7933E560}"/>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0" name="Google Shape;12062;p15">
                <a:extLst>
                  <a:ext uri="{FF2B5EF4-FFF2-40B4-BE49-F238E27FC236}">
                    <a16:creationId xmlns:a16="http://schemas.microsoft.com/office/drawing/2014/main" id="{F9E4F092-812D-0DA4-0F2B-5D8A39475632}"/>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1" name="Google Shape;12063;p15">
                <a:extLst>
                  <a:ext uri="{FF2B5EF4-FFF2-40B4-BE49-F238E27FC236}">
                    <a16:creationId xmlns:a16="http://schemas.microsoft.com/office/drawing/2014/main" id="{FD5F823C-7988-5242-7C73-43FE6CCF5AA9}"/>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2" name="Google Shape;12064;p15">
                <a:extLst>
                  <a:ext uri="{FF2B5EF4-FFF2-40B4-BE49-F238E27FC236}">
                    <a16:creationId xmlns:a16="http://schemas.microsoft.com/office/drawing/2014/main" id="{075394AB-C54D-485E-EAA2-3BA0A1B8C5B3}"/>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3" name="Google Shape;12065;p15">
                <a:extLst>
                  <a:ext uri="{FF2B5EF4-FFF2-40B4-BE49-F238E27FC236}">
                    <a16:creationId xmlns:a16="http://schemas.microsoft.com/office/drawing/2014/main" id="{F925459F-F9B9-15B0-B5D3-CE104AB2897B}"/>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4" name="Google Shape;12066;p15">
                <a:extLst>
                  <a:ext uri="{FF2B5EF4-FFF2-40B4-BE49-F238E27FC236}">
                    <a16:creationId xmlns:a16="http://schemas.microsoft.com/office/drawing/2014/main" id="{28808EA5-8028-3DC8-F267-327044935323}"/>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5" name="Google Shape;12067;p15">
                <a:extLst>
                  <a:ext uri="{FF2B5EF4-FFF2-40B4-BE49-F238E27FC236}">
                    <a16:creationId xmlns:a16="http://schemas.microsoft.com/office/drawing/2014/main" id="{5DD0451B-86F0-E87E-60B9-198EFFE4E90D}"/>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6" name="Google Shape;12068;p15">
                <a:extLst>
                  <a:ext uri="{FF2B5EF4-FFF2-40B4-BE49-F238E27FC236}">
                    <a16:creationId xmlns:a16="http://schemas.microsoft.com/office/drawing/2014/main" id="{F945EBCF-8F7D-F400-1BDB-C55ED86589B4}"/>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7" name="Google Shape;12069;p15">
                <a:extLst>
                  <a:ext uri="{FF2B5EF4-FFF2-40B4-BE49-F238E27FC236}">
                    <a16:creationId xmlns:a16="http://schemas.microsoft.com/office/drawing/2014/main" id="{2B21F824-384E-734A-A582-64DACB12F53B}"/>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8" name="Google Shape;12070;p15">
                <a:extLst>
                  <a:ext uri="{FF2B5EF4-FFF2-40B4-BE49-F238E27FC236}">
                    <a16:creationId xmlns:a16="http://schemas.microsoft.com/office/drawing/2014/main" id="{9529C5F0-FB4C-37C4-9AF1-595248037C16}"/>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9" name="Google Shape;12071;p15">
                <a:extLst>
                  <a:ext uri="{FF2B5EF4-FFF2-40B4-BE49-F238E27FC236}">
                    <a16:creationId xmlns:a16="http://schemas.microsoft.com/office/drawing/2014/main" id="{9F0339AF-99DE-9C7D-CE07-C40DF863EB87}"/>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0" name="Google Shape;12072;p15">
                <a:extLst>
                  <a:ext uri="{FF2B5EF4-FFF2-40B4-BE49-F238E27FC236}">
                    <a16:creationId xmlns:a16="http://schemas.microsoft.com/office/drawing/2014/main" id="{9C87E43A-3092-5075-5274-AA10755AB868}"/>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1" name="Google Shape;12073;p15">
                <a:extLst>
                  <a:ext uri="{FF2B5EF4-FFF2-40B4-BE49-F238E27FC236}">
                    <a16:creationId xmlns:a16="http://schemas.microsoft.com/office/drawing/2014/main" id="{982D3028-C748-9228-07C1-4CCB4D8058E7}"/>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2" name="Google Shape;12074;p15">
                <a:extLst>
                  <a:ext uri="{FF2B5EF4-FFF2-40B4-BE49-F238E27FC236}">
                    <a16:creationId xmlns:a16="http://schemas.microsoft.com/office/drawing/2014/main" id="{6F01B2E6-5F53-182B-6022-22B3BD90B8EF}"/>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3" name="Google Shape;12075;p15">
                <a:extLst>
                  <a:ext uri="{FF2B5EF4-FFF2-40B4-BE49-F238E27FC236}">
                    <a16:creationId xmlns:a16="http://schemas.microsoft.com/office/drawing/2014/main" id="{5B8B1AE4-2B7D-5D0D-04D1-C7B0B27A351B}"/>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4" name="Google Shape;12076;p15">
                <a:extLst>
                  <a:ext uri="{FF2B5EF4-FFF2-40B4-BE49-F238E27FC236}">
                    <a16:creationId xmlns:a16="http://schemas.microsoft.com/office/drawing/2014/main" id="{E1767C38-EC7A-15C1-F6C1-C5C9D73C2C4A}"/>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5" name="Google Shape;12077;p15">
                <a:extLst>
                  <a:ext uri="{FF2B5EF4-FFF2-40B4-BE49-F238E27FC236}">
                    <a16:creationId xmlns:a16="http://schemas.microsoft.com/office/drawing/2014/main" id="{490CD17A-7C68-BE72-4874-AB8453DEE265}"/>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6" name="Google Shape;12078;p15">
                <a:extLst>
                  <a:ext uri="{FF2B5EF4-FFF2-40B4-BE49-F238E27FC236}">
                    <a16:creationId xmlns:a16="http://schemas.microsoft.com/office/drawing/2014/main" id="{BD3C59B7-45A6-E42F-A29A-DAF99C094A5A}"/>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7" name="Google Shape;12079;p15">
                <a:extLst>
                  <a:ext uri="{FF2B5EF4-FFF2-40B4-BE49-F238E27FC236}">
                    <a16:creationId xmlns:a16="http://schemas.microsoft.com/office/drawing/2014/main" id="{5D0B497B-38EC-4AB8-B9C6-783A71C43ADD}"/>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8" name="Google Shape;12080;p15">
                <a:extLst>
                  <a:ext uri="{FF2B5EF4-FFF2-40B4-BE49-F238E27FC236}">
                    <a16:creationId xmlns:a16="http://schemas.microsoft.com/office/drawing/2014/main" id="{476E6155-1540-F98F-2334-BDD73D5FEAEA}"/>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9" name="Google Shape;12081;p15">
                <a:extLst>
                  <a:ext uri="{FF2B5EF4-FFF2-40B4-BE49-F238E27FC236}">
                    <a16:creationId xmlns:a16="http://schemas.microsoft.com/office/drawing/2014/main" id="{A4EAA5BC-4B84-4C6A-1976-A3B1DBCEB921}"/>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0" name="Google Shape;12082;p15">
                <a:extLst>
                  <a:ext uri="{FF2B5EF4-FFF2-40B4-BE49-F238E27FC236}">
                    <a16:creationId xmlns:a16="http://schemas.microsoft.com/office/drawing/2014/main" id="{1BE488C6-2BB0-70FB-ECFE-915E9973173D}"/>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1" name="Google Shape;12083;p15">
                <a:extLst>
                  <a:ext uri="{FF2B5EF4-FFF2-40B4-BE49-F238E27FC236}">
                    <a16:creationId xmlns:a16="http://schemas.microsoft.com/office/drawing/2014/main" id="{398835F1-6853-D9E9-7CF3-451714B7917E}"/>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2" name="Google Shape;12084;p15">
                <a:extLst>
                  <a:ext uri="{FF2B5EF4-FFF2-40B4-BE49-F238E27FC236}">
                    <a16:creationId xmlns:a16="http://schemas.microsoft.com/office/drawing/2014/main" id="{C8925956-0D3F-B261-C5E1-D724BB2EBEED}"/>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3" name="Google Shape;12085;p15">
                <a:extLst>
                  <a:ext uri="{FF2B5EF4-FFF2-40B4-BE49-F238E27FC236}">
                    <a16:creationId xmlns:a16="http://schemas.microsoft.com/office/drawing/2014/main" id="{B2D5E2EF-9981-EEE6-DFF8-301DA2FE7BB7}"/>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4" name="Google Shape;12086;p15">
                <a:extLst>
                  <a:ext uri="{FF2B5EF4-FFF2-40B4-BE49-F238E27FC236}">
                    <a16:creationId xmlns:a16="http://schemas.microsoft.com/office/drawing/2014/main" id="{32A4BFEB-BCD7-78C5-5119-DA1B25C21D95}"/>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5" name="Google Shape;12087;p15">
                <a:extLst>
                  <a:ext uri="{FF2B5EF4-FFF2-40B4-BE49-F238E27FC236}">
                    <a16:creationId xmlns:a16="http://schemas.microsoft.com/office/drawing/2014/main" id="{5E939DDC-C44F-890C-EA6F-1BF2B922D779}"/>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6" name="Google Shape;12088;p15">
                <a:extLst>
                  <a:ext uri="{FF2B5EF4-FFF2-40B4-BE49-F238E27FC236}">
                    <a16:creationId xmlns:a16="http://schemas.microsoft.com/office/drawing/2014/main" id="{0F99D474-DC21-9113-5E12-09285086EAFD}"/>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7" name="Google Shape;12089;p15">
                <a:extLst>
                  <a:ext uri="{FF2B5EF4-FFF2-40B4-BE49-F238E27FC236}">
                    <a16:creationId xmlns:a16="http://schemas.microsoft.com/office/drawing/2014/main" id="{44D93D03-7E02-2E3F-ECEE-5A1F0E677F86}"/>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8" name="Google Shape;12090;p15">
                <a:extLst>
                  <a:ext uri="{FF2B5EF4-FFF2-40B4-BE49-F238E27FC236}">
                    <a16:creationId xmlns:a16="http://schemas.microsoft.com/office/drawing/2014/main" id="{B9D46283-4779-1527-1247-64BE780990BF}"/>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9" name="Google Shape;12091;p15">
                <a:extLst>
                  <a:ext uri="{FF2B5EF4-FFF2-40B4-BE49-F238E27FC236}">
                    <a16:creationId xmlns:a16="http://schemas.microsoft.com/office/drawing/2014/main" id="{507740D4-FBF5-C02F-590F-29C2DA2129CC}"/>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0" name="Google Shape;12092;p15">
                <a:extLst>
                  <a:ext uri="{FF2B5EF4-FFF2-40B4-BE49-F238E27FC236}">
                    <a16:creationId xmlns:a16="http://schemas.microsoft.com/office/drawing/2014/main" id="{6836EDAB-0C7B-74BD-CB75-EDA0C92190B8}"/>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1" name="Google Shape;12093;p15">
                <a:extLst>
                  <a:ext uri="{FF2B5EF4-FFF2-40B4-BE49-F238E27FC236}">
                    <a16:creationId xmlns:a16="http://schemas.microsoft.com/office/drawing/2014/main" id="{95168E28-C60E-D630-8D2D-6005FE7668EA}"/>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2" name="Google Shape;12094;p15">
                <a:extLst>
                  <a:ext uri="{FF2B5EF4-FFF2-40B4-BE49-F238E27FC236}">
                    <a16:creationId xmlns:a16="http://schemas.microsoft.com/office/drawing/2014/main" id="{1A9F3C59-C9E8-7F45-27B7-D21FF4020E36}"/>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3" name="Google Shape;12095;p15">
                <a:extLst>
                  <a:ext uri="{FF2B5EF4-FFF2-40B4-BE49-F238E27FC236}">
                    <a16:creationId xmlns:a16="http://schemas.microsoft.com/office/drawing/2014/main" id="{820DB7C3-7302-3B9F-6730-BF1FDDE29BA9}"/>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4" name="Google Shape;12096;p15">
                <a:extLst>
                  <a:ext uri="{FF2B5EF4-FFF2-40B4-BE49-F238E27FC236}">
                    <a16:creationId xmlns:a16="http://schemas.microsoft.com/office/drawing/2014/main" id="{087491F3-D9F3-3064-CF4D-0186ECD872EC}"/>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5" name="Google Shape;12097;p15">
                <a:extLst>
                  <a:ext uri="{FF2B5EF4-FFF2-40B4-BE49-F238E27FC236}">
                    <a16:creationId xmlns:a16="http://schemas.microsoft.com/office/drawing/2014/main" id="{E40B455E-65F0-98BB-232D-234666951757}"/>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34" name="Google Shape;12098;p15">
              <a:extLst>
                <a:ext uri="{FF2B5EF4-FFF2-40B4-BE49-F238E27FC236}">
                  <a16:creationId xmlns:a16="http://schemas.microsoft.com/office/drawing/2014/main" id="{6C7F6F63-1B59-9A7C-BE4B-C2B656A72E22}"/>
                </a:ext>
              </a:extLst>
            </p:cNvPr>
            <p:cNvGrpSpPr/>
            <p:nvPr/>
          </p:nvGrpSpPr>
          <p:grpSpPr>
            <a:xfrm>
              <a:off x="109200" y="3301006"/>
              <a:ext cx="8925600" cy="33000"/>
              <a:chOff x="76200" y="76206"/>
              <a:chExt cx="8925600" cy="33000"/>
            </a:xfrm>
            <a:grpFill/>
          </p:grpSpPr>
          <p:sp>
            <p:nvSpPr>
              <p:cNvPr id="692" name="Google Shape;12099;p15">
                <a:extLst>
                  <a:ext uri="{FF2B5EF4-FFF2-40B4-BE49-F238E27FC236}">
                    <a16:creationId xmlns:a16="http://schemas.microsoft.com/office/drawing/2014/main" id="{373EA88E-6E16-28A4-42CC-6C7C65385FEC}"/>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3" name="Google Shape;12100;p15">
                <a:extLst>
                  <a:ext uri="{FF2B5EF4-FFF2-40B4-BE49-F238E27FC236}">
                    <a16:creationId xmlns:a16="http://schemas.microsoft.com/office/drawing/2014/main" id="{65C1ED10-C469-A417-7FD0-C1760A1D83D1}"/>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4" name="Google Shape;12101;p15">
                <a:extLst>
                  <a:ext uri="{FF2B5EF4-FFF2-40B4-BE49-F238E27FC236}">
                    <a16:creationId xmlns:a16="http://schemas.microsoft.com/office/drawing/2014/main" id="{03B3DF15-EEAA-C645-D2C9-6F0EAF673C00}"/>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5" name="Google Shape;12102;p15">
                <a:extLst>
                  <a:ext uri="{FF2B5EF4-FFF2-40B4-BE49-F238E27FC236}">
                    <a16:creationId xmlns:a16="http://schemas.microsoft.com/office/drawing/2014/main" id="{21CB0294-6AC4-1DF1-E033-379FF2D321AF}"/>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6" name="Google Shape;12103;p15">
                <a:extLst>
                  <a:ext uri="{FF2B5EF4-FFF2-40B4-BE49-F238E27FC236}">
                    <a16:creationId xmlns:a16="http://schemas.microsoft.com/office/drawing/2014/main" id="{D577E6C2-9513-1ED2-AFAE-4168E96FBBF1}"/>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7" name="Google Shape;12104;p15">
                <a:extLst>
                  <a:ext uri="{FF2B5EF4-FFF2-40B4-BE49-F238E27FC236}">
                    <a16:creationId xmlns:a16="http://schemas.microsoft.com/office/drawing/2014/main" id="{80294092-E66D-5610-1B52-EA5A004D72F2}"/>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8" name="Google Shape;12105;p15">
                <a:extLst>
                  <a:ext uri="{FF2B5EF4-FFF2-40B4-BE49-F238E27FC236}">
                    <a16:creationId xmlns:a16="http://schemas.microsoft.com/office/drawing/2014/main" id="{A330DE4C-F7EF-0F5A-9208-1D731342A50B}"/>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9" name="Google Shape;12106;p15">
                <a:extLst>
                  <a:ext uri="{FF2B5EF4-FFF2-40B4-BE49-F238E27FC236}">
                    <a16:creationId xmlns:a16="http://schemas.microsoft.com/office/drawing/2014/main" id="{705C035F-B5B9-C363-97B3-71FEE7C8F24A}"/>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0" name="Google Shape;12107;p15">
                <a:extLst>
                  <a:ext uri="{FF2B5EF4-FFF2-40B4-BE49-F238E27FC236}">
                    <a16:creationId xmlns:a16="http://schemas.microsoft.com/office/drawing/2014/main" id="{EA8B8D78-5868-B0F7-BD0F-22240D03C027}"/>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1" name="Google Shape;12108;p15">
                <a:extLst>
                  <a:ext uri="{FF2B5EF4-FFF2-40B4-BE49-F238E27FC236}">
                    <a16:creationId xmlns:a16="http://schemas.microsoft.com/office/drawing/2014/main" id="{A548E906-FABB-A468-88C8-C4EEF5DEA2D6}"/>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2" name="Google Shape;12109;p15">
                <a:extLst>
                  <a:ext uri="{FF2B5EF4-FFF2-40B4-BE49-F238E27FC236}">
                    <a16:creationId xmlns:a16="http://schemas.microsoft.com/office/drawing/2014/main" id="{7A11CE06-E3AB-760F-B924-C8B5BF3E0236}"/>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3" name="Google Shape;12110;p15">
                <a:extLst>
                  <a:ext uri="{FF2B5EF4-FFF2-40B4-BE49-F238E27FC236}">
                    <a16:creationId xmlns:a16="http://schemas.microsoft.com/office/drawing/2014/main" id="{ACEEF6C8-97C9-B873-5621-0FE063EB4510}"/>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4" name="Google Shape;12111;p15">
                <a:extLst>
                  <a:ext uri="{FF2B5EF4-FFF2-40B4-BE49-F238E27FC236}">
                    <a16:creationId xmlns:a16="http://schemas.microsoft.com/office/drawing/2014/main" id="{94B9EACB-CDE9-9943-CDAE-F73BDA08F8A2}"/>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5" name="Google Shape;12112;p15">
                <a:extLst>
                  <a:ext uri="{FF2B5EF4-FFF2-40B4-BE49-F238E27FC236}">
                    <a16:creationId xmlns:a16="http://schemas.microsoft.com/office/drawing/2014/main" id="{D3EFB9EC-9DB1-4EB0-1343-EEE9BAEA8BAE}"/>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6" name="Google Shape;12113;p15">
                <a:extLst>
                  <a:ext uri="{FF2B5EF4-FFF2-40B4-BE49-F238E27FC236}">
                    <a16:creationId xmlns:a16="http://schemas.microsoft.com/office/drawing/2014/main" id="{25B3D806-322A-D218-9844-D3FFD78E7D19}"/>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7" name="Google Shape;12114;p15">
                <a:extLst>
                  <a:ext uri="{FF2B5EF4-FFF2-40B4-BE49-F238E27FC236}">
                    <a16:creationId xmlns:a16="http://schemas.microsoft.com/office/drawing/2014/main" id="{810D6604-72A1-9570-4EDD-620AC7C634D3}"/>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8" name="Google Shape;12115;p15">
                <a:extLst>
                  <a:ext uri="{FF2B5EF4-FFF2-40B4-BE49-F238E27FC236}">
                    <a16:creationId xmlns:a16="http://schemas.microsoft.com/office/drawing/2014/main" id="{29923C41-F65C-FFA9-3375-96CB828F9983}"/>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9" name="Google Shape;12116;p15">
                <a:extLst>
                  <a:ext uri="{FF2B5EF4-FFF2-40B4-BE49-F238E27FC236}">
                    <a16:creationId xmlns:a16="http://schemas.microsoft.com/office/drawing/2014/main" id="{6893C59C-3BAB-3043-98E2-90F313C71334}"/>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0" name="Google Shape;12117;p15">
                <a:extLst>
                  <a:ext uri="{FF2B5EF4-FFF2-40B4-BE49-F238E27FC236}">
                    <a16:creationId xmlns:a16="http://schemas.microsoft.com/office/drawing/2014/main" id="{7CE41740-06FD-4CB9-8D54-26E93C4B9A67}"/>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1" name="Google Shape;12118;p15">
                <a:extLst>
                  <a:ext uri="{FF2B5EF4-FFF2-40B4-BE49-F238E27FC236}">
                    <a16:creationId xmlns:a16="http://schemas.microsoft.com/office/drawing/2014/main" id="{AD2192A9-75B2-AF06-4A71-7A8F28F31E32}"/>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2" name="Google Shape;12119;p15">
                <a:extLst>
                  <a:ext uri="{FF2B5EF4-FFF2-40B4-BE49-F238E27FC236}">
                    <a16:creationId xmlns:a16="http://schemas.microsoft.com/office/drawing/2014/main" id="{65E6A470-B6FE-1469-AF99-E6EF6F01818B}"/>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3" name="Google Shape;12120;p15">
                <a:extLst>
                  <a:ext uri="{FF2B5EF4-FFF2-40B4-BE49-F238E27FC236}">
                    <a16:creationId xmlns:a16="http://schemas.microsoft.com/office/drawing/2014/main" id="{2763FF52-5D88-AA71-D0B0-E76A503B621F}"/>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4" name="Google Shape;12121;p15">
                <a:extLst>
                  <a:ext uri="{FF2B5EF4-FFF2-40B4-BE49-F238E27FC236}">
                    <a16:creationId xmlns:a16="http://schemas.microsoft.com/office/drawing/2014/main" id="{163039F1-6D14-558E-7370-6B2D07CB19A4}"/>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5" name="Google Shape;12122;p15">
                <a:extLst>
                  <a:ext uri="{FF2B5EF4-FFF2-40B4-BE49-F238E27FC236}">
                    <a16:creationId xmlns:a16="http://schemas.microsoft.com/office/drawing/2014/main" id="{30F29723-2E5F-3865-DA61-7914AE683BC3}"/>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6" name="Google Shape;12123;p15">
                <a:extLst>
                  <a:ext uri="{FF2B5EF4-FFF2-40B4-BE49-F238E27FC236}">
                    <a16:creationId xmlns:a16="http://schemas.microsoft.com/office/drawing/2014/main" id="{1B90FFB0-5249-26E7-2FF6-6BBC5DFE9E91}"/>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7" name="Google Shape;12124;p15">
                <a:extLst>
                  <a:ext uri="{FF2B5EF4-FFF2-40B4-BE49-F238E27FC236}">
                    <a16:creationId xmlns:a16="http://schemas.microsoft.com/office/drawing/2014/main" id="{2E8CDEDF-EF20-8288-E035-351723A74F2E}"/>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8" name="Google Shape;12125;p15">
                <a:extLst>
                  <a:ext uri="{FF2B5EF4-FFF2-40B4-BE49-F238E27FC236}">
                    <a16:creationId xmlns:a16="http://schemas.microsoft.com/office/drawing/2014/main" id="{2B4B0055-B3FE-2F80-3A05-8E74A6241345}"/>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9" name="Google Shape;12126;p15">
                <a:extLst>
                  <a:ext uri="{FF2B5EF4-FFF2-40B4-BE49-F238E27FC236}">
                    <a16:creationId xmlns:a16="http://schemas.microsoft.com/office/drawing/2014/main" id="{6EE34A27-82C7-F0FD-0B8B-E247E55C6E89}"/>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0" name="Google Shape;12127;p15">
                <a:extLst>
                  <a:ext uri="{FF2B5EF4-FFF2-40B4-BE49-F238E27FC236}">
                    <a16:creationId xmlns:a16="http://schemas.microsoft.com/office/drawing/2014/main" id="{00B227E8-FBEF-DDE3-8361-5184307BE7A7}"/>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1" name="Google Shape;12128;p15">
                <a:extLst>
                  <a:ext uri="{FF2B5EF4-FFF2-40B4-BE49-F238E27FC236}">
                    <a16:creationId xmlns:a16="http://schemas.microsoft.com/office/drawing/2014/main" id="{B8C99610-00C1-B905-0F21-BFAA157F6D8F}"/>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2" name="Google Shape;12129;p15">
                <a:extLst>
                  <a:ext uri="{FF2B5EF4-FFF2-40B4-BE49-F238E27FC236}">
                    <a16:creationId xmlns:a16="http://schemas.microsoft.com/office/drawing/2014/main" id="{B4D96A72-330A-1AB4-963C-50520A21C30C}"/>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3" name="Google Shape;12130;p15">
                <a:extLst>
                  <a:ext uri="{FF2B5EF4-FFF2-40B4-BE49-F238E27FC236}">
                    <a16:creationId xmlns:a16="http://schemas.microsoft.com/office/drawing/2014/main" id="{4CCAFF48-E68F-806C-D025-35AC07F8A849}"/>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4" name="Google Shape;12131;p15">
                <a:extLst>
                  <a:ext uri="{FF2B5EF4-FFF2-40B4-BE49-F238E27FC236}">
                    <a16:creationId xmlns:a16="http://schemas.microsoft.com/office/drawing/2014/main" id="{55F1331F-B097-FBB6-EB61-B49608BBE568}"/>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5" name="Google Shape;12132;p15">
                <a:extLst>
                  <a:ext uri="{FF2B5EF4-FFF2-40B4-BE49-F238E27FC236}">
                    <a16:creationId xmlns:a16="http://schemas.microsoft.com/office/drawing/2014/main" id="{9C3F27DC-876C-EB7E-EDEF-D06BF6B81D5D}"/>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6" name="Google Shape;12133;p15">
                <a:extLst>
                  <a:ext uri="{FF2B5EF4-FFF2-40B4-BE49-F238E27FC236}">
                    <a16:creationId xmlns:a16="http://schemas.microsoft.com/office/drawing/2014/main" id="{EF2E1FA2-2D96-F461-318A-EB3B89D78BF8}"/>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7" name="Google Shape;12134;p15">
                <a:extLst>
                  <a:ext uri="{FF2B5EF4-FFF2-40B4-BE49-F238E27FC236}">
                    <a16:creationId xmlns:a16="http://schemas.microsoft.com/office/drawing/2014/main" id="{A99153C7-C794-89A1-8F87-84B28EAD1A56}"/>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8" name="Google Shape;12135;p15">
                <a:extLst>
                  <a:ext uri="{FF2B5EF4-FFF2-40B4-BE49-F238E27FC236}">
                    <a16:creationId xmlns:a16="http://schemas.microsoft.com/office/drawing/2014/main" id="{A999FA69-079B-04D4-394B-04EAF74DAE08}"/>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9" name="Google Shape;12136;p15">
                <a:extLst>
                  <a:ext uri="{FF2B5EF4-FFF2-40B4-BE49-F238E27FC236}">
                    <a16:creationId xmlns:a16="http://schemas.microsoft.com/office/drawing/2014/main" id="{2B173711-1B03-CC41-12C9-030D8105D876}"/>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0" name="Google Shape;12137;p15">
                <a:extLst>
                  <a:ext uri="{FF2B5EF4-FFF2-40B4-BE49-F238E27FC236}">
                    <a16:creationId xmlns:a16="http://schemas.microsoft.com/office/drawing/2014/main" id="{A42DDBC9-5235-7FD2-A90C-6C7A7F00265A}"/>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1" name="Google Shape;12138;p15">
                <a:extLst>
                  <a:ext uri="{FF2B5EF4-FFF2-40B4-BE49-F238E27FC236}">
                    <a16:creationId xmlns:a16="http://schemas.microsoft.com/office/drawing/2014/main" id="{1B5BA985-6F4F-D973-B146-DA42BCA577F7}"/>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2" name="Google Shape;12139;p15">
                <a:extLst>
                  <a:ext uri="{FF2B5EF4-FFF2-40B4-BE49-F238E27FC236}">
                    <a16:creationId xmlns:a16="http://schemas.microsoft.com/office/drawing/2014/main" id="{3E549D50-5682-FF91-43CD-5D195734A566}"/>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3" name="Google Shape;12140;p15">
                <a:extLst>
                  <a:ext uri="{FF2B5EF4-FFF2-40B4-BE49-F238E27FC236}">
                    <a16:creationId xmlns:a16="http://schemas.microsoft.com/office/drawing/2014/main" id="{D17B8BCD-DF32-78CF-2F88-A209B5179CE1}"/>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4" name="Google Shape;12141;p15">
                <a:extLst>
                  <a:ext uri="{FF2B5EF4-FFF2-40B4-BE49-F238E27FC236}">
                    <a16:creationId xmlns:a16="http://schemas.microsoft.com/office/drawing/2014/main" id="{629E1B8F-B2BC-9AA5-BB0F-DC113554EA4E}"/>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5" name="Google Shape;12142;p15">
                <a:extLst>
                  <a:ext uri="{FF2B5EF4-FFF2-40B4-BE49-F238E27FC236}">
                    <a16:creationId xmlns:a16="http://schemas.microsoft.com/office/drawing/2014/main" id="{6BA53B35-4897-B139-4DE0-0E3D3F8CD769}"/>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6" name="Google Shape;12143;p15">
                <a:extLst>
                  <a:ext uri="{FF2B5EF4-FFF2-40B4-BE49-F238E27FC236}">
                    <a16:creationId xmlns:a16="http://schemas.microsoft.com/office/drawing/2014/main" id="{FC0D16B4-1D9C-B2F3-F3C2-37A4304776A1}"/>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7" name="Google Shape;12144;p15">
                <a:extLst>
                  <a:ext uri="{FF2B5EF4-FFF2-40B4-BE49-F238E27FC236}">
                    <a16:creationId xmlns:a16="http://schemas.microsoft.com/office/drawing/2014/main" id="{0A23F2E1-A086-E50F-DA59-581BD95140E7}"/>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8" name="Google Shape;12145;p15">
                <a:extLst>
                  <a:ext uri="{FF2B5EF4-FFF2-40B4-BE49-F238E27FC236}">
                    <a16:creationId xmlns:a16="http://schemas.microsoft.com/office/drawing/2014/main" id="{2082C533-B47C-AE7F-A9C9-C28316FFC634}"/>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9" name="Google Shape;12146;p15">
                <a:extLst>
                  <a:ext uri="{FF2B5EF4-FFF2-40B4-BE49-F238E27FC236}">
                    <a16:creationId xmlns:a16="http://schemas.microsoft.com/office/drawing/2014/main" id="{B2F3B320-3752-C39F-340D-7A789294762B}"/>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0" name="Google Shape;12147;p15">
                <a:extLst>
                  <a:ext uri="{FF2B5EF4-FFF2-40B4-BE49-F238E27FC236}">
                    <a16:creationId xmlns:a16="http://schemas.microsoft.com/office/drawing/2014/main" id="{363D5BC5-DF03-5A44-1954-AB1DED167D98}"/>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1" name="Google Shape;12148;p15">
                <a:extLst>
                  <a:ext uri="{FF2B5EF4-FFF2-40B4-BE49-F238E27FC236}">
                    <a16:creationId xmlns:a16="http://schemas.microsoft.com/office/drawing/2014/main" id="{F8ED03E4-303C-2CE8-4EEA-59306B3D6BF4}"/>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2" name="Google Shape;12149;p15">
                <a:extLst>
                  <a:ext uri="{FF2B5EF4-FFF2-40B4-BE49-F238E27FC236}">
                    <a16:creationId xmlns:a16="http://schemas.microsoft.com/office/drawing/2014/main" id="{8429637E-614C-6095-9C31-8F153E7CA507}"/>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3" name="Google Shape;12150;p15">
                <a:extLst>
                  <a:ext uri="{FF2B5EF4-FFF2-40B4-BE49-F238E27FC236}">
                    <a16:creationId xmlns:a16="http://schemas.microsoft.com/office/drawing/2014/main" id="{9039004C-156E-1080-283C-85F660220D38}"/>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4" name="Google Shape;12151;p15">
                <a:extLst>
                  <a:ext uri="{FF2B5EF4-FFF2-40B4-BE49-F238E27FC236}">
                    <a16:creationId xmlns:a16="http://schemas.microsoft.com/office/drawing/2014/main" id="{824407BF-2580-9000-BB48-84DF04AA7016}"/>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5" name="Google Shape;12152;p15">
                <a:extLst>
                  <a:ext uri="{FF2B5EF4-FFF2-40B4-BE49-F238E27FC236}">
                    <a16:creationId xmlns:a16="http://schemas.microsoft.com/office/drawing/2014/main" id="{09D44945-C654-A620-7D5E-D452F0FB7CCB}"/>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6" name="Google Shape;12153;p15">
                <a:extLst>
                  <a:ext uri="{FF2B5EF4-FFF2-40B4-BE49-F238E27FC236}">
                    <a16:creationId xmlns:a16="http://schemas.microsoft.com/office/drawing/2014/main" id="{275110BF-9267-10CB-114B-C424489ED67B}"/>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7" name="Google Shape;12154;p15">
                <a:extLst>
                  <a:ext uri="{FF2B5EF4-FFF2-40B4-BE49-F238E27FC236}">
                    <a16:creationId xmlns:a16="http://schemas.microsoft.com/office/drawing/2014/main" id="{DF808870-1AF9-5875-B030-21D9FDE1F804}"/>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8" name="Google Shape;12155;p15">
                <a:extLst>
                  <a:ext uri="{FF2B5EF4-FFF2-40B4-BE49-F238E27FC236}">
                    <a16:creationId xmlns:a16="http://schemas.microsoft.com/office/drawing/2014/main" id="{7D8AE98F-AADF-DCC0-0BEB-E0A4BA4CA78F}"/>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9" name="Google Shape;12156;p15">
                <a:extLst>
                  <a:ext uri="{FF2B5EF4-FFF2-40B4-BE49-F238E27FC236}">
                    <a16:creationId xmlns:a16="http://schemas.microsoft.com/office/drawing/2014/main" id="{E3056A71-6D1D-38C0-F0B3-54B03424453F}"/>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0" name="Google Shape;12157;p15">
                <a:extLst>
                  <a:ext uri="{FF2B5EF4-FFF2-40B4-BE49-F238E27FC236}">
                    <a16:creationId xmlns:a16="http://schemas.microsoft.com/office/drawing/2014/main" id="{9DE97ECB-A3F6-1990-0C4A-FA36651CCE80}"/>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1" name="Google Shape;12158;p15">
                <a:extLst>
                  <a:ext uri="{FF2B5EF4-FFF2-40B4-BE49-F238E27FC236}">
                    <a16:creationId xmlns:a16="http://schemas.microsoft.com/office/drawing/2014/main" id="{64229033-2AB8-3E1E-3284-551084A0A084}"/>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2" name="Google Shape;12159;p15">
                <a:extLst>
                  <a:ext uri="{FF2B5EF4-FFF2-40B4-BE49-F238E27FC236}">
                    <a16:creationId xmlns:a16="http://schemas.microsoft.com/office/drawing/2014/main" id="{9E6E69E5-6B17-F07E-D262-A77E3EE86B51}"/>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3" name="Google Shape;12160;p15">
                <a:extLst>
                  <a:ext uri="{FF2B5EF4-FFF2-40B4-BE49-F238E27FC236}">
                    <a16:creationId xmlns:a16="http://schemas.microsoft.com/office/drawing/2014/main" id="{2222FA00-F04A-D17D-C5DA-2EE0353F3678}"/>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4" name="Google Shape;12161;p15">
                <a:extLst>
                  <a:ext uri="{FF2B5EF4-FFF2-40B4-BE49-F238E27FC236}">
                    <a16:creationId xmlns:a16="http://schemas.microsoft.com/office/drawing/2014/main" id="{E1F79A66-F757-F4C1-1C57-5CF97B20F121}"/>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5" name="Google Shape;12162;p15">
                <a:extLst>
                  <a:ext uri="{FF2B5EF4-FFF2-40B4-BE49-F238E27FC236}">
                    <a16:creationId xmlns:a16="http://schemas.microsoft.com/office/drawing/2014/main" id="{0D4E7CFF-FD92-BFB8-985B-26BDE56AD292}"/>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6" name="Google Shape;12163;p15">
                <a:extLst>
                  <a:ext uri="{FF2B5EF4-FFF2-40B4-BE49-F238E27FC236}">
                    <a16:creationId xmlns:a16="http://schemas.microsoft.com/office/drawing/2014/main" id="{CA7CB81E-09B0-7F9C-19D4-5BF91E32502B}"/>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7" name="Google Shape;12164;p15">
                <a:extLst>
                  <a:ext uri="{FF2B5EF4-FFF2-40B4-BE49-F238E27FC236}">
                    <a16:creationId xmlns:a16="http://schemas.microsoft.com/office/drawing/2014/main" id="{FCF6C560-024E-1247-6CFF-8BE3373DCAAF}"/>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8" name="Google Shape;12165;p15">
                <a:extLst>
                  <a:ext uri="{FF2B5EF4-FFF2-40B4-BE49-F238E27FC236}">
                    <a16:creationId xmlns:a16="http://schemas.microsoft.com/office/drawing/2014/main" id="{A5881D49-471B-B045-8C6A-6E4AE8537A42}"/>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9" name="Google Shape;12166;p15">
                <a:extLst>
                  <a:ext uri="{FF2B5EF4-FFF2-40B4-BE49-F238E27FC236}">
                    <a16:creationId xmlns:a16="http://schemas.microsoft.com/office/drawing/2014/main" id="{D8FF8A8F-8BE6-7600-2BBD-55A32A6506F5}"/>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0" name="Google Shape;12167;p15">
                <a:extLst>
                  <a:ext uri="{FF2B5EF4-FFF2-40B4-BE49-F238E27FC236}">
                    <a16:creationId xmlns:a16="http://schemas.microsoft.com/office/drawing/2014/main" id="{4870F62D-E685-EA09-ACA1-F0975F347206}"/>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1" name="Google Shape;12168;p15">
                <a:extLst>
                  <a:ext uri="{FF2B5EF4-FFF2-40B4-BE49-F238E27FC236}">
                    <a16:creationId xmlns:a16="http://schemas.microsoft.com/office/drawing/2014/main" id="{45669368-89CC-10A8-4589-7E220A076156}"/>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2" name="Google Shape;12169;p15">
                <a:extLst>
                  <a:ext uri="{FF2B5EF4-FFF2-40B4-BE49-F238E27FC236}">
                    <a16:creationId xmlns:a16="http://schemas.microsoft.com/office/drawing/2014/main" id="{6121D5B8-0120-AA0F-0DEC-A5A47724FAB1}"/>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3" name="Google Shape;12170;p15">
                <a:extLst>
                  <a:ext uri="{FF2B5EF4-FFF2-40B4-BE49-F238E27FC236}">
                    <a16:creationId xmlns:a16="http://schemas.microsoft.com/office/drawing/2014/main" id="{D7181B5A-0BAA-212A-8187-88F5EE01ED5B}"/>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35" name="Google Shape;12171;p15">
              <a:extLst>
                <a:ext uri="{FF2B5EF4-FFF2-40B4-BE49-F238E27FC236}">
                  <a16:creationId xmlns:a16="http://schemas.microsoft.com/office/drawing/2014/main" id="{DD1EFE92-84D1-8CB0-E5BB-B0D9539D595C}"/>
                </a:ext>
              </a:extLst>
            </p:cNvPr>
            <p:cNvGrpSpPr/>
            <p:nvPr/>
          </p:nvGrpSpPr>
          <p:grpSpPr>
            <a:xfrm>
              <a:off x="109200" y="3412206"/>
              <a:ext cx="8925600" cy="33000"/>
              <a:chOff x="76200" y="76206"/>
              <a:chExt cx="8925600" cy="33000"/>
            </a:xfrm>
            <a:grpFill/>
          </p:grpSpPr>
          <p:sp>
            <p:nvSpPr>
              <p:cNvPr id="620" name="Google Shape;12172;p15">
                <a:extLst>
                  <a:ext uri="{FF2B5EF4-FFF2-40B4-BE49-F238E27FC236}">
                    <a16:creationId xmlns:a16="http://schemas.microsoft.com/office/drawing/2014/main" id="{E3760F30-30BC-C08B-9D7F-B4ABA0134828}"/>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1" name="Google Shape;12173;p15">
                <a:extLst>
                  <a:ext uri="{FF2B5EF4-FFF2-40B4-BE49-F238E27FC236}">
                    <a16:creationId xmlns:a16="http://schemas.microsoft.com/office/drawing/2014/main" id="{BB849E28-58FF-CACC-8700-D47E97F74A1A}"/>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2" name="Google Shape;12174;p15">
                <a:extLst>
                  <a:ext uri="{FF2B5EF4-FFF2-40B4-BE49-F238E27FC236}">
                    <a16:creationId xmlns:a16="http://schemas.microsoft.com/office/drawing/2014/main" id="{A55057FA-64B0-B2E6-5A81-065197F44952}"/>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3" name="Google Shape;12175;p15">
                <a:extLst>
                  <a:ext uri="{FF2B5EF4-FFF2-40B4-BE49-F238E27FC236}">
                    <a16:creationId xmlns:a16="http://schemas.microsoft.com/office/drawing/2014/main" id="{E240DB1B-63A0-6E11-255B-A74CDC3812C9}"/>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4" name="Google Shape;12176;p15">
                <a:extLst>
                  <a:ext uri="{FF2B5EF4-FFF2-40B4-BE49-F238E27FC236}">
                    <a16:creationId xmlns:a16="http://schemas.microsoft.com/office/drawing/2014/main" id="{7D7B47A0-89C1-D768-FDD8-125C836E403B}"/>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5" name="Google Shape;12177;p15">
                <a:extLst>
                  <a:ext uri="{FF2B5EF4-FFF2-40B4-BE49-F238E27FC236}">
                    <a16:creationId xmlns:a16="http://schemas.microsoft.com/office/drawing/2014/main" id="{18D21CE0-CEA5-74FD-89AD-FAE971574F28}"/>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6" name="Google Shape;12178;p15">
                <a:extLst>
                  <a:ext uri="{FF2B5EF4-FFF2-40B4-BE49-F238E27FC236}">
                    <a16:creationId xmlns:a16="http://schemas.microsoft.com/office/drawing/2014/main" id="{126B138D-7C2E-7CFC-C49C-E09E8912E2DD}"/>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7" name="Google Shape;12179;p15">
                <a:extLst>
                  <a:ext uri="{FF2B5EF4-FFF2-40B4-BE49-F238E27FC236}">
                    <a16:creationId xmlns:a16="http://schemas.microsoft.com/office/drawing/2014/main" id="{82EE5E94-BC95-FCC5-4937-283E237C4E6E}"/>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8" name="Google Shape;12180;p15">
                <a:extLst>
                  <a:ext uri="{FF2B5EF4-FFF2-40B4-BE49-F238E27FC236}">
                    <a16:creationId xmlns:a16="http://schemas.microsoft.com/office/drawing/2014/main" id="{28D7F0E3-7643-613C-98B7-F94E80B9BFB8}"/>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9" name="Google Shape;12181;p15">
                <a:extLst>
                  <a:ext uri="{FF2B5EF4-FFF2-40B4-BE49-F238E27FC236}">
                    <a16:creationId xmlns:a16="http://schemas.microsoft.com/office/drawing/2014/main" id="{357AE501-3813-8899-05B3-F789A5B89743}"/>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0" name="Google Shape;12182;p15">
                <a:extLst>
                  <a:ext uri="{FF2B5EF4-FFF2-40B4-BE49-F238E27FC236}">
                    <a16:creationId xmlns:a16="http://schemas.microsoft.com/office/drawing/2014/main" id="{DDEBDCC7-BFD2-688A-5C24-534A52FE416F}"/>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1" name="Google Shape;12183;p15">
                <a:extLst>
                  <a:ext uri="{FF2B5EF4-FFF2-40B4-BE49-F238E27FC236}">
                    <a16:creationId xmlns:a16="http://schemas.microsoft.com/office/drawing/2014/main" id="{C26FC8BA-B14F-F605-8119-9297727EE456}"/>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2" name="Google Shape;12184;p15">
                <a:extLst>
                  <a:ext uri="{FF2B5EF4-FFF2-40B4-BE49-F238E27FC236}">
                    <a16:creationId xmlns:a16="http://schemas.microsoft.com/office/drawing/2014/main" id="{DAA2854C-DFF7-59E0-4F23-5F72A34C4CFE}"/>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3" name="Google Shape;12185;p15">
                <a:extLst>
                  <a:ext uri="{FF2B5EF4-FFF2-40B4-BE49-F238E27FC236}">
                    <a16:creationId xmlns:a16="http://schemas.microsoft.com/office/drawing/2014/main" id="{E7200776-A0EE-1C83-9877-E6D43C95B2BF}"/>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4" name="Google Shape;12186;p15">
                <a:extLst>
                  <a:ext uri="{FF2B5EF4-FFF2-40B4-BE49-F238E27FC236}">
                    <a16:creationId xmlns:a16="http://schemas.microsoft.com/office/drawing/2014/main" id="{7876D882-306C-6DD2-289A-1243B67BA7D0}"/>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5" name="Google Shape;12187;p15">
                <a:extLst>
                  <a:ext uri="{FF2B5EF4-FFF2-40B4-BE49-F238E27FC236}">
                    <a16:creationId xmlns:a16="http://schemas.microsoft.com/office/drawing/2014/main" id="{57923F06-A317-7EC8-9945-6BF5BCEFD906}"/>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6" name="Google Shape;12188;p15">
                <a:extLst>
                  <a:ext uri="{FF2B5EF4-FFF2-40B4-BE49-F238E27FC236}">
                    <a16:creationId xmlns:a16="http://schemas.microsoft.com/office/drawing/2014/main" id="{4CEDEA04-7A5F-4251-C336-5AC4AB4FD098}"/>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7" name="Google Shape;12189;p15">
                <a:extLst>
                  <a:ext uri="{FF2B5EF4-FFF2-40B4-BE49-F238E27FC236}">
                    <a16:creationId xmlns:a16="http://schemas.microsoft.com/office/drawing/2014/main" id="{BC204A5C-0F73-8B29-0C42-B4F6EE3307B7}"/>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8" name="Google Shape;12190;p15">
                <a:extLst>
                  <a:ext uri="{FF2B5EF4-FFF2-40B4-BE49-F238E27FC236}">
                    <a16:creationId xmlns:a16="http://schemas.microsoft.com/office/drawing/2014/main" id="{05A846EA-F976-ED5F-04B6-DF6D240C4372}"/>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9" name="Google Shape;12191;p15">
                <a:extLst>
                  <a:ext uri="{FF2B5EF4-FFF2-40B4-BE49-F238E27FC236}">
                    <a16:creationId xmlns:a16="http://schemas.microsoft.com/office/drawing/2014/main" id="{4CE67DCA-67A1-2A39-B400-275047535B75}"/>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0" name="Google Shape;12192;p15">
                <a:extLst>
                  <a:ext uri="{FF2B5EF4-FFF2-40B4-BE49-F238E27FC236}">
                    <a16:creationId xmlns:a16="http://schemas.microsoft.com/office/drawing/2014/main" id="{E8F5AE99-6BB6-AB07-39FD-AE5F5382F66F}"/>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1" name="Google Shape;12193;p15">
                <a:extLst>
                  <a:ext uri="{FF2B5EF4-FFF2-40B4-BE49-F238E27FC236}">
                    <a16:creationId xmlns:a16="http://schemas.microsoft.com/office/drawing/2014/main" id="{AFA3823B-8ED1-B268-81FB-2D9C21D1F5BA}"/>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2" name="Google Shape;12194;p15">
                <a:extLst>
                  <a:ext uri="{FF2B5EF4-FFF2-40B4-BE49-F238E27FC236}">
                    <a16:creationId xmlns:a16="http://schemas.microsoft.com/office/drawing/2014/main" id="{F5EB18E2-BA05-3009-8403-5596FDA21193}"/>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3" name="Google Shape;12195;p15">
                <a:extLst>
                  <a:ext uri="{FF2B5EF4-FFF2-40B4-BE49-F238E27FC236}">
                    <a16:creationId xmlns:a16="http://schemas.microsoft.com/office/drawing/2014/main" id="{E5A464A3-9365-70B8-89BA-67DEEE2C6BB7}"/>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4" name="Google Shape;12196;p15">
                <a:extLst>
                  <a:ext uri="{FF2B5EF4-FFF2-40B4-BE49-F238E27FC236}">
                    <a16:creationId xmlns:a16="http://schemas.microsoft.com/office/drawing/2014/main" id="{B99FE5CD-935F-D998-76DC-A18F8A9D62A4}"/>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5" name="Google Shape;12197;p15">
                <a:extLst>
                  <a:ext uri="{FF2B5EF4-FFF2-40B4-BE49-F238E27FC236}">
                    <a16:creationId xmlns:a16="http://schemas.microsoft.com/office/drawing/2014/main" id="{2FA7B003-FE25-D14C-3C6B-A66964E9D22A}"/>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6" name="Google Shape;12198;p15">
                <a:extLst>
                  <a:ext uri="{FF2B5EF4-FFF2-40B4-BE49-F238E27FC236}">
                    <a16:creationId xmlns:a16="http://schemas.microsoft.com/office/drawing/2014/main" id="{5D44E21F-A32E-F64B-6DDC-440C36DDFAE8}"/>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7" name="Google Shape;12199;p15">
                <a:extLst>
                  <a:ext uri="{FF2B5EF4-FFF2-40B4-BE49-F238E27FC236}">
                    <a16:creationId xmlns:a16="http://schemas.microsoft.com/office/drawing/2014/main" id="{E29566A9-23A3-6792-D261-894F6C7D4036}"/>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8" name="Google Shape;12200;p15">
                <a:extLst>
                  <a:ext uri="{FF2B5EF4-FFF2-40B4-BE49-F238E27FC236}">
                    <a16:creationId xmlns:a16="http://schemas.microsoft.com/office/drawing/2014/main" id="{7DEA1D18-599C-6AB9-602A-32D04031BE2E}"/>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9" name="Google Shape;12201;p15">
                <a:extLst>
                  <a:ext uri="{FF2B5EF4-FFF2-40B4-BE49-F238E27FC236}">
                    <a16:creationId xmlns:a16="http://schemas.microsoft.com/office/drawing/2014/main" id="{31214A1D-328B-F8A2-33D5-7060DCB2DA0D}"/>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0" name="Google Shape;12202;p15">
                <a:extLst>
                  <a:ext uri="{FF2B5EF4-FFF2-40B4-BE49-F238E27FC236}">
                    <a16:creationId xmlns:a16="http://schemas.microsoft.com/office/drawing/2014/main" id="{9FB932BD-E17E-4615-BABC-04C977129C37}"/>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1" name="Google Shape;12203;p15">
                <a:extLst>
                  <a:ext uri="{FF2B5EF4-FFF2-40B4-BE49-F238E27FC236}">
                    <a16:creationId xmlns:a16="http://schemas.microsoft.com/office/drawing/2014/main" id="{E5A491C0-2AD5-A539-ACD8-7392802ED1A0}"/>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2" name="Google Shape;12204;p15">
                <a:extLst>
                  <a:ext uri="{FF2B5EF4-FFF2-40B4-BE49-F238E27FC236}">
                    <a16:creationId xmlns:a16="http://schemas.microsoft.com/office/drawing/2014/main" id="{4E4DD1B0-F1F9-0A51-D8DD-AC983A04BBF0}"/>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3" name="Google Shape;12205;p15">
                <a:extLst>
                  <a:ext uri="{FF2B5EF4-FFF2-40B4-BE49-F238E27FC236}">
                    <a16:creationId xmlns:a16="http://schemas.microsoft.com/office/drawing/2014/main" id="{DF4833DC-DA0A-972A-53C1-8F5E9ED3FF9F}"/>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4" name="Google Shape;12206;p15">
                <a:extLst>
                  <a:ext uri="{FF2B5EF4-FFF2-40B4-BE49-F238E27FC236}">
                    <a16:creationId xmlns:a16="http://schemas.microsoft.com/office/drawing/2014/main" id="{15EA50EA-1B3A-D8A1-D014-25BBB989969C}"/>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5" name="Google Shape;12207;p15">
                <a:extLst>
                  <a:ext uri="{FF2B5EF4-FFF2-40B4-BE49-F238E27FC236}">
                    <a16:creationId xmlns:a16="http://schemas.microsoft.com/office/drawing/2014/main" id="{4A36F3DC-C569-DAC8-CA04-E611DEF78BA4}"/>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6" name="Google Shape;12208;p15">
                <a:extLst>
                  <a:ext uri="{FF2B5EF4-FFF2-40B4-BE49-F238E27FC236}">
                    <a16:creationId xmlns:a16="http://schemas.microsoft.com/office/drawing/2014/main" id="{4629C8CC-8C1E-640E-9BB3-FFBA8D805A52}"/>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7" name="Google Shape;12209;p15">
                <a:extLst>
                  <a:ext uri="{FF2B5EF4-FFF2-40B4-BE49-F238E27FC236}">
                    <a16:creationId xmlns:a16="http://schemas.microsoft.com/office/drawing/2014/main" id="{2C609A20-900F-E661-2583-678F2AB02903}"/>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8" name="Google Shape;12210;p15">
                <a:extLst>
                  <a:ext uri="{FF2B5EF4-FFF2-40B4-BE49-F238E27FC236}">
                    <a16:creationId xmlns:a16="http://schemas.microsoft.com/office/drawing/2014/main" id="{B8B4B2D0-A165-2458-D39A-F1B3E11B62DC}"/>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9" name="Google Shape;12211;p15">
                <a:extLst>
                  <a:ext uri="{FF2B5EF4-FFF2-40B4-BE49-F238E27FC236}">
                    <a16:creationId xmlns:a16="http://schemas.microsoft.com/office/drawing/2014/main" id="{9F7E2112-2589-28B7-DDB3-8DFA9817312A}"/>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0" name="Google Shape;12212;p15">
                <a:extLst>
                  <a:ext uri="{FF2B5EF4-FFF2-40B4-BE49-F238E27FC236}">
                    <a16:creationId xmlns:a16="http://schemas.microsoft.com/office/drawing/2014/main" id="{4685EECA-E894-84A0-AE7D-7579E189FFFA}"/>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1" name="Google Shape;12213;p15">
                <a:extLst>
                  <a:ext uri="{FF2B5EF4-FFF2-40B4-BE49-F238E27FC236}">
                    <a16:creationId xmlns:a16="http://schemas.microsoft.com/office/drawing/2014/main" id="{11B879E5-FB6A-A308-D27E-E7ABB1321D96}"/>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2" name="Google Shape;12214;p15">
                <a:extLst>
                  <a:ext uri="{FF2B5EF4-FFF2-40B4-BE49-F238E27FC236}">
                    <a16:creationId xmlns:a16="http://schemas.microsoft.com/office/drawing/2014/main" id="{83CDC348-D464-ECD1-5CEC-9DD55B218815}"/>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3" name="Google Shape;12215;p15">
                <a:extLst>
                  <a:ext uri="{FF2B5EF4-FFF2-40B4-BE49-F238E27FC236}">
                    <a16:creationId xmlns:a16="http://schemas.microsoft.com/office/drawing/2014/main" id="{BF745BDC-049D-6D64-9810-99329FBEDE1E}"/>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4" name="Google Shape;12216;p15">
                <a:extLst>
                  <a:ext uri="{FF2B5EF4-FFF2-40B4-BE49-F238E27FC236}">
                    <a16:creationId xmlns:a16="http://schemas.microsoft.com/office/drawing/2014/main" id="{9FAE993D-8273-71DC-78ED-89B137146476}"/>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5" name="Google Shape;12217;p15">
                <a:extLst>
                  <a:ext uri="{FF2B5EF4-FFF2-40B4-BE49-F238E27FC236}">
                    <a16:creationId xmlns:a16="http://schemas.microsoft.com/office/drawing/2014/main" id="{2D683DA1-A518-8CF0-2661-527BF37186BD}"/>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6" name="Google Shape;12218;p15">
                <a:extLst>
                  <a:ext uri="{FF2B5EF4-FFF2-40B4-BE49-F238E27FC236}">
                    <a16:creationId xmlns:a16="http://schemas.microsoft.com/office/drawing/2014/main" id="{7AB40751-F4FC-85AB-197A-83A351D5D3AC}"/>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7" name="Google Shape;12219;p15">
                <a:extLst>
                  <a:ext uri="{FF2B5EF4-FFF2-40B4-BE49-F238E27FC236}">
                    <a16:creationId xmlns:a16="http://schemas.microsoft.com/office/drawing/2014/main" id="{8F08A989-D47C-DCE4-B8ED-AD802F15FD77}"/>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8" name="Google Shape;12220;p15">
                <a:extLst>
                  <a:ext uri="{FF2B5EF4-FFF2-40B4-BE49-F238E27FC236}">
                    <a16:creationId xmlns:a16="http://schemas.microsoft.com/office/drawing/2014/main" id="{7848169D-842B-AED9-1221-48882D8197CF}"/>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9" name="Google Shape;12221;p15">
                <a:extLst>
                  <a:ext uri="{FF2B5EF4-FFF2-40B4-BE49-F238E27FC236}">
                    <a16:creationId xmlns:a16="http://schemas.microsoft.com/office/drawing/2014/main" id="{AD5CB4F6-C80E-A97D-9E0A-B72CC89CC584}"/>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0" name="Google Shape;12222;p15">
                <a:extLst>
                  <a:ext uri="{FF2B5EF4-FFF2-40B4-BE49-F238E27FC236}">
                    <a16:creationId xmlns:a16="http://schemas.microsoft.com/office/drawing/2014/main" id="{3962384E-1EA8-9C67-6EB2-B893AA5ED3C0}"/>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1" name="Google Shape;12223;p15">
                <a:extLst>
                  <a:ext uri="{FF2B5EF4-FFF2-40B4-BE49-F238E27FC236}">
                    <a16:creationId xmlns:a16="http://schemas.microsoft.com/office/drawing/2014/main" id="{ABD0E410-6801-DFEE-99FF-8DC7426511A2}"/>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2" name="Google Shape;12224;p15">
                <a:extLst>
                  <a:ext uri="{FF2B5EF4-FFF2-40B4-BE49-F238E27FC236}">
                    <a16:creationId xmlns:a16="http://schemas.microsoft.com/office/drawing/2014/main" id="{B8193E62-F581-8F55-D011-2225D3559907}"/>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3" name="Google Shape;12225;p15">
                <a:extLst>
                  <a:ext uri="{FF2B5EF4-FFF2-40B4-BE49-F238E27FC236}">
                    <a16:creationId xmlns:a16="http://schemas.microsoft.com/office/drawing/2014/main" id="{3B113A57-3ECF-7542-E119-EC913879A180}"/>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4" name="Google Shape;12226;p15">
                <a:extLst>
                  <a:ext uri="{FF2B5EF4-FFF2-40B4-BE49-F238E27FC236}">
                    <a16:creationId xmlns:a16="http://schemas.microsoft.com/office/drawing/2014/main" id="{B06C7952-372C-9CF0-020C-6F8313A673CC}"/>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5" name="Google Shape;12227;p15">
                <a:extLst>
                  <a:ext uri="{FF2B5EF4-FFF2-40B4-BE49-F238E27FC236}">
                    <a16:creationId xmlns:a16="http://schemas.microsoft.com/office/drawing/2014/main" id="{8A28CE62-1E12-9D97-EA0B-3EE0DD6352A0}"/>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6" name="Google Shape;12228;p15">
                <a:extLst>
                  <a:ext uri="{FF2B5EF4-FFF2-40B4-BE49-F238E27FC236}">
                    <a16:creationId xmlns:a16="http://schemas.microsoft.com/office/drawing/2014/main" id="{6F462FC9-9E70-81FB-2DBC-2D99022EA57D}"/>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7" name="Google Shape;12229;p15">
                <a:extLst>
                  <a:ext uri="{FF2B5EF4-FFF2-40B4-BE49-F238E27FC236}">
                    <a16:creationId xmlns:a16="http://schemas.microsoft.com/office/drawing/2014/main" id="{06BED1F9-E265-ABF9-B9C4-458AB5D96D5F}"/>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8" name="Google Shape;12230;p15">
                <a:extLst>
                  <a:ext uri="{FF2B5EF4-FFF2-40B4-BE49-F238E27FC236}">
                    <a16:creationId xmlns:a16="http://schemas.microsoft.com/office/drawing/2014/main" id="{5A14607B-671B-7915-6A6C-01C2A3ECB5A1}"/>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9" name="Google Shape;12231;p15">
                <a:extLst>
                  <a:ext uri="{FF2B5EF4-FFF2-40B4-BE49-F238E27FC236}">
                    <a16:creationId xmlns:a16="http://schemas.microsoft.com/office/drawing/2014/main" id="{55DCA5FB-6083-86A7-9E14-BFBCE71244C5}"/>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0" name="Google Shape;12232;p15">
                <a:extLst>
                  <a:ext uri="{FF2B5EF4-FFF2-40B4-BE49-F238E27FC236}">
                    <a16:creationId xmlns:a16="http://schemas.microsoft.com/office/drawing/2014/main" id="{2F30A789-E7E3-026C-B94A-E8163255B1A3}"/>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1" name="Google Shape;12233;p15">
                <a:extLst>
                  <a:ext uri="{FF2B5EF4-FFF2-40B4-BE49-F238E27FC236}">
                    <a16:creationId xmlns:a16="http://schemas.microsoft.com/office/drawing/2014/main" id="{7CB689EE-FF17-CB27-E5AE-F4B46558AE2D}"/>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2" name="Google Shape;12234;p15">
                <a:extLst>
                  <a:ext uri="{FF2B5EF4-FFF2-40B4-BE49-F238E27FC236}">
                    <a16:creationId xmlns:a16="http://schemas.microsoft.com/office/drawing/2014/main" id="{8D6F569C-8FA7-6C2A-BDDD-A7B9C134DE4D}"/>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3" name="Google Shape;12235;p15">
                <a:extLst>
                  <a:ext uri="{FF2B5EF4-FFF2-40B4-BE49-F238E27FC236}">
                    <a16:creationId xmlns:a16="http://schemas.microsoft.com/office/drawing/2014/main" id="{446AF7B6-3E59-E2D2-2ACF-69CE713216F4}"/>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4" name="Google Shape;12236;p15">
                <a:extLst>
                  <a:ext uri="{FF2B5EF4-FFF2-40B4-BE49-F238E27FC236}">
                    <a16:creationId xmlns:a16="http://schemas.microsoft.com/office/drawing/2014/main" id="{0BB3D88F-F5C5-D010-0C80-21CC6AFF085D}"/>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5" name="Google Shape;12237;p15">
                <a:extLst>
                  <a:ext uri="{FF2B5EF4-FFF2-40B4-BE49-F238E27FC236}">
                    <a16:creationId xmlns:a16="http://schemas.microsoft.com/office/drawing/2014/main" id="{CEE821E8-966A-568F-8DEA-A54C704A88CE}"/>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6" name="Google Shape;12238;p15">
                <a:extLst>
                  <a:ext uri="{FF2B5EF4-FFF2-40B4-BE49-F238E27FC236}">
                    <a16:creationId xmlns:a16="http://schemas.microsoft.com/office/drawing/2014/main" id="{7F45334A-5995-B47C-1E10-ADED8AEC035C}"/>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7" name="Google Shape;12239;p15">
                <a:extLst>
                  <a:ext uri="{FF2B5EF4-FFF2-40B4-BE49-F238E27FC236}">
                    <a16:creationId xmlns:a16="http://schemas.microsoft.com/office/drawing/2014/main" id="{64DF95A8-CD66-07CB-51AD-AD15B72798F1}"/>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8" name="Google Shape;12240;p15">
                <a:extLst>
                  <a:ext uri="{FF2B5EF4-FFF2-40B4-BE49-F238E27FC236}">
                    <a16:creationId xmlns:a16="http://schemas.microsoft.com/office/drawing/2014/main" id="{3FC199E3-81C2-B1AF-D431-F10A263CFB37}"/>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9" name="Google Shape;12241;p15">
                <a:extLst>
                  <a:ext uri="{FF2B5EF4-FFF2-40B4-BE49-F238E27FC236}">
                    <a16:creationId xmlns:a16="http://schemas.microsoft.com/office/drawing/2014/main" id="{8D13D69A-47A8-7098-784D-5FC2402BC196}"/>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0" name="Google Shape;12242;p15">
                <a:extLst>
                  <a:ext uri="{FF2B5EF4-FFF2-40B4-BE49-F238E27FC236}">
                    <a16:creationId xmlns:a16="http://schemas.microsoft.com/office/drawing/2014/main" id="{E4C19041-C301-460C-814E-94B2FFC0DB71}"/>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1" name="Google Shape;12243;p15">
                <a:extLst>
                  <a:ext uri="{FF2B5EF4-FFF2-40B4-BE49-F238E27FC236}">
                    <a16:creationId xmlns:a16="http://schemas.microsoft.com/office/drawing/2014/main" id="{127D350E-90B0-A2A1-F79D-83D29E5306E4}"/>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36" name="Google Shape;12244;p15">
              <a:extLst>
                <a:ext uri="{FF2B5EF4-FFF2-40B4-BE49-F238E27FC236}">
                  <a16:creationId xmlns:a16="http://schemas.microsoft.com/office/drawing/2014/main" id="{C65819CD-45EA-B34C-02E1-57807A4E2DD8}"/>
                </a:ext>
              </a:extLst>
            </p:cNvPr>
            <p:cNvGrpSpPr/>
            <p:nvPr/>
          </p:nvGrpSpPr>
          <p:grpSpPr>
            <a:xfrm>
              <a:off x="109200" y="3523406"/>
              <a:ext cx="8925600" cy="33000"/>
              <a:chOff x="76200" y="76206"/>
              <a:chExt cx="8925600" cy="33000"/>
            </a:xfrm>
            <a:grpFill/>
          </p:grpSpPr>
          <p:sp>
            <p:nvSpPr>
              <p:cNvPr id="548" name="Google Shape;12245;p15">
                <a:extLst>
                  <a:ext uri="{FF2B5EF4-FFF2-40B4-BE49-F238E27FC236}">
                    <a16:creationId xmlns:a16="http://schemas.microsoft.com/office/drawing/2014/main" id="{42F756D8-C785-156D-501B-661DDAF8C5A7}"/>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9" name="Google Shape;12246;p15">
                <a:extLst>
                  <a:ext uri="{FF2B5EF4-FFF2-40B4-BE49-F238E27FC236}">
                    <a16:creationId xmlns:a16="http://schemas.microsoft.com/office/drawing/2014/main" id="{3DE2A4D9-668A-544B-7B12-E643C93B1ECA}"/>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0" name="Google Shape;12247;p15">
                <a:extLst>
                  <a:ext uri="{FF2B5EF4-FFF2-40B4-BE49-F238E27FC236}">
                    <a16:creationId xmlns:a16="http://schemas.microsoft.com/office/drawing/2014/main" id="{DEAB9800-C858-468C-C1EA-5397D9D0996B}"/>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1" name="Google Shape;12248;p15">
                <a:extLst>
                  <a:ext uri="{FF2B5EF4-FFF2-40B4-BE49-F238E27FC236}">
                    <a16:creationId xmlns:a16="http://schemas.microsoft.com/office/drawing/2014/main" id="{2315F958-8FA3-F4E8-C781-969DFAE9B814}"/>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2" name="Google Shape;12249;p15">
                <a:extLst>
                  <a:ext uri="{FF2B5EF4-FFF2-40B4-BE49-F238E27FC236}">
                    <a16:creationId xmlns:a16="http://schemas.microsoft.com/office/drawing/2014/main" id="{12DCBFA9-E5C3-1171-0329-0E58668CA38E}"/>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3" name="Google Shape;12250;p15">
                <a:extLst>
                  <a:ext uri="{FF2B5EF4-FFF2-40B4-BE49-F238E27FC236}">
                    <a16:creationId xmlns:a16="http://schemas.microsoft.com/office/drawing/2014/main" id="{CD2A2F1C-4EEF-761B-7146-470E16E06164}"/>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4" name="Google Shape;12251;p15">
                <a:extLst>
                  <a:ext uri="{FF2B5EF4-FFF2-40B4-BE49-F238E27FC236}">
                    <a16:creationId xmlns:a16="http://schemas.microsoft.com/office/drawing/2014/main" id="{EAB04D2E-D46E-80AA-6CEA-D2996F803FC4}"/>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5" name="Google Shape;12252;p15">
                <a:extLst>
                  <a:ext uri="{FF2B5EF4-FFF2-40B4-BE49-F238E27FC236}">
                    <a16:creationId xmlns:a16="http://schemas.microsoft.com/office/drawing/2014/main" id="{22B4901D-F2A7-7BBD-C19D-FC0ACEFE936A}"/>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6" name="Google Shape;12253;p15">
                <a:extLst>
                  <a:ext uri="{FF2B5EF4-FFF2-40B4-BE49-F238E27FC236}">
                    <a16:creationId xmlns:a16="http://schemas.microsoft.com/office/drawing/2014/main" id="{DBCC42DB-4312-581E-EF7D-51B8151759FD}"/>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7" name="Google Shape;12254;p15">
                <a:extLst>
                  <a:ext uri="{FF2B5EF4-FFF2-40B4-BE49-F238E27FC236}">
                    <a16:creationId xmlns:a16="http://schemas.microsoft.com/office/drawing/2014/main" id="{39DE340B-CCC8-6C8A-5692-18DD9BE1ADDC}"/>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8" name="Google Shape;12255;p15">
                <a:extLst>
                  <a:ext uri="{FF2B5EF4-FFF2-40B4-BE49-F238E27FC236}">
                    <a16:creationId xmlns:a16="http://schemas.microsoft.com/office/drawing/2014/main" id="{57213D91-2675-DA09-25A6-97AB70D832CB}"/>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9" name="Google Shape;12256;p15">
                <a:extLst>
                  <a:ext uri="{FF2B5EF4-FFF2-40B4-BE49-F238E27FC236}">
                    <a16:creationId xmlns:a16="http://schemas.microsoft.com/office/drawing/2014/main" id="{E68D5396-95D9-649B-9E31-5A7CDB927D8F}"/>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0" name="Google Shape;12257;p15">
                <a:extLst>
                  <a:ext uri="{FF2B5EF4-FFF2-40B4-BE49-F238E27FC236}">
                    <a16:creationId xmlns:a16="http://schemas.microsoft.com/office/drawing/2014/main" id="{148727EF-0446-7C3B-E30C-18CBF815FFB6}"/>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1" name="Google Shape;12258;p15">
                <a:extLst>
                  <a:ext uri="{FF2B5EF4-FFF2-40B4-BE49-F238E27FC236}">
                    <a16:creationId xmlns:a16="http://schemas.microsoft.com/office/drawing/2014/main" id="{C86B1D24-5F23-5B07-9429-744C91910B24}"/>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2" name="Google Shape;12259;p15">
                <a:extLst>
                  <a:ext uri="{FF2B5EF4-FFF2-40B4-BE49-F238E27FC236}">
                    <a16:creationId xmlns:a16="http://schemas.microsoft.com/office/drawing/2014/main" id="{A0430EB2-09C3-2F7A-A2B4-4A5EB7A3592D}"/>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3" name="Google Shape;12260;p15">
                <a:extLst>
                  <a:ext uri="{FF2B5EF4-FFF2-40B4-BE49-F238E27FC236}">
                    <a16:creationId xmlns:a16="http://schemas.microsoft.com/office/drawing/2014/main" id="{3AD59BAE-F17F-B975-9BD6-1970D2AF9939}"/>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4" name="Google Shape;12261;p15">
                <a:extLst>
                  <a:ext uri="{FF2B5EF4-FFF2-40B4-BE49-F238E27FC236}">
                    <a16:creationId xmlns:a16="http://schemas.microsoft.com/office/drawing/2014/main" id="{71C63CFC-0A47-39BC-BA06-5889FFE1A887}"/>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5" name="Google Shape;12262;p15">
                <a:extLst>
                  <a:ext uri="{FF2B5EF4-FFF2-40B4-BE49-F238E27FC236}">
                    <a16:creationId xmlns:a16="http://schemas.microsoft.com/office/drawing/2014/main" id="{AAE56DDA-6888-F98E-4891-40D547534354}"/>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6" name="Google Shape;12263;p15">
                <a:extLst>
                  <a:ext uri="{FF2B5EF4-FFF2-40B4-BE49-F238E27FC236}">
                    <a16:creationId xmlns:a16="http://schemas.microsoft.com/office/drawing/2014/main" id="{106A0C23-66B9-A2BA-01D3-8975623B301D}"/>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7" name="Google Shape;12264;p15">
                <a:extLst>
                  <a:ext uri="{FF2B5EF4-FFF2-40B4-BE49-F238E27FC236}">
                    <a16:creationId xmlns:a16="http://schemas.microsoft.com/office/drawing/2014/main" id="{C9998278-E91D-7BD6-D9F8-3241F8AE14FC}"/>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8" name="Google Shape;12265;p15">
                <a:extLst>
                  <a:ext uri="{FF2B5EF4-FFF2-40B4-BE49-F238E27FC236}">
                    <a16:creationId xmlns:a16="http://schemas.microsoft.com/office/drawing/2014/main" id="{B4A1FD85-CB3B-0171-85A4-A508FA0B2FED}"/>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9" name="Google Shape;12266;p15">
                <a:extLst>
                  <a:ext uri="{FF2B5EF4-FFF2-40B4-BE49-F238E27FC236}">
                    <a16:creationId xmlns:a16="http://schemas.microsoft.com/office/drawing/2014/main" id="{87A7E2B8-5A46-15AC-F62C-FFE67F21133D}"/>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0" name="Google Shape;12267;p15">
                <a:extLst>
                  <a:ext uri="{FF2B5EF4-FFF2-40B4-BE49-F238E27FC236}">
                    <a16:creationId xmlns:a16="http://schemas.microsoft.com/office/drawing/2014/main" id="{A1903944-CDFE-7909-D1C9-F2A273D1A51F}"/>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1" name="Google Shape;12268;p15">
                <a:extLst>
                  <a:ext uri="{FF2B5EF4-FFF2-40B4-BE49-F238E27FC236}">
                    <a16:creationId xmlns:a16="http://schemas.microsoft.com/office/drawing/2014/main" id="{5885C110-473F-EAA6-E5BB-7FC7E97443E3}"/>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2" name="Google Shape;12269;p15">
                <a:extLst>
                  <a:ext uri="{FF2B5EF4-FFF2-40B4-BE49-F238E27FC236}">
                    <a16:creationId xmlns:a16="http://schemas.microsoft.com/office/drawing/2014/main" id="{CE811542-0422-4214-0E86-96E410AD63DF}"/>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3" name="Google Shape;12270;p15">
                <a:extLst>
                  <a:ext uri="{FF2B5EF4-FFF2-40B4-BE49-F238E27FC236}">
                    <a16:creationId xmlns:a16="http://schemas.microsoft.com/office/drawing/2014/main" id="{38872693-0522-248C-73D2-D2995BF72ED3}"/>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4" name="Google Shape;12271;p15">
                <a:extLst>
                  <a:ext uri="{FF2B5EF4-FFF2-40B4-BE49-F238E27FC236}">
                    <a16:creationId xmlns:a16="http://schemas.microsoft.com/office/drawing/2014/main" id="{4C253C41-9366-1453-F3DD-D321401ABB8F}"/>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5" name="Google Shape;12272;p15">
                <a:extLst>
                  <a:ext uri="{FF2B5EF4-FFF2-40B4-BE49-F238E27FC236}">
                    <a16:creationId xmlns:a16="http://schemas.microsoft.com/office/drawing/2014/main" id="{9709DAF3-64D4-D374-2D0B-C9D09BB08EF1}"/>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6" name="Google Shape;12273;p15">
                <a:extLst>
                  <a:ext uri="{FF2B5EF4-FFF2-40B4-BE49-F238E27FC236}">
                    <a16:creationId xmlns:a16="http://schemas.microsoft.com/office/drawing/2014/main" id="{F1885D03-AECC-091B-F943-ABAFC9EE2FAC}"/>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7" name="Google Shape;12274;p15">
                <a:extLst>
                  <a:ext uri="{FF2B5EF4-FFF2-40B4-BE49-F238E27FC236}">
                    <a16:creationId xmlns:a16="http://schemas.microsoft.com/office/drawing/2014/main" id="{8BDED2DA-6F09-A1C4-D3E7-79ED87AF9DF4}"/>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8" name="Google Shape;12275;p15">
                <a:extLst>
                  <a:ext uri="{FF2B5EF4-FFF2-40B4-BE49-F238E27FC236}">
                    <a16:creationId xmlns:a16="http://schemas.microsoft.com/office/drawing/2014/main" id="{4E6BD3E7-D4FD-1198-C15E-D2B8A7927BB6}"/>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9" name="Google Shape;12276;p15">
                <a:extLst>
                  <a:ext uri="{FF2B5EF4-FFF2-40B4-BE49-F238E27FC236}">
                    <a16:creationId xmlns:a16="http://schemas.microsoft.com/office/drawing/2014/main" id="{FBFE28DD-0A05-3600-74E3-C2AE25BE036B}"/>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0" name="Google Shape;12277;p15">
                <a:extLst>
                  <a:ext uri="{FF2B5EF4-FFF2-40B4-BE49-F238E27FC236}">
                    <a16:creationId xmlns:a16="http://schemas.microsoft.com/office/drawing/2014/main" id="{84A1DC93-4BC0-C2AC-2694-F7E1B19C500F}"/>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1" name="Google Shape;12278;p15">
                <a:extLst>
                  <a:ext uri="{FF2B5EF4-FFF2-40B4-BE49-F238E27FC236}">
                    <a16:creationId xmlns:a16="http://schemas.microsoft.com/office/drawing/2014/main" id="{E138B082-91B0-03D5-5CC2-ED62DD4D9068}"/>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2" name="Google Shape;12279;p15">
                <a:extLst>
                  <a:ext uri="{FF2B5EF4-FFF2-40B4-BE49-F238E27FC236}">
                    <a16:creationId xmlns:a16="http://schemas.microsoft.com/office/drawing/2014/main" id="{EF8C5BB7-CAA1-25E1-DBB5-D4232E6CCBA3}"/>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3" name="Google Shape;12280;p15">
                <a:extLst>
                  <a:ext uri="{FF2B5EF4-FFF2-40B4-BE49-F238E27FC236}">
                    <a16:creationId xmlns:a16="http://schemas.microsoft.com/office/drawing/2014/main" id="{17A4285A-CB48-6C4F-4F10-6087C763C12A}"/>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4" name="Google Shape;12281;p15">
                <a:extLst>
                  <a:ext uri="{FF2B5EF4-FFF2-40B4-BE49-F238E27FC236}">
                    <a16:creationId xmlns:a16="http://schemas.microsoft.com/office/drawing/2014/main" id="{62250C85-0DE3-97CB-F4E5-16744D6A2B88}"/>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5" name="Google Shape;12282;p15">
                <a:extLst>
                  <a:ext uri="{FF2B5EF4-FFF2-40B4-BE49-F238E27FC236}">
                    <a16:creationId xmlns:a16="http://schemas.microsoft.com/office/drawing/2014/main" id="{D8C48997-BD86-910E-0A4B-F8A2E90F4695}"/>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6" name="Google Shape;12283;p15">
                <a:extLst>
                  <a:ext uri="{FF2B5EF4-FFF2-40B4-BE49-F238E27FC236}">
                    <a16:creationId xmlns:a16="http://schemas.microsoft.com/office/drawing/2014/main" id="{3B5CBE70-746D-7DF9-C56D-ABA7E153FDDF}"/>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7" name="Google Shape;12284;p15">
                <a:extLst>
                  <a:ext uri="{FF2B5EF4-FFF2-40B4-BE49-F238E27FC236}">
                    <a16:creationId xmlns:a16="http://schemas.microsoft.com/office/drawing/2014/main" id="{4A20E017-4B3E-87C8-DEFC-FB9A779F12F8}"/>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8" name="Google Shape;12285;p15">
                <a:extLst>
                  <a:ext uri="{FF2B5EF4-FFF2-40B4-BE49-F238E27FC236}">
                    <a16:creationId xmlns:a16="http://schemas.microsoft.com/office/drawing/2014/main" id="{2CDAA7D9-10EC-82E6-6DF5-ABAEDF248738}"/>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9" name="Google Shape;12286;p15">
                <a:extLst>
                  <a:ext uri="{FF2B5EF4-FFF2-40B4-BE49-F238E27FC236}">
                    <a16:creationId xmlns:a16="http://schemas.microsoft.com/office/drawing/2014/main" id="{7B38A5DC-4FA1-3515-BE40-0249119F7DA9}"/>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0" name="Google Shape;12287;p15">
                <a:extLst>
                  <a:ext uri="{FF2B5EF4-FFF2-40B4-BE49-F238E27FC236}">
                    <a16:creationId xmlns:a16="http://schemas.microsoft.com/office/drawing/2014/main" id="{60B1B17B-8E61-060F-5052-0B7DE82EA6F3}"/>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1" name="Google Shape;12288;p15">
                <a:extLst>
                  <a:ext uri="{FF2B5EF4-FFF2-40B4-BE49-F238E27FC236}">
                    <a16:creationId xmlns:a16="http://schemas.microsoft.com/office/drawing/2014/main" id="{5B100F3E-3B02-8559-6BC9-884EF29B90A8}"/>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2" name="Google Shape;12289;p15">
                <a:extLst>
                  <a:ext uri="{FF2B5EF4-FFF2-40B4-BE49-F238E27FC236}">
                    <a16:creationId xmlns:a16="http://schemas.microsoft.com/office/drawing/2014/main" id="{D444113D-246A-2C24-0A70-E568A4C6BAAE}"/>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3" name="Google Shape;12290;p15">
                <a:extLst>
                  <a:ext uri="{FF2B5EF4-FFF2-40B4-BE49-F238E27FC236}">
                    <a16:creationId xmlns:a16="http://schemas.microsoft.com/office/drawing/2014/main" id="{EDA47189-D5AB-43EE-E6C8-8D589C3C5E05}"/>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4" name="Google Shape;12291;p15">
                <a:extLst>
                  <a:ext uri="{FF2B5EF4-FFF2-40B4-BE49-F238E27FC236}">
                    <a16:creationId xmlns:a16="http://schemas.microsoft.com/office/drawing/2014/main" id="{BDFE6315-7943-2DEF-BB2A-9FFBED01CD97}"/>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5" name="Google Shape;12292;p15">
                <a:extLst>
                  <a:ext uri="{FF2B5EF4-FFF2-40B4-BE49-F238E27FC236}">
                    <a16:creationId xmlns:a16="http://schemas.microsoft.com/office/drawing/2014/main" id="{38E7BB02-9A48-979C-9834-78092D5D585F}"/>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6" name="Google Shape;12293;p15">
                <a:extLst>
                  <a:ext uri="{FF2B5EF4-FFF2-40B4-BE49-F238E27FC236}">
                    <a16:creationId xmlns:a16="http://schemas.microsoft.com/office/drawing/2014/main" id="{D5E5A25F-B9CD-7892-E538-4B3C8E0E26C2}"/>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7" name="Google Shape;12294;p15">
                <a:extLst>
                  <a:ext uri="{FF2B5EF4-FFF2-40B4-BE49-F238E27FC236}">
                    <a16:creationId xmlns:a16="http://schemas.microsoft.com/office/drawing/2014/main" id="{766F7807-4225-6D14-88A2-F6C98BA78B38}"/>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8" name="Google Shape;12295;p15">
                <a:extLst>
                  <a:ext uri="{FF2B5EF4-FFF2-40B4-BE49-F238E27FC236}">
                    <a16:creationId xmlns:a16="http://schemas.microsoft.com/office/drawing/2014/main" id="{67496604-349B-1ED7-DD4E-0D2BBCF1630E}"/>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9" name="Google Shape;12296;p15">
                <a:extLst>
                  <a:ext uri="{FF2B5EF4-FFF2-40B4-BE49-F238E27FC236}">
                    <a16:creationId xmlns:a16="http://schemas.microsoft.com/office/drawing/2014/main" id="{AFE35AD0-82EB-761A-0E9B-B498062F9119}"/>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0" name="Google Shape;12297;p15">
                <a:extLst>
                  <a:ext uri="{FF2B5EF4-FFF2-40B4-BE49-F238E27FC236}">
                    <a16:creationId xmlns:a16="http://schemas.microsoft.com/office/drawing/2014/main" id="{5DE4D4C1-7DD0-F082-41D4-034B5CDADD1D}"/>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1" name="Google Shape;12298;p15">
                <a:extLst>
                  <a:ext uri="{FF2B5EF4-FFF2-40B4-BE49-F238E27FC236}">
                    <a16:creationId xmlns:a16="http://schemas.microsoft.com/office/drawing/2014/main" id="{0371DE7A-2206-686B-957B-38F2EBDFD573}"/>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2" name="Google Shape;12299;p15">
                <a:extLst>
                  <a:ext uri="{FF2B5EF4-FFF2-40B4-BE49-F238E27FC236}">
                    <a16:creationId xmlns:a16="http://schemas.microsoft.com/office/drawing/2014/main" id="{D061A2EE-6F89-8DFB-0515-C9E19DC36F04}"/>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3" name="Google Shape;12300;p15">
                <a:extLst>
                  <a:ext uri="{FF2B5EF4-FFF2-40B4-BE49-F238E27FC236}">
                    <a16:creationId xmlns:a16="http://schemas.microsoft.com/office/drawing/2014/main" id="{5D1918B6-9A4B-241E-E4DA-87469016A6DE}"/>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4" name="Google Shape;12301;p15">
                <a:extLst>
                  <a:ext uri="{FF2B5EF4-FFF2-40B4-BE49-F238E27FC236}">
                    <a16:creationId xmlns:a16="http://schemas.microsoft.com/office/drawing/2014/main" id="{9AC7F194-E350-5C1A-F67A-80AAC43525D0}"/>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5" name="Google Shape;12302;p15">
                <a:extLst>
                  <a:ext uri="{FF2B5EF4-FFF2-40B4-BE49-F238E27FC236}">
                    <a16:creationId xmlns:a16="http://schemas.microsoft.com/office/drawing/2014/main" id="{5486DF0B-08B8-CF3A-C52E-E94A12A45FA1}"/>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6" name="Google Shape;12303;p15">
                <a:extLst>
                  <a:ext uri="{FF2B5EF4-FFF2-40B4-BE49-F238E27FC236}">
                    <a16:creationId xmlns:a16="http://schemas.microsoft.com/office/drawing/2014/main" id="{FA07F2E9-F3AA-DDC7-294D-CAD64CF25C23}"/>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7" name="Google Shape;12304;p15">
                <a:extLst>
                  <a:ext uri="{FF2B5EF4-FFF2-40B4-BE49-F238E27FC236}">
                    <a16:creationId xmlns:a16="http://schemas.microsoft.com/office/drawing/2014/main" id="{69DD71FF-07EF-9C80-55DF-8086D2E44444}"/>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8" name="Google Shape;12305;p15">
                <a:extLst>
                  <a:ext uri="{FF2B5EF4-FFF2-40B4-BE49-F238E27FC236}">
                    <a16:creationId xmlns:a16="http://schemas.microsoft.com/office/drawing/2014/main" id="{87F39F0B-0A70-EEA2-7FF0-5B640E7AA5FA}"/>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9" name="Google Shape;12306;p15">
                <a:extLst>
                  <a:ext uri="{FF2B5EF4-FFF2-40B4-BE49-F238E27FC236}">
                    <a16:creationId xmlns:a16="http://schemas.microsoft.com/office/drawing/2014/main" id="{2B3AD3BB-C3F0-72CC-37AC-4BD6E54BD308}"/>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0" name="Google Shape;12307;p15">
                <a:extLst>
                  <a:ext uri="{FF2B5EF4-FFF2-40B4-BE49-F238E27FC236}">
                    <a16:creationId xmlns:a16="http://schemas.microsoft.com/office/drawing/2014/main" id="{D22135B6-B32F-E0C1-AC0C-DE02EC465254}"/>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1" name="Google Shape;12308;p15">
                <a:extLst>
                  <a:ext uri="{FF2B5EF4-FFF2-40B4-BE49-F238E27FC236}">
                    <a16:creationId xmlns:a16="http://schemas.microsoft.com/office/drawing/2014/main" id="{6893C173-8F99-EA88-AB06-2FCB1D205301}"/>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2" name="Google Shape;12309;p15">
                <a:extLst>
                  <a:ext uri="{FF2B5EF4-FFF2-40B4-BE49-F238E27FC236}">
                    <a16:creationId xmlns:a16="http://schemas.microsoft.com/office/drawing/2014/main" id="{8981B5F9-7137-3DCC-B93F-8014C00C78F6}"/>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3" name="Google Shape;12310;p15">
                <a:extLst>
                  <a:ext uri="{FF2B5EF4-FFF2-40B4-BE49-F238E27FC236}">
                    <a16:creationId xmlns:a16="http://schemas.microsoft.com/office/drawing/2014/main" id="{76F73CD6-6870-90D1-61CD-009F2AAB904E}"/>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4" name="Google Shape;12311;p15">
                <a:extLst>
                  <a:ext uri="{FF2B5EF4-FFF2-40B4-BE49-F238E27FC236}">
                    <a16:creationId xmlns:a16="http://schemas.microsoft.com/office/drawing/2014/main" id="{32743ED3-AD78-CA6D-B472-18DE431D5DB1}"/>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5" name="Google Shape;12312;p15">
                <a:extLst>
                  <a:ext uri="{FF2B5EF4-FFF2-40B4-BE49-F238E27FC236}">
                    <a16:creationId xmlns:a16="http://schemas.microsoft.com/office/drawing/2014/main" id="{176B04F7-B20A-3051-899D-EF8C9F5F4ECE}"/>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6" name="Google Shape;12313;p15">
                <a:extLst>
                  <a:ext uri="{FF2B5EF4-FFF2-40B4-BE49-F238E27FC236}">
                    <a16:creationId xmlns:a16="http://schemas.microsoft.com/office/drawing/2014/main" id="{A26C9E22-EDAD-249A-3C71-FF5C0D9897C0}"/>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7" name="Google Shape;12314;p15">
                <a:extLst>
                  <a:ext uri="{FF2B5EF4-FFF2-40B4-BE49-F238E27FC236}">
                    <a16:creationId xmlns:a16="http://schemas.microsoft.com/office/drawing/2014/main" id="{53E15BB1-1559-E46D-6E0C-10EE0E16FBF3}"/>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8" name="Google Shape;12315;p15">
                <a:extLst>
                  <a:ext uri="{FF2B5EF4-FFF2-40B4-BE49-F238E27FC236}">
                    <a16:creationId xmlns:a16="http://schemas.microsoft.com/office/drawing/2014/main" id="{402415F7-A520-DFB8-C0EA-BCFD95B2D225}"/>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9" name="Google Shape;12316;p15">
                <a:extLst>
                  <a:ext uri="{FF2B5EF4-FFF2-40B4-BE49-F238E27FC236}">
                    <a16:creationId xmlns:a16="http://schemas.microsoft.com/office/drawing/2014/main" id="{DBF917CC-869D-EAE7-93AC-5A058823CA4D}"/>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37" name="Google Shape;12317;p15">
              <a:extLst>
                <a:ext uri="{FF2B5EF4-FFF2-40B4-BE49-F238E27FC236}">
                  <a16:creationId xmlns:a16="http://schemas.microsoft.com/office/drawing/2014/main" id="{12F5B8C4-D208-C1D3-28AE-8124DF063F72}"/>
                </a:ext>
              </a:extLst>
            </p:cNvPr>
            <p:cNvGrpSpPr/>
            <p:nvPr/>
          </p:nvGrpSpPr>
          <p:grpSpPr>
            <a:xfrm>
              <a:off x="109200" y="3634606"/>
              <a:ext cx="8925600" cy="33000"/>
              <a:chOff x="76200" y="76206"/>
              <a:chExt cx="8925600" cy="33000"/>
            </a:xfrm>
            <a:grpFill/>
          </p:grpSpPr>
          <p:sp>
            <p:nvSpPr>
              <p:cNvPr id="476" name="Google Shape;12318;p15">
                <a:extLst>
                  <a:ext uri="{FF2B5EF4-FFF2-40B4-BE49-F238E27FC236}">
                    <a16:creationId xmlns:a16="http://schemas.microsoft.com/office/drawing/2014/main" id="{47C79BBB-CF5C-F3FC-881C-582E8BDBFA4A}"/>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7" name="Google Shape;12319;p15">
                <a:extLst>
                  <a:ext uri="{FF2B5EF4-FFF2-40B4-BE49-F238E27FC236}">
                    <a16:creationId xmlns:a16="http://schemas.microsoft.com/office/drawing/2014/main" id="{1ED9FDCA-1501-7265-38C7-5FF0DC48E30C}"/>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8" name="Google Shape;12320;p15">
                <a:extLst>
                  <a:ext uri="{FF2B5EF4-FFF2-40B4-BE49-F238E27FC236}">
                    <a16:creationId xmlns:a16="http://schemas.microsoft.com/office/drawing/2014/main" id="{5DCF2DAF-5C7D-947E-FECF-4CBF58926A16}"/>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9" name="Google Shape;12321;p15">
                <a:extLst>
                  <a:ext uri="{FF2B5EF4-FFF2-40B4-BE49-F238E27FC236}">
                    <a16:creationId xmlns:a16="http://schemas.microsoft.com/office/drawing/2014/main" id="{8909449D-DBB2-363B-2A5C-DA5EA37F5F20}"/>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0" name="Google Shape;12322;p15">
                <a:extLst>
                  <a:ext uri="{FF2B5EF4-FFF2-40B4-BE49-F238E27FC236}">
                    <a16:creationId xmlns:a16="http://schemas.microsoft.com/office/drawing/2014/main" id="{6658629A-DA0B-B5E6-5DD0-3AA0677AD9B0}"/>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1" name="Google Shape;12323;p15">
                <a:extLst>
                  <a:ext uri="{FF2B5EF4-FFF2-40B4-BE49-F238E27FC236}">
                    <a16:creationId xmlns:a16="http://schemas.microsoft.com/office/drawing/2014/main" id="{2F1CEA67-844E-E805-E40F-82793DB77359}"/>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2" name="Google Shape;12324;p15">
                <a:extLst>
                  <a:ext uri="{FF2B5EF4-FFF2-40B4-BE49-F238E27FC236}">
                    <a16:creationId xmlns:a16="http://schemas.microsoft.com/office/drawing/2014/main" id="{F93A5071-4E80-16AA-D1BA-31E2210C0450}"/>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3" name="Google Shape;12325;p15">
                <a:extLst>
                  <a:ext uri="{FF2B5EF4-FFF2-40B4-BE49-F238E27FC236}">
                    <a16:creationId xmlns:a16="http://schemas.microsoft.com/office/drawing/2014/main" id="{E7F33A02-4805-9C5B-FF35-5987F3E0366C}"/>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4" name="Google Shape;12326;p15">
                <a:extLst>
                  <a:ext uri="{FF2B5EF4-FFF2-40B4-BE49-F238E27FC236}">
                    <a16:creationId xmlns:a16="http://schemas.microsoft.com/office/drawing/2014/main" id="{5A867EA2-6CD4-56F5-5376-90FDE3398E87}"/>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5" name="Google Shape;12327;p15">
                <a:extLst>
                  <a:ext uri="{FF2B5EF4-FFF2-40B4-BE49-F238E27FC236}">
                    <a16:creationId xmlns:a16="http://schemas.microsoft.com/office/drawing/2014/main" id="{E5B44AE4-1632-7473-2496-BBDC844A398A}"/>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6" name="Google Shape;12328;p15">
                <a:extLst>
                  <a:ext uri="{FF2B5EF4-FFF2-40B4-BE49-F238E27FC236}">
                    <a16:creationId xmlns:a16="http://schemas.microsoft.com/office/drawing/2014/main" id="{2F2A2B18-92F6-DBFD-88F6-F994B0629D47}"/>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7" name="Google Shape;12329;p15">
                <a:extLst>
                  <a:ext uri="{FF2B5EF4-FFF2-40B4-BE49-F238E27FC236}">
                    <a16:creationId xmlns:a16="http://schemas.microsoft.com/office/drawing/2014/main" id="{BF0383C0-218A-DFBC-FC16-0426F1DC63CE}"/>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8" name="Google Shape;12330;p15">
                <a:extLst>
                  <a:ext uri="{FF2B5EF4-FFF2-40B4-BE49-F238E27FC236}">
                    <a16:creationId xmlns:a16="http://schemas.microsoft.com/office/drawing/2014/main" id="{BA66F7D7-A076-5337-337E-1FE5FF56BD14}"/>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9" name="Google Shape;12331;p15">
                <a:extLst>
                  <a:ext uri="{FF2B5EF4-FFF2-40B4-BE49-F238E27FC236}">
                    <a16:creationId xmlns:a16="http://schemas.microsoft.com/office/drawing/2014/main" id="{636C8FFC-478A-FAC0-2246-30FFCE8A4F1F}"/>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0" name="Google Shape;12332;p15">
                <a:extLst>
                  <a:ext uri="{FF2B5EF4-FFF2-40B4-BE49-F238E27FC236}">
                    <a16:creationId xmlns:a16="http://schemas.microsoft.com/office/drawing/2014/main" id="{0F3C05EC-83E6-2CD7-E1B6-A4992F3F80F8}"/>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1" name="Google Shape;12333;p15">
                <a:extLst>
                  <a:ext uri="{FF2B5EF4-FFF2-40B4-BE49-F238E27FC236}">
                    <a16:creationId xmlns:a16="http://schemas.microsoft.com/office/drawing/2014/main" id="{64014CE8-9DCA-DA24-AE54-0D8DB35B45A2}"/>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2" name="Google Shape;12334;p15">
                <a:extLst>
                  <a:ext uri="{FF2B5EF4-FFF2-40B4-BE49-F238E27FC236}">
                    <a16:creationId xmlns:a16="http://schemas.microsoft.com/office/drawing/2014/main" id="{2755F016-DEEC-7B82-02D9-9E8E66050978}"/>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3" name="Google Shape;12335;p15">
                <a:extLst>
                  <a:ext uri="{FF2B5EF4-FFF2-40B4-BE49-F238E27FC236}">
                    <a16:creationId xmlns:a16="http://schemas.microsoft.com/office/drawing/2014/main" id="{C8D153D0-EA96-EBB9-2ECF-F16202F6AA57}"/>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4" name="Google Shape;12336;p15">
                <a:extLst>
                  <a:ext uri="{FF2B5EF4-FFF2-40B4-BE49-F238E27FC236}">
                    <a16:creationId xmlns:a16="http://schemas.microsoft.com/office/drawing/2014/main" id="{82EEAE8A-A553-3E20-EBE3-F4F84765D3B7}"/>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5" name="Google Shape;12337;p15">
                <a:extLst>
                  <a:ext uri="{FF2B5EF4-FFF2-40B4-BE49-F238E27FC236}">
                    <a16:creationId xmlns:a16="http://schemas.microsoft.com/office/drawing/2014/main" id="{9E7AB74C-DFC7-1FA5-D883-E67479FF689E}"/>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6" name="Google Shape;12338;p15">
                <a:extLst>
                  <a:ext uri="{FF2B5EF4-FFF2-40B4-BE49-F238E27FC236}">
                    <a16:creationId xmlns:a16="http://schemas.microsoft.com/office/drawing/2014/main" id="{F3C9317B-BA12-E5DF-FDD6-4866DB298AED}"/>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7" name="Google Shape;12339;p15">
                <a:extLst>
                  <a:ext uri="{FF2B5EF4-FFF2-40B4-BE49-F238E27FC236}">
                    <a16:creationId xmlns:a16="http://schemas.microsoft.com/office/drawing/2014/main" id="{0E8A29F4-18A0-E1D5-4B4D-6F8D043741D2}"/>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8" name="Google Shape;12340;p15">
                <a:extLst>
                  <a:ext uri="{FF2B5EF4-FFF2-40B4-BE49-F238E27FC236}">
                    <a16:creationId xmlns:a16="http://schemas.microsoft.com/office/drawing/2014/main" id="{2F56CB4F-B484-D3B8-771C-52BD7D4EFA44}"/>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9" name="Google Shape;12341;p15">
                <a:extLst>
                  <a:ext uri="{FF2B5EF4-FFF2-40B4-BE49-F238E27FC236}">
                    <a16:creationId xmlns:a16="http://schemas.microsoft.com/office/drawing/2014/main" id="{798DCFF5-7196-6DD7-430A-BAAB7D419049}"/>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0" name="Google Shape;12342;p15">
                <a:extLst>
                  <a:ext uri="{FF2B5EF4-FFF2-40B4-BE49-F238E27FC236}">
                    <a16:creationId xmlns:a16="http://schemas.microsoft.com/office/drawing/2014/main" id="{74CED3F8-9CC0-AE1D-5942-72121222FA54}"/>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1" name="Google Shape;12343;p15">
                <a:extLst>
                  <a:ext uri="{FF2B5EF4-FFF2-40B4-BE49-F238E27FC236}">
                    <a16:creationId xmlns:a16="http://schemas.microsoft.com/office/drawing/2014/main" id="{66821FFE-9E0F-6982-8C5F-EB8A6D097FC8}"/>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2" name="Google Shape;12344;p15">
                <a:extLst>
                  <a:ext uri="{FF2B5EF4-FFF2-40B4-BE49-F238E27FC236}">
                    <a16:creationId xmlns:a16="http://schemas.microsoft.com/office/drawing/2014/main" id="{CDC5267F-2BBE-E555-E9DF-481ACCE86E93}"/>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3" name="Google Shape;12345;p15">
                <a:extLst>
                  <a:ext uri="{FF2B5EF4-FFF2-40B4-BE49-F238E27FC236}">
                    <a16:creationId xmlns:a16="http://schemas.microsoft.com/office/drawing/2014/main" id="{D8B0FA7D-8795-7039-AC1F-344F578841B4}"/>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4" name="Google Shape;12346;p15">
                <a:extLst>
                  <a:ext uri="{FF2B5EF4-FFF2-40B4-BE49-F238E27FC236}">
                    <a16:creationId xmlns:a16="http://schemas.microsoft.com/office/drawing/2014/main" id="{404D1B96-047E-2D6D-84E1-F4F950D6852C}"/>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5" name="Google Shape;12347;p15">
                <a:extLst>
                  <a:ext uri="{FF2B5EF4-FFF2-40B4-BE49-F238E27FC236}">
                    <a16:creationId xmlns:a16="http://schemas.microsoft.com/office/drawing/2014/main" id="{EB14D1E5-1F2B-0814-58A2-5615AC3DBFB3}"/>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6" name="Google Shape;12348;p15">
                <a:extLst>
                  <a:ext uri="{FF2B5EF4-FFF2-40B4-BE49-F238E27FC236}">
                    <a16:creationId xmlns:a16="http://schemas.microsoft.com/office/drawing/2014/main" id="{E78F75E7-5729-6FC1-394D-D049575854E8}"/>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7" name="Google Shape;12349;p15">
                <a:extLst>
                  <a:ext uri="{FF2B5EF4-FFF2-40B4-BE49-F238E27FC236}">
                    <a16:creationId xmlns:a16="http://schemas.microsoft.com/office/drawing/2014/main" id="{EDD229F8-2500-1307-F8F2-84A6F3D98B6A}"/>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8" name="Google Shape;12350;p15">
                <a:extLst>
                  <a:ext uri="{FF2B5EF4-FFF2-40B4-BE49-F238E27FC236}">
                    <a16:creationId xmlns:a16="http://schemas.microsoft.com/office/drawing/2014/main" id="{4EA5A7B6-984B-EAEE-64A0-517CD55CD076}"/>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9" name="Google Shape;12351;p15">
                <a:extLst>
                  <a:ext uri="{FF2B5EF4-FFF2-40B4-BE49-F238E27FC236}">
                    <a16:creationId xmlns:a16="http://schemas.microsoft.com/office/drawing/2014/main" id="{9AF13388-8B2E-E5C1-088F-BE71CD10924A}"/>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0" name="Google Shape;12352;p15">
                <a:extLst>
                  <a:ext uri="{FF2B5EF4-FFF2-40B4-BE49-F238E27FC236}">
                    <a16:creationId xmlns:a16="http://schemas.microsoft.com/office/drawing/2014/main" id="{DA032E7B-D64B-8FD9-74A8-5FAE3381D8FA}"/>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1" name="Google Shape;12353;p15">
                <a:extLst>
                  <a:ext uri="{FF2B5EF4-FFF2-40B4-BE49-F238E27FC236}">
                    <a16:creationId xmlns:a16="http://schemas.microsoft.com/office/drawing/2014/main" id="{BCE9A7CC-97EC-E65A-5480-DD0513455622}"/>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2" name="Google Shape;12354;p15">
                <a:extLst>
                  <a:ext uri="{FF2B5EF4-FFF2-40B4-BE49-F238E27FC236}">
                    <a16:creationId xmlns:a16="http://schemas.microsoft.com/office/drawing/2014/main" id="{5B067BC5-CCFD-4D69-4FEF-FDC0F282DA7B}"/>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3" name="Google Shape;12355;p15">
                <a:extLst>
                  <a:ext uri="{FF2B5EF4-FFF2-40B4-BE49-F238E27FC236}">
                    <a16:creationId xmlns:a16="http://schemas.microsoft.com/office/drawing/2014/main" id="{C2B17B0A-E788-5494-83D9-9AC48731AB76}"/>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4" name="Google Shape;12356;p15">
                <a:extLst>
                  <a:ext uri="{FF2B5EF4-FFF2-40B4-BE49-F238E27FC236}">
                    <a16:creationId xmlns:a16="http://schemas.microsoft.com/office/drawing/2014/main" id="{30F03BBF-135E-9FAA-245B-745AD087C7CA}"/>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5" name="Google Shape;12357;p15">
                <a:extLst>
                  <a:ext uri="{FF2B5EF4-FFF2-40B4-BE49-F238E27FC236}">
                    <a16:creationId xmlns:a16="http://schemas.microsoft.com/office/drawing/2014/main" id="{A481F740-46BA-A583-3E8D-B61EDD69FD27}"/>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6" name="Google Shape;12358;p15">
                <a:extLst>
                  <a:ext uri="{FF2B5EF4-FFF2-40B4-BE49-F238E27FC236}">
                    <a16:creationId xmlns:a16="http://schemas.microsoft.com/office/drawing/2014/main" id="{9699205A-B691-BA7D-ECD0-18354A334AD7}"/>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7" name="Google Shape;12359;p15">
                <a:extLst>
                  <a:ext uri="{FF2B5EF4-FFF2-40B4-BE49-F238E27FC236}">
                    <a16:creationId xmlns:a16="http://schemas.microsoft.com/office/drawing/2014/main" id="{0DEF8A2D-A079-B61F-BAD4-5219CE183427}"/>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8" name="Google Shape;12360;p15">
                <a:extLst>
                  <a:ext uri="{FF2B5EF4-FFF2-40B4-BE49-F238E27FC236}">
                    <a16:creationId xmlns:a16="http://schemas.microsoft.com/office/drawing/2014/main" id="{DE3910FC-95A3-CDB6-AA4A-62A82407993A}"/>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9" name="Google Shape;12361;p15">
                <a:extLst>
                  <a:ext uri="{FF2B5EF4-FFF2-40B4-BE49-F238E27FC236}">
                    <a16:creationId xmlns:a16="http://schemas.microsoft.com/office/drawing/2014/main" id="{F3A669B2-0A33-BAC2-655E-668639D75352}"/>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0" name="Google Shape;12362;p15">
                <a:extLst>
                  <a:ext uri="{FF2B5EF4-FFF2-40B4-BE49-F238E27FC236}">
                    <a16:creationId xmlns:a16="http://schemas.microsoft.com/office/drawing/2014/main" id="{CEB1A204-E5D2-8878-B5A9-01A294B6230F}"/>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1" name="Google Shape;12363;p15">
                <a:extLst>
                  <a:ext uri="{FF2B5EF4-FFF2-40B4-BE49-F238E27FC236}">
                    <a16:creationId xmlns:a16="http://schemas.microsoft.com/office/drawing/2014/main" id="{C638B08C-BFB4-49A9-77AD-26AF987901A1}"/>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2" name="Google Shape;12364;p15">
                <a:extLst>
                  <a:ext uri="{FF2B5EF4-FFF2-40B4-BE49-F238E27FC236}">
                    <a16:creationId xmlns:a16="http://schemas.microsoft.com/office/drawing/2014/main" id="{9A1797D4-32E2-CD3D-D28C-9992008C5782}"/>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3" name="Google Shape;12365;p15">
                <a:extLst>
                  <a:ext uri="{FF2B5EF4-FFF2-40B4-BE49-F238E27FC236}">
                    <a16:creationId xmlns:a16="http://schemas.microsoft.com/office/drawing/2014/main" id="{60FBD7D2-5D94-1807-F557-EED7821AD28D}"/>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4" name="Google Shape;12366;p15">
                <a:extLst>
                  <a:ext uri="{FF2B5EF4-FFF2-40B4-BE49-F238E27FC236}">
                    <a16:creationId xmlns:a16="http://schemas.microsoft.com/office/drawing/2014/main" id="{2DB69CDF-F66D-BB80-FF26-CF86E691B7D3}"/>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5" name="Google Shape;12367;p15">
                <a:extLst>
                  <a:ext uri="{FF2B5EF4-FFF2-40B4-BE49-F238E27FC236}">
                    <a16:creationId xmlns:a16="http://schemas.microsoft.com/office/drawing/2014/main" id="{5A5EFDE5-9021-8952-767D-B9D8FCE971D5}"/>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6" name="Google Shape;12368;p15">
                <a:extLst>
                  <a:ext uri="{FF2B5EF4-FFF2-40B4-BE49-F238E27FC236}">
                    <a16:creationId xmlns:a16="http://schemas.microsoft.com/office/drawing/2014/main" id="{DB8E8F84-7A3E-0CB7-49CF-F5640866DCC5}"/>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7" name="Google Shape;12369;p15">
                <a:extLst>
                  <a:ext uri="{FF2B5EF4-FFF2-40B4-BE49-F238E27FC236}">
                    <a16:creationId xmlns:a16="http://schemas.microsoft.com/office/drawing/2014/main" id="{D2CEAA9D-2EED-D70C-9E4F-A9BC9EE85B76}"/>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8" name="Google Shape;12370;p15">
                <a:extLst>
                  <a:ext uri="{FF2B5EF4-FFF2-40B4-BE49-F238E27FC236}">
                    <a16:creationId xmlns:a16="http://schemas.microsoft.com/office/drawing/2014/main" id="{968B9599-9FA4-CA54-2C0C-92BEA0BFD905}"/>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9" name="Google Shape;12371;p15">
                <a:extLst>
                  <a:ext uri="{FF2B5EF4-FFF2-40B4-BE49-F238E27FC236}">
                    <a16:creationId xmlns:a16="http://schemas.microsoft.com/office/drawing/2014/main" id="{F3368599-514C-2F5B-3670-C64B79231C8A}"/>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0" name="Google Shape;12372;p15">
                <a:extLst>
                  <a:ext uri="{FF2B5EF4-FFF2-40B4-BE49-F238E27FC236}">
                    <a16:creationId xmlns:a16="http://schemas.microsoft.com/office/drawing/2014/main" id="{DB370A2D-A004-DDC1-FBF5-781FC8CC38A1}"/>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1" name="Google Shape;12373;p15">
                <a:extLst>
                  <a:ext uri="{FF2B5EF4-FFF2-40B4-BE49-F238E27FC236}">
                    <a16:creationId xmlns:a16="http://schemas.microsoft.com/office/drawing/2014/main" id="{3887B8BF-7168-0559-5721-A49721AE1EC9}"/>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2" name="Google Shape;12374;p15">
                <a:extLst>
                  <a:ext uri="{FF2B5EF4-FFF2-40B4-BE49-F238E27FC236}">
                    <a16:creationId xmlns:a16="http://schemas.microsoft.com/office/drawing/2014/main" id="{26930612-E637-8F36-E409-FA418DB3410F}"/>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3" name="Google Shape;12375;p15">
                <a:extLst>
                  <a:ext uri="{FF2B5EF4-FFF2-40B4-BE49-F238E27FC236}">
                    <a16:creationId xmlns:a16="http://schemas.microsoft.com/office/drawing/2014/main" id="{C11727E2-8512-FAC4-3ADB-F7301783FDF8}"/>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4" name="Google Shape;12376;p15">
                <a:extLst>
                  <a:ext uri="{FF2B5EF4-FFF2-40B4-BE49-F238E27FC236}">
                    <a16:creationId xmlns:a16="http://schemas.microsoft.com/office/drawing/2014/main" id="{2789F7EC-F181-7E65-3C56-42B57B9835F2}"/>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5" name="Google Shape;12377;p15">
                <a:extLst>
                  <a:ext uri="{FF2B5EF4-FFF2-40B4-BE49-F238E27FC236}">
                    <a16:creationId xmlns:a16="http://schemas.microsoft.com/office/drawing/2014/main" id="{178AFDD1-4AB6-9675-A095-827214F7F63E}"/>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6" name="Google Shape;12378;p15">
                <a:extLst>
                  <a:ext uri="{FF2B5EF4-FFF2-40B4-BE49-F238E27FC236}">
                    <a16:creationId xmlns:a16="http://schemas.microsoft.com/office/drawing/2014/main" id="{3073A50B-5EE0-C754-92C9-18324288C0E4}"/>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7" name="Google Shape;12379;p15">
                <a:extLst>
                  <a:ext uri="{FF2B5EF4-FFF2-40B4-BE49-F238E27FC236}">
                    <a16:creationId xmlns:a16="http://schemas.microsoft.com/office/drawing/2014/main" id="{EC2244FE-4472-6C4E-4097-ADB1F4617C47}"/>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8" name="Google Shape;12380;p15">
                <a:extLst>
                  <a:ext uri="{FF2B5EF4-FFF2-40B4-BE49-F238E27FC236}">
                    <a16:creationId xmlns:a16="http://schemas.microsoft.com/office/drawing/2014/main" id="{5233EDF1-1BE2-F1AA-2887-A616561E624F}"/>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9" name="Google Shape;12381;p15">
                <a:extLst>
                  <a:ext uri="{FF2B5EF4-FFF2-40B4-BE49-F238E27FC236}">
                    <a16:creationId xmlns:a16="http://schemas.microsoft.com/office/drawing/2014/main" id="{F0945E8B-5F64-1F7B-8DD2-EB78D17E2F22}"/>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0" name="Google Shape;12382;p15">
                <a:extLst>
                  <a:ext uri="{FF2B5EF4-FFF2-40B4-BE49-F238E27FC236}">
                    <a16:creationId xmlns:a16="http://schemas.microsoft.com/office/drawing/2014/main" id="{E52D303F-D940-717D-D195-3708984E5288}"/>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1" name="Google Shape;12383;p15">
                <a:extLst>
                  <a:ext uri="{FF2B5EF4-FFF2-40B4-BE49-F238E27FC236}">
                    <a16:creationId xmlns:a16="http://schemas.microsoft.com/office/drawing/2014/main" id="{1309428C-DF7C-FA7A-1559-B15E6D6C70AF}"/>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2" name="Google Shape;12384;p15">
                <a:extLst>
                  <a:ext uri="{FF2B5EF4-FFF2-40B4-BE49-F238E27FC236}">
                    <a16:creationId xmlns:a16="http://schemas.microsoft.com/office/drawing/2014/main" id="{4FEBA389-8CBF-32AA-7087-0046F32205F7}"/>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3" name="Google Shape;12385;p15">
                <a:extLst>
                  <a:ext uri="{FF2B5EF4-FFF2-40B4-BE49-F238E27FC236}">
                    <a16:creationId xmlns:a16="http://schemas.microsoft.com/office/drawing/2014/main" id="{80137809-F4DB-1501-3E8D-F275AFB663DE}"/>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4" name="Google Shape;12386;p15">
                <a:extLst>
                  <a:ext uri="{FF2B5EF4-FFF2-40B4-BE49-F238E27FC236}">
                    <a16:creationId xmlns:a16="http://schemas.microsoft.com/office/drawing/2014/main" id="{5257ED9C-E73F-FF38-FBB7-50DB5EC529B2}"/>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5" name="Google Shape;12387;p15">
                <a:extLst>
                  <a:ext uri="{FF2B5EF4-FFF2-40B4-BE49-F238E27FC236}">
                    <a16:creationId xmlns:a16="http://schemas.microsoft.com/office/drawing/2014/main" id="{818C13B1-BFD2-EDF8-8DF3-E364BD43A851}"/>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6" name="Google Shape;12388;p15">
                <a:extLst>
                  <a:ext uri="{FF2B5EF4-FFF2-40B4-BE49-F238E27FC236}">
                    <a16:creationId xmlns:a16="http://schemas.microsoft.com/office/drawing/2014/main" id="{AB1CB331-F86E-C010-DABD-45B25E0D32F2}"/>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7" name="Google Shape;12389;p15">
                <a:extLst>
                  <a:ext uri="{FF2B5EF4-FFF2-40B4-BE49-F238E27FC236}">
                    <a16:creationId xmlns:a16="http://schemas.microsoft.com/office/drawing/2014/main" id="{1CF0D616-624A-82A1-35E8-DC147A3CC2CC}"/>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38" name="Google Shape;12390;p15">
              <a:extLst>
                <a:ext uri="{FF2B5EF4-FFF2-40B4-BE49-F238E27FC236}">
                  <a16:creationId xmlns:a16="http://schemas.microsoft.com/office/drawing/2014/main" id="{1BB991D0-62CB-FD5C-404B-C9F2ED142C43}"/>
                </a:ext>
              </a:extLst>
            </p:cNvPr>
            <p:cNvGrpSpPr/>
            <p:nvPr/>
          </p:nvGrpSpPr>
          <p:grpSpPr>
            <a:xfrm>
              <a:off x="109200" y="3745806"/>
              <a:ext cx="8925600" cy="33000"/>
              <a:chOff x="76200" y="76206"/>
              <a:chExt cx="8925600" cy="33000"/>
            </a:xfrm>
            <a:grpFill/>
          </p:grpSpPr>
          <p:sp>
            <p:nvSpPr>
              <p:cNvPr id="404" name="Google Shape;12391;p15">
                <a:extLst>
                  <a:ext uri="{FF2B5EF4-FFF2-40B4-BE49-F238E27FC236}">
                    <a16:creationId xmlns:a16="http://schemas.microsoft.com/office/drawing/2014/main" id="{7D0D5357-E53E-5FBF-B105-577F581FB6CC}"/>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5" name="Google Shape;12392;p15">
                <a:extLst>
                  <a:ext uri="{FF2B5EF4-FFF2-40B4-BE49-F238E27FC236}">
                    <a16:creationId xmlns:a16="http://schemas.microsoft.com/office/drawing/2014/main" id="{2F1715B9-BEBC-8570-230C-CD87B9FAE3D4}"/>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6" name="Google Shape;12393;p15">
                <a:extLst>
                  <a:ext uri="{FF2B5EF4-FFF2-40B4-BE49-F238E27FC236}">
                    <a16:creationId xmlns:a16="http://schemas.microsoft.com/office/drawing/2014/main" id="{3615C39C-FC25-EF52-7C7E-A85BFE6282E9}"/>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7" name="Google Shape;12394;p15">
                <a:extLst>
                  <a:ext uri="{FF2B5EF4-FFF2-40B4-BE49-F238E27FC236}">
                    <a16:creationId xmlns:a16="http://schemas.microsoft.com/office/drawing/2014/main" id="{5482F43C-5A91-7312-608E-7C3DD170BB41}"/>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8" name="Google Shape;12395;p15">
                <a:extLst>
                  <a:ext uri="{FF2B5EF4-FFF2-40B4-BE49-F238E27FC236}">
                    <a16:creationId xmlns:a16="http://schemas.microsoft.com/office/drawing/2014/main" id="{3AE237A0-26B0-6AA7-3831-4BE148431CCF}"/>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9" name="Google Shape;12396;p15">
                <a:extLst>
                  <a:ext uri="{FF2B5EF4-FFF2-40B4-BE49-F238E27FC236}">
                    <a16:creationId xmlns:a16="http://schemas.microsoft.com/office/drawing/2014/main" id="{9458E86A-725E-4EB1-1EF6-5A61597266EF}"/>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0" name="Google Shape;12397;p15">
                <a:extLst>
                  <a:ext uri="{FF2B5EF4-FFF2-40B4-BE49-F238E27FC236}">
                    <a16:creationId xmlns:a16="http://schemas.microsoft.com/office/drawing/2014/main" id="{0E38312D-3894-EEE1-1B3D-227FDAE33764}"/>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1" name="Google Shape;12398;p15">
                <a:extLst>
                  <a:ext uri="{FF2B5EF4-FFF2-40B4-BE49-F238E27FC236}">
                    <a16:creationId xmlns:a16="http://schemas.microsoft.com/office/drawing/2014/main" id="{9DA0EF15-CB36-D426-0549-48B22398AD2E}"/>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2" name="Google Shape;12399;p15">
                <a:extLst>
                  <a:ext uri="{FF2B5EF4-FFF2-40B4-BE49-F238E27FC236}">
                    <a16:creationId xmlns:a16="http://schemas.microsoft.com/office/drawing/2014/main" id="{84CE91EE-6321-57CF-2AA4-278169786849}"/>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3" name="Google Shape;12400;p15">
                <a:extLst>
                  <a:ext uri="{FF2B5EF4-FFF2-40B4-BE49-F238E27FC236}">
                    <a16:creationId xmlns:a16="http://schemas.microsoft.com/office/drawing/2014/main" id="{E64CE608-71CE-46B3-C898-757F35D996BB}"/>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4" name="Google Shape;12401;p15">
                <a:extLst>
                  <a:ext uri="{FF2B5EF4-FFF2-40B4-BE49-F238E27FC236}">
                    <a16:creationId xmlns:a16="http://schemas.microsoft.com/office/drawing/2014/main" id="{47AD411D-19EB-2B25-AE81-FB214451423A}"/>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5" name="Google Shape;12402;p15">
                <a:extLst>
                  <a:ext uri="{FF2B5EF4-FFF2-40B4-BE49-F238E27FC236}">
                    <a16:creationId xmlns:a16="http://schemas.microsoft.com/office/drawing/2014/main" id="{AAF0FB4F-9731-0636-10E8-FC00925DCB70}"/>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6" name="Google Shape;12403;p15">
                <a:extLst>
                  <a:ext uri="{FF2B5EF4-FFF2-40B4-BE49-F238E27FC236}">
                    <a16:creationId xmlns:a16="http://schemas.microsoft.com/office/drawing/2014/main" id="{996D88AD-2D3A-1C8E-6D5B-789CCB6028F9}"/>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7" name="Google Shape;12404;p15">
                <a:extLst>
                  <a:ext uri="{FF2B5EF4-FFF2-40B4-BE49-F238E27FC236}">
                    <a16:creationId xmlns:a16="http://schemas.microsoft.com/office/drawing/2014/main" id="{24C994A0-EF1F-B19E-FF26-DD62C3600D71}"/>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8" name="Google Shape;12405;p15">
                <a:extLst>
                  <a:ext uri="{FF2B5EF4-FFF2-40B4-BE49-F238E27FC236}">
                    <a16:creationId xmlns:a16="http://schemas.microsoft.com/office/drawing/2014/main" id="{2B3F5DC6-0CAF-5F62-42D3-976B4DB6D56B}"/>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9" name="Google Shape;12406;p15">
                <a:extLst>
                  <a:ext uri="{FF2B5EF4-FFF2-40B4-BE49-F238E27FC236}">
                    <a16:creationId xmlns:a16="http://schemas.microsoft.com/office/drawing/2014/main" id="{A04091D4-0B30-9270-A8D8-BBB7336A8505}"/>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0" name="Google Shape;12407;p15">
                <a:extLst>
                  <a:ext uri="{FF2B5EF4-FFF2-40B4-BE49-F238E27FC236}">
                    <a16:creationId xmlns:a16="http://schemas.microsoft.com/office/drawing/2014/main" id="{0EA1D9DA-0765-985E-76E8-BCCA0BEAB6CE}"/>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1" name="Google Shape;12408;p15">
                <a:extLst>
                  <a:ext uri="{FF2B5EF4-FFF2-40B4-BE49-F238E27FC236}">
                    <a16:creationId xmlns:a16="http://schemas.microsoft.com/office/drawing/2014/main" id="{87E44B75-AFB2-8006-286D-37A0C6234434}"/>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2" name="Google Shape;12409;p15">
                <a:extLst>
                  <a:ext uri="{FF2B5EF4-FFF2-40B4-BE49-F238E27FC236}">
                    <a16:creationId xmlns:a16="http://schemas.microsoft.com/office/drawing/2014/main" id="{33468051-4BAC-2282-2FDA-88E8C2990BB4}"/>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3" name="Google Shape;12410;p15">
                <a:extLst>
                  <a:ext uri="{FF2B5EF4-FFF2-40B4-BE49-F238E27FC236}">
                    <a16:creationId xmlns:a16="http://schemas.microsoft.com/office/drawing/2014/main" id="{C3E81302-A733-5EB4-785C-8ADDF753328E}"/>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4" name="Google Shape;12411;p15">
                <a:extLst>
                  <a:ext uri="{FF2B5EF4-FFF2-40B4-BE49-F238E27FC236}">
                    <a16:creationId xmlns:a16="http://schemas.microsoft.com/office/drawing/2014/main" id="{D9672531-6EEE-6E0C-0B24-4B1AFAACC949}"/>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5" name="Google Shape;12412;p15">
                <a:extLst>
                  <a:ext uri="{FF2B5EF4-FFF2-40B4-BE49-F238E27FC236}">
                    <a16:creationId xmlns:a16="http://schemas.microsoft.com/office/drawing/2014/main" id="{66391AB0-442C-82CF-A5E9-968BD57656E0}"/>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6" name="Google Shape;12413;p15">
                <a:extLst>
                  <a:ext uri="{FF2B5EF4-FFF2-40B4-BE49-F238E27FC236}">
                    <a16:creationId xmlns:a16="http://schemas.microsoft.com/office/drawing/2014/main" id="{1155B94E-E3A0-5E31-A980-C9C3EE2DA535}"/>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7" name="Google Shape;12414;p15">
                <a:extLst>
                  <a:ext uri="{FF2B5EF4-FFF2-40B4-BE49-F238E27FC236}">
                    <a16:creationId xmlns:a16="http://schemas.microsoft.com/office/drawing/2014/main" id="{33C1326E-23CF-BF88-6555-9315B7010A0A}"/>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8" name="Google Shape;12415;p15">
                <a:extLst>
                  <a:ext uri="{FF2B5EF4-FFF2-40B4-BE49-F238E27FC236}">
                    <a16:creationId xmlns:a16="http://schemas.microsoft.com/office/drawing/2014/main" id="{B3FE06A8-FA0B-CA17-DD38-004232EB717D}"/>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9" name="Google Shape;12416;p15">
                <a:extLst>
                  <a:ext uri="{FF2B5EF4-FFF2-40B4-BE49-F238E27FC236}">
                    <a16:creationId xmlns:a16="http://schemas.microsoft.com/office/drawing/2014/main" id="{56A4EEA0-68EC-C001-1652-319B983233B1}"/>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0" name="Google Shape;12417;p15">
                <a:extLst>
                  <a:ext uri="{FF2B5EF4-FFF2-40B4-BE49-F238E27FC236}">
                    <a16:creationId xmlns:a16="http://schemas.microsoft.com/office/drawing/2014/main" id="{02473E9F-DCBA-FEBA-4CC9-93E769DBBAFC}"/>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1" name="Google Shape;12418;p15">
                <a:extLst>
                  <a:ext uri="{FF2B5EF4-FFF2-40B4-BE49-F238E27FC236}">
                    <a16:creationId xmlns:a16="http://schemas.microsoft.com/office/drawing/2014/main" id="{4DCAD287-F07D-B092-A37B-949E304A2F9E}"/>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2" name="Google Shape;12419;p15">
                <a:extLst>
                  <a:ext uri="{FF2B5EF4-FFF2-40B4-BE49-F238E27FC236}">
                    <a16:creationId xmlns:a16="http://schemas.microsoft.com/office/drawing/2014/main" id="{EE21B2CB-8D94-ADF1-F0D5-A9A7C129882E}"/>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3" name="Google Shape;12420;p15">
                <a:extLst>
                  <a:ext uri="{FF2B5EF4-FFF2-40B4-BE49-F238E27FC236}">
                    <a16:creationId xmlns:a16="http://schemas.microsoft.com/office/drawing/2014/main" id="{E97CB75D-1B0F-7C19-13D1-3AB277513BEB}"/>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4" name="Google Shape;12421;p15">
                <a:extLst>
                  <a:ext uri="{FF2B5EF4-FFF2-40B4-BE49-F238E27FC236}">
                    <a16:creationId xmlns:a16="http://schemas.microsoft.com/office/drawing/2014/main" id="{AB6B12D0-055B-8AF2-59C8-6FBDE377F66B}"/>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5" name="Google Shape;12422;p15">
                <a:extLst>
                  <a:ext uri="{FF2B5EF4-FFF2-40B4-BE49-F238E27FC236}">
                    <a16:creationId xmlns:a16="http://schemas.microsoft.com/office/drawing/2014/main" id="{457AA705-3266-ABC8-2CEE-41B7513DB61D}"/>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6" name="Google Shape;12423;p15">
                <a:extLst>
                  <a:ext uri="{FF2B5EF4-FFF2-40B4-BE49-F238E27FC236}">
                    <a16:creationId xmlns:a16="http://schemas.microsoft.com/office/drawing/2014/main" id="{1331F391-AC2E-AC07-DC9D-68F84ECC5A79}"/>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7" name="Google Shape;12424;p15">
                <a:extLst>
                  <a:ext uri="{FF2B5EF4-FFF2-40B4-BE49-F238E27FC236}">
                    <a16:creationId xmlns:a16="http://schemas.microsoft.com/office/drawing/2014/main" id="{56985D22-96F4-F41C-8065-B799A93201E9}"/>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8" name="Google Shape;12425;p15">
                <a:extLst>
                  <a:ext uri="{FF2B5EF4-FFF2-40B4-BE49-F238E27FC236}">
                    <a16:creationId xmlns:a16="http://schemas.microsoft.com/office/drawing/2014/main" id="{37370E2D-FCB5-5A48-3BD9-BBF3E5FF67FA}"/>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9" name="Google Shape;12426;p15">
                <a:extLst>
                  <a:ext uri="{FF2B5EF4-FFF2-40B4-BE49-F238E27FC236}">
                    <a16:creationId xmlns:a16="http://schemas.microsoft.com/office/drawing/2014/main" id="{DC8F44C7-4857-4043-3FBD-3F4D4444473E}"/>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0" name="Google Shape;12427;p15">
                <a:extLst>
                  <a:ext uri="{FF2B5EF4-FFF2-40B4-BE49-F238E27FC236}">
                    <a16:creationId xmlns:a16="http://schemas.microsoft.com/office/drawing/2014/main" id="{2D8C8A37-438B-70D1-8BE2-C0F005C09FDA}"/>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1" name="Google Shape;12428;p15">
                <a:extLst>
                  <a:ext uri="{FF2B5EF4-FFF2-40B4-BE49-F238E27FC236}">
                    <a16:creationId xmlns:a16="http://schemas.microsoft.com/office/drawing/2014/main" id="{38082339-A4C4-AE5A-9FC1-7C9E1116E1E0}"/>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2" name="Google Shape;12429;p15">
                <a:extLst>
                  <a:ext uri="{FF2B5EF4-FFF2-40B4-BE49-F238E27FC236}">
                    <a16:creationId xmlns:a16="http://schemas.microsoft.com/office/drawing/2014/main" id="{EBEDAD2E-BEE4-67BA-22DE-BE1355BE0E85}"/>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3" name="Google Shape;12430;p15">
                <a:extLst>
                  <a:ext uri="{FF2B5EF4-FFF2-40B4-BE49-F238E27FC236}">
                    <a16:creationId xmlns:a16="http://schemas.microsoft.com/office/drawing/2014/main" id="{936BA192-0DA5-81D3-2FBE-98D375FA9CD8}"/>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4" name="Google Shape;12431;p15">
                <a:extLst>
                  <a:ext uri="{FF2B5EF4-FFF2-40B4-BE49-F238E27FC236}">
                    <a16:creationId xmlns:a16="http://schemas.microsoft.com/office/drawing/2014/main" id="{88124E71-C7D1-30AE-411C-BA33E7A2614B}"/>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5" name="Google Shape;12432;p15">
                <a:extLst>
                  <a:ext uri="{FF2B5EF4-FFF2-40B4-BE49-F238E27FC236}">
                    <a16:creationId xmlns:a16="http://schemas.microsoft.com/office/drawing/2014/main" id="{58A6CF54-5207-C9CA-6F34-3BA2DBC574A8}"/>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6" name="Google Shape;12433;p15">
                <a:extLst>
                  <a:ext uri="{FF2B5EF4-FFF2-40B4-BE49-F238E27FC236}">
                    <a16:creationId xmlns:a16="http://schemas.microsoft.com/office/drawing/2014/main" id="{FF15D6D6-26B0-9405-1760-821799CC8975}"/>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7" name="Google Shape;12434;p15">
                <a:extLst>
                  <a:ext uri="{FF2B5EF4-FFF2-40B4-BE49-F238E27FC236}">
                    <a16:creationId xmlns:a16="http://schemas.microsoft.com/office/drawing/2014/main" id="{E4AC943B-022E-B4BC-11FD-7B6E124FE138}"/>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8" name="Google Shape;12435;p15">
                <a:extLst>
                  <a:ext uri="{FF2B5EF4-FFF2-40B4-BE49-F238E27FC236}">
                    <a16:creationId xmlns:a16="http://schemas.microsoft.com/office/drawing/2014/main" id="{2A623E93-CBC5-8F5D-FE3D-3A9E51C2353B}"/>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9" name="Google Shape;12436;p15">
                <a:extLst>
                  <a:ext uri="{FF2B5EF4-FFF2-40B4-BE49-F238E27FC236}">
                    <a16:creationId xmlns:a16="http://schemas.microsoft.com/office/drawing/2014/main" id="{4E713122-89B8-215A-5B68-4007EAFE3395}"/>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0" name="Google Shape;12437;p15">
                <a:extLst>
                  <a:ext uri="{FF2B5EF4-FFF2-40B4-BE49-F238E27FC236}">
                    <a16:creationId xmlns:a16="http://schemas.microsoft.com/office/drawing/2014/main" id="{9BF77DF6-A93B-F59E-4F67-75A4B487575C}"/>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1" name="Google Shape;12438;p15">
                <a:extLst>
                  <a:ext uri="{FF2B5EF4-FFF2-40B4-BE49-F238E27FC236}">
                    <a16:creationId xmlns:a16="http://schemas.microsoft.com/office/drawing/2014/main" id="{82609CC2-4D93-6150-BA66-607A52C37B59}"/>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2" name="Google Shape;12439;p15">
                <a:extLst>
                  <a:ext uri="{FF2B5EF4-FFF2-40B4-BE49-F238E27FC236}">
                    <a16:creationId xmlns:a16="http://schemas.microsoft.com/office/drawing/2014/main" id="{30767F98-9CF7-27DE-3721-4AED539CD661}"/>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3" name="Google Shape;12440;p15">
                <a:extLst>
                  <a:ext uri="{FF2B5EF4-FFF2-40B4-BE49-F238E27FC236}">
                    <a16:creationId xmlns:a16="http://schemas.microsoft.com/office/drawing/2014/main" id="{0C479C31-4804-E1CB-83B7-3784D3047E51}"/>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4" name="Google Shape;12441;p15">
                <a:extLst>
                  <a:ext uri="{FF2B5EF4-FFF2-40B4-BE49-F238E27FC236}">
                    <a16:creationId xmlns:a16="http://schemas.microsoft.com/office/drawing/2014/main" id="{D22E9380-FC3D-C9C1-C060-D773BA175480}"/>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5" name="Google Shape;12442;p15">
                <a:extLst>
                  <a:ext uri="{FF2B5EF4-FFF2-40B4-BE49-F238E27FC236}">
                    <a16:creationId xmlns:a16="http://schemas.microsoft.com/office/drawing/2014/main" id="{BC987CFE-A7C0-5CE1-744E-CF211CB65183}"/>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6" name="Google Shape;12443;p15">
                <a:extLst>
                  <a:ext uri="{FF2B5EF4-FFF2-40B4-BE49-F238E27FC236}">
                    <a16:creationId xmlns:a16="http://schemas.microsoft.com/office/drawing/2014/main" id="{A1635314-2E57-ACEC-39AB-36B4AEE33810}"/>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7" name="Google Shape;12444;p15">
                <a:extLst>
                  <a:ext uri="{FF2B5EF4-FFF2-40B4-BE49-F238E27FC236}">
                    <a16:creationId xmlns:a16="http://schemas.microsoft.com/office/drawing/2014/main" id="{371F7D06-6278-AECC-7B65-9387D71FFA66}"/>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8" name="Google Shape;12445;p15">
                <a:extLst>
                  <a:ext uri="{FF2B5EF4-FFF2-40B4-BE49-F238E27FC236}">
                    <a16:creationId xmlns:a16="http://schemas.microsoft.com/office/drawing/2014/main" id="{D1C421F9-D56F-9B8F-8B3C-EF1A5516904B}"/>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9" name="Google Shape;12446;p15">
                <a:extLst>
                  <a:ext uri="{FF2B5EF4-FFF2-40B4-BE49-F238E27FC236}">
                    <a16:creationId xmlns:a16="http://schemas.microsoft.com/office/drawing/2014/main" id="{9ACA2C61-9CFD-B4C4-13D2-8C1F8636DF39}"/>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0" name="Google Shape;12447;p15">
                <a:extLst>
                  <a:ext uri="{FF2B5EF4-FFF2-40B4-BE49-F238E27FC236}">
                    <a16:creationId xmlns:a16="http://schemas.microsoft.com/office/drawing/2014/main" id="{E3D4D051-9616-0BFB-0F08-516B82E52CE8}"/>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1" name="Google Shape;12448;p15">
                <a:extLst>
                  <a:ext uri="{FF2B5EF4-FFF2-40B4-BE49-F238E27FC236}">
                    <a16:creationId xmlns:a16="http://schemas.microsoft.com/office/drawing/2014/main" id="{DDAC8819-5865-8044-06C0-561CD47161C3}"/>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2" name="Google Shape;12449;p15">
                <a:extLst>
                  <a:ext uri="{FF2B5EF4-FFF2-40B4-BE49-F238E27FC236}">
                    <a16:creationId xmlns:a16="http://schemas.microsoft.com/office/drawing/2014/main" id="{7BBE9C1B-4AA8-72C3-91D2-F8B4A7F24907}"/>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3" name="Google Shape;12450;p15">
                <a:extLst>
                  <a:ext uri="{FF2B5EF4-FFF2-40B4-BE49-F238E27FC236}">
                    <a16:creationId xmlns:a16="http://schemas.microsoft.com/office/drawing/2014/main" id="{27E19C3C-CD21-9A02-C5A5-F88A2E168D75}"/>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4" name="Google Shape;12451;p15">
                <a:extLst>
                  <a:ext uri="{FF2B5EF4-FFF2-40B4-BE49-F238E27FC236}">
                    <a16:creationId xmlns:a16="http://schemas.microsoft.com/office/drawing/2014/main" id="{4D6E5A31-029E-6362-AA48-CD3DD30625AC}"/>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5" name="Google Shape;12452;p15">
                <a:extLst>
                  <a:ext uri="{FF2B5EF4-FFF2-40B4-BE49-F238E27FC236}">
                    <a16:creationId xmlns:a16="http://schemas.microsoft.com/office/drawing/2014/main" id="{059E4111-A1B1-B522-2A15-813B96042D01}"/>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6" name="Google Shape;12453;p15">
                <a:extLst>
                  <a:ext uri="{FF2B5EF4-FFF2-40B4-BE49-F238E27FC236}">
                    <a16:creationId xmlns:a16="http://schemas.microsoft.com/office/drawing/2014/main" id="{35423750-3430-33D0-B3A6-A8D93F4E8638}"/>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7" name="Google Shape;12454;p15">
                <a:extLst>
                  <a:ext uri="{FF2B5EF4-FFF2-40B4-BE49-F238E27FC236}">
                    <a16:creationId xmlns:a16="http://schemas.microsoft.com/office/drawing/2014/main" id="{EC4159E2-8CA6-34DE-FBFC-A3FBF7FB7B09}"/>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8" name="Google Shape;12455;p15">
                <a:extLst>
                  <a:ext uri="{FF2B5EF4-FFF2-40B4-BE49-F238E27FC236}">
                    <a16:creationId xmlns:a16="http://schemas.microsoft.com/office/drawing/2014/main" id="{365F0D09-F133-B9E1-73A1-29EAFC795360}"/>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9" name="Google Shape;12456;p15">
                <a:extLst>
                  <a:ext uri="{FF2B5EF4-FFF2-40B4-BE49-F238E27FC236}">
                    <a16:creationId xmlns:a16="http://schemas.microsoft.com/office/drawing/2014/main" id="{96D9356F-4CCA-726E-775B-95F4449FB2D6}"/>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0" name="Google Shape;12457;p15">
                <a:extLst>
                  <a:ext uri="{FF2B5EF4-FFF2-40B4-BE49-F238E27FC236}">
                    <a16:creationId xmlns:a16="http://schemas.microsoft.com/office/drawing/2014/main" id="{9B005358-D3CB-4F94-C428-31CD442C2E91}"/>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1" name="Google Shape;12458;p15">
                <a:extLst>
                  <a:ext uri="{FF2B5EF4-FFF2-40B4-BE49-F238E27FC236}">
                    <a16:creationId xmlns:a16="http://schemas.microsoft.com/office/drawing/2014/main" id="{DC307C85-4205-4E39-9FA9-9120D8FDD41B}"/>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2" name="Google Shape;12459;p15">
                <a:extLst>
                  <a:ext uri="{FF2B5EF4-FFF2-40B4-BE49-F238E27FC236}">
                    <a16:creationId xmlns:a16="http://schemas.microsoft.com/office/drawing/2014/main" id="{4C4B20A6-79D8-0AB4-8666-05C21246358A}"/>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3" name="Google Shape;12460;p15">
                <a:extLst>
                  <a:ext uri="{FF2B5EF4-FFF2-40B4-BE49-F238E27FC236}">
                    <a16:creationId xmlns:a16="http://schemas.microsoft.com/office/drawing/2014/main" id="{C78E2645-82EB-894B-DF2B-6EEAE741308E}"/>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4" name="Google Shape;12461;p15">
                <a:extLst>
                  <a:ext uri="{FF2B5EF4-FFF2-40B4-BE49-F238E27FC236}">
                    <a16:creationId xmlns:a16="http://schemas.microsoft.com/office/drawing/2014/main" id="{C3DAA8E9-4FF4-BCB1-4A47-E7C4B806561D}"/>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5" name="Google Shape;12462;p15">
                <a:extLst>
                  <a:ext uri="{FF2B5EF4-FFF2-40B4-BE49-F238E27FC236}">
                    <a16:creationId xmlns:a16="http://schemas.microsoft.com/office/drawing/2014/main" id="{F102553C-10E8-DAE6-33D2-F675741BF534}"/>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39" name="Google Shape;12463;p15">
              <a:extLst>
                <a:ext uri="{FF2B5EF4-FFF2-40B4-BE49-F238E27FC236}">
                  <a16:creationId xmlns:a16="http://schemas.microsoft.com/office/drawing/2014/main" id="{982D89D1-82FE-866A-0D3A-9A39DEF65387}"/>
                </a:ext>
              </a:extLst>
            </p:cNvPr>
            <p:cNvGrpSpPr/>
            <p:nvPr/>
          </p:nvGrpSpPr>
          <p:grpSpPr>
            <a:xfrm>
              <a:off x="109200" y="3857006"/>
              <a:ext cx="8925600" cy="33000"/>
              <a:chOff x="76200" y="76206"/>
              <a:chExt cx="8925600" cy="33000"/>
            </a:xfrm>
            <a:grpFill/>
          </p:grpSpPr>
          <p:sp>
            <p:nvSpPr>
              <p:cNvPr id="332" name="Google Shape;12464;p15">
                <a:extLst>
                  <a:ext uri="{FF2B5EF4-FFF2-40B4-BE49-F238E27FC236}">
                    <a16:creationId xmlns:a16="http://schemas.microsoft.com/office/drawing/2014/main" id="{5EAF473F-A6EA-9148-65CC-BB80C2A60A2F}"/>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3" name="Google Shape;12465;p15">
                <a:extLst>
                  <a:ext uri="{FF2B5EF4-FFF2-40B4-BE49-F238E27FC236}">
                    <a16:creationId xmlns:a16="http://schemas.microsoft.com/office/drawing/2014/main" id="{905E06A7-98EA-890C-D167-71B16682615A}"/>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4" name="Google Shape;12466;p15">
                <a:extLst>
                  <a:ext uri="{FF2B5EF4-FFF2-40B4-BE49-F238E27FC236}">
                    <a16:creationId xmlns:a16="http://schemas.microsoft.com/office/drawing/2014/main" id="{EF608449-5D51-5D61-6871-ED1B134C8162}"/>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5" name="Google Shape;12467;p15">
                <a:extLst>
                  <a:ext uri="{FF2B5EF4-FFF2-40B4-BE49-F238E27FC236}">
                    <a16:creationId xmlns:a16="http://schemas.microsoft.com/office/drawing/2014/main" id="{81F1B7B7-6B06-1884-B28F-49B135F4B146}"/>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6" name="Google Shape;12468;p15">
                <a:extLst>
                  <a:ext uri="{FF2B5EF4-FFF2-40B4-BE49-F238E27FC236}">
                    <a16:creationId xmlns:a16="http://schemas.microsoft.com/office/drawing/2014/main" id="{80C34725-CC36-E1DF-723A-3F159DCAC11E}"/>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7" name="Google Shape;12469;p15">
                <a:extLst>
                  <a:ext uri="{FF2B5EF4-FFF2-40B4-BE49-F238E27FC236}">
                    <a16:creationId xmlns:a16="http://schemas.microsoft.com/office/drawing/2014/main" id="{342B1FDD-A0D6-4B88-5C25-F326098AA179}"/>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8" name="Google Shape;12470;p15">
                <a:extLst>
                  <a:ext uri="{FF2B5EF4-FFF2-40B4-BE49-F238E27FC236}">
                    <a16:creationId xmlns:a16="http://schemas.microsoft.com/office/drawing/2014/main" id="{3487C03A-4A3F-ED2E-C0CE-73362F902459}"/>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9" name="Google Shape;12471;p15">
                <a:extLst>
                  <a:ext uri="{FF2B5EF4-FFF2-40B4-BE49-F238E27FC236}">
                    <a16:creationId xmlns:a16="http://schemas.microsoft.com/office/drawing/2014/main" id="{71E1D30A-9CA3-7CF4-45F0-54418B185D71}"/>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0" name="Google Shape;12472;p15">
                <a:extLst>
                  <a:ext uri="{FF2B5EF4-FFF2-40B4-BE49-F238E27FC236}">
                    <a16:creationId xmlns:a16="http://schemas.microsoft.com/office/drawing/2014/main" id="{FC85998B-7E39-DB3D-C2CF-54FB427EA334}"/>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1" name="Google Shape;12473;p15">
                <a:extLst>
                  <a:ext uri="{FF2B5EF4-FFF2-40B4-BE49-F238E27FC236}">
                    <a16:creationId xmlns:a16="http://schemas.microsoft.com/office/drawing/2014/main" id="{8C316109-E6C6-AA4E-C9D4-A448E6507C39}"/>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2" name="Google Shape;12474;p15">
                <a:extLst>
                  <a:ext uri="{FF2B5EF4-FFF2-40B4-BE49-F238E27FC236}">
                    <a16:creationId xmlns:a16="http://schemas.microsoft.com/office/drawing/2014/main" id="{E9FC28FB-ADCC-A401-FDD0-E51BA0E87334}"/>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3" name="Google Shape;12475;p15">
                <a:extLst>
                  <a:ext uri="{FF2B5EF4-FFF2-40B4-BE49-F238E27FC236}">
                    <a16:creationId xmlns:a16="http://schemas.microsoft.com/office/drawing/2014/main" id="{D59D11EA-CDE7-67A2-6A90-0A7DA63724BF}"/>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4" name="Google Shape;12476;p15">
                <a:extLst>
                  <a:ext uri="{FF2B5EF4-FFF2-40B4-BE49-F238E27FC236}">
                    <a16:creationId xmlns:a16="http://schemas.microsoft.com/office/drawing/2014/main" id="{17C74398-F2C0-8E64-269D-924E91A529F9}"/>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5" name="Google Shape;12477;p15">
                <a:extLst>
                  <a:ext uri="{FF2B5EF4-FFF2-40B4-BE49-F238E27FC236}">
                    <a16:creationId xmlns:a16="http://schemas.microsoft.com/office/drawing/2014/main" id="{EB19E1EB-FF18-1328-BA50-9CBD772C2816}"/>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6" name="Google Shape;12478;p15">
                <a:extLst>
                  <a:ext uri="{FF2B5EF4-FFF2-40B4-BE49-F238E27FC236}">
                    <a16:creationId xmlns:a16="http://schemas.microsoft.com/office/drawing/2014/main" id="{529B06F1-300A-B707-1A09-A5E2FB80C6C2}"/>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7" name="Google Shape;12479;p15">
                <a:extLst>
                  <a:ext uri="{FF2B5EF4-FFF2-40B4-BE49-F238E27FC236}">
                    <a16:creationId xmlns:a16="http://schemas.microsoft.com/office/drawing/2014/main" id="{730E657F-34B4-ABD6-BFDC-6F59ADCC2AC6}"/>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8" name="Google Shape;12480;p15">
                <a:extLst>
                  <a:ext uri="{FF2B5EF4-FFF2-40B4-BE49-F238E27FC236}">
                    <a16:creationId xmlns:a16="http://schemas.microsoft.com/office/drawing/2014/main" id="{552D2692-0FA0-4BFF-534C-9F8D15B8CD3E}"/>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9" name="Google Shape;12481;p15">
                <a:extLst>
                  <a:ext uri="{FF2B5EF4-FFF2-40B4-BE49-F238E27FC236}">
                    <a16:creationId xmlns:a16="http://schemas.microsoft.com/office/drawing/2014/main" id="{117973FD-C88E-FE06-2BB1-0DA4F896DF83}"/>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0" name="Google Shape;12482;p15">
                <a:extLst>
                  <a:ext uri="{FF2B5EF4-FFF2-40B4-BE49-F238E27FC236}">
                    <a16:creationId xmlns:a16="http://schemas.microsoft.com/office/drawing/2014/main" id="{E460276F-2969-2114-AE6D-277CCC2210DF}"/>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1" name="Google Shape;12483;p15">
                <a:extLst>
                  <a:ext uri="{FF2B5EF4-FFF2-40B4-BE49-F238E27FC236}">
                    <a16:creationId xmlns:a16="http://schemas.microsoft.com/office/drawing/2014/main" id="{A95080A9-7EBE-6DE2-A39B-5658418EA1D2}"/>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2" name="Google Shape;12484;p15">
                <a:extLst>
                  <a:ext uri="{FF2B5EF4-FFF2-40B4-BE49-F238E27FC236}">
                    <a16:creationId xmlns:a16="http://schemas.microsoft.com/office/drawing/2014/main" id="{CE2DD096-1C6D-8238-360C-7FF86855B6D9}"/>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3" name="Google Shape;12485;p15">
                <a:extLst>
                  <a:ext uri="{FF2B5EF4-FFF2-40B4-BE49-F238E27FC236}">
                    <a16:creationId xmlns:a16="http://schemas.microsoft.com/office/drawing/2014/main" id="{FC87E6EE-2CDC-F249-1356-AD65C8D8EF2C}"/>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4" name="Google Shape;12486;p15">
                <a:extLst>
                  <a:ext uri="{FF2B5EF4-FFF2-40B4-BE49-F238E27FC236}">
                    <a16:creationId xmlns:a16="http://schemas.microsoft.com/office/drawing/2014/main" id="{C677D55A-441F-4066-2736-5539662AC19A}"/>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5" name="Google Shape;12487;p15">
                <a:extLst>
                  <a:ext uri="{FF2B5EF4-FFF2-40B4-BE49-F238E27FC236}">
                    <a16:creationId xmlns:a16="http://schemas.microsoft.com/office/drawing/2014/main" id="{0F8265E9-7306-EA58-A1B7-C4A607ACACB6}"/>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6" name="Google Shape;12488;p15">
                <a:extLst>
                  <a:ext uri="{FF2B5EF4-FFF2-40B4-BE49-F238E27FC236}">
                    <a16:creationId xmlns:a16="http://schemas.microsoft.com/office/drawing/2014/main" id="{4A1F1F16-4926-E883-8BB1-9C74962CDD00}"/>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7" name="Google Shape;12489;p15">
                <a:extLst>
                  <a:ext uri="{FF2B5EF4-FFF2-40B4-BE49-F238E27FC236}">
                    <a16:creationId xmlns:a16="http://schemas.microsoft.com/office/drawing/2014/main" id="{50E44B8A-DC1A-1FC3-1B7D-1AF8C13844F2}"/>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8" name="Google Shape;12490;p15">
                <a:extLst>
                  <a:ext uri="{FF2B5EF4-FFF2-40B4-BE49-F238E27FC236}">
                    <a16:creationId xmlns:a16="http://schemas.microsoft.com/office/drawing/2014/main" id="{5FBBE6CE-41B7-A979-4ED1-DA4175124796}"/>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9" name="Google Shape;12491;p15">
                <a:extLst>
                  <a:ext uri="{FF2B5EF4-FFF2-40B4-BE49-F238E27FC236}">
                    <a16:creationId xmlns:a16="http://schemas.microsoft.com/office/drawing/2014/main" id="{99FF845C-F0CF-783D-CD96-3DECDA492943}"/>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0" name="Google Shape;12492;p15">
                <a:extLst>
                  <a:ext uri="{FF2B5EF4-FFF2-40B4-BE49-F238E27FC236}">
                    <a16:creationId xmlns:a16="http://schemas.microsoft.com/office/drawing/2014/main" id="{C7FB8018-4245-F255-4451-DB90138E8CD8}"/>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1" name="Google Shape;12493;p15">
                <a:extLst>
                  <a:ext uri="{FF2B5EF4-FFF2-40B4-BE49-F238E27FC236}">
                    <a16:creationId xmlns:a16="http://schemas.microsoft.com/office/drawing/2014/main" id="{324692B5-F9C4-4025-DF7D-C366217B42A2}"/>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2" name="Google Shape;12494;p15">
                <a:extLst>
                  <a:ext uri="{FF2B5EF4-FFF2-40B4-BE49-F238E27FC236}">
                    <a16:creationId xmlns:a16="http://schemas.microsoft.com/office/drawing/2014/main" id="{0024DA4C-7516-4553-C417-503D55756D9A}"/>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3" name="Google Shape;12495;p15">
                <a:extLst>
                  <a:ext uri="{FF2B5EF4-FFF2-40B4-BE49-F238E27FC236}">
                    <a16:creationId xmlns:a16="http://schemas.microsoft.com/office/drawing/2014/main" id="{9883C155-7E81-1D59-1BF4-B7BFF3EC9932}"/>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4" name="Google Shape;12496;p15">
                <a:extLst>
                  <a:ext uri="{FF2B5EF4-FFF2-40B4-BE49-F238E27FC236}">
                    <a16:creationId xmlns:a16="http://schemas.microsoft.com/office/drawing/2014/main" id="{A07C8EBE-8419-F03E-8B24-5483899D7A3D}"/>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5" name="Google Shape;12497;p15">
                <a:extLst>
                  <a:ext uri="{FF2B5EF4-FFF2-40B4-BE49-F238E27FC236}">
                    <a16:creationId xmlns:a16="http://schemas.microsoft.com/office/drawing/2014/main" id="{DBF50314-5A3D-62E4-255A-83ABFF3DF53D}"/>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6" name="Google Shape;12498;p15">
                <a:extLst>
                  <a:ext uri="{FF2B5EF4-FFF2-40B4-BE49-F238E27FC236}">
                    <a16:creationId xmlns:a16="http://schemas.microsoft.com/office/drawing/2014/main" id="{3F3F0386-21C0-653E-770E-A6877AFA28FB}"/>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7" name="Google Shape;12499;p15">
                <a:extLst>
                  <a:ext uri="{FF2B5EF4-FFF2-40B4-BE49-F238E27FC236}">
                    <a16:creationId xmlns:a16="http://schemas.microsoft.com/office/drawing/2014/main" id="{9AFE2CF9-57D4-5851-79CA-4812332D01A7}"/>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8" name="Google Shape;12500;p15">
                <a:extLst>
                  <a:ext uri="{FF2B5EF4-FFF2-40B4-BE49-F238E27FC236}">
                    <a16:creationId xmlns:a16="http://schemas.microsoft.com/office/drawing/2014/main" id="{B5644F12-3A92-E889-5CC2-7E303268C030}"/>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9" name="Google Shape;12501;p15">
                <a:extLst>
                  <a:ext uri="{FF2B5EF4-FFF2-40B4-BE49-F238E27FC236}">
                    <a16:creationId xmlns:a16="http://schemas.microsoft.com/office/drawing/2014/main" id="{F90320FA-4FC8-1983-358E-A7BDB4F9BD66}"/>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0" name="Google Shape;12502;p15">
                <a:extLst>
                  <a:ext uri="{FF2B5EF4-FFF2-40B4-BE49-F238E27FC236}">
                    <a16:creationId xmlns:a16="http://schemas.microsoft.com/office/drawing/2014/main" id="{8B44246B-7FAD-3658-1B47-AAC1AC46D715}"/>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1" name="Google Shape;12503;p15">
                <a:extLst>
                  <a:ext uri="{FF2B5EF4-FFF2-40B4-BE49-F238E27FC236}">
                    <a16:creationId xmlns:a16="http://schemas.microsoft.com/office/drawing/2014/main" id="{7D0857D8-BFD8-345C-0199-C445BB9C5E42}"/>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2" name="Google Shape;12504;p15">
                <a:extLst>
                  <a:ext uri="{FF2B5EF4-FFF2-40B4-BE49-F238E27FC236}">
                    <a16:creationId xmlns:a16="http://schemas.microsoft.com/office/drawing/2014/main" id="{1650E765-81DA-7137-F337-2EB1DFF818D5}"/>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3" name="Google Shape;12505;p15">
                <a:extLst>
                  <a:ext uri="{FF2B5EF4-FFF2-40B4-BE49-F238E27FC236}">
                    <a16:creationId xmlns:a16="http://schemas.microsoft.com/office/drawing/2014/main" id="{D098F32A-8CA2-E14E-DA74-55620E5A4572}"/>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4" name="Google Shape;12506;p15">
                <a:extLst>
                  <a:ext uri="{FF2B5EF4-FFF2-40B4-BE49-F238E27FC236}">
                    <a16:creationId xmlns:a16="http://schemas.microsoft.com/office/drawing/2014/main" id="{0DCDEA03-A4D1-B4DF-4DD6-62A9B742ADCD}"/>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5" name="Google Shape;12507;p15">
                <a:extLst>
                  <a:ext uri="{FF2B5EF4-FFF2-40B4-BE49-F238E27FC236}">
                    <a16:creationId xmlns:a16="http://schemas.microsoft.com/office/drawing/2014/main" id="{2AF317C0-F640-76BD-FC76-D0B2511580F3}"/>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6" name="Google Shape;12508;p15">
                <a:extLst>
                  <a:ext uri="{FF2B5EF4-FFF2-40B4-BE49-F238E27FC236}">
                    <a16:creationId xmlns:a16="http://schemas.microsoft.com/office/drawing/2014/main" id="{5ADD6FA8-CAE7-BB4A-30A1-F60039CB47A3}"/>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7" name="Google Shape;12509;p15">
                <a:extLst>
                  <a:ext uri="{FF2B5EF4-FFF2-40B4-BE49-F238E27FC236}">
                    <a16:creationId xmlns:a16="http://schemas.microsoft.com/office/drawing/2014/main" id="{3CBA5216-CF72-698F-850C-3D253AD50464}"/>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8" name="Google Shape;12510;p15">
                <a:extLst>
                  <a:ext uri="{FF2B5EF4-FFF2-40B4-BE49-F238E27FC236}">
                    <a16:creationId xmlns:a16="http://schemas.microsoft.com/office/drawing/2014/main" id="{23C4F691-D255-7C8D-BCD7-E84A5051FF60}"/>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9" name="Google Shape;12511;p15">
                <a:extLst>
                  <a:ext uri="{FF2B5EF4-FFF2-40B4-BE49-F238E27FC236}">
                    <a16:creationId xmlns:a16="http://schemas.microsoft.com/office/drawing/2014/main" id="{CFD8FF14-0085-945B-C826-041E09323764}"/>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0" name="Google Shape;12512;p15">
                <a:extLst>
                  <a:ext uri="{FF2B5EF4-FFF2-40B4-BE49-F238E27FC236}">
                    <a16:creationId xmlns:a16="http://schemas.microsoft.com/office/drawing/2014/main" id="{6220F207-649C-664B-D32B-F00D1F33CFAA}"/>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1" name="Google Shape;12513;p15">
                <a:extLst>
                  <a:ext uri="{FF2B5EF4-FFF2-40B4-BE49-F238E27FC236}">
                    <a16:creationId xmlns:a16="http://schemas.microsoft.com/office/drawing/2014/main" id="{D1ABB43C-2619-672B-DD61-2F878187FB49}"/>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2" name="Google Shape;12514;p15">
                <a:extLst>
                  <a:ext uri="{FF2B5EF4-FFF2-40B4-BE49-F238E27FC236}">
                    <a16:creationId xmlns:a16="http://schemas.microsoft.com/office/drawing/2014/main" id="{A9C76A6B-4039-7DE4-79EC-072B83142BC6}"/>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3" name="Google Shape;12515;p15">
                <a:extLst>
                  <a:ext uri="{FF2B5EF4-FFF2-40B4-BE49-F238E27FC236}">
                    <a16:creationId xmlns:a16="http://schemas.microsoft.com/office/drawing/2014/main" id="{52CAD904-0FFA-A9D9-30CD-61934E3C2FF4}"/>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4" name="Google Shape;12516;p15">
                <a:extLst>
                  <a:ext uri="{FF2B5EF4-FFF2-40B4-BE49-F238E27FC236}">
                    <a16:creationId xmlns:a16="http://schemas.microsoft.com/office/drawing/2014/main" id="{962A9AD3-54C0-9D15-54EC-9800A087F425}"/>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5" name="Google Shape;12517;p15">
                <a:extLst>
                  <a:ext uri="{FF2B5EF4-FFF2-40B4-BE49-F238E27FC236}">
                    <a16:creationId xmlns:a16="http://schemas.microsoft.com/office/drawing/2014/main" id="{F7512B9F-5518-3539-9B09-1A5E93D7EC70}"/>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6" name="Google Shape;12518;p15">
                <a:extLst>
                  <a:ext uri="{FF2B5EF4-FFF2-40B4-BE49-F238E27FC236}">
                    <a16:creationId xmlns:a16="http://schemas.microsoft.com/office/drawing/2014/main" id="{391C8A73-A57A-3E08-A5A4-F23464253240}"/>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7" name="Google Shape;12519;p15">
                <a:extLst>
                  <a:ext uri="{FF2B5EF4-FFF2-40B4-BE49-F238E27FC236}">
                    <a16:creationId xmlns:a16="http://schemas.microsoft.com/office/drawing/2014/main" id="{D158483A-9F41-CA60-FA51-1EAE18F05971}"/>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8" name="Google Shape;12520;p15">
                <a:extLst>
                  <a:ext uri="{FF2B5EF4-FFF2-40B4-BE49-F238E27FC236}">
                    <a16:creationId xmlns:a16="http://schemas.microsoft.com/office/drawing/2014/main" id="{6E7B9F2E-FBB6-2975-5144-CF208DD52A3C}"/>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9" name="Google Shape;12521;p15">
                <a:extLst>
                  <a:ext uri="{FF2B5EF4-FFF2-40B4-BE49-F238E27FC236}">
                    <a16:creationId xmlns:a16="http://schemas.microsoft.com/office/drawing/2014/main" id="{46CD5780-3574-F561-F0DF-07D488583F21}"/>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0" name="Google Shape;12522;p15">
                <a:extLst>
                  <a:ext uri="{FF2B5EF4-FFF2-40B4-BE49-F238E27FC236}">
                    <a16:creationId xmlns:a16="http://schemas.microsoft.com/office/drawing/2014/main" id="{3E41FB0C-3237-BC9A-C548-D423F0818CAF}"/>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1" name="Google Shape;12523;p15">
                <a:extLst>
                  <a:ext uri="{FF2B5EF4-FFF2-40B4-BE49-F238E27FC236}">
                    <a16:creationId xmlns:a16="http://schemas.microsoft.com/office/drawing/2014/main" id="{A8ED780C-7AC2-B2CF-7A63-8D89CC190EF1}"/>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2" name="Google Shape;12524;p15">
                <a:extLst>
                  <a:ext uri="{FF2B5EF4-FFF2-40B4-BE49-F238E27FC236}">
                    <a16:creationId xmlns:a16="http://schemas.microsoft.com/office/drawing/2014/main" id="{41C61488-B582-AA92-3D42-817212E2EEA6}"/>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3" name="Google Shape;12525;p15">
                <a:extLst>
                  <a:ext uri="{FF2B5EF4-FFF2-40B4-BE49-F238E27FC236}">
                    <a16:creationId xmlns:a16="http://schemas.microsoft.com/office/drawing/2014/main" id="{1A771EF1-3C2A-B960-7883-E42D40C8997D}"/>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4" name="Google Shape;12526;p15">
                <a:extLst>
                  <a:ext uri="{FF2B5EF4-FFF2-40B4-BE49-F238E27FC236}">
                    <a16:creationId xmlns:a16="http://schemas.microsoft.com/office/drawing/2014/main" id="{5B3528DA-B519-EB21-9925-5C59BFF01566}"/>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5" name="Google Shape;12527;p15">
                <a:extLst>
                  <a:ext uri="{FF2B5EF4-FFF2-40B4-BE49-F238E27FC236}">
                    <a16:creationId xmlns:a16="http://schemas.microsoft.com/office/drawing/2014/main" id="{708A9AA5-8CED-9EEE-C4B5-5F3820685161}"/>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6" name="Google Shape;12528;p15">
                <a:extLst>
                  <a:ext uri="{FF2B5EF4-FFF2-40B4-BE49-F238E27FC236}">
                    <a16:creationId xmlns:a16="http://schemas.microsoft.com/office/drawing/2014/main" id="{8BFB2E8F-587B-6A8E-74C7-B7696C64BB2C}"/>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7" name="Google Shape;12529;p15">
                <a:extLst>
                  <a:ext uri="{FF2B5EF4-FFF2-40B4-BE49-F238E27FC236}">
                    <a16:creationId xmlns:a16="http://schemas.microsoft.com/office/drawing/2014/main" id="{5BB4C2F8-6F3F-B486-B1FE-162E5BC0DA03}"/>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8" name="Google Shape;12530;p15">
                <a:extLst>
                  <a:ext uri="{FF2B5EF4-FFF2-40B4-BE49-F238E27FC236}">
                    <a16:creationId xmlns:a16="http://schemas.microsoft.com/office/drawing/2014/main" id="{887FD33C-9280-4640-34F3-C20148169623}"/>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9" name="Google Shape;12531;p15">
                <a:extLst>
                  <a:ext uri="{FF2B5EF4-FFF2-40B4-BE49-F238E27FC236}">
                    <a16:creationId xmlns:a16="http://schemas.microsoft.com/office/drawing/2014/main" id="{0AD519EF-921F-2014-EE79-7D8E46CC592B}"/>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0" name="Google Shape;12532;p15">
                <a:extLst>
                  <a:ext uri="{FF2B5EF4-FFF2-40B4-BE49-F238E27FC236}">
                    <a16:creationId xmlns:a16="http://schemas.microsoft.com/office/drawing/2014/main" id="{5E8D7035-795C-AB86-7CC2-271E2B9E3966}"/>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1" name="Google Shape;12533;p15">
                <a:extLst>
                  <a:ext uri="{FF2B5EF4-FFF2-40B4-BE49-F238E27FC236}">
                    <a16:creationId xmlns:a16="http://schemas.microsoft.com/office/drawing/2014/main" id="{B9093C91-900C-ED77-F0BC-EF56547340A5}"/>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2" name="Google Shape;12534;p15">
                <a:extLst>
                  <a:ext uri="{FF2B5EF4-FFF2-40B4-BE49-F238E27FC236}">
                    <a16:creationId xmlns:a16="http://schemas.microsoft.com/office/drawing/2014/main" id="{78E48E83-9611-EC77-E58E-3E0C197A9F84}"/>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3" name="Google Shape;12535;p15">
                <a:extLst>
                  <a:ext uri="{FF2B5EF4-FFF2-40B4-BE49-F238E27FC236}">
                    <a16:creationId xmlns:a16="http://schemas.microsoft.com/office/drawing/2014/main" id="{9F201F2B-5BC6-0F45-A7CF-519DE7486CFF}"/>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40" name="Google Shape;12536;p15">
              <a:extLst>
                <a:ext uri="{FF2B5EF4-FFF2-40B4-BE49-F238E27FC236}">
                  <a16:creationId xmlns:a16="http://schemas.microsoft.com/office/drawing/2014/main" id="{6A5C7458-BC66-0A37-582E-E8040D92EADC}"/>
                </a:ext>
              </a:extLst>
            </p:cNvPr>
            <p:cNvGrpSpPr/>
            <p:nvPr/>
          </p:nvGrpSpPr>
          <p:grpSpPr>
            <a:xfrm>
              <a:off x="109200" y="3968206"/>
              <a:ext cx="8925600" cy="33000"/>
              <a:chOff x="76200" y="76206"/>
              <a:chExt cx="8925600" cy="33000"/>
            </a:xfrm>
            <a:grpFill/>
          </p:grpSpPr>
          <p:sp>
            <p:nvSpPr>
              <p:cNvPr id="260" name="Google Shape;12537;p15">
                <a:extLst>
                  <a:ext uri="{FF2B5EF4-FFF2-40B4-BE49-F238E27FC236}">
                    <a16:creationId xmlns:a16="http://schemas.microsoft.com/office/drawing/2014/main" id="{3D116A54-8D0F-624A-B1DA-83149132500C}"/>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1" name="Google Shape;12538;p15">
                <a:extLst>
                  <a:ext uri="{FF2B5EF4-FFF2-40B4-BE49-F238E27FC236}">
                    <a16:creationId xmlns:a16="http://schemas.microsoft.com/office/drawing/2014/main" id="{FB63C6B7-62F1-BDB0-B5CF-8E5FAD9566BC}"/>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2" name="Google Shape;12539;p15">
                <a:extLst>
                  <a:ext uri="{FF2B5EF4-FFF2-40B4-BE49-F238E27FC236}">
                    <a16:creationId xmlns:a16="http://schemas.microsoft.com/office/drawing/2014/main" id="{4182DFE0-5A45-A4FC-5E5A-FAE534658D10}"/>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3" name="Google Shape;12540;p15">
                <a:extLst>
                  <a:ext uri="{FF2B5EF4-FFF2-40B4-BE49-F238E27FC236}">
                    <a16:creationId xmlns:a16="http://schemas.microsoft.com/office/drawing/2014/main" id="{0747F8F5-11DD-6010-5DD6-B3247C3D793A}"/>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4" name="Google Shape;12541;p15">
                <a:extLst>
                  <a:ext uri="{FF2B5EF4-FFF2-40B4-BE49-F238E27FC236}">
                    <a16:creationId xmlns:a16="http://schemas.microsoft.com/office/drawing/2014/main" id="{8D6DDC88-E8F4-8D65-74DF-5B10F36B73F3}"/>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5" name="Google Shape;12542;p15">
                <a:extLst>
                  <a:ext uri="{FF2B5EF4-FFF2-40B4-BE49-F238E27FC236}">
                    <a16:creationId xmlns:a16="http://schemas.microsoft.com/office/drawing/2014/main" id="{0D0FD11B-5D48-4C7B-FAFD-BE9024DB7563}"/>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6" name="Google Shape;12543;p15">
                <a:extLst>
                  <a:ext uri="{FF2B5EF4-FFF2-40B4-BE49-F238E27FC236}">
                    <a16:creationId xmlns:a16="http://schemas.microsoft.com/office/drawing/2014/main" id="{58972FC5-8D27-A393-D173-ACC68B7363C8}"/>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7" name="Google Shape;12544;p15">
                <a:extLst>
                  <a:ext uri="{FF2B5EF4-FFF2-40B4-BE49-F238E27FC236}">
                    <a16:creationId xmlns:a16="http://schemas.microsoft.com/office/drawing/2014/main" id="{4DE6FA64-7A1B-A400-A877-C2F90DDC1CCA}"/>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8" name="Google Shape;12545;p15">
                <a:extLst>
                  <a:ext uri="{FF2B5EF4-FFF2-40B4-BE49-F238E27FC236}">
                    <a16:creationId xmlns:a16="http://schemas.microsoft.com/office/drawing/2014/main" id="{AD3B87AA-2024-5258-6841-A1B06EA37E8D}"/>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9" name="Google Shape;12546;p15">
                <a:extLst>
                  <a:ext uri="{FF2B5EF4-FFF2-40B4-BE49-F238E27FC236}">
                    <a16:creationId xmlns:a16="http://schemas.microsoft.com/office/drawing/2014/main" id="{E4FFFDFF-934E-21ED-131E-FB20136EED23}"/>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0" name="Google Shape;12547;p15">
                <a:extLst>
                  <a:ext uri="{FF2B5EF4-FFF2-40B4-BE49-F238E27FC236}">
                    <a16:creationId xmlns:a16="http://schemas.microsoft.com/office/drawing/2014/main" id="{3C941EE0-965C-82CA-EFE9-094924B13C60}"/>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1" name="Google Shape;12548;p15">
                <a:extLst>
                  <a:ext uri="{FF2B5EF4-FFF2-40B4-BE49-F238E27FC236}">
                    <a16:creationId xmlns:a16="http://schemas.microsoft.com/office/drawing/2014/main" id="{EC47FAC3-89A6-02E0-9392-431B05146111}"/>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2" name="Google Shape;12549;p15">
                <a:extLst>
                  <a:ext uri="{FF2B5EF4-FFF2-40B4-BE49-F238E27FC236}">
                    <a16:creationId xmlns:a16="http://schemas.microsoft.com/office/drawing/2014/main" id="{D5F8182C-8D8C-7776-C9C9-DF62638E2790}"/>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3" name="Google Shape;12550;p15">
                <a:extLst>
                  <a:ext uri="{FF2B5EF4-FFF2-40B4-BE49-F238E27FC236}">
                    <a16:creationId xmlns:a16="http://schemas.microsoft.com/office/drawing/2014/main" id="{E87C4406-1FDC-7A10-1AFC-F16713BD9C3B}"/>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4" name="Google Shape;12551;p15">
                <a:extLst>
                  <a:ext uri="{FF2B5EF4-FFF2-40B4-BE49-F238E27FC236}">
                    <a16:creationId xmlns:a16="http://schemas.microsoft.com/office/drawing/2014/main" id="{BE433817-FD57-20C6-9258-BD7D55B85463}"/>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5" name="Google Shape;12552;p15">
                <a:extLst>
                  <a:ext uri="{FF2B5EF4-FFF2-40B4-BE49-F238E27FC236}">
                    <a16:creationId xmlns:a16="http://schemas.microsoft.com/office/drawing/2014/main" id="{AB3F9AF8-C7DF-203C-AF5B-2E56A8FE40BF}"/>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6" name="Google Shape;12553;p15">
                <a:extLst>
                  <a:ext uri="{FF2B5EF4-FFF2-40B4-BE49-F238E27FC236}">
                    <a16:creationId xmlns:a16="http://schemas.microsoft.com/office/drawing/2014/main" id="{A2D9D33C-0E83-9444-8C07-499BF628576A}"/>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7" name="Google Shape;12554;p15">
                <a:extLst>
                  <a:ext uri="{FF2B5EF4-FFF2-40B4-BE49-F238E27FC236}">
                    <a16:creationId xmlns:a16="http://schemas.microsoft.com/office/drawing/2014/main" id="{1678A2CF-2E8E-9BA6-A0CA-B10EA6E914F3}"/>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8" name="Google Shape;12555;p15">
                <a:extLst>
                  <a:ext uri="{FF2B5EF4-FFF2-40B4-BE49-F238E27FC236}">
                    <a16:creationId xmlns:a16="http://schemas.microsoft.com/office/drawing/2014/main" id="{B5F70D3B-DCC4-8FD2-B9CB-A7DC669B0691}"/>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9" name="Google Shape;12556;p15">
                <a:extLst>
                  <a:ext uri="{FF2B5EF4-FFF2-40B4-BE49-F238E27FC236}">
                    <a16:creationId xmlns:a16="http://schemas.microsoft.com/office/drawing/2014/main" id="{11B65755-76FF-299A-ACC9-F2931D754F58}"/>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0" name="Google Shape;12557;p15">
                <a:extLst>
                  <a:ext uri="{FF2B5EF4-FFF2-40B4-BE49-F238E27FC236}">
                    <a16:creationId xmlns:a16="http://schemas.microsoft.com/office/drawing/2014/main" id="{0D77F57D-63E3-E5E3-DE74-F9CB0D283898}"/>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1" name="Google Shape;12558;p15">
                <a:extLst>
                  <a:ext uri="{FF2B5EF4-FFF2-40B4-BE49-F238E27FC236}">
                    <a16:creationId xmlns:a16="http://schemas.microsoft.com/office/drawing/2014/main" id="{E89CA58B-19ED-B105-9684-FC5530309317}"/>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2" name="Google Shape;12559;p15">
                <a:extLst>
                  <a:ext uri="{FF2B5EF4-FFF2-40B4-BE49-F238E27FC236}">
                    <a16:creationId xmlns:a16="http://schemas.microsoft.com/office/drawing/2014/main" id="{BDBE50F8-21D2-D01C-EA2E-4768EDF8479B}"/>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3" name="Google Shape;12560;p15">
                <a:extLst>
                  <a:ext uri="{FF2B5EF4-FFF2-40B4-BE49-F238E27FC236}">
                    <a16:creationId xmlns:a16="http://schemas.microsoft.com/office/drawing/2014/main" id="{70B14DFD-7BBE-7308-6B53-B2463B21DB6A}"/>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4" name="Google Shape;12561;p15">
                <a:extLst>
                  <a:ext uri="{FF2B5EF4-FFF2-40B4-BE49-F238E27FC236}">
                    <a16:creationId xmlns:a16="http://schemas.microsoft.com/office/drawing/2014/main" id="{6463F66A-7F4C-D4FC-3805-F234A08462F9}"/>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5" name="Google Shape;12562;p15">
                <a:extLst>
                  <a:ext uri="{FF2B5EF4-FFF2-40B4-BE49-F238E27FC236}">
                    <a16:creationId xmlns:a16="http://schemas.microsoft.com/office/drawing/2014/main" id="{009CBA87-8E6F-239B-6340-8B746D96445A}"/>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6" name="Google Shape;12563;p15">
                <a:extLst>
                  <a:ext uri="{FF2B5EF4-FFF2-40B4-BE49-F238E27FC236}">
                    <a16:creationId xmlns:a16="http://schemas.microsoft.com/office/drawing/2014/main" id="{C24472AB-C32E-A14B-2ABD-D805A5300013}"/>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7" name="Google Shape;12564;p15">
                <a:extLst>
                  <a:ext uri="{FF2B5EF4-FFF2-40B4-BE49-F238E27FC236}">
                    <a16:creationId xmlns:a16="http://schemas.microsoft.com/office/drawing/2014/main" id="{8C01A3EF-16E1-60E5-8A2F-2E4EA888ABB7}"/>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8" name="Google Shape;12565;p15">
                <a:extLst>
                  <a:ext uri="{FF2B5EF4-FFF2-40B4-BE49-F238E27FC236}">
                    <a16:creationId xmlns:a16="http://schemas.microsoft.com/office/drawing/2014/main" id="{DC974749-031D-C221-CD3C-54DD4362384F}"/>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9" name="Google Shape;12566;p15">
                <a:extLst>
                  <a:ext uri="{FF2B5EF4-FFF2-40B4-BE49-F238E27FC236}">
                    <a16:creationId xmlns:a16="http://schemas.microsoft.com/office/drawing/2014/main" id="{91D48FC9-C6EE-0700-6534-F8BD97F60BCA}"/>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0" name="Google Shape;12567;p15">
                <a:extLst>
                  <a:ext uri="{FF2B5EF4-FFF2-40B4-BE49-F238E27FC236}">
                    <a16:creationId xmlns:a16="http://schemas.microsoft.com/office/drawing/2014/main" id="{019AF93F-5B61-538E-40D6-E375626817C7}"/>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1" name="Google Shape;12568;p15">
                <a:extLst>
                  <a:ext uri="{FF2B5EF4-FFF2-40B4-BE49-F238E27FC236}">
                    <a16:creationId xmlns:a16="http://schemas.microsoft.com/office/drawing/2014/main" id="{1EB553A3-F472-4766-EF26-5AAD02CA6B6C}"/>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2" name="Google Shape;12569;p15">
                <a:extLst>
                  <a:ext uri="{FF2B5EF4-FFF2-40B4-BE49-F238E27FC236}">
                    <a16:creationId xmlns:a16="http://schemas.microsoft.com/office/drawing/2014/main" id="{CDEFAD41-3C41-931E-00A0-44BA7BFA9558}"/>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3" name="Google Shape;12570;p15">
                <a:extLst>
                  <a:ext uri="{FF2B5EF4-FFF2-40B4-BE49-F238E27FC236}">
                    <a16:creationId xmlns:a16="http://schemas.microsoft.com/office/drawing/2014/main" id="{72410D99-2E72-FA29-3625-DC6761131B6B}"/>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4" name="Google Shape;12571;p15">
                <a:extLst>
                  <a:ext uri="{FF2B5EF4-FFF2-40B4-BE49-F238E27FC236}">
                    <a16:creationId xmlns:a16="http://schemas.microsoft.com/office/drawing/2014/main" id="{3479FA07-4310-97CA-1441-C42C22A732F9}"/>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5" name="Google Shape;12572;p15">
                <a:extLst>
                  <a:ext uri="{FF2B5EF4-FFF2-40B4-BE49-F238E27FC236}">
                    <a16:creationId xmlns:a16="http://schemas.microsoft.com/office/drawing/2014/main" id="{69A749FF-7B9B-1A34-2402-39FA078A3504}"/>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6" name="Google Shape;12573;p15">
                <a:extLst>
                  <a:ext uri="{FF2B5EF4-FFF2-40B4-BE49-F238E27FC236}">
                    <a16:creationId xmlns:a16="http://schemas.microsoft.com/office/drawing/2014/main" id="{AC88DDB9-FE69-1FE4-6FDB-C388D961C817}"/>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7" name="Google Shape;12574;p15">
                <a:extLst>
                  <a:ext uri="{FF2B5EF4-FFF2-40B4-BE49-F238E27FC236}">
                    <a16:creationId xmlns:a16="http://schemas.microsoft.com/office/drawing/2014/main" id="{DD1BB34C-9AA8-E82E-7153-655D5C8D6065}"/>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8" name="Google Shape;12575;p15">
                <a:extLst>
                  <a:ext uri="{FF2B5EF4-FFF2-40B4-BE49-F238E27FC236}">
                    <a16:creationId xmlns:a16="http://schemas.microsoft.com/office/drawing/2014/main" id="{DF44D919-7817-F59E-B033-3EC1F0358268}"/>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9" name="Google Shape;12576;p15">
                <a:extLst>
                  <a:ext uri="{FF2B5EF4-FFF2-40B4-BE49-F238E27FC236}">
                    <a16:creationId xmlns:a16="http://schemas.microsoft.com/office/drawing/2014/main" id="{9DA54FAD-EF94-54E6-8D81-B9F9AC0E361C}"/>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0" name="Google Shape;12577;p15">
                <a:extLst>
                  <a:ext uri="{FF2B5EF4-FFF2-40B4-BE49-F238E27FC236}">
                    <a16:creationId xmlns:a16="http://schemas.microsoft.com/office/drawing/2014/main" id="{FC35C53E-34AD-968D-4EF8-252BBB3B74A2}"/>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1" name="Google Shape;12578;p15">
                <a:extLst>
                  <a:ext uri="{FF2B5EF4-FFF2-40B4-BE49-F238E27FC236}">
                    <a16:creationId xmlns:a16="http://schemas.microsoft.com/office/drawing/2014/main" id="{A5762900-E066-B780-561F-6C59E41A8FF8}"/>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2" name="Google Shape;12579;p15">
                <a:extLst>
                  <a:ext uri="{FF2B5EF4-FFF2-40B4-BE49-F238E27FC236}">
                    <a16:creationId xmlns:a16="http://schemas.microsoft.com/office/drawing/2014/main" id="{14E1E8D9-23B3-1183-7339-6D392FD9ECE9}"/>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3" name="Google Shape;12580;p15">
                <a:extLst>
                  <a:ext uri="{FF2B5EF4-FFF2-40B4-BE49-F238E27FC236}">
                    <a16:creationId xmlns:a16="http://schemas.microsoft.com/office/drawing/2014/main" id="{5D1353AF-4A05-38A3-92BC-86B1CEE95D8B}"/>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4" name="Google Shape;12581;p15">
                <a:extLst>
                  <a:ext uri="{FF2B5EF4-FFF2-40B4-BE49-F238E27FC236}">
                    <a16:creationId xmlns:a16="http://schemas.microsoft.com/office/drawing/2014/main" id="{ABCEDF25-868B-2D8B-7112-EF627DB38CDB}"/>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5" name="Google Shape;12582;p15">
                <a:extLst>
                  <a:ext uri="{FF2B5EF4-FFF2-40B4-BE49-F238E27FC236}">
                    <a16:creationId xmlns:a16="http://schemas.microsoft.com/office/drawing/2014/main" id="{A1D12848-2E29-E9CD-4114-0B294CBCEF9F}"/>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6" name="Google Shape;12583;p15">
                <a:extLst>
                  <a:ext uri="{FF2B5EF4-FFF2-40B4-BE49-F238E27FC236}">
                    <a16:creationId xmlns:a16="http://schemas.microsoft.com/office/drawing/2014/main" id="{A36EE75C-AD2F-7CA0-9669-BBE7515DF984}"/>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7" name="Google Shape;12584;p15">
                <a:extLst>
                  <a:ext uri="{FF2B5EF4-FFF2-40B4-BE49-F238E27FC236}">
                    <a16:creationId xmlns:a16="http://schemas.microsoft.com/office/drawing/2014/main" id="{943BC78A-57E7-845E-BB4C-758CF89F10EC}"/>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8" name="Google Shape;12585;p15">
                <a:extLst>
                  <a:ext uri="{FF2B5EF4-FFF2-40B4-BE49-F238E27FC236}">
                    <a16:creationId xmlns:a16="http://schemas.microsoft.com/office/drawing/2014/main" id="{2E3993F2-3867-B349-743F-CE7AFCFC2078}"/>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9" name="Google Shape;12586;p15">
                <a:extLst>
                  <a:ext uri="{FF2B5EF4-FFF2-40B4-BE49-F238E27FC236}">
                    <a16:creationId xmlns:a16="http://schemas.microsoft.com/office/drawing/2014/main" id="{5AEF2B33-65B6-AB0E-4519-0E16CDB47DE2}"/>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0" name="Google Shape;12587;p15">
                <a:extLst>
                  <a:ext uri="{FF2B5EF4-FFF2-40B4-BE49-F238E27FC236}">
                    <a16:creationId xmlns:a16="http://schemas.microsoft.com/office/drawing/2014/main" id="{D38109D0-022C-B5F9-A645-11DA80E263FE}"/>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1" name="Google Shape;12588;p15">
                <a:extLst>
                  <a:ext uri="{FF2B5EF4-FFF2-40B4-BE49-F238E27FC236}">
                    <a16:creationId xmlns:a16="http://schemas.microsoft.com/office/drawing/2014/main" id="{496C2D0C-7BC4-C63E-F91B-9326EE2A16D7}"/>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2" name="Google Shape;12589;p15">
                <a:extLst>
                  <a:ext uri="{FF2B5EF4-FFF2-40B4-BE49-F238E27FC236}">
                    <a16:creationId xmlns:a16="http://schemas.microsoft.com/office/drawing/2014/main" id="{39C0857C-F9D6-8D2F-E70E-46C66C0D6C9A}"/>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3" name="Google Shape;12590;p15">
                <a:extLst>
                  <a:ext uri="{FF2B5EF4-FFF2-40B4-BE49-F238E27FC236}">
                    <a16:creationId xmlns:a16="http://schemas.microsoft.com/office/drawing/2014/main" id="{5ACA8707-4BF0-D21B-9367-AD053FE28728}"/>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4" name="Google Shape;12591;p15">
                <a:extLst>
                  <a:ext uri="{FF2B5EF4-FFF2-40B4-BE49-F238E27FC236}">
                    <a16:creationId xmlns:a16="http://schemas.microsoft.com/office/drawing/2014/main" id="{50AB11A2-717D-D408-61DB-F6C14D222AFF}"/>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5" name="Google Shape;12592;p15">
                <a:extLst>
                  <a:ext uri="{FF2B5EF4-FFF2-40B4-BE49-F238E27FC236}">
                    <a16:creationId xmlns:a16="http://schemas.microsoft.com/office/drawing/2014/main" id="{76B73E90-F9D1-A6C8-AC8B-8CAEDC72D3AF}"/>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6" name="Google Shape;12593;p15">
                <a:extLst>
                  <a:ext uri="{FF2B5EF4-FFF2-40B4-BE49-F238E27FC236}">
                    <a16:creationId xmlns:a16="http://schemas.microsoft.com/office/drawing/2014/main" id="{234603FF-C9B0-A93A-10D0-E2DAF26B06E6}"/>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7" name="Google Shape;12594;p15">
                <a:extLst>
                  <a:ext uri="{FF2B5EF4-FFF2-40B4-BE49-F238E27FC236}">
                    <a16:creationId xmlns:a16="http://schemas.microsoft.com/office/drawing/2014/main" id="{86F4B1D5-683E-E0D0-C4B4-85DCE02922A3}"/>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8" name="Google Shape;12595;p15">
                <a:extLst>
                  <a:ext uri="{FF2B5EF4-FFF2-40B4-BE49-F238E27FC236}">
                    <a16:creationId xmlns:a16="http://schemas.microsoft.com/office/drawing/2014/main" id="{B239DE27-A952-81D9-E134-8602A916EDDE}"/>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9" name="Google Shape;12596;p15">
                <a:extLst>
                  <a:ext uri="{FF2B5EF4-FFF2-40B4-BE49-F238E27FC236}">
                    <a16:creationId xmlns:a16="http://schemas.microsoft.com/office/drawing/2014/main" id="{3ED1E57B-3D05-0954-AECB-E5B884694C5F}"/>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0" name="Google Shape;12597;p15">
                <a:extLst>
                  <a:ext uri="{FF2B5EF4-FFF2-40B4-BE49-F238E27FC236}">
                    <a16:creationId xmlns:a16="http://schemas.microsoft.com/office/drawing/2014/main" id="{DCC6D3FD-1745-EA03-9FDA-373BC1E51D70}"/>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1" name="Google Shape;12598;p15">
                <a:extLst>
                  <a:ext uri="{FF2B5EF4-FFF2-40B4-BE49-F238E27FC236}">
                    <a16:creationId xmlns:a16="http://schemas.microsoft.com/office/drawing/2014/main" id="{EA8C616B-6ECD-D9C7-7E44-1780B71A30E1}"/>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2" name="Google Shape;12599;p15">
                <a:extLst>
                  <a:ext uri="{FF2B5EF4-FFF2-40B4-BE49-F238E27FC236}">
                    <a16:creationId xmlns:a16="http://schemas.microsoft.com/office/drawing/2014/main" id="{3E48968D-866F-E30F-08C0-5FE888C98530}"/>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3" name="Google Shape;12600;p15">
                <a:extLst>
                  <a:ext uri="{FF2B5EF4-FFF2-40B4-BE49-F238E27FC236}">
                    <a16:creationId xmlns:a16="http://schemas.microsoft.com/office/drawing/2014/main" id="{6064E42F-5325-A2D1-D7B4-ABF586C13ACF}"/>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4" name="Google Shape;12601;p15">
                <a:extLst>
                  <a:ext uri="{FF2B5EF4-FFF2-40B4-BE49-F238E27FC236}">
                    <a16:creationId xmlns:a16="http://schemas.microsoft.com/office/drawing/2014/main" id="{71E2F96D-4235-8F25-01C9-B18927AE09CA}"/>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5" name="Google Shape;12602;p15">
                <a:extLst>
                  <a:ext uri="{FF2B5EF4-FFF2-40B4-BE49-F238E27FC236}">
                    <a16:creationId xmlns:a16="http://schemas.microsoft.com/office/drawing/2014/main" id="{11175C82-AB8B-08F0-BDD1-D982D573822A}"/>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6" name="Google Shape;12603;p15">
                <a:extLst>
                  <a:ext uri="{FF2B5EF4-FFF2-40B4-BE49-F238E27FC236}">
                    <a16:creationId xmlns:a16="http://schemas.microsoft.com/office/drawing/2014/main" id="{9235F5D6-EB84-DF83-6F56-30DEB2CF0FE9}"/>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7" name="Google Shape;12604;p15">
                <a:extLst>
                  <a:ext uri="{FF2B5EF4-FFF2-40B4-BE49-F238E27FC236}">
                    <a16:creationId xmlns:a16="http://schemas.microsoft.com/office/drawing/2014/main" id="{38319A5B-F712-67D2-7AF3-DC57E9435FC0}"/>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8" name="Google Shape;12605;p15">
                <a:extLst>
                  <a:ext uri="{FF2B5EF4-FFF2-40B4-BE49-F238E27FC236}">
                    <a16:creationId xmlns:a16="http://schemas.microsoft.com/office/drawing/2014/main" id="{158CE70B-B4FC-8AE7-232D-21F62B387B12}"/>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9" name="Google Shape;12606;p15">
                <a:extLst>
                  <a:ext uri="{FF2B5EF4-FFF2-40B4-BE49-F238E27FC236}">
                    <a16:creationId xmlns:a16="http://schemas.microsoft.com/office/drawing/2014/main" id="{E9A6B2CE-B36A-EA5E-B01C-1FC8A43864EB}"/>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0" name="Google Shape;12607;p15">
                <a:extLst>
                  <a:ext uri="{FF2B5EF4-FFF2-40B4-BE49-F238E27FC236}">
                    <a16:creationId xmlns:a16="http://schemas.microsoft.com/office/drawing/2014/main" id="{4F8CABDF-6B49-5E72-341D-5876B058424E}"/>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1" name="Google Shape;12608;p15">
                <a:extLst>
                  <a:ext uri="{FF2B5EF4-FFF2-40B4-BE49-F238E27FC236}">
                    <a16:creationId xmlns:a16="http://schemas.microsoft.com/office/drawing/2014/main" id="{AF50AED5-CEAD-A83E-B96C-F2689F87EB1F}"/>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41" name="Google Shape;12609;p15">
              <a:extLst>
                <a:ext uri="{FF2B5EF4-FFF2-40B4-BE49-F238E27FC236}">
                  <a16:creationId xmlns:a16="http://schemas.microsoft.com/office/drawing/2014/main" id="{5B6DEB61-90CF-0CAF-E7DA-9975C81EC85E}"/>
                </a:ext>
              </a:extLst>
            </p:cNvPr>
            <p:cNvGrpSpPr/>
            <p:nvPr/>
          </p:nvGrpSpPr>
          <p:grpSpPr>
            <a:xfrm>
              <a:off x="109200" y="4079406"/>
              <a:ext cx="8925600" cy="33000"/>
              <a:chOff x="76200" y="76206"/>
              <a:chExt cx="8925600" cy="33000"/>
            </a:xfrm>
            <a:grpFill/>
          </p:grpSpPr>
          <p:sp>
            <p:nvSpPr>
              <p:cNvPr id="188" name="Google Shape;12610;p15">
                <a:extLst>
                  <a:ext uri="{FF2B5EF4-FFF2-40B4-BE49-F238E27FC236}">
                    <a16:creationId xmlns:a16="http://schemas.microsoft.com/office/drawing/2014/main" id="{EF30522F-F37A-5ADB-24FB-907CA846540D}"/>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9" name="Google Shape;12611;p15">
                <a:extLst>
                  <a:ext uri="{FF2B5EF4-FFF2-40B4-BE49-F238E27FC236}">
                    <a16:creationId xmlns:a16="http://schemas.microsoft.com/office/drawing/2014/main" id="{AAC3C685-99D6-5AB9-AB92-59B8F4701425}"/>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0" name="Google Shape;12612;p15">
                <a:extLst>
                  <a:ext uri="{FF2B5EF4-FFF2-40B4-BE49-F238E27FC236}">
                    <a16:creationId xmlns:a16="http://schemas.microsoft.com/office/drawing/2014/main" id="{79AA80EA-2203-64FE-3E6F-2E8AEE3A3F70}"/>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1" name="Google Shape;12613;p15">
                <a:extLst>
                  <a:ext uri="{FF2B5EF4-FFF2-40B4-BE49-F238E27FC236}">
                    <a16:creationId xmlns:a16="http://schemas.microsoft.com/office/drawing/2014/main" id="{0C4DA7CC-7BAA-3FA6-4E53-3B462FAC493D}"/>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2" name="Google Shape;12614;p15">
                <a:extLst>
                  <a:ext uri="{FF2B5EF4-FFF2-40B4-BE49-F238E27FC236}">
                    <a16:creationId xmlns:a16="http://schemas.microsoft.com/office/drawing/2014/main" id="{39FF2032-9918-AD7E-6DC5-2EA4B709E720}"/>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3" name="Google Shape;12615;p15">
                <a:extLst>
                  <a:ext uri="{FF2B5EF4-FFF2-40B4-BE49-F238E27FC236}">
                    <a16:creationId xmlns:a16="http://schemas.microsoft.com/office/drawing/2014/main" id="{CA080294-F70A-B260-2435-DB3640BFFEBC}"/>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4" name="Google Shape;12616;p15">
                <a:extLst>
                  <a:ext uri="{FF2B5EF4-FFF2-40B4-BE49-F238E27FC236}">
                    <a16:creationId xmlns:a16="http://schemas.microsoft.com/office/drawing/2014/main" id="{2A6AAF43-8F3F-089C-96C7-35180F4DDA3C}"/>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5" name="Google Shape;12617;p15">
                <a:extLst>
                  <a:ext uri="{FF2B5EF4-FFF2-40B4-BE49-F238E27FC236}">
                    <a16:creationId xmlns:a16="http://schemas.microsoft.com/office/drawing/2014/main" id="{98B8CCEB-A769-3642-0960-B7938D4ED372}"/>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6" name="Google Shape;12618;p15">
                <a:extLst>
                  <a:ext uri="{FF2B5EF4-FFF2-40B4-BE49-F238E27FC236}">
                    <a16:creationId xmlns:a16="http://schemas.microsoft.com/office/drawing/2014/main" id="{6802E721-B84D-12C3-B4D4-6DA185BD212F}"/>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7" name="Google Shape;12619;p15">
                <a:extLst>
                  <a:ext uri="{FF2B5EF4-FFF2-40B4-BE49-F238E27FC236}">
                    <a16:creationId xmlns:a16="http://schemas.microsoft.com/office/drawing/2014/main" id="{7C9D9E45-69FA-DE6A-DAF5-0734ED1AD943}"/>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8" name="Google Shape;12620;p15">
                <a:extLst>
                  <a:ext uri="{FF2B5EF4-FFF2-40B4-BE49-F238E27FC236}">
                    <a16:creationId xmlns:a16="http://schemas.microsoft.com/office/drawing/2014/main" id="{C83D4EAE-E7FA-249C-2482-EAB15A328A00}"/>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9" name="Google Shape;12621;p15">
                <a:extLst>
                  <a:ext uri="{FF2B5EF4-FFF2-40B4-BE49-F238E27FC236}">
                    <a16:creationId xmlns:a16="http://schemas.microsoft.com/office/drawing/2014/main" id="{FA1EF4BD-9CA1-0B7E-7346-FF8E1D16E7F2}"/>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0" name="Google Shape;12622;p15">
                <a:extLst>
                  <a:ext uri="{FF2B5EF4-FFF2-40B4-BE49-F238E27FC236}">
                    <a16:creationId xmlns:a16="http://schemas.microsoft.com/office/drawing/2014/main" id="{B3B6F402-7E31-B884-6300-4EC83CD7CD89}"/>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1" name="Google Shape;12623;p15">
                <a:extLst>
                  <a:ext uri="{FF2B5EF4-FFF2-40B4-BE49-F238E27FC236}">
                    <a16:creationId xmlns:a16="http://schemas.microsoft.com/office/drawing/2014/main" id="{131A4BC6-EDEF-B0A1-F9AC-153FC0976929}"/>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2" name="Google Shape;12624;p15">
                <a:extLst>
                  <a:ext uri="{FF2B5EF4-FFF2-40B4-BE49-F238E27FC236}">
                    <a16:creationId xmlns:a16="http://schemas.microsoft.com/office/drawing/2014/main" id="{F0BC80D5-861F-D91C-4195-496B59926D68}"/>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3" name="Google Shape;12625;p15">
                <a:extLst>
                  <a:ext uri="{FF2B5EF4-FFF2-40B4-BE49-F238E27FC236}">
                    <a16:creationId xmlns:a16="http://schemas.microsoft.com/office/drawing/2014/main" id="{C530B3A8-F170-0921-9CE7-D010E56FC662}"/>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4" name="Google Shape;12626;p15">
                <a:extLst>
                  <a:ext uri="{FF2B5EF4-FFF2-40B4-BE49-F238E27FC236}">
                    <a16:creationId xmlns:a16="http://schemas.microsoft.com/office/drawing/2014/main" id="{81BF478E-7F7D-D313-EDE7-897ED39D48A7}"/>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5" name="Google Shape;12627;p15">
                <a:extLst>
                  <a:ext uri="{FF2B5EF4-FFF2-40B4-BE49-F238E27FC236}">
                    <a16:creationId xmlns:a16="http://schemas.microsoft.com/office/drawing/2014/main" id="{B8EAA437-9D86-15D9-A77F-476CF1D3BD22}"/>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6" name="Google Shape;12628;p15">
                <a:extLst>
                  <a:ext uri="{FF2B5EF4-FFF2-40B4-BE49-F238E27FC236}">
                    <a16:creationId xmlns:a16="http://schemas.microsoft.com/office/drawing/2014/main" id="{D9D23017-48B7-6B98-51AD-4684F67BF845}"/>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7" name="Google Shape;12629;p15">
                <a:extLst>
                  <a:ext uri="{FF2B5EF4-FFF2-40B4-BE49-F238E27FC236}">
                    <a16:creationId xmlns:a16="http://schemas.microsoft.com/office/drawing/2014/main" id="{237F55FF-0C20-186D-BB0F-B468CC93AB85}"/>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8" name="Google Shape;12630;p15">
                <a:extLst>
                  <a:ext uri="{FF2B5EF4-FFF2-40B4-BE49-F238E27FC236}">
                    <a16:creationId xmlns:a16="http://schemas.microsoft.com/office/drawing/2014/main" id="{E0CCDAFF-CBFF-3D3C-1EF2-14F6DE1CC7A0}"/>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9" name="Google Shape;12631;p15">
                <a:extLst>
                  <a:ext uri="{FF2B5EF4-FFF2-40B4-BE49-F238E27FC236}">
                    <a16:creationId xmlns:a16="http://schemas.microsoft.com/office/drawing/2014/main" id="{83356B02-818F-4E4C-F0AB-EE731F5C31DE}"/>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0" name="Google Shape;12632;p15">
                <a:extLst>
                  <a:ext uri="{FF2B5EF4-FFF2-40B4-BE49-F238E27FC236}">
                    <a16:creationId xmlns:a16="http://schemas.microsoft.com/office/drawing/2014/main" id="{DB89EF66-2481-DE88-0371-775FDB5532CC}"/>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1" name="Google Shape;12633;p15">
                <a:extLst>
                  <a:ext uri="{FF2B5EF4-FFF2-40B4-BE49-F238E27FC236}">
                    <a16:creationId xmlns:a16="http://schemas.microsoft.com/office/drawing/2014/main" id="{C98F34CC-2C6A-4DE0-9698-0AE61BDF5BB1}"/>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2" name="Google Shape;12634;p15">
                <a:extLst>
                  <a:ext uri="{FF2B5EF4-FFF2-40B4-BE49-F238E27FC236}">
                    <a16:creationId xmlns:a16="http://schemas.microsoft.com/office/drawing/2014/main" id="{5DF3D38C-BE2F-CEA3-1234-804B77777670}"/>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3" name="Google Shape;12635;p15">
                <a:extLst>
                  <a:ext uri="{FF2B5EF4-FFF2-40B4-BE49-F238E27FC236}">
                    <a16:creationId xmlns:a16="http://schemas.microsoft.com/office/drawing/2014/main" id="{C23D432B-56A7-1B2E-0D1D-6F676C2B0279}"/>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4" name="Google Shape;12636;p15">
                <a:extLst>
                  <a:ext uri="{FF2B5EF4-FFF2-40B4-BE49-F238E27FC236}">
                    <a16:creationId xmlns:a16="http://schemas.microsoft.com/office/drawing/2014/main" id="{D4C185A9-9CB3-72BF-64C5-F3D6292E4724}"/>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5" name="Google Shape;12637;p15">
                <a:extLst>
                  <a:ext uri="{FF2B5EF4-FFF2-40B4-BE49-F238E27FC236}">
                    <a16:creationId xmlns:a16="http://schemas.microsoft.com/office/drawing/2014/main" id="{D6097610-C814-532D-E5F4-22EEA107A64D}"/>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6" name="Google Shape;12638;p15">
                <a:extLst>
                  <a:ext uri="{FF2B5EF4-FFF2-40B4-BE49-F238E27FC236}">
                    <a16:creationId xmlns:a16="http://schemas.microsoft.com/office/drawing/2014/main" id="{AC0999B1-982B-5BFD-A008-BC22D16AD788}"/>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7" name="Google Shape;12639;p15">
                <a:extLst>
                  <a:ext uri="{FF2B5EF4-FFF2-40B4-BE49-F238E27FC236}">
                    <a16:creationId xmlns:a16="http://schemas.microsoft.com/office/drawing/2014/main" id="{1D495C91-DFB9-1BA5-E204-F5D99A55ACEE}"/>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8" name="Google Shape;12640;p15">
                <a:extLst>
                  <a:ext uri="{FF2B5EF4-FFF2-40B4-BE49-F238E27FC236}">
                    <a16:creationId xmlns:a16="http://schemas.microsoft.com/office/drawing/2014/main" id="{B6A16054-C783-64D3-87CE-1FF99162A30A}"/>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9" name="Google Shape;12641;p15">
                <a:extLst>
                  <a:ext uri="{FF2B5EF4-FFF2-40B4-BE49-F238E27FC236}">
                    <a16:creationId xmlns:a16="http://schemas.microsoft.com/office/drawing/2014/main" id="{5D8F1B40-E0FC-98A6-6574-A6376151607F}"/>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0" name="Google Shape;12642;p15">
                <a:extLst>
                  <a:ext uri="{FF2B5EF4-FFF2-40B4-BE49-F238E27FC236}">
                    <a16:creationId xmlns:a16="http://schemas.microsoft.com/office/drawing/2014/main" id="{E6B9BA46-B5AE-6CC3-E2BC-4676BA086DEB}"/>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1" name="Google Shape;12643;p15">
                <a:extLst>
                  <a:ext uri="{FF2B5EF4-FFF2-40B4-BE49-F238E27FC236}">
                    <a16:creationId xmlns:a16="http://schemas.microsoft.com/office/drawing/2014/main" id="{14373972-8A86-324B-7A8B-997B5646094A}"/>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2" name="Google Shape;12644;p15">
                <a:extLst>
                  <a:ext uri="{FF2B5EF4-FFF2-40B4-BE49-F238E27FC236}">
                    <a16:creationId xmlns:a16="http://schemas.microsoft.com/office/drawing/2014/main" id="{4EDC6C5A-AC41-84A9-B46E-FA0637EE1BE5}"/>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3" name="Google Shape;12645;p15">
                <a:extLst>
                  <a:ext uri="{FF2B5EF4-FFF2-40B4-BE49-F238E27FC236}">
                    <a16:creationId xmlns:a16="http://schemas.microsoft.com/office/drawing/2014/main" id="{7F69D685-F59C-6814-C156-AB74BD269F88}"/>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4" name="Google Shape;12646;p15">
                <a:extLst>
                  <a:ext uri="{FF2B5EF4-FFF2-40B4-BE49-F238E27FC236}">
                    <a16:creationId xmlns:a16="http://schemas.microsoft.com/office/drawing/2014/main" id="{D77E6F8A-4EDE-8A7C-88DA-BEC78C06C613}"/>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5" name="Google Shape;12647;p15">
                <a:extLst>
                  <a:ext uri="{FF2B5EF4-FFF2-40B4-BE49-F238E27FC236}">
                    <a16:creationId xmlns:a16="http://schemas.microsoft.com/office/drawing/2014/main" id="{D34808C8-B7EE-C3EC-BD97-3D80FC4964B3}"/>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6" name="Google Shape;12648;p15">
                <a:extLst>
                  <a:ext uri="{FF2B5EF4-FFF2-40B4-BE49-F238E27FC236}">
                    <a16:creationId xmlns:a16="http://schemas.microsoft.com/office/drawing/2014/main" id="{3B89ADE5-DC03-D2EC-85B1-4027FDDE8A3B}"/>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7" name="Google Shape;12649;p15">
                <a:extLst>
                  <a:ext uri="{FF2B5EF4-FFF2-40B4-BE49-F238E27FC236}">
                    <a16:creationId xmlns:a16="http://schemas.microsoft.com/office/drawing/2014/main" id="{CEF10786-1C32-67F7-F0CE-0865E4037AEA}"/>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8" name="Google Shape;12650;p15">
                <a:extLst>
                  <a:ext uri="{FF2B5EF4-FFF2-40B4-BE49-F238E27FC236}">
                    <a16:creationId xmlns:a16="http://schemas.microsoft.com/office/drawing/2014/main" id="{60C0F040-9E81-48D5-5E21-3CAEFCC9332B}"/>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9" name="Google Shape;12651;p15">
                <a:extLst>
                  <a:ext uri="{FF2B5EF4-FFF2-40B4-BE49-F238E27FC236}">
                    <a16:creationId xmlns:a16="http://schemas.microsoft.com/office/drawing/2014/main" id="{43E1D410-5CCC-AB7D-8959-0C6D727DC141}"/>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0" name="Google Shape;12652;p15">
                <a:extLst>
                  <a:ext uri="{FF2B5EF4-FFF2-40B4-BE49-F238E27FC236}">
                    <a16:creationId xmlns:a16="http://schemas.microsoft.com/office/drawing/2014/main" id="{2363B546-10B0-45A9-81E4-FD04A2429180}"/>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1" name="Google Shape;12653;p15">
                <a:extLst>
                  <a:ext uri="{FF2B5EF4-FFF2-40B4-BE49-F238E27FC236}">
                    <a16:creationId xmlns:a16="http://schemas.microsoft.com/office/drawing/2014/main" id="{0ADFB084-E724-D6EC-DD22-D3B42C62A9AF}"/>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2" name="Google Shape;12654;p15">
                <a:extLst>
                  <a:ext uri="{FF2B5EF4-FFF2-40B4-BE49-F238E27FC236}">
                    <a16:creationId xmlns:a16="http://schemas.microsoft.com/office/drawing/2014/main" id="{FBC766CD-F3F0-0B0F-1DB9-1FF9F48B91F4}"/>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3" name="Google Shape;12655;p15">
                <a:extLst>
                  <a:ext uri="{FF2B5EF4-FFF2-40B4-BE49-F238E27FC236}">
                    <a16:creationId xmlns:a16="http://schemas.microsoft.com/office/drawing/2014/main" id="{51AC9DE7-32F5-42AA-1641-76941768CE36}"/>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4" name="Google Shape;12656;p15">
                <a:extLst>
                  <a:ext uri="{FF2B5EF4-FFF2-40B4-BE49-F238E27FC236}">
                    <a16:creationId xmlns:a16="http://schemas.microsoft.com/office/drawing/2014/main" id="{886660C1-F5CB-BE01-14FC-EC3228A0A733}"/>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5" name="Google Shape;12657;p15">
                <a:extLst>
                  <a:ext uri="{FF2B5EF4-FFF2-40B4-BE49-F238E27FC236}">
                    <a16:creationId xmlns:a16="http://schemas.microsoft.com/office/drawing/2014/main" id="{FB63EAD2-2AF0-95B8-CEBF-2BFFD4C2266B}"/>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6" name="Google Shape;12658;p15">
                <a:extLst>
                  <a:ext uri="{FF2B5EF4-FFF2-40B4-BE49-F238E27FC236}">
                    <a16:creationId xmlns:a16="http://schemas.microsoft.com/office/drawing/2014/main" id="{9BB11162-4CB1-36C5-A15B-2A2BB1D5A551}"/>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7" name="Google Shape;12659;p15">
                <a:extLst>
                  <a:ext uri="{FF2B5EF4-FFF2-40B4-BE49-F238E27FC236}">
                    <a16:creationId xmlns:a16="http://schemas.microsoft.com/office/drawing/2014/main" id="{B4E010D7-87D2-6FF3-AC04-52C7259D75E3}"/>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8" name="Google Shape;12660;p15">
                <a:extLst>
                  <a:ext uri="{FF2B5EF4-FFF2-40B4-BE49-F238E27FC236}">
                    <a16:creationId xmlns:a16="http://schemas.microsoft.com/office/drawing/2014/main" id="{DDF8479D-6EFD-CC53-5B12-E8255EF4BE22}"/>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9" name="Google Shape;12661;p15">
                <a:extLst>
                  <a:ext uri="{FF2B5EF4-FFF2-40B4-BE49-F238E27FC236}">
                    <a16:creationId xmlns:a16="http://schemas.microsoft.com/office/drawing/2014/main" id="{3F3A655C-66DB-A7E1-E75D-2E38614B9DE2}"/>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0" name="Google Shape;12662;p15">
                <a:extLst>
                  <a:ext uri="{FF2B5EF4-FFF2-40B4-BE49-F238E27FC236}">
                    <a16:creationId xmlns:a16="http://schemas.microsoft.com/office/drawing/2014/main" id="{7E3B2E0C-E8ED-70F0-C5C1-4309246899B7}"/>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1" name="Google Shape;12663;p15">
                <a:extLst>
                  <a:ext uri="{FF2B5EF4-FFF2-40B4-BE49-F238E27FC236}">
                    <a16:creationId xmlns:a16="http://schemas.microsoft.com/office/drawing/2014/main" id="{1CBF1AF1-9297-E542-B698-63C3451385D4}"/>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2" name="Google Shape;12664;p15">
                <a:extLst>
                  <a:ext uri="{FF2B5EF4-FFF2-40B4-BE49-F238E27FC236}">
                    <a16:creationId xmlns:a16="http://schemas.microsoft.com/office/drawing/2014/main" id="{79D9B3B2-D7A3-934D-22C0-0DB2A8C90AF3}"/>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3" name="Google Shape;12665;p15">
                <a:extLst>
                  <a:ext uri="{FF2B5EF4-FFF2-40B4-BE49-F238E27FC236}">
                    <a16:creationId xmlns:a16="http://schemas.microsoft.com/office/drawing/2014/main" id="{1145A967-C67B-6646-09AE-3E85EBC16B3E}"/>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4" name="Google Shape;12666;p15">
                <a:extLst>
                  <a:ext uri="{FF2B5EF4-FFF2-40B4-BE49-F238E27FC236}">
                    <a16:creationId xmlns:a16="http://schemas.microsoft.com/office/drawing/2014/main" id="{FCF0682B-1226-5F2E-4C49-1DA2E642E736}"/>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5" name="Google Shape;12667;p15">
                <a:extLst>
                  <a:ext uri="{FF2B5EF4-FFF2-40B4-BE49-F238E27FC236}">
                    <a16:creationId xmlns:a16="http://schemas.microsoft.com/office/drawing/2014/main" id="{1876A781-CBED-694E-9447-0BA8197CE585}"/>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6" name="Google Shape;12668;p15">
                <a:extLst>
                  <a:ext uri="{FF2B5EF4-FFF2-40B4-BE49-F238E27FC236}">
                    <a16:creationId xmlns:a16="http://schemas.microsoft.com/office/drawing/2014/main" id="{246007C2-DB63-91D5-8050-601965EEC36D}"/>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7" name="Google Shape;12669;p15">
                <a:extLst>
                  <a:ext uri="{FF2B5EF4-FFF2-40B4-BE49-F238E27FC236}">
                    <a16:creationId xmlns:a16="http://schemas.microsoft.com/office/drawing/2014/main" id="{45B6A75F-4EBD-E8A9-C28A-40042B83AE15}"/>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8" name="Google Shape;12670;p15">
                <a:extLst>
                  <a:ext uri="{FF2B5EF4-FFF2-40B4-BE49-F238E27FC236}">
                    <a16:creationId xmlns:a16="http://schemas.microsoft.com/office/drawing/2014/main" id="{DC600172-EF3D-3B4A-D6DF-2D9B9FD04586}"/>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9" name="Google Shape;12671;p15">
                <a:extLst>
                  <a:ext uri="{FF2B5EF4-FFF2-40B4-BE49-F238E27FC236}">
                    <a16:creationId xmlns:a16="http://schemas.microsoft.com/office/drawing/2014/main" id="{BF4B0862-6C5F-986B-F61F-E7B04162C02A}"/>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0" name="Google Shape;12672;p15">
                <a:extLst>
                  <a:ext uri="{FF2B5EF4-FFF2-40B4-BE49-F238E27FC236}">
                    <a16:creationId xmlns:a16="http://schemas.microsoft.com/office/drawing/2014/main" id="{6F57DFE6-E5F9-DD5E-E035-1EEA85E2488F}"/>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1" name="Google Shape;12673;p15">
                <a:extLst>
                  <a:ext uri="{FF2B5EF4-FFF2-40B4-BE49-F238E27FC236}">
                    <a16:creationId xmlns:a16="http://schemas.microsoft.com/office/drawing/2014/main" id="{0B4BAE71-D5A8-6563-30C9-E457E5180076}"/>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2" name="Google Shape;12674;p15">
                <a:extLst>
                  <a:ext uri="{FF2B5EF4-FFF2-40B4-BE49-F238E27FC236}">
                    <a16:creationId xmlns:a16="http://schemas.microsoft.com/office/drawing/2014/main" id="{12E72359-F6D7-D90A-C9AF-655BB4C8F000}"/>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3" name="Google Shape;12675;p15">
                <a:extLst>
                  <a:ext uri="{FF2B5EF4-FFF2-40B4-BE49-F238E27FC236}">
                    <a16:creationId xmlns:a16="http://schemas.microsoft.com/office/drawing/2014/main" id="{D812BCB8-A241-2090-C9B1-CF4C59CE3D0D}"/>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4" name="Google Shape;12676;p15">
                <a:extLst>
                  <a:ext uri="{FF2B5EF4-FFF2-40B4-BE49-F238E27FC236}">
                    <a16:creationId xmlns:a16="http://schemas.microsoft.com/office/drawing/2014/main" id="{2111B3DD-0014-E2BA-4757-3405DEAF3F13}"/>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5" name="Google Shape;12677;p15">
                <a:extLst>
                  <a:ext uri="{FF2B5EF4-FFF2-40B4-BE49-F238E27FC236}">
                    <a16:creationId xmlns:a16="http://schemas.microsoft.com/office/drawing/2014/main" id="{B6184240-D7EB-2058-6AEE-363CF3581A4E}"/>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6" name="Google Shape;12678;p15">
                <a:extLst>
                  <a:ext uri="{FF2B5EF4-FFF2-40B4-BE49-F238E27FC236}">
                    <a16:creationId xmlns:a16="http://schemas.microsoft.com/office/drawing/2014/main" id="{232C7786-58A3-EEEB-6729-F0F533D1B199}"/>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7" name="Google Shape;12679;p15">
                <a:extLst>
                  <a:ext uri="{FF2B5EF4-FFF2-40B4-BE49-F238E27FC236}">
                    <a16:creationId xmlns:a16="http://schemas.microsoft.com/office/drawing/2014/main" id="{89A04480-B78A-1F24-9127-5C0DD58AB83A}"/>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8" name="Google Shape;12680;p15">
                <a:extLst>
                  <a:ext uri="{FF2B5EF4-FFF2-40B4-BE49-F238E27FC236}">
                    <a16:creationId xmlns:a16="http://schemas.microsoft.com/office/drawing/2014/main" id="{4364E0C3-6B5C-71C4-047B-775DCCC2B1D7}"/>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9" name="Google Shape;12681;p15">
                <a:extLst>
                  <a:ext uri="{FF2B5EF4-FFF2-40B4-BE49-F238E27FC236}">
                    <a16:creationId xmlns:a16="http://schemas.microsoft.com/office/drawing/2014/main" id="{B9ED3738-3DDA-BC8A-2EE6-0B4D87BCF5B4}"/>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42" name="Google Shape;12682;p15">
              <a:extLst>
                <a:ext uri="{FF2B5EF4-FFF2-40B4-BE49-F238E27FC236}">
                  <a16:creationId xmlns:a16="http://schemas.microsoft.com/office/drawing/2014/main" id="{42AD882A-67C3-1A9F-06A2-67064721A002}"/>
                </a:ext>
              </a:extLst>
            </p:cNvPr>
            <p:cNvGrpSpPr/>
            <p:nvPr/>
          </p:nvGrpSpPr>
          <p:grpSpPr>
            <a:xfrm>
              <a:off x="109200" y="4190606"/>
              <a:ext cx="8925600" cy="33000"/>
              <a:chOff x="76200" y="76206"/>
              <a:chExt cx="8925600" cy="33000"/>
            </a:xfrm>
            <a:grpFill/>
          </p:grpSpPr>
          <p:sp>
            <p:nvSpPr>
              <p:cNvPr id="116" name="Google Shape;12683;p15">
                <a:extLst>
                  <a:ext uri="{FF2B5EF4-FFF2-40B4-BE49-F238E27FC236}">
                    <a16:creationId xmlns:a16="http://schemas.microsoft.com/office/drawing/2014/main" id="{24BADA60-36B7-4A31-5FBB-6E9FE180F562}"/>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7" name="Google Shape;12684;p15">
                <a:extLst>
                  <a:ext uri="{FF2B5EF4-FFF2-40B4-BE49-F238E27FC236}">
                    <a16:creationId xmlns:a16="http://schemas.microsoft.com/office/drawing/2014/main" id="{0560C6CF-A422-22F4-B43E-3CCBD620149C}"/>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8" name="Google Shape;12685;p15">
                <a:extLst>
                  <a:ext uri="{FF2B5EF4-FFF2-40B4-BE49-F238E27FC236}">
                    <a16:creationId xmlns:a16="http://schemas.microsoft.com/office/drawing/2014/main" id="{72C28618-427C-9B5F-90D5-682018F9FC0B}"/>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9" name="Google Shape;12686;p15">
                <a:extLst>
                  <a:ext uri="{FF2B5EF4-FFF2-40B4-BE49-F238E27FC236}">
                    <a16:creationId xmlns:a16="http://schemas.microsoft.com/office/drawing/2014/main" id="{8B5CC228-08F4-BA77-D75E-4500B8A377D6}"/>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0" name="Google Shape;12687;p15">
                <a:extLst>
                  <a:ext uri="{FF2B5EF4-FFF2-40B4-BE49-F238E27FC236}">
                    <a16:creationId xmlns:a16="http://schemas.microsoft.com/office/drawing/2014/main" id="{CFF37960-4931-F89A-A858-92EABAB092AE}"/>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1" name="Google Shape;12688;p15">
                <a:extLst>
                  <a:ext uri="{FF2B5EF4-FFF2-40B4-BE49-F238E27FC236}">
                    <a16:creationId xmlns:a16="http://schemas.microsoft.com/office/drawing/2014/main" id="{8A840BCD-B8C5-F006-0441-1BEE3F047887}"/>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2" name="Google Shape;12689;p15">
                <a:extLst>
                  <a:ext uri="{FF2B5EF4-FFF2-40B4-BE49-F238E27FC236}">
                    <a16:creationId xmlns:a16="http://schemas.microsoft.com/office/drawing/2014/main" id="{5852E9CF-D57C-9E00-8325-A7F2534A4C1A}"/>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3" name="Google Shape;12690;p15">
                <a:extLst>
                  <a:ext uri="{FF2B5EF4-FFF2-40B4-BE49-F238E27FC236}">
                    <a16:creationId xmlns:a16="http://schemas.microsoft.com/office/drawing/2014/main" id="{365F7A8B-CFB7-02CA-7C12-984626320313}"/>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4" name="Google Shape;12691;p15">
                <a:extLst>
                  <a:ext uri="{FF2B5EF4-FFF2-40B4-BE49-F238E27FC236}">
                    <a16:creationId xmlns:a16="http://schemas.microsoft.com/office/drawing/2014/main" id="{CD8390A8-21BE-1D72-F8F8-20E4B3609B27}"/>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5" name="Google Shape;12692;p15">
                <a:extLst>
                  <a:ext uri="{FF2B5EF4-FFF2-40B4-BE49-F238E27FC236}">
                    <a16:creationId xmlns:a16="http://schemas.microsoft.com/office/drawing/2014/main" id="{65903E57-EB5B-6BDF-CBAE-8AB606D746EC}"/>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6" name="Google Shape;12693;p15">
                <a:extLst>
                  <a:ext uri="{FF2B5EF4-FFF2-40B4-BE49-F238E27FC236}">
                    <a16:creationId xmlns:a16="http://schemas.microsoft.com/office/drawing/2014/main" id="{DF528671-341A-FF89-6834-B0A2B6EB29F0}"/>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7" name="Google Shape;12694;p15">
                <a:extLst>
                  <a:ext uri="{FF2B5EF4-FFF2-40B4-BE49-F238E27FC236}">
                    <a16:creationId xmlns:a16="http://schemas.microsoft.com/office/drawing/2014/main" id="{E5B1CA0D-E290-1212-FA67-E92178BEE63C}"/>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8" name="Google Shape;12695;p15">
                <a:extLst>
                  <a:ext uri="{FF2B5EF4-FFF2-40B4-BE49-F238E27FC236}">
                    <a16:creationId xmlns:a16="http://schemas.microsoft.com/office/drawing/2014/main" id="{7987CCE4-7687-9E31-D070-0E2B72D08725}"/>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9" name="Google Shape;12696;p15">
                <a:extLst>
                  <a:ext uri="{FF2B5EF4-FFF2-40B4-BE49-F238E27FC236}">
                    <a16:creationId xmlns:a16="http://schemas.microsoft.com/office/drawing/2014/main" id="{B04D8D49-94DF-0C16-51B3-D9B1A6D14522}"/>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0" name="Google Shape;12697;p15">
                <a:extLst>
                  <a:ext uri="{FF2B5EF4-FFF2-40B4-BE49-F238E27FC236}">
                    <a16:creationId xmlns:a16="http://schemas.microsoft.com/office/drawing/2014/main" id="{86C6599D-B972-7E4F-7CC3-EF3951F85833}"/>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1" name="Google Shape;12698;p15">
                <a:extLst>
                  <a:ext uri="{FF2B5EF4-FFF2-40B4-BE49-F238E27FC236}">
                    <a16:creationId xmlns:a16="http://schemas.microsoft.com/office/drawing/2014/main" id="{614421C7-3766-1B91-73A4-2EC559F6415F}"/>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2" name="Google Shape;12699;p15">
                <a:extLst>
                  <a:ext uri="{FF2B5EF4-FFF2-40B4-BE49-F238E27FC236}">
                    <a16:creationId xmlns:a16="http://schemas.microsoft.com/office/drawing/2014/main" id="{73F5398B-2367-447D-46E8-47BA5DA6E66C}"/>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3" name="Google Shape;12700;p15">
                <a:extLst>
                  <a:ext uri="{FF2B5EF4-FFF2-40B4-BE49-F238E27FC236}">
                    <a16:creationId xmlns:a16="http://schemas.microsoft.com/office/drawing/2014/main" id="{9ED32FF9-DDF0-FEA8-7CC8-5BCD46ECA0BC}"/>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4" name="Google Shape;12701;p15">
                <a:extLst>
                  <a:ext uri="{FF2B5EF4-FFF2-40B4-BE49-F238E27FC236}">
                    <a16:creationId xmlns:a16="http://schemas.microsoft.com/office/drawing/2014/main" id="{FD5F30AA-3FBC-F919-0AA7-81B2D5986E90}"/>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5" name="Google Shape;12702;p15">
                <a:extLst>
                  <a:ext uri="{FF2B5EF4-FFF2-40B4-BE49-F238E27FC236}">
                    <a16:creationId xmlns:a16="http://schemas.microsoft.com/office/drawing/2014/main" id="{CCF604C7-6827-A6F1-557A-8A58E8B156A8}"/>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6" name="Google Shape;12703;p15">
                <a:extLst>
                  <a:ext uri="{FF2B5EF4-FFF2-40B4-BE49-F238E27FC236}">
                    <a16:creationId xmlns:a16="http://schemas.microsoft.com/office/drawing/2014/main" id="{D968D1DA-FCF6-C131-AB47-FD42278521D8}"/>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7" name="Google Shape;12704;p15">
                <a:extLst>
                  <a:ext uri="{FF2B5EF4-FFF2-40B4-BE49-F238E27FC236}">
                    <a16:creationId xmlns:a16="http://schemas.microsoft.com/office/drawing/2014/main" id="{E70DCC20-2BE2-C96E-D506-8941B9579FA6}"/>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8" name="Google Shape;12705;p15">
                <a:extLst>
                  <a:ext uri="{FF2B5EF4-FFF2-40B4-BE49-F238E27FC236}">
                    <a16:creationId xmlns:a16="http://schemas.microsoft.com/office/drawing/2014/main" id="{98312515-E0FC-91B8-2F6D-5D7C930A745E}"/>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9" name="Google Shape;12706;p15">
                <a:extLst>
                  <a:ext uri="{FF2B5EF4-FFF2-40B4-BE49-F238E27FC236}">
                    <a16:creationId xmlns:a16="http://schemas.microsoft.com/office/drawing/2014/main" id="{33F196BD-BAE5-3759-CD4E-D157CCBD4B99}"/>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0" name="Google Shape;12707;p15">
                <a:extLst>
                  <a:ext uri="{FF2B5EF4-FFF2-40B4-BE49-F238E27FC236}">
                    <a16:creationId xmlns:a16="http://schemas.microsoft.com/office/drawing/2014/main" id="{B2EA9F92-7951-A2E7-DF54-C19E1C97F5E8}"/>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1" name="Google Shape;12708;p15">
                <a:extLst>
                  <a:ext uri="{FF2B5EF4-FFF2-40B4-BE49-F238E27FC236}">
                    <a16:creationId xmlns:a16="http://schemas.microsoft.com/office/drawing/2014/main" id="{76E2C82E-8733-A435-C3CD-26396AEEC1FD}"/>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2" name="Google Shape;12709;p15">
                <a:extLst>
                  <a:ext uri="{FF2B5EF4-FFF2-40B4-BE49-F238E27FC236}">
                    <a16:creationId xmlns:a16="http://schemas.microsoft.com/office/drawing/2014/main" id="{958666D7-3256-0656-E4A5-7D8CBB414A0B}"/>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3" name="Google Shape;12710;p15">
                <a:extLst>
                  <a:ext uri="{FF2B5EF4-FFF2-40B4-BE49-F238E27FC236}">
                    <a16:creationId xmlns:a16="http://schemas.microsoft.com/office/drawing/2014/main" id="{F046A09A-1F15-1284-6860-F08CF4093123}"/>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4" name="Google Shape;12711;p15">
                <a:extLst>
                  <a:ext uri="{FF2B5EF4-FFF2-40B4-BE49-F238E27FC236}">
                    <a16:creationId xmlns:a16="http://schemas.microsoft.com/office/drawing/2014/main" id="{0C036F1B-9D36-E315-E176-B7537459E877}"/>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5" name="Google Shape;12712;p15">
                <a:extLst>
                  <a:ext uri="{FF2B5EF4-FFF2-40B4-BE49-F238E27FC236}">
                    <a16:creationId xmlns:a16="http://schemas.microsoft.com/office/drawing/2014/main" id="{2304EBAE-4B5B-4F8F-1644-F4AC4B3B59D5}"/>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6" name="Google Shape;12713;p15">
                <a:extLst>
                  <a:ext uri="{FF2B5EF4-FFF2-40B4-BE49-F238E27FC236}">
                    <a16:creationId xmlns:a16="http://schemas.microsoft.com/office/drawing/2014/main" id="{2936AA1F-6251-A50D-F091-0AFDFF866F01}"/>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7" name="Google Shape;12714;p15">
                <a:extLst>
                  <a:ext uri="{FF2B5EF4-FFF2-40B4-BE49-F238E27FC236}">
                    <a16:creationId xmlns:a16="http://schemas.microsoft.com/office/drawing/2014/main" id="{E84D1529-B97C-7D3E-FF6C-D58DCFF109D4}"/>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8" name="Google Shape;12715;p15">
                <a:extLst>
                  <a:ext uri="{FF2B5EF4-FFF2-40B4-BE49-F238E27FC236}">
                    <a16:creationId xmlns:a16="http://schemas.microsoft.com/office/drawing/2014/main" id="{95C79629-04DF-64E0-D607-C27E5685D7B7}"/>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9" name="Google Shape;12716;p15">
                <a:extLst>
                  <a:ext uri="{FF2B5EF4-FFF2-40B4-BE49-F238E27FC236}">
                    <a16:creationId xmlns:a16="http://schemas.microsoft.com/office/drawing/2014/main" id="{A1E735FF-C9B9-4C34-23A1-5361F5A53DAC}"/>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0" name="Google Shape;12717;p15">
                <a:extLst>
                  <a:ext uri="{FF2B5EF4-FFF2-40B4-BE49-F238E27FC236}">
                    <a16:creationId xmlns:a16="http://schemas.microsoft.com/office/drawing/2014/main" id="{843EC37E-F882-4AB0-F778-77294965EA25}"/>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1" name="Google Shape;12718;p15">
                <a:extLst>
                  <a:ext uri="{FF2B5EF4-FFF2-40B4-BE49-F238E27FC236}">
                    <a16:creationId xmlns:a16="http://schemas.microsoft.com/office/drawing/2014/main" id="{8F4379AE-319D-8E46-43FD-C86F54C28DFB}"/>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2" name="Google Shape;12719;p15">
                <a:extLst>
                  <a:ext uri="{FF2B5EF4-FFF2-40B4-BE49-F238E27FC236}">
                    <a16:creationId xmlns:a16="http://schemas.microsoft.com/office/drawing/2014/main" id="{EFC6E2A0-AD8B-81AA-CED8-B9BF97A3A3EE}"/>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3" name="Google Shape;12720;p15">
                <a:extLst>
                  <a:ext uri="{FF2B5EF4-FFF2-40B4-BE49-F238E27FC236}">
                    <a16:creationId xmlns:a16="http://schemas.microsoft.com/office/drawing/2014/main" id="{16396D36-7C70-1708-1EB4-865D7962A2BC}"/>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4" name="Google Shape;12721;p15">
                <a:extLst>
                  <a:ext uri="{FF2B5EF4-FFF2-40B4-BE49-F238E27FC236}">
                    <a16:creationId xmlns:a16="http://schemas.microsoft.com/office/drawing/2014/main" id="{85E9642C-20CE-59C7-44A8-5F650EA12B51}"/>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5" name="Google Shape;12722;p15">
                <a:extLst>
                  <a:ext uri="{FF2B5EF4-FFF2-40B4-BE49-F238E27FC236}">
                    <a16:creationId xmlns:a16="http://schemas.microsoft.com/office/drawing/2014/main" id="{C1C33767-3650-0D51-6737-150E8F28F3EF}"/>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6" name="Google Shape;12723;p15">
                <a:extLst>
                  <a:ext uri="{FF2B5EF4-FFF2-40B4-BE49-F238E27FC236}">
                    <a16:creationId xmlns:a16="http://schemas.microsoft.com/office/drawing/2014/main" id="{E2BDF35A-3946-8DAB-5849-4B3DD2BB8E03}"/>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7" name="Google Shape;12724;p15">
                <a:extLst>
                  <a:ext uri="{FF2B5EF4-FFF2-40B4-BE49-F238E27FC236}">
                    <a16:creationId xmlns:a16="http://schemas.microsoft.com/office/drawing/2014/main" id="{29845E33-3936-6514-5007-C836128A2707}"/>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8" name="Google Shape;12725;p15">
                <a:extLst>
                  <a:ext uri="{FF2B5EF4-FFF2-40B4-BE49-F238E27FC236}">
                    <a16:creationId xmlns:a16="http://schemas.microsoft.com/office/drawing/2014/main" id="{93E5AF95-B94E-EF76-EA7B-A412F2663511}"/>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9" name="Google Shape;12726;p15">
                <a:extLst>
                  <a:ext uri="{FF2B5EF4-FFF2-40B4-BE49-F238E27FC236}">
                    <a16:creationId xmlns:a16="http://schemas.microsoft.com/office/drawing/2014/main" id="{CB13F54D-A088-A6BD-8AAB-386E3A6D801C}"/>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0" name="Google Shape;12727;p15">
                <a:extLst>
                  <a:ext uri="{FF2B5EF4-FFF2-40B4-BE49-F238E27FC236}">
                    <a16:creationId xmlns:a16="http://schemas.microsoft.com/office/drawing/2014/main" id="{778BDAB7-9C5A-D130-E059-71FDDA8B9E7D}"/>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1" name="Google Shape;12728;p15">
                <a:extLst>
                  <a:ext uri="{FF2B5EF4-FFF2-40B4-BE49-F238E27FC236}">
                    <a16:creationId xmlns:a16="http://schemas.microsoft.com/office/drawing/2014/main" id="{5F1CE2D8-F8CF-97E6-91A3-0BCFC0F0DE8A}"/>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2" name="Google Shape;12729;p15">
                <a:extLst>
                  <a:ext uri="{FF2B5EF4-FFF2-40B4-BE49-F238E27FC236}">
                    <a16:creationId xmlns:a16="http://schemas.microsoft.com/office/drawing/2014/main" id="{25577CB1-6B23-ACF2-3E79-D077942CBD41}"/>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3" name="Google Shape;12730;p15">
                <a:extLst>
                  <a:ext uri="{FF2B5EF4-FFF2-40B4-BE49-F238E27FC236}">
                    <a16:creationId xmlns:a16="http://schemas.microsoft.com/office/drawing/2014/main" id="{80971F2B-5B40-2ADE-1EDD-E7BE7C1B12A8}"/>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4" name="Google Shape;12731;p15">
                <a:extLst>
                  <a:ext uri="{FF2B5EF4-FFF2-40B4-BE49-F238E27FC236}">
                    <a16:creationId xmlns:a16="http://schemas.microsoft.com/office/drawing/2014/main" id="{E2B86C57-806C-7F01-F70A-AD66A6EF6963}"/>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5" name="Google Shape;12732;p15">
                <a:extLst>
                  <a:ext uri="{FF2B5EF4-FFF2-40B4-BE49-F238E27FC236}">
                    <a16:creationId xmlns:a16="http://schemas.microsoft.com/office/drawing/2014/main" id="{BAE4C25E-E1B2-2345-C3CB-CDDD9A909C97}"/>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6" name="Google Shape;12733;p15">
                <a:extLst>
                  <a:ext uri="{FF2B5EF4-FFF2-40B4-BE49-F238E27FC236}">
                    <a16:creationId xmlns:a16="http://schemas.microsoft.com/office/drawing/2014/main" id="{0EAB6C0E-82FC-4741-E803-4F97BED674E1}"/>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7" name="Google Shape;12734;p15">
                <a:extLst>
                  <a:ext uri="{FF2B5EF4-FFF2-40B4-BE49-F238E27FC236}">
                    <a16:creationId xmlns:a16="http://schemas.microsoft.com/office/drawing/2014/main" id="{6555C0D2-CE33-CBC4-521E-87B52DEFA9B3}"/>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8" name="Google Shape;12735;p15">
                <a:extLst>
                  <a:ext uri="{FF2B5EF4-FFF2-40B4-BE49-F238E27FC236}">
                    <a16:creationId xmlns:a16="http://schemas.microsoft.com/office/drawing/2014/main" id="{BF777580-0661-78CE-05BE-19A85D70B3DF}"/>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9" name="Google Shape;12736;p15">
                <a:extLst>
                  <a:ext uri="{FF2B5EF4-FFF2-40B4-BE49-F238E27FC236}">
                    <a16:creationId xmlns:a16="http://schemas.microsoft.com/office/drawing/2014/main" id="{30AA8CF7-8221-0CA2-53F1-D09A5C4B28F9}"/>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0" name="Google Shape;12737;p15">
                <a:extLst>
                  <a:ext uri="{FF2B5EF4-FFF2-40B4-BE49-F238E27FC236}">
                    <a16:creationId xmlns:a16="http://schemas.microsoft.com/office/drawing/2014/main" id="{CF944718-545E-4982-DC3E-7A0C98E4ED44}"/>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1" name="Google Shape;12738;p15">
                <a:extLst>
                  <a:ext uri="{FF2B5EF4-FFF2-40B4-BE49-F238E27FC236}">
                    <a16:creationId xmlns:a16="http://schemas.microsoft.com/office/drawing/2014/main" id="{D479B2DE-21A9-E36C-3EE2-7B4115C5804C}"/>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2" name="Google Shape;12739;p15">
                <a:extLst>
                  <a:ext uri="{FF2B5EF4-FFF2-40B4-BE49-F238E27FC236}">
                    <a16:creationId xmlns:a16="http://schemas.microsoft.com/office/drawing/2014/main" id="{9C50653F-64E9-7C05-55B9-52C1185FBE10}"/>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3" name="Google Shape;12740;p15">
                <a:extLst>
                  <a:ext uri="{FF2B5EF4-FFF2-40B4-BE49-F238E27FC236}">
                    <a16:creationId xmlns:a16="http://schemas.microsoft.com/office/drawing/2014/main" id="{F73EDCD1-68C1-6640-8861-1DCC8CD1ED15}"/>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4" name="Google Shape;12741;p15">
                <a:extLst>
                  <a:ext uri="{FF2B5EF4-FFF2-40B4-BE49-F238E27FC236}">
                    <a16:creationId xmlns:a16="http://schemas.microsoft.com/office/drawing/2014/main" id="{4F2BA989-63D0-0EDF-EDF2-89E34F438EEE}"/>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5" name="Google Shape;12742;p15">
                <a:extLst>
                  <a:ext uri="{FF2B5EF4-FFF2-40B4-BE49-F238E27FC236}">
                    <a16:creationId xmlns:a16="http://schemas.microsoft.com/office/drawing/2014/main" id="{4D6ADCCF-3907-FE16-6B74-DA73F8F64076}"/>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6" name="Google Shape;12743;p15">
                <a:extLst>
                  <a:ext uri="{FF2B5EF4-FFF2-40B4-BE49-F238E27FC236}">
                    <a16:creationId xmlns:a16="http://schemas.microsoft.com/office/drawing/2014/main" id="{763F3D5E-1D6E-02E9-CA84-C4A95080ED8B}"/>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7" name="Google Shape;12744;p15">
                <a:extLst>
                  <a:ext uri="{FF2B5EF4-FFF2-40B4-BE49-F238E27FC236}">
                    <a16:creationId xmlns:a16="http://schemas.microsoft.com/office/drawing/2014/main" id="{25B10D7D-E559-4BD1-1761-7FA62D333B5E}"/>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8" name="Google Shape;12745;p15">
                <a:extLst>
                  <a:ext uri="{FF2B5EF4-FFF2-40B4-BE49-F238E27FC236}">
                    <a16:creationId xmlns:a16="http://schemas.microsoft.com/office/drawing/2014/main" id="{6FD26451-D0E9-CC1B-21E4-A81C64F6C448}"/>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9" name="Google Shape;12746;p15">
                <a:extLst>
                  <a:ext uri="{FF2B5EF4-FFF2-40B4-BE49-F238E27FC236}">
                    <a16:creationId xmlns:a16="http://schemas.microsoft.com/office/drawing/2014/main" id="{B0809FB1-6DAC-2FEB-7653-BAA070AF1CCC}"/>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0" name="Google Shape;12747;p15">
                <a:extLst>
                  <a:ext uri="{FF2B5EF4-FFF2-40B4-BE49-F238E27FC236}">
                    <a16:creationId xmlns:a16="http://schemas.microsoft.com/office/drawing/2014/main" id="{50808EBF-699E-4490-3D53-24D83818B958}"/>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1" name="Google Shape;12748;p15">
                <a:extLst>
                  <a:ext uri="{FF2B5EF4-FFF2-40B4-BE49-F238E27FC236}">
                    <a16:creationId xmlns:a16="http://schemas.microsoft.com/office/drawing/2014/main" id="{90116A8C-45E3-0DC2-87CA-2C47531C0D74}"/>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2" name="Google Shape;12749;p15">
                <a:extLst>
                  <a:ext uri="{FF2B5EF4-FFF2-40B4-BE49-F238E27FC236}">
                    <a16:creationId xmlns:a16="http://schemas.microsoft.com/office/drawing/2014/main" id="{68503861-BC61-364B-FD33-7708A91DF592}"/>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3" name="Google Shape;12750;p15">
                <a:extLst>
                  <a:ext uri="{FF2B5EF4-FFF2-40B4-BE49-F238E27FC236}">
                    <a16:creationId xmlns:a16="http://schemas.microsoft.com/office/drawing/2014/main" id="{3EAF842F-2089-0B7A-77A0-9AB87B95DECC}"/>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4" name="Google Shape;12751;p15">
                <a:extLst>
                  <a:ext uri="{FF2B5EF4-FFF2-40B4-BE49-F238E27FC236}">
                    <a16:creationId xmlns:a16="http://schemas.microsoft.com/office/drawing/2014/main" id="{3BB02584-7116-9AF9-081B-2894F0FBAF81}"/>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5" name="Google Shape;12752;p15">
                <a:extLst>
                  <a:ext uri="{FF2B5EF4-FFF2-40B4-BE49-F238E27FC236}">
                    <a16:creationId xmlns:a16="http://schemas.microsoft.com/office/drawing/2014/main" id="{96E4E4C9-4DE1-F7EE-7846-6B8BF48549D7}"/>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6" name="Google Shape;12753;p15">
                <a:extLst>
                  <a:ext uri="{FF2B5EF4-FFF2-40B4-BE49-F238E27FC236}">
                    <a16:creationId xmlns:a16="http://schemas.microsoft.com/office/drawing/2014/main" id="{92D304AD-2FEC-3679-BE2B-D3EC5A162395}"/>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7" name="Google Shape;12754;p15">
                <a:extLst>
                  <a:ext uri="{FF2B5EF4-FFF2-40B4-BE49-F238E27FC236}">
                    <a16:creationId xmlns:a16="http://schemas.microsoft.com/office/drawing/2014/main" id="{79DCFEB3-9FB2-C80D-1039-1F5B52EA7B97}"/>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43" name="Google Shape;12755;p15">
              <a:extLst>
                <a:ext uri="{FF2B5EF4-FFF2-40B4-BE49-F238E27FC236}">
                  <a16:creationId xmlns:a16="http://schemas.microsoft.com/office/drawing/2014/main" id="{EE1C3E63-83F2-2220-A83A-AB9E1F02C233}"/>
                </a:ext>
              </a:extLst>
            </p:cNvPr>
            <p:cNvGrpSpPr/>
            <p:nvPr/>
          </p:nvGrpSpPr>
          <p:grpSpPr>
            <a:xfrm>
              <a:off x="109200" y="4301806"/>
              <a:ext cx="8925600" cy="33000"/>
              <a:chOff x="76200" y="76206"/>
              <a:chExt cx="8925600" cy="33000"/>
            </a:xfrm>
            <a:grpFill/>
          </p:grpSpPr>
          <p:sp>
            <p:nvSpPr>
              <p:cNvPr id="44" name="Google Shape;12756;p15">
                <a:extLst>
                  <a:ext uri="{FF2B5EF4-FFF2-40B4-BE49-F238E27FC236}">
                    <a16:creationId xmlns:a16="http://schemas.microsoft.com/office/drawing/2014/main" id="{F5664BBB-8F4E-1771-DC4A-A18ABBC1EF68}"/>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 name="Google Shape;12757;p15">
                <a:extLst>
                  <a:ext uri="{FF2B5EF4-FFF2-40B4-BE49-F238E27FC236}">
                    <a16:creationId xmlns:a16="http://schemas.microsoft.com/office/drawing/2014/main" id="{8D88F11B-C2CD-4A3C-32A0-E6D709830B34}"/>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 name="Google Shape;12758;p15">
                <a:extLst>
                  <a:ext uri="{FF2B5EF4-FFF2-40B4-BE49-F238E27FC236}">
                    <a16:creationId xmlns:a16="http://schemas.microsoft.com/office/drawing/2014/main" id="{BF036837-2FB2-7A05-5B41-FF6C47DB2715}"/>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 name="Google Shape;12759;p15">
                <a:extLst>
                  <a:ext uri="{FF2B5EF4-FFF2-40B4-BE49-F238E27FC236}">
                    <a16:creationId xmlns:a16="http://schemas.microsoft.com/office/drawing/2014/main" id="{1A32FECC-0B03-304E-1FCE-A6B7169FCFAC}"/>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 name="Google Shape;12760;p15">
                <a:extLst>
                  <a:ext uri="{FF2B5EF4-FFF2-40B4-BE49-F238E27FC236}">
                    <a16:creationId xmlns:a16="http://schemas.microsoft.com/office/drawing/2014/main" id="{6AA918BF-E98A-C027-D3FA-BE8F37AB346A}"/>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 name="Google Shape;12761;p15">
                <a:extLst>
                  <a:ext uri="{FF2B5EF4-FFF2-40B4-BE49-F238E27FC236}">
                    <a16:creationId xmlns:a16="http://schemas.microsoft.com/office/drawing/2014/main" id="{890513ED-2835-AC96-73F1-DE19BF939A48}"/>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 name="Google Shape;12762;p15">
                <a:extLst>
                  <a:ext uri="{FF2B5EF4-FFF2-40B4-BE49-F238E27FC236}">
                    <a16:creationId xmlns:a16="http://schemas.microsoft.com/office/drawing/2014/main" id="{BA0A339F-0546-C106-213F-BD515C90BCE8}"/>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 name="Google Shape;12763;p15">
                <a:extLst>
                  <a:ext uri="{FF2B5EF4-FFF2-40B4-BE49-F238E27FC236}">
                    <a16:creationId xmlns:a16="http://schemas.microsoft.com/office/drawing/2014/main" id="{E6CE239F-D04A-F263-AD04-E6ABA0CF8808}"/>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 name="Google Shape;12764;p15">
                <a:extLst>
                  <a:ext uri="{FF2B5EF4-FFF2-40B4-BE49-F238E27FC236}">
                    <a16:creationId xmlns:a16="http://schemas.microsoft.com/office/drawing/2014/main" id="{65C56BFB-4DF1-616D-19B8-100D74EBD686}"/>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 name="Google Shape;12765;p15">
                <a:extLst>
                  <a:ext uri="{FF2B5EF4-FFF2-40B4-BE49-F238E27FC236}">
                    <a16:creationId xmlns:a16="http://schemas.microsoft.com/office/drawing/2014/main" id="{C4A376D6-966D-DEE2-7615-35F34658C8FB}"/>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 name="Google Shape;12766;p15">
                <a:extLst>
                  <a:ext uri="{FF2B5EF4-FFF2-40B4-BE49-F238E27FC236}">
                    <a16:creationId xmlns:a16="http://schemas.microsoft.com/office/drawing/2014/main" id="{86604264-5F98-1FA8-07F1-B9E61766F732}"/>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 name="Google Shape;12767;p15">
                <a:extLst>
                  <a:ext uri="{FF2B5EF4-FFF2-40B4-BE49-F238E27FC236}">
                    <a16:creationId xmlns:a16="http://schemas.microsoft.com/office/drawing/2014/main" id="{65EEE282-7F94-6611-5FDF-7FFE88735A34}"/>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 name="Google Shape;12768;p15">
                <a:extLst>
                  <a:ext uri="{FF2B5EF4-FFF2-40B4-BE49-F238E27FC236}">
                    <a16:creationId xmlns:a16="http://schemas.microsoft.com/office/drawing/2014/main" id="{035C1691-5B84-76DC-9456-BA16B97A2130}"/>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 name="Google Shape;12769;p15">
                <a:extLst>
                  <a:ext uri="{FF2B5EF4-FFF2-40B4-BE49-F238E27FC236}">
                    <a16:creationId xmlns:a16="http://schemas.microsoft.com/office/drawing/2014/main" id="{6E3E668F-959A-B259-3711-4541346F4C18}"/>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 name="Google Shape;12770;p15">
                <a:extLst>
                  <a:ext uri="{FF2B5EF4-FFF2-40B4-BE49-F238E27FC236}">
                    <a16:creationId xmlns:a16="http://schemas.microsoft.com/office/drawing/2014/main" id="{061DD5E9-8EFD-4327-68E7-E9522594C10C}"/>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 name="Google Shape;12771;p15">
                <a:extLst>
                  <a:ext uri="{FF2B5EF4-FFF2-40B4-BE49-F238E27FC236}">
                    <a16:creationId xmlns:a16="http://schemas.microsoft.com/office/drawing/2014/main" id="{FCFDB7AA-E561-78F9-6811-FC3FD77EB012}"/>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 name="Google Shape;12772;p15">
                <a:extLst>
                  <a:ext uri="{FF2B5EF4-FFF2-40B4-BE49-F238E27FC236}">
                    <a16:creationId xmlns:a16="http://schemas.microsoft.com/office/drawing/2014/main" id="{0DB33FF7-7923-5424-175D-942BF762589A}"/>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 name="Google Shape;12773;p15">
                <a:extLst>
                  <a:ext uri="{FF2B5EF4-FFF2-40B4-BE49-F238E27FC236}">
                    <a16:creationId xmlns:a16="http://schemas.microsoft.com/office/drawing/2014/main" id="{0EA8F21F-4DF3-30FE-239D-C543F7016011}"/>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 name="Google Shape;12774;p15">
                <a:extLst>
                  <a:ext uri="{FF2B5EF4-FFF2-40B4-BE49-F238E27FC236}">
                    <a16:creationId xmlns:a16="http://schemas.microsoft.com/office/drawing/2014/main" id="{0D329C6A-B623-7910-30B5-01F716BFEB18}"/>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 name="Google Shape;12775;p15">
                <a:extLst>
                  <a:ext uri="{FF2B5EF4-FFF2-40B4-BE49-F238E27FC236}">
                    <a16:creationId xmlns:a16="http://schemas.microsoft.com/office/drawing/2014/main" id="{9302A695-AB0F-827E-9224-0D9B55A71036}"/>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 name="Google Shape;12776;p15">
                <a:extLst>
                  <a:ext uri="{FF2B5EF4-FFF2-40B4-BE49-F238E27FC236}">
                    <a16:creationId xmlns:a16="http://schemas.microsoft.com/office/drawing/2014/main" id="{99DA8A69-EC29-9C2E-72C0-B3E3B98AFC9B}"/>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 name="Google Shape;12777;p15">
                <a:extLst>
                  <a:ext uri="{FF2B5EF4-FFF2-40B4-BE49-F238E27FC236}">
                    <a16:creationId xmlns:a16="http://schemas.microsoft.com/office/drawing/2014/main" id="{1F1DE457-E61D-F75C-C234-EFE67150A35F}"/>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 name="Google Shape;12778;p15">
                <a:extLst>
                  <a:ext uri="{FF2B5EF4-FFF2-40B4-BE49-F238E27FC236}">
                    <a16:creationId xmlns:a16="http://schemas.microsoft.com/office/drawing/2014/main" id="{E8284781-EA8F-FE8E-C4BB-0D94D1EDFE59}"/>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 name="Google Shape;12779;p15">
                <a:extLst>
                  <a:ext uri="{FF2B5EF4-FFF2-40B4-BE49-F238E27FC236}">
                    <a16:creationId xmlns:a16="http://schemas.microsoft.com/office/drawing/2014/main" id="{BFAE308E-4595-A632-3328-556B88113312}"/>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 name="Google Shape;12780;p15">
                <a:extLst>
                  <a:ext uri="{FF2B5EF4-FFF2-40B4-BE49-F238E27FC236}">
                    <a16:creationId xmlns:a16="http://schemas.microsoft.com/office/drawing/2014/main" id="{7E2CDF0E-9069-9409-D1FD-7F2582952A8F}"/>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 name="Google Shape;12781;p15">
                <a:extLst>
                  <a:ext uri="{FF2B5EF4-FFF2-40B4-BE49-F238E27FC236}">
                    <a16:creationId xmlns:a16="http://schemas.microsoft.com/office/drawing/2014/main" id="{E0B2F7DC-1473-387C-1C3A-5952A6FB658C}"/>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 name="Google Shape;12782;p15">
                <a:extLst>
                  <a:ext uri="{FF2B5EF4-FFF2-40B4-BE49-F238E27FC236}">
                    <a16:creationId xmlns:a16="http://schemas.microsoft.com/office/drawing/2014/main" id="{9BDA5D18-E47D-C1F3-5311-2688885B62EC}"/>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 name="Google Shape;12783;p15">
                <a:extLst>
                  <a:ext uri="{FF2B5EF4-FFF2-40B4-BE49-F238E27FC236}">
                    <a16:creationId xmlns:a16="http://schemas.microsoft.com/office/drawing/2014/main" id="{EB87E33E-921C-53E6-8DD5-DDE4AC05C903}"/>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 name="Google Shape;12784;p15">
                <a:extLst>
                  <a:ext uri="{FF2B5EF4-FFF2-40B4-BE49-F238E27FC236}">
                    <a16:creationId xmlns:a16="http://schemas.microsoft.com/office/drawing/2014/main" id="{065733AD-3BA7-077B-28A2-C4E0AC46252B}"/>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 name="Google Shape;12785;p15">
                <a:extLst>
                  <a:ext uri="{FF2B5EF4-FFF2-40B4-BE49-F238E27FC236}">
                    <a16:creationId xmlns:a16="http://schemas.microsoft.com/office/drawing/2014/main" id="{3D3048F8-2533-C24B-9B24-9C0BE3E164E1}"/>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 name="Google Shape;12786;p15">
                <a:extLst>
                  <a:ext uri="{FF2B5EF4-FFF2-40B4-BE49-F238E27FC236}">
                    <a16:creationId xmlns:a16="http://schemas.microsoft.com/office/drawing/2014/main" id="{1C7479E0-AC3C-BEE9-7D7E-53EFD4194DB1}"/>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 name="Google Shape;12787;p15">
                <a:extLst>
                  <a:ext uri="{FF2B5EF4-FFF2-40B4-BE49-F238E27FC236}">
                    <a16:creationId xmlns:a16="http://schemas.microsoft.com/office/drawing/2014/main" id="{2F7CD8A4-CC35-DC09-3EF2-8F8EE56B863C}"/>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 name="Google Shape;12788;p15">
                <a:extLst>
                  <a:ext uri="{FF2B5EF4-FFF2-40B4-BE49-F238E27FC236}">
                    <a16:creationId xmlns:a16="http://schemas.microsoft.com/office/drawing/2014/main" id="{11A3C4B4-A8A3-CF52-23D6-3163DDB28139}"/>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 name="Google Shape;12789;p15">
                <a:extLst>
                  <a:ext uri="{FF2B5EF4-FFF2-40B4-BE49-F238E27FC236}">
                    <a16:creationId xmlns:a16="http://schemas.microsoft.com/office/drawing/2014/main" id="{71005EA4-9775-4DCB-287F-DCEE0B4109F2}"/>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 name="Google Shape;12790;p15">
                <a:extLst>
                  <a:ext uri="{FF2B5EF4-FFF2-40B4-BE49-F238E27FC236}">
                    <a16:creationId xmlns:a16="http://schemas.microsoft.com/office/drawing/2014/main" id="{C7C49BB1-AFB7-8C10-9C71-3050C2266194}"/>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 name="Google Shape;12791;p15">
                <a:extLst>
                  <a:ext uri="{FF2B5EF4-FFF2-40B4-BE49-F238E27FC236}">
                    <a16:creationId xmlns:a16="http://schemas.microsoft.com/office/drawing/2014/main" id="{0E018F64-2CD5-C3ED-E0AC-EB68F4AC35D5}"/>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 name="Google Shape;12792;p15">
                <a:extLst>
                  <a:ext uri="{FF2B5EF4-FFF2-40B4-BE49-F238E27FC236}">
                    <a16:creationId xmlns:a16="http://schemas.microsoft.com/office/drawing/2014/main" id="{9C4B2831-75A7-CC85-64E9-1B76324C7BBB}"/>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 name="Google Shape;12793;p15">
                <a:extLst>
                  <a:ext uri="{FF2B5EF4-FFF2-40B4-BE49-F238E27FC236}">
                    <a16:creationId xmlns:a16="http://schemas.microsoft.com/office/drawing/2014/main" id="{A35969E0-72DA-7F89-57A0-599CD06D8172}"/>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 name="Google Shape;12794;p15">
                <a:extLst>
                  <a:ext uri="{FF2B5EF4-FFF2-40B4-BE49-F238E27FC236}">
                    <a16:creationId xmlns:a16="http://schemas.microsoft.com/office/drawing/2014/main" id="{56BC3B3B-4107-9E62-6D2D-D299B67EDA8A}"/>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 name="Google Shape;12795;p15">
                <a:extLst>
                  <a:ext uri="{FF2B5EF4-FFF2-40B4-BE49-F238E27FC236}">
                    <a16:creationId xmlns:a16="http://schemas.microsoft.com/office/drawing/2014/main" id="{07E464D6-C92D-9546-BD2E-6725B183E2DF}"/>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 name="Google Shape;12796;p15">
                <a:extLst>
                  <a:ext uri="{FF2B5EF4-FFF2-40B4-BE49-F238E27FC236}">
                    <a16:creationId xmlns:a16="http://schemas.microsoft.com/office/drawing/2014/main" id="{BD483AA7-A426-D360-7EFD-4EBDC7F509B3}"/>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 name="Google Shape;12797;p15">
                <a:extLst>
                  <a:ext uri="{FF2B5EF4-FFF2-40B4-BE49-F238E27FC236}">
                    <a16:creationId xmlns:a16="http://schemas.microsoft.com/office/drawing/2014/main" id="{2BDFB7AB-367F-36E5-76CD-D2BAEEB6421C}"/>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 name="Google Shape;12798;p15">
                <a:extLst>
                  <a:ext uri="{FF2B5EF4-FFF2-40B4-BE49-F238E27FC236}">
                    <a16:creationId xmlns:a16="http://schemas.microsoft.com/office/drawing/2014/main" id="{65CCE646-CD36-FFF4-3405-8D88DB118272}"/>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 name="Google Shape;12799;p15">
                <a:extLst>
                  <a:ext uri="{FF2B5EF4-FFF2-40B4-BE49-F238E27FC236}">
                    <a16:creationId xmlns:a16="http://schemas.microsoft.com/office/drawing/2014/main" id="{20726980-AED5-2B78-8601-04C1AF3F4F3C}"/>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 name="Google Shape;12800;p15">
                <a:extLst>
                  <a:ext uri="{FF2B5EF4-FFF2-40B4-BE49-F238E27FC236}">
                    <a16:creationId xmlns:a16="http://schemas.microsoft.com/office/drawing/2014/main" id="{C1AFC3EF-20EF-14A7-103E-2C6999C07077}"/>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9" name="Google Shape;12801;p15">
                <a:extLst>
                  <a:ext uri="{FF2B5EF4-FFF2-40B4-BE49-F238E27FC236}">
                    <a16:creationId xmlns:a16="http://schemas.microsoft.com/office/drawing/2014/main" id="{14EB039C-7B60-0AF8-3DF6-D2D819AE4598}"/>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0" name="Google Shape;12802;p15">
                <a:extLst>
                  <a:ext uri="{FF2B5EF4-FFF2-40B4-BE49-F238E27FC236}">
                    <a16:creationId xmlns:a16="http://schemas.microsoft.com/office/drawing/2014/main" id="{DF00F227-348C-5195-D3F3-9AED9074072F}"/>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1" name="Google Shape;12803;p15">
                <a:extLst>
                  <a:ext uri="{FF2B5EF4-FFF2-40B4-BE49-F238E27FC236}">
                    <a16:creationId xmlns:a16="http://schemas.microsoft.com/office/drawing/2014/main" id="{96E2D785-EC41-2043-0D68-C650B048A448}"/>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2" name="Google Shape;12804;p15">
                <a:extLst>
                  <a:ext uri="{FF2B5EF4-FFF2-40B4-BE49-F238E27FC236}">
                    <a16:creationId xmlns:a16="http://schemas.microsoft.com/office/drawing/2014/main" id="{9F214035-EA26-FF8B-1582-0AB6D85B6BD2}"/>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3" name="Google Shape;12805;p15">
                <a:extLst>
                  <a:ext uri="{FF2B5EF4-FFF2-40B4-BE49-F238E27FC236}">
                    <a16:creationId xmlns:a16="http://schemas.microsoft.com/office/drawing/2014/main" id="{11677907-135B-98D4-BDE5-92C18836229B}"/>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4" name="Google Shape;12806;p15">
                <a:extLst>
                  <a:ext uri="{FF2B5EF4-FFF2-40B4-BE49-F238E27FC236}">
                    <a16:creationId xmlns:a16="http://schemas.microsoft.com/office/drawing/2014/main" id="{DF48D938-D763-78BE-656A-B49A3B3F7C3B}"/>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5" name="Google Shape;12807;p15">
                <a:extLst>
                  <a:ext uri="{FF2B5EF4-FFF2-40B4-BE49-F238E27FC236}">
                    <a16:creationId xmlns:a16="http://schemas.microsoft.com/office/drawing/2014/main" id="{53DD4353-4BFE-16B6-02CB-8E734AB3FB36}"/>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6" name="Google Shape;12808;p15">
                <a:extLst>
                  <a:ext uri="{FF2B5EF4-FFF2-40B4-BE49-F238E27FC236}">
                    <a16:creationId xmlns:a16="http://schemas.microsoft.com/office/drawing/2014/main" id="{B3E2536F-9CEA-EBD4-2438-C6DD3727B3F1}"/>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7" name="Google Shape;12809;p15">
                <a:extLst>
                  <a:ext uri="{FF2B5EF4-FFF2-40B4-BE49-F238E27FC236}">
                    <a16:creationId xmlns:a16="http://schemas.microsoft.com/office/drawing/2014/main" id="{1049785A-39DB-080D-B20C-357E3C0CF15B}"/>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8" name="Google Shape;12810;p15">
                <a:extLst>
                  <a:ext uri="{FF2B5EF4-FFF2-40B4-BE49-F238E27FC236}">
                    <a16:creationId xmlns:a16="http://schemas.microsoft.com/office/drawing/2014/main" id="{82927CCF-1027-297F-30BB-006637823A4C}"/>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9" name="Google Shape;12811;p15">
                <a:extLst>
                  <a:ext uri="{FF2B5EF4-FFF2-40B4-BE49-F238E27FC236}">
                    <a16:creationId xmlns:a16="http://schemas.microsoft.com/office/drawing/2014/main" id="{9390AA32-EA2E-9324-A94F-2175EB0D663D}"/>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0" name="Google Shape;12812;p15">
                <a:extLst>
                  <a:ext uri="{FF2B5EF4-FFF2-40B4-BE49-F238E27FC236}">
                    <a16:creationId xmlns:a16="http://schemas.microsoft.com/office/drawing/2014/main" id="{2429D682-99CD-BA25-2293-2016584FA106}"/>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1" name="Google Shape;12813;p15">
                <a:extLst>
                  <a:ext uri="{FF2B5EF4-FFF2-40B4-BE49-F238E27FC236}">
                    <a16:creationId xmlns:a16="http://schemas.microsoft.com/office/drawing/2014/main" id="{5567AAE9-D28C-D5D0-EC1C-26C2EEBF1E91}"/>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2" name="Google Shape;12814;p15">
                <a:extLst>
                  <a:ext uri="{FF2B5EF4-FFF2-40B4-BE49-F238E27FC236}">
                    <a16:creationId xmlns:a16="http://schemas.microsoft.com/office/drawing/2014/main" id="{60D22C36-9288-2606-62A1-BCBD6E97A924}"/>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3" name="Google Shape;12815;p15">
                <a:extLst>
                  <a:ext uri="{FF2B5EF4-FFF2-40B4-BE49-F238E27FC236}">
                    <a16:creationId xmlns:a16="http://schemas.microsoft.com/office/drawing/2014/main" id="{266A7181-D14B-5137-A1FA-EF6684EB6525}"/>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4" name="Google Shape;12816;p15">
                <a:extLst>
                  <a:ext uri="{FF2B5EF4-FFF2-40B4-BE49-F238E27FC236}">
                    <a16:creationId xmlns:a16="http://schemas.microsoft.com/office/drawing/2014/main" id="{5630ABD7-596B-48EF-BB87-A2B6D529958E}"/>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5" name="Google Shape;12817;p15">
                <a:extLst>
                  <a:ext uri="{FF2B5EF4-FFF2-40B4-BE49-F238E27FC236}">
                    <a16:creationId xmlns:a16="http://schemas.microsoft.com/office/drawing/2014/main" id="{8715C031-C758-68F1-E987-198613A1EA79}"/>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6" name="Google Shape;12818;p15">
                <a:extLst>
                  <a:ext uri="{FF2B5EF4-FFF2-40B4-BE49-F238E27FC236}">
                    <a16:creationId xmlns:a16="http://schemas.microsoft.com/office/drawing/2014/main" id="{45BB1CA0-FDE9-A51E-268E-59A8AA3944DA}"/>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7" name="Google Shape;12819;p15">
                <a:extLst>
                  <a:ext uri="{FF2B5EF4-FFF2-40B4-BE49-F238E27FC236}">
                    <a16:creationId xmlns:a16="http://schemas.microsoft.com/office/drawing/2014/main" id="{7F09982D-B2A3-DE02-B3D2-E9DD01D3A6FA}"/>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8" name="Google Shape;12820;p15">
                <a:extLst>
                  <a:ext uri="{FF2B5EF4-FFF2-40B4-BE49-F238E27FC236}">
                    <a16:creationId xmlns:a16="http://schemas.microsoft.com/office/drawing/2014/main" id="{2B8910DE-6D7D-F412-6348-BC54F37B825E}"/>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9" name="Google Shape;12821;p15">
                <a:extLst>
                  <a:ext uri="{FF2B5EF4-FFF2-40B4-BE49-F238E27FC236}">
                    <a16:creationId xmlns:a16="http://schemas.microsoft.com/office/drawing/2014/main" id="{C7732F93-C740-12A5-1A93-202E786923A6}"/>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0" name="Google Shape;12822;p15">
                <a:extLst>
                  <a:ext uri="{FF2B5EF4-FFF2-40B4-BE49-F238E27FC236}">
                    <a16:creationId xmlns:a16="http://schemas.microsoft.com/office/drawing/2014/main" id="{8FF348B2-07A3-A3D5-BFFE-D47CF1E7E543}"/>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1" name="Google Shape;12823;p15">
                <a:extLst>
                  <a:ext uri="{FF2B5EF4-FFF2-40B4-BE49-F238E27FC236}">
                    <a16:creationId xmlns:a16="http://schemas.microsoft.com/office/drawing/2014/main" id="{B40D67AC-88A1-B76C-45ED-2E69A231B9D0}"/>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2" name="Google Shape;12824;p15">
                <a:extLst>
                  <a:ext uri="{FF2B5EF4-FFF2-40B4-BE49-F238E27FC236}">
                    <a16:creationId xmlns:a16="http://schemas.microsoft.com/office/drawing/2014/main" id="{C6D48781-F754-460D-074E-1F8C76E7DB87}"/>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3" name="Google Shape;12825;p15">
                <a:extLst>
                  <a:ext uri="{FF2B5EF4-FFF2-40B4-BE49-F238E27FC236}">
                    <a16:creationId xmlns:a16="http://schemas.microsoft.com/office/drawing/2014/main" id="{F709ED49-E3AF-B2D4-8FAB-61F52DA29B99}"/>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4" name="Google Shape;12826;p15">
                <a:extLst>
                  <a:ext uri="{FF2B5EF4-FFF2-40B4-BE49-F238E27FC236}">
                    <a16:creationId xmlns:a16="http://schemas.microsoft.com/office/drawing/2014/main" id="{0D42B986-40E8-81D3-31F5-21B160E0CFFB}"/>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5" name="Google Shape;12827;p15">
                <a:extLst>
                  <a:ext uri="{FF2B5EF4-FFF2-40B4-BE49-F238E27FC236}">
                    <a16:creationId xmlns:a16="http://schemas.microsoft.com/office/drawing/2014/main" id="{2301CCF4-1279-5728-E6F7-4A484631AF70}"/>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sp>
        <p:nvSpPr>
          <p:cNvPr id="2852" name="Google Shape;12833;p15">
            <a:extLst>
              <a:ext uri="{FF2B5EF4-FFF2-40B4-BE49-F238E27FC236}">
                <a16:creationId xmlns:a16="http://schemas.microsoft.com/office/drawing/2014/main" id="{5398120C-5B9F-5047-C63D-DDE56436B623}"/>
              </a:ext>
            </a:extLst>
          </p:cNvPr>
          <p:cNvSpPr txBox="1">
            <a:spLocks noGrp="1"/>
          </p:cNvSpPr>
          <p:nvPr>
            <p:ph type="title"/>
          </p:nvPr>
        </p:nvSpPr>
        <p:spPr>
          <a:xfrm>
            <a:off x="5740153" y="4933600"/>
            <a:ext cx="3309475" cy="811200"/>
          </a:xfrm>
          <a:prstGeom prst="rect">
            <a:avLst/>
          </a:prstGeom>
          <a:solidFill>
            <a:srgbClr val="F5F8F9"/>
          </a:solidFill>
        </p:spPr>
        <p:txBody>
          <a:bodyPr spcFirstLastPara="1" wrap="square" lIns="91425" tIns="64000" rIns="91425" bIns="91425" anchor="ctr" anchorCtr="0">
            <a:noAutofit/>
          </a:bodyPr>
          <a:lstStyle>
            <a:lvl1pPr lvl="0" algn="r" rtl="0">
              <a:spcBef>
                <a:spcPts val="0"/>
              </a:spcBef>
              <a:spcAft>
                <a:spcPts val="0"/>
              </a:spcAft>
              <a:buSzPts val="3000"/>
              <a:buNone/>
              <a:defRPr sz="1624"/>
            </a:lvl1pPr>
            <a:lvl2pPr lvl="1" algn="ctr" rtl="0">
              <a:spcBef>
                <a:spcPts val="0"/>
              </a:spcBef>
              <a:spcAft>
                <a:spcPts val="0"/>
              </a:spcAft>
              <a:buSzPts val="3000"/>
              <a:buNone/>
              <a:defRPr sz="2438"/>
            </a:lvl2pPr>
            <a:lvl3pPr lvl="2" algn="ctr" rtl="0">
              <a:spcBef>
                <a:spcPts val="0"/>
              </a:spcBef>
              <a:spcAft>
                <a:spcPts val="0"/>
              </a:spcAft>
              <a:buSzPts val="3000"/>
              <a:buNone/>
              <a:defRPr sz="2438"/>
            </a:lvl3pPr>
            <a:lvl4pPr lvl="3" algn="ctr" rtl="0">
              <a:spcBef>
                <a:spcPts val="0"/>
              </a:spcBef>
              <a:spcAft>
                <a:spcPts val="0"/>
              </a:spcAft>
              <a:buSzPts val="3000"/>
              <a:buNone/>
              <a:defRPr sz="2438"/>
            </a:lvl4pPr>
            <a:lvl5pPr lvl="4" algn="ctr" rtl="0">
              <a:spcBef>
                <a:spcPts val="0"/>
              </a:spcBef>
              <a:spcAft>
                <a:spcPts val="0"/>
              </a:spcAft>
              <a:buSzPts val="3000"/>
              <a:buNone/>
              <a:defRPr sz="2438"/>
            </a:lvl5pPr>
            <a:lvl6pPr lvl="5" algn="ctr" rtl="0">
              <a:spcBef>
                <a:spcPts val="0"/>
              </a:spcBef>
              <a:spcAft>
                <a:spcPts val="0"/>
              </a:spcAft>
              <a:buSzPts val="3000"/>
              <a:buNone/>
              <a:defRPr sz="2438"/>
            </a:lvl6pPr>
            <a:lvl7pPr lvl="6" algn="ctr" rtl="0">
              <a:spcBef>
                <a:spcPts val="0"/>
              </a:spcBef>
              <a:spcAft>
                <a:spcPts val="0"/>
              </a:spcAft>
              <a:buSzPts val="3000"/>
              <a:buNone/>
              <a:defRPr sz="2438"/>
            </a:lvl7pPr>
            <a:lvl8pPr lvl="7" algn="ctr" rtl="0">
              <a:spcBef>
                <a:spcPts val="0"/>
              </a:spcBef>
              <a:spcAft>
                <a:spcPts val="0"/>
              </a:spcAft>
              <a:buSzPts val="3000"/>
              <a:buNone/>
              <a:defRPr sz="2438"/>
            </a:lvl8pPr>
            <a:lvl9pPr lvl="8" algn="ctr" rtl="0">
              <a:spcBef>
                <a:spcPts val="0"/>
              </a:spcBef>
              <a:spcAft>
                <a:spcPts val="0"/>
              </a:spcAft>
              <a:buSzPts val="3000"/>
              <a:buNone/>
              <a:defRPr sz="2438"/>
            </a:lvl9pPr>
          </a:lstStyle>
          <a:p>
            <a:r>
              <a:rPr lang="en-GB"/>
              <a:t>Click to edit Master title style</a:t>
            </a:r>
            <a:endParaRPr/>
          </a:p>
        </p:txBody>
      </p:sp>
      <p:sp>
        <p:nvSpPr>
          <p:cNvPr id="2853" name="Google Shape;12834;p15">
            <a:extLst>
              <a:ext uri="{FF2B5EF4-FFF2-40B4-BE49-F238E27FC236}">
                <a16:creationId xmlns:a16="http://schemas.microsoft.com/office/drawing/2014/main" id="{863C3403-B9D5-FF11-0424-15351C2C7C8A}"/>
              </a:ext>
            </a:extLst>
          </p:cNvPr>
          <p:cNvSpPr txBox="1">
            <a:spLocks noGrp="1"/>
          </p:cNvSpPr>
          <p:nvPr>
            <p:ph type="subTitle" idx="1" hasCustomPrompt="1"/>
          </p:nvPr>
        </p:nvSpPr>
        <p:spPr>
          <a:xfrm>
            <a:off x="847116" y="1420435"/>
            <a:ext cx="8211775" cy="3202000"/>
          </a:xfrm>
          <a:prstGeom prst="rect">
            <a:avLst/>
          </a:prstGeom>
          <a:solidFill>
            <a:srgbClr val="F5F8F9"/>
          </a:solidFill>
        </p:spPr>
        <p:txBody>
          <a:bodyPr spcFirstLastPara="1" wrap="square" lIns="0" tIns="0" rIns="0" bIns="0" anchor="ctr" anchorCtr="0">
            <a:noAutofit/>
          </a:bodyPr>
          <a:lstStyle>
            <a:lvl1pPr lvl="0" rtl="0">
              <a:lnSpc>
                <a:spcPct val="100000"/>
              </a:lnSpc>
              <a:spcBef>
                <a:spcPts val="0"/>
              </a:spcBef>
              <a:spcAft>
                <a:spcPts val="0"/>
              </a:spcAft>
              <a:buSzPts val="2500"/>
              <a:buNone/>
              <a:defRPr sz="4386">
                <a:solidFill>
                  <a:srgbClr val="7897AB"/>
                </a:solidFill>
                <a:latin typeface="Nordique Inline" pitchFamily="2" charset="77"/>
              </a:defRPr>
            </a:lvl1pPr>
            <a:lvl2pPr lvl="1" algn="ctr" rtl="0">
              <a:lnSpc>
                <a:spcPct val="100000"/>
              </a:lnSpc>
              <a:spcBef>
                <a:spcPts val="0"/>
              </a:spcBef>
              <a:spcAft>
                <a:spcPts val="0"/>
              </a:spcAft>
              <a:buSzPts val="2500"/>
              <a:buNone/>
              <a:defRPr sz="2031"/>
            </a:lvl2pPr>
            <a:lvl3pPr lvl="2" algn="ctr" rtl="0">
              <a:lnSpc>
                <a:spcPct val="100000"/>
              </a:lnSpc>
              <a:spcBef>
                <a:spcPts val="0"/>
              </a:spcBef>
              <a:spcAft>
                <a:spcPts val="0"/>
              </a:spcAft>
              <a:buSzPts val="2500"/>
              <a:buNone/>
              <a:defRPr sz="2031"/>
            </a:lvl3pPr>
            <a:lvl4pPr lvl="3" algn="ctr" rtl="0">
              <a:lnSpc>
                <a:spcPct val="100000"/>
              </a:lnSpc>
              <a:spcBef>
                <a:spcPts val="0"/>
              </a:spcBef>
              <a:spcAft>
                <a:spcPts val="0"/>
              </a:spcAft>
              <a:buSzPts val="2500"/>
              <a:buNone/>
              <a:defRPr sz="2031"/>
            </a:lvl4pPr>
            <a:lvl5pPr lvl="4" algn="ctr" rtl="0">
              <a:lnSpc>
                <a:spcPct val="100000"/>
              </a:lnSpc>
              <a:spcBef>
                <a:spcPts val="0"/>
              </a:spcBef>
              <a:spcAft>
                <a:spcPts val="0"/>
              </a:spcAft>
              <a:buSzPts val="2500"/>
              <a:buNone/>
              <a:defRPr sz="2031"/>
            </a:lvl5pPr>
            <a:lvl6pPr lvl="5" algn="ctr" rtl="0">
              <a:lnSpc>
                <a:spcPct val="100000"/>
              </a:lnSpc>
              <a:spcBef>
                <a:spcPts val="0"/>
              </a:spcBef>
              <a:spcAft>
                <a:spcPts val="0"/>
              </a:spcAft>
              <a:buSzPts val="2500"/>
              <a:buNone/>
              <a:defRPr sz="2031"/>
            </a:lvl6pPr>
            <a:lvl7pPr lvl="6" algn="ctr" rtl="0">
              <a:lnSpc>
                <a:spcPct val="100000"/>
              </a:lnSpc>
              <a:spcBef>
                <a:spcPts val="0"/>
              </a:spcBef>
              <a:spcAft>
                <a:spcPts val="0"/>
              </a:spcAft>
              <a:buSzPts val="2500"/>
              <a:buNone/>
              <a:defRPr sz="2031"/>
            </a:lvl7pPr>
            <a:lvl8pPr lvl="7" algn="ctr" rtl="0">
              <a:lnSpc>
                <a:spcPct val="100000"/>
              </a:lnSpc>
              <a:spcBef>
                <a:spcPts val="0"/>
              </a:spcBef>
              <a:spcAft>
                <a:spcPts val="0"/>
              </a:spcAft>
              <a:buSzPts val="2500"/>
              <a:buNone/>
              <a:defRPr sz="2031"/>
            </a:lvl8pPr>
            <a:lvl9pPr lvl="8" algn="ctr" rtl="0">
              <a:lnSpc>
                <a:spcPct val="100000"/>
              </a:lnSpc>
              <a:spcBef>
                <a:spcPts val="0"/>
              </a:spcBef>
              <a:spcAft>
                <a:spcPts val="0"/>
              </a:spcAft>
              <a:buSzPts val="2500"/>
              <a:buNone/>
              <a:defRPr sz="2031"/>
            </a:lvl9pPr>
          </a:lstStyle>
          <a:p>
            <a:r>
              <a:rPr lang="en-GB" dirty="0"/>
              <a:t> Click to edit Master subtitle style</a:t>
            </a:r>
            <a:endParaRPr dirty="0"/>
          </a:p>
        </p:txBody>
      </p:sp>
      <p:pic>
        <p:nvPicPr>
          <p:cNvPr id="2" name="Picture 1" descr="Graphical user interface, text, application&#10;&#10;Description automatically generated">
            <a:extLst>
              <a:ext uri="{FF2B5EF4-FFF2-40B4-BE49-F238E27FC236}">
                <a16:creationId xmlns:a16="http://schemas.microsoft.com/office/drawing/2014/main" id="{879D5384-2636-919B-F9B2-0514C74DE4A8}"/>
              </a:ext>
            </a:extLst>
          </p:cNvPr>
          <p:cNvPicPr>
            <a:picLocks noChangeAspect="1"/>
          </p:cNvPicPr>
          <p:nvPr/>
        </p:nvPicPr>
        <p:blipFill>
          <a:blip r:embed="rId2"/>
          <a:stretch>
            <a:fillRect/>
          </a:stretch>
        </p:blipFill>
        <p:spPr>
          <a:xfrm>
            <a:off x="8433652" y="38530"/>
            <a:ext cx="1462310" cy="497930"/>
          </a:xfrm>
          <a:prstGeom prst="rect">
            <a:avLst/>
          </a:prstGeom>
        </p:spPr>
      </p:pic>
      <p:grpSp>
        <p:nvGrpSpPr>
          <p:cNvPr id="2859" name="Google Shape;26961;p50">
            <a:extLst>
              <a:ext uri="{FF2B5EF4-FFF2-40B4-BE49-F238E27FC236}">
                <a16:creationId xmlns:a16="http://schemas.microsoft.com/office/drawing/2014/main" id="{7925E6D3-E6E0-080C-43EB-A5F2725AE4C1}"/>
              </a:ext>
            </a:extLst>
          </p:cNvPr>
          <p:cNvGrpSpPr/>
          <p:nvPr/>
        </p:nvGrpSpPr>
        <p:grpSpPr>
          <a:xfrm>
            <a:off x="8842714" y="6500606"/>
            <a:ext cx="552644" cy="104645"/>
            <a:chOff x="3521300" y="154525"/>
            <a:chExt cx="1256175" cy="193500"/>
          </a:xfrm>
        </p:grpSpPr>
        <p:sp>
          <p:nvSpPr>
            <p:cNvPr id="2860" name="Google Shape;26962;p50">
              <a:extLst>
                <a:ext uri="{FF2B5EF4-FFF2-40B4-BE49-F238E27FC236}">
                  <a16:creationId xmlns:a16="http://schemas.microsoft.com/office/drawing/2014/main" id="{195FD9DE-35F4-92A4-598F-437383339700}"/>
                </a:ext>
              </a:extLst>
            </p:cNvPr>
            <p:cNvSpPr/>
            <p:nvPr/>
          </p:nvSpPr>
          <p:spPr>
            <a:xfrm>
              <a:off x="3521300" y="154525"/>
              <a:ext cx="193500" cy="193500"/>
            </a:xfrm>
            <a:prstGeom prst="ellipse">
              <a:avLst/>
            </a:prstGeom>
            <a:solidFill>
              <a:srgbClr val="FDCE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61" name="Google Shape;26963;p50">
              <a:extLst>
                <a:ext uri="{FF2B5EF4-FFF2-40B4-BE49-F238E27FC236}">
                  <a16:creationId xmlns:a16="http://schemas.microsoft.com/office/drawing/2014/main" id="{EF16E2CF-5A1A-4169-475A-5E485E80A5D0}"/>
                </a:ext>
              </a:extLst>
            </p:cNvPr>
            <p:cNvSpPr/>
            <p:nvPr/>
          </p:nvSpPr>
          <p:spPr>
            <a:xfrm>
              <a:off x="3875525" y="154525"/>
              <a:ext cx="193500" cy="193500"/>
            </a:xfrm>
            <a:prstGeom prst="ellipse">
              <a:avLst/>
            </a:prstGeom>
            <a:solidFill>
              <a:srgbClr val="D88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62" name="Google Shape;26964;p50">
              <a:extLst>
                <a:ext uri="{FF2B5EF4-FFF2-40B4-BE49-F238E27FC236}">
                  <a16:creationId xmlns:a16="http://schemas.microsoft.com/office/drawing/2014/main" id="{442069A0-0625-1FB2-4BDB-EF7E7B2CDCC3}"/>
                </a:ext>
              </a:extLst>
            </p:cNvPr>
            <p:cNvSpPr/>
            <p:nvPr/>
          </p:nvSpPr>
          <p:spPr>
            <a:xfrm>
              <a:off x="4229750" y="154525"/>
              <a:ext cx="193500" cy="193500"/>
            </a:xfrm>
            <a:prstGeom prst="ellipse">
              <a:avLst/>
            </a:prstGeom>
            <a:solidFill>
              <a:srgbClr val="7897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63" name="Google Shape;26965;p50">
              <a:extLst>
                <a:ext uri="{FF2B5EF4-FFF2-40B4-BE49-F238E27FC236}">
                  <a16:creationId xmlns:a16="http://schemas.microsoft.com/office/drawing/2014/main" id="{10FA1F64-6CC8-B27D-0D9D-8C44F9CCBC59}"/>
                </a:ext>
              </a:extLst>
            </p:cNvPr>
            <p:cNvSpPr/>
            <p:nvPr/>
          </p:nvSpPr>
          <p:spPr>
            <a:xfrm>
              <a:off x="4583975" y="154525"/>
              <a:ext cx="193500" cy="193500"/>
            </a:xfrm>
            <a:prstGeom prst="ellipse">
              <a:avLst/>
            </a:prstGeom>
            <a:solidFill>
              <a:srgbClr val="655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spTree>
    <p:extLst>
      <p:ext uri="{BB962C8B-B14F-4D97-AF65-F5344CB8AC3E}">
        <p14:creationId xmlns:p14="http://schemas.microsoft.com/office/powerpoint/2010/main" val="254015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6_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91B2CEF-618C-B034-35EE-57F0501FF226}"/>
              </a:ext>
            </a:extLst>
          </p:cNvPr>
          <p:cNvSpPr>
            <a:spLocks noGrp="1"/>
          </p:cNvSpPr>
          <p:nvPr>
            <p:ph type="sldNum" sz="quarter" idx="10"/>
          </p:nvPr>
        </p:nvSpPr>
        <p:spPr/>
        <p:txBody>
          <a:bodyPr/>
          <a:lstStyle/>
          <a:p>
            <a:pPr>
              <a:defRPr/>
            </a:pPr>
            <a:fld id="{16AB8E35-4FEE-4645-8491-CA028CB2F532}" type="slidenum">
              <a:rPr lang="en-GB" altLang="en-US" smtClean="0"/>
              <a:pPr>
                <a:defRPr/>
              </a:pPr>
              <a:t>‹#›</a:t>
            </a:fld>
            <a:endParaRPr lang="en-GB" altLang="en-US"/>
          </a:p>
        </p:txBody>
      </p:sp>
      <p:grpSp>
        <p:nvGrpSpPr>
          <p:cNvPr id="594" name="Google Shape;20391;p38">
            <a:extLst>
              <a:ext uri="{FF2B5EF4-FFF2-40B4-BE49-F238E27FC236}">
                <a16:creationId xmlns:a16="http://schemas.microsoft.com/office/drawing/2014/main" id="{A024F620-ADF5-02B6-F5F1-5C80B09AC5B7}"/>
              </a:ext>
            </a:extLst>
          </p:cNvPr>
          <p:cNvGrpSpPr/>
          <p:nvPr/>
        </p:nvGrpSpPr>
        <p:grpSpPr>
          <a:xfrm>
            <a:off x="244705" y="236672"/>
            <a:ext cx="9351211" cy="658831"/>
            <a:chOff x="313503" y="540001"/>
            <a:chExt cx="8516808" cy="562024"/>
          </a:xfrm>
          <a:solidFill>
            <a:srgbClr val="9D9D9D"/>
          </a:solidFill>
        </p:grpSpPr>
        <p:grpSp>
          <p:nvGrpSpPr>
            <p:cNvPr id="595" name="Google Shape;20392;p38">
              <a:extLst>
                <a:ext uri="{FF2B5EF4-FFF2-40B4-BE49-F238E27FC236}">
                  <a16:creationId xmlns:a16="http://schemas.microsoft.com/office/drawing/2014/main" id="{22F1DD91-7528-B722-BFC0-907AF8445EC5}"/>
                </a:ext>
              </a:extLst>
            </p:cNvPr>
            <p:cNvGrpSpPr/>
            <p:nvPr/>
          </p:nvGrpSpPr>
          <p:grpSpPr>
            <a:xfrm>
              <a:off x="313503" y="540001"/>
              <a:ext cx="8516808" cy="31489"/>
              <a:chOff x="76200" y="76206"/>
              <a:chExt cx="8925600" cy="33000"/>
            </a:xfrm>
            <a:grpFill/>
          </p:grpSpPr>
          <p:sp>
            <p:nvSpPr>
              <p:cNvPr id="961" name="Google Shape;20393;p38">
                <a:extLst>
                  <a:ext uri="{FF2B5EF4-FFF2-40B4-BE49-F238E27FC236}">
                    <a16:creationId xmlns:a16="http://schemas.microsoft.com/office/drawing/2014/main" id="{01F7CBCA-6B7F-4829-B98D-B6E84A8A03EF}"/>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62" name="Google Shape;20394;p38">
                <a:extLst>
                  <a:ext uri="{FF2B5EF4-FFF2-40B4-BE49-F238E27FC236}">
                    <a16:creationId xmlns:a16="http://schemas.microsoft.com/office/drawing/2014/main" id="{A7FE58C7-A870-20D4-071A-57FC19B0197D}"/>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63" name="Google Shape;20395;p38">
                <a:extLst>
                  <a:ext uri="{FF2B5EF4-FFF2-40B4-BE49-F238E27FC236}">
                    <a16:creationId xmlns:a16="http://schemas.microsoft.com/office/drawing/2014/main" id="{94ED90E3-E417-6B2B-B5C8-43D8BA36DA6E}"/>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64" name="Google Shape;20396;p38">
                <a:extLst>
                  <a:ext uri="{FF2B5EF4-FFF2-40B4-BE49-F238E27FC236}">
                    <a16:creationId xmlns:a16="http://schemas.microsoft.com/office/drawing/2014/main" id="{3116F2B3-B3DE-3612-7D79-F56C5A586419}"/>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65" name="Google Shape;20397;p38">
                <a:extLst>
                  <a:ext uri="{FF2B5EF4-FFF2-40B4-BE49-F238E27FC236}">
                    <a16:creationId xmlns:a16="http://schemas.microsoft.com/office/drawing/2014/main" id="{AD98FD4C-2617-5A4C-F2BC-797012289137}"/>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66" name="Google Shape;20398;p38">
                <a:extLst>
                  <a:ext uri="{FF2B5EF4-FFF2-40B4-BE49-F238E27FC236}">
                    <a16:creationId xmlns:a16="http://schemas.microsoft.com/office/drawing/2014/main" id="{B93CF6F1-DEBE-247B-F645-C020839152F3}"/>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67" name="Google Shape;20399;p38">
                <a:extLst>
                  <a:ext uri="{FF2B5EF4-FFF2-40B4-BE49-F238E27FC236}">
                    <a16:creationId xmlns:a16="http://schemas.microsoft.com/office/drawing/2014/main" id="{0D43F3EF-ADD7-ADD6-0383-5091C73B1196}"/>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68" name="Google Shape;20400;p38">
                <a:extLst>
                  <a:ext uri="{FF2B5EF4-FFF2-40B4-BE49-F238E27FC236}">
                    <a16:creationId xmlns:a16="http://schemas.microsoft.com/office/drawing/2014/main" id="{58AE31DA-1138-4B85-796C-6CC4494B0C17}"/>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69" name="Google Shape;20401;p38">
                <a:extLst>
                  <a:ext uri="{FF2B5EF4-FFF2-40B4-BE49-F238E27FC236}">
                    <a16:creationId xmlns:a16="http://schemas.microsoft.com/office/drawing/2014/main" id="{D6A0C62A-5DBB-57FF-0A2F-E0B407EF3C64}"/>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70" name="Google Shape;20402;p38">
                <a:extLst>
                  <a:ext uri="{FF2B5EF4-FFF2-40B4-BE49-F238E27FC236}">
                    <a16:creationId xmlns:a16="http://schemas.microsoft.com/office/drawing/2014/main" id="{BA8B10F5-0CF4-6418-114D-D2DC75D9A674}"/>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71" name="Google Shape;20403;p38">
                <a:extLst>
                  <a:ext uri="{FF2B5EF4-FFF2-40B4-BE49-F238E27FC236}">
                    <a16:creationId xmlns:a16="http://schemas.microsoft.com/office/drawing/2014/main" id="{26481224-0090-8C8D-C7ED-8DE68802ABE8}"/>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72" name="Google Shape;20404;p38">
                <a:extLst>
                  <a:ext uri="{FF2B5EF4-FFF2-40B4-BE49-F238E27FC236}">
                    <a16:creationId xmlns:a16="http://schemas.microsoft.com/office/drawing/2014/main" id="{EA8E6F9C-3457-0289-2738-FE4883FE43D5}"/>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73" name="Google Shape;20405;p38">
                <a:extLst>
                  <a:ext uri="{FF2B5EF4-FFF2-40B4-BE49-F238E27FC236}">
                    <a16:creationId xmlns:a16="http://schemas.microsoft.com/office/drawing/2014/main" id="{C786DA9F-21E1-2BDD-FE20-5E9BEB564D01}"/>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74" name="Google Shape;20406;p38">
                <a:extLst>
                  <a:ext uri="{FF2B5EF4-FFF2-40B4-BE49-F238E27FC236}">
                    <a16:creationId xmlns:a16="http://schemas.microsoft.com/office/drawing/2014/main" id="{39499235-E675-4835-E55F-A7DF0F5496C8}"/>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75" name="Google Shape;20407;p38">
                <a:extLst>
                  <a:ext uri="{FF2B5EF4-FFF2-40B4-BE49-F238E27FC236}">
                    <a16:creationId xmlns:a16="http://schemas.microsoft.com/office/drawing/2014/main" id="{1F058D43-3054-DD83-F165-474DE74283D2}"/>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76" name="Google Shape;20408;p38">
                <a:extLst>
                  <a:ext uri="{FF2B5EF4-FFF2-40B4-BE49-F238E27FC236}">
                    <a16:creationId xmlns:a16="http://schemas.microsoft.com/office/drawing/2014/main" id="{22D1A2C6-186D-E02E-D3A7-0C987FFEE727}"/>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77" name="Google Shape;20409;p38">
                <a:extLst>
                  <a:ext uri="{FF2B5EF4-FFF2-40B4-BE49-F238E27FC236}">
                    <a16:creationId xmlns:a16="http://schemas.microsoft.com/office/drawing/2014/main" id="{BA326E91-C6B0-2325-4504-546388A85A49}"/>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78" name="Google Shape;20410;p38">
                <a:extLst>
                  <a:ext uri="{FF2B5EF4-FFF2-40B4-BE49-F238E27FC236}">
                    <a16:creationId xmlns:a16="http://schemas.microsoft.com/office/drawing/2014/main" id="{849C8BB0-7488-17C5-0C12-98D0FF36AEA4}"/>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79" name="Google Shape;20411;p38">
                <a:extLst>
                  <a:ext uri="{FF2B5EF4-FFF2-40B4-BE49-F238E27FC236}">
                    <a16:creationId xmlns:a16="http://schemas.microsoft.com/office/drawing/2014/main" id="{6B23320B-3BC9-46BD-76A1-B678FAE1FA31}"/>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80" name="Google Shape;20412;p38">
                <a:extLst>
                  <a:ext uri="{FF2B5EF4-FFF2-40B4-BE49-F238E27FC236}">
                    <a16:creationId xmlns:a16="http://schemas.microsoft.com/office/drawing/2014/main" id="{27101093-224D-1E61-CB5E-4FAA979A0DF1}"/>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81" name="Google Shape;20413;p38">
                <a:extLst>
                  <a:ext uri="{FF2B5EF4-FFF2-40B4-BE49-F238E27FC236}">
                    <a16:creationId xmlns:a16="http://schemas.microsoft.com/office/drawing/2014/main" id="{80105AA3-12EA-D97B-D344-86509ABFC55B}"/>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82" name="Google Shape;20414;p38">
                <a:extLst>
                  <a:ext uri="{FF2B5EF4-FFF2-40B4-BE49-F238E27FC236}">
                    <a16:creationId xmlns:a16="http://schemas.microsoft.com/office/drawing/2014/main" id="{EF69902F-9AF8-8344-550D-AA49211D4644}"/>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83" name="Google Shape;20415;p38">
                <a:extLst>
                  <a:ext uri="{FF2B5EF4-FFF2-40B4-BE49-F238E27FC236}">
                    <a16:creationId xmlns:a16="http://schemas.microsoft.com/office/drawing/2014/main" id="{74271C11-BA06-40D7-F96B-B33507DD881B}"/>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84" name="Google Shape;20416;p38">
                <a:extLst>
                  <a:ext uri="{FF2B5EF4-FFF2-40B4-BE49-F238E27FC236}">
                    <a16:creationId xmlns:a16="http://schemas.microsoft.com/office/drawing/2014/main" id="{05A84CCB-55B5-4D75-7034-816D0DF0E6D9}"/>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85" name="Google Shape;20417;p38">
                <a:extLst>
                  <a:ext uri="{FF2B5EF4-FFF2-40B4-BE49-F238E27FC236}">
                    <a16:creationId xmlns:a16="http://schemas.microsoft.com/office/drawing/2014/main" id="{9CA575D3-62F4-AC1F-2CB3-77BD14FAE6D1}"/>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86" name="Google Shape;20418;p38">
                <a:extLst>
                  <a:ext uri="{FF2B5EF4-FFF2-40B4-BE49-F238E27FC236}">
                    <a16:creationId xmlns:a16="http://schemas.microsoft.com/office/drawing/2014/main" id="{6739F36C-E84D-9CFE-146F-E02B4E04F76E}"/>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87" name="Google Shape;20419;p38">
                <a:extLst>
                  <a:ext uri="{FF2B5EF4-FFF2-40B4-BE49-F238E27FC236}">
                    <a16:creationId xmlns:a16="http://schemas.microsoft.com/office/drawing/2014/main" id="{B7646A01-6A3C-AE7C-A21E-694185EABA47}"/>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88" name="Google Shape;20420;p38">
                <a:extLst>
                  <a:ext uri="{FF2B5EF4-FFF2-40B4-BE49-F238E27FC236}">
                    <a16:creationId xmlns:a16="http://schemas.microsoft.com/office/drawing/2014/main" id="{1BE10316-79F7-E6B4-658D-C11900CBAA39}"/>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89" name="Google Shape;20421;p38">
                <a:extLst>
                  <a:ext uri="{FF2B5EF4-FFF2-40B4-BE49-F238E27FC236}">
                    <a16:creationId xmlns:a16="http://schemas.microsoft.com/office/drawing/2014/main" id="{6D517F7A-041E-53B9-A8A7-DB33AA7B7475}"/>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90" name="Google Shape;20422;p38">
                <a:extLst>
                  <a:ext uri="{FF2B5EF4-FFF2-40B4-BE49-F238E27FC236}">
                    <a16:creationId xmlns:a16="http://schemas.microsoft.com/office/drawing/2014/main" id="{61470E9A-7DB7-2704-3C0C-4F88F9111A68}"/>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91" name="Google Shape;20423;p38">
                <a:extLst>
                  <a:ext uri="{FF2B5EF4-FFF2-40B4-BE49-F238E27FC236}">
                    <a16:creationId xmlns:a16="http://schemas.microsoft.com/office/drawing/2014/main" id="{FD5E7E0F-A716-FDDC-1692-8C953CB2CA34}"/>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92" name="Google Shape;20424;p38">
                <a:extLst>
                  <a:ext uri="{FF2B5EF4-FFF2-40B4-BE49-F238E27FC236}">
                    <a16:creationId xmlns:a16="http://schemas.microsoft.com/office/drawing/2014/main" id="{97F1BA4E-28C4-CA7E-D012-09990C76BAC7}"/>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93" name="Google Shape;20425;p38">
                <a:extLst>
                  <a:ext uri="{FF2B5EF4-FFF2-40B4-BE49-F238E27FC236}">
                    <a16:creationId xmlns:a16="http://schemas.microsoft.com/office/drawing/2014/main" id="{A0A3821B-D6E3-42B6-EA46-3001E8FB3A6A}"/>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94" name="Google Shape;20426;p38">
                <a:extLst>
                  <a:ext uri="{FF2B5EF4-FFF2-40B4-BE49-F238E27FC236}">
                    <a16:creationId xmlns:a16="http://schemas.microsoft.com/office/drawing/2014/main" id="{D594148A-1913-3580-344E-A06B021453DF}"/>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95" name="Google Shape;20427;p38">
                <a:extLst>
                  <a:ext uri="{FF2B5EF4-FFF2-40B4-BE49-F238E27FC236}">
                    <a16:creationId xmlns:a16="http://schemas.microsoft.com/office/drawing/2014/main" id="{38630204-5BF7-3699-AC47-DCB591A6BC8E}"/>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96" name="Google Shape;20428;p38">
                <a:extLst>
                  <a:ext uri="{FF2B5EF4-FFF2-40B4-BE49-F238E27FC236}">
                    <a16:creationId xmlns:a16="http://schemas.microsoft.com/office/drawing/2014/main" id="{11780D36-F7FA-EDF0-9C1A-1B6BE506BB56}"/>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97" name="Google Shape;20429;p38">
                <a:extLst>
                  <a:ext uri="{FF2B5EF4-FFF2-40B4-BE49-F238E27FC236}">
                    <a16:creationId xmlns:a16="http://schemas.microsoft.com/office/drawing/2014/main" id="{12DEE0B2-BFB9-9A36-C0C1-60F235C5E737}"/>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98" name="Google Shape;20430;p38">
                <a:extLst>
                  <a:ext uri="{FF2B5EF4-FFF2-40B4-BE49-F238E27FC236}">
                    <a16:creationId xmlns:a16="http://schemas.microsoft.com/office/drawing/2014/main" id="{52539DED-E556-3369-9A94-6B0B34A55248}"/>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99" name="Google Shape;20431;p38">
                <a:extLst>
                  <a:ext uri="{FF2B5EF4-FFF2-40B4-BE49-F238E27FC236}">
                    <a16:creationId xmlns:a16="http://schemas.microsoft.com/office/drawing/2014/main" id="{E382A68C-B6B8-7D1F-C44C-83ACF441E7F7}"/>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00" name="Google Shape;20432;p38">
                <a:extLst>
                  <a:ext uri="{FF2B5EF4-FFF2-40B4-BE49-F238E27FC236}">
                    <a16:creationId xmlns:a16="http://schemas.microsoft.com/office/drawing/2014/main" id="{7B3BFDEB-A698-BE70-50AD-B56D51EE9AF9}"/>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01" name="Google Shape;20433;p38">
                <a:extLst>
                  <a:ext uri="{FF2B5EF4-FFF2-40B4-BE49-F238E27FC236}">
                    <a16:creationId xmlns:a16="http://schemas.microsoft.com/office/drawing/2014/main" id="{8C26A738-E1BA-046C-2649-E5F0C56B5329}"/>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02" name="Google Shape;20434;p38">
                <a:extLst>
                  <a:ext uri="{FF2B5EF4-FFF2-40B4-BE49-F238E27FC236}">
                    <a16:creationId xmlns:a16="http://schemas.microsoft.com/office/drawing/2014/main" id="{3A1405C5-FE80-88D3-E523-43FBDC404717}"/>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03" name="Google Shape;20435;p38">
                <a:extLst>
                  <a:ext uri="{FF2B5EF4-FFF2-40B4-BE49-F238E27FC236}">
                    <a16:creationId xmlns:a16="http://schemas.microsoft.com/office/drawing/2014/main" id="{AF13E61B-D3AC-CBA6-4194-6703F2430C79}"/>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04" name="Google Shape;20436;p38">
                <a:extLst>
                  <a:ext uri="{FF2B5EF4-FFF2-40B4-BE49-F238E27FC236}">
                    <a16:creationId xmlns:a16="http://schemas.microsoft.com/office/drawing/2014/main" id="{34569373-3083-3B2B-7C78-47EDAE301A5D}"/>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05" name="Google Shape;20437;p38">
                <a:extLst>
                  <a:ext uri="{FF2B5EF4-FFF2-40B4-BE49-F238E27FC236}">
                    <a16:creationId xmlns:a16="http://schemas.microsoft.com/office/drawing/2014/main" id="{EE2C6811-7F62-9CC5-CD61-7F7546A99AFA}"/>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06" name="Google Shape;20438;p38">
                <a:extLst>
                  <a:ext uri="{FF2B5EF4-FFF2-40B4-BE49-F238E27FC236}">
                    <a16:creationId xmlns:a16="http://schemas.microsoft.com/office/drawing/2014/main" id="{58772A73-7331-A4E8-EA6F-07A843B3DDB6}"/>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07" name="Google Shape;20439;p38">
                <a:extLst>
                  <a:ext uri="{FF2B5EF4-FFF2-40B4-BE49-F238E27FC236}">
                    <a16:creationId xmlns:a16="http://schemas.microsoft.com/office/drawing/2014/main" id="{10CECC93-6530-453B-8D9E-320F9E6AC002}"/>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08" name="Google Shape;20440;p38">
                <a:extLst>
                  <a:ext uri="{FF2B5EF4-FFF2-40B4-BE49-F238E27FC236}">
                    <a16:creationId xmlns:a16="http://schemas.microsoft.com/office/drawing/2014/main" id="{9E8F0FC1-477C-2B94-05A4-C659CE28FFBA}"/>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09" name="Google Shape;20441;p38">
                <a:extLst>
                  <a:ext uri="{FF2B5EF4-FFF2-40B4-BE49-F238E27FC236}">
                    <a16:creationId xmlns:a16="http://schemas.microsoft.com/office/drawing/2014/main" id="{0435DAE3-AE1F-9CDB-ADDB-88ADFAF63C8A}"/>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10" name="Google Shape;20442;p38">
                <a:extLst>
                  <a:ext uri="{FF2B5EF4-FFF2-40B4-BE49-F238E27FC236}">
                    <a16:creationId xmlns:a16="http://schemas.microsoft.com/office/drawing/2014/main" id="{5F92A8F0-87EB-4581-2294-F3667AD7E75B}"/>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11" name="Google Shape;20443;p38">
                <a:extLst>
                  <a:ext uri="{FF2B5EF4-FFF2-40B4-BE49-F238E27FC236}">
                    <a16:creationId xmlns:a16="http://schemas.microsoft.com/office/drawing/2014/main" id="{EA2A335E-AB54-F98F-C4B9-39C6E1922AF8}"/>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12" name="Google Shape;20444;p38">
                <a:extLst>
                  <a:ext uri="{FF2B5EF4-FFF2-40B4-BE49-F238E27FC236}">
                    <a16:creationId xmlns:a16="http://schemas.microsoft.com/office/drawing/2014/main" id="{A6C33BB6-0A68-DBB9-45DA-00F2B10C8106}"/>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13" name="Google Shape;20445;p38">
                <a:extLst>
                  <a:ext uri="{FF2B5EF4-FFF2-40B4-BE49-F238E27FC236}">
                    <a16:creationId xmlns:a16="http://schemas.microsoft.com/office/drawing/2014/main" id="{1778EDDC-9FD2-3C12-87AE-69D59BB1556A}"/>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14" name="Google Shape;20446;p38">
                <a:extLst>
                  <a:ext uri="{FF2B5EF4-FFF2-40B4-BE49-F238E27FC236}">
                    <a16:creationId xmlns:a16="http://schemas.microsoft.com/office/drawing/2014/main" id="{E50D1211-89DB-964B-5A08-3FAFE8DF5968}"/>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15" name="Google Shape;20447;p38">
                <a:extLst>
                  <a:ext uri="{FF2B5EF4-FFF2-40B4-BE49-F238E27FC236}">
                    <a16:creationId xmlns:a16="http://schemas.microsoft.com/office/drawing/2014/main" id="{DBC68201-0D0F-81EF-DF93-9705B3E1CC4C}"/>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16" name="Google Shape;20448;p38">
                <a:extLst>
                  <a:ext uri="{FF2B5EF4-FFF2-40B4-BE49-F238E27FC236}">
                    <a16:creationId xmlns:a16="http://schemas.microsoft.com/office/drawing/2014/main" id="{58665542-E3C1-5133-49E8-60614EE7D408}"/>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17" name="Google Shape;20449;p38">
                <a:extLst>
                  <a:ext uri="{FF2B5EF4-FFF2-40B4-BE49-F238E27FC236}">
                    <a16:creationId xmlns:a16="http://schemas.microsoft.com/office/drawing/2014/main" id="{19843D8C-458F-DC27-FEB5-CD57BACCC607}"/>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18" name="Google Shape;20450;p38">
                <a:extLst>
                  <a:ext uri="{FF2B5EF4-FFF2-40B4-BE49-F238E27FC236}">
                    <a16:creationId xmlns:a16="http://schemas.microsoft.com/office/drawing/2014/main" id="{862123A9-BC44-D3DD-E840-1002B858F408}"/>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19" name="Google Shape;20451;p38">
                <a:extLst>
                  <a:ext uri="{FF2B5EF4-FFF2-40B4-BE49-F238E27FC236}">
                    <a16:creationId xmlns:a16="http://schemas.microsoft.com/office/drawing/2014/main" id="{F31E5E36-84F4-8E03-5E78-9B31944A23B5}"/>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20" name="Google Shape;20452;p38">
                <a:extLst>
                  <a:ext uri="{FF2B5EF4-FFF2-40B4-BE49-F238E27FC236}">
                    <a16:creationId xmlns:a16="http://schemas.microsoft.com/office/drawing/2014/main" id="{140926D1-0BF0-D623-9AFE-0A78145A1822}"/>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21" name="Google Shape;20453;p38">
                <a:extLst>
                  <a:ext uri="{FF2B5EF4-FFF2-40B4-BE49-F238E27FC236}">
                    <a16:creationId xmlns:a16="http://schemas.microsoft.com/office/drawing/2014/main" id="{36EFE6FF-F03B-0F29-96DD-1F976721BF18}"/>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22" name="Google Shape;20454;p38">
                <a:extLst>
                  <a:ext uri="{FF2B5EF4-FFF2-40B4-BE49-F238E27FC236}">
                    <a16:creationId xmlns:a16="http://schemas.microsoft.com/office/drawing/2014/main" id="{A88810A9-DF9C-999A-BD07-B6B6B8788B35}"/>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23" name="Google Shape;20455;p38">
                <a:extLst>
                  <a:ext uri="{FF2B5EF4-FFF2-40B4-BE49-F238E27FC236}">
                    <a16:creationId xmlns:a16="http://schemas.microsoft.com/office/drawing/2014/main" id="{F0A39AFE-5CDA-9B09-B6DF-4F0626BD7906}"/>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24" name="Google Shape;20456;p38">
                <a:extLst>
                  <a:ext uri="{FF2B5EF4-FFF2-40B4-BE49-F238E27FC236}">
                    <a16:creationId xmlns:a16="http://schemas.microsoft.com/office/drawing/2014/main" id="{F2A01D79-18CD-BBE4-2A26-41350CCC6B47}"/>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25" name="Google Shape;20457;p38">
                <a:extLst>
                  <a:ext uri="{FF2B5EF4-FFF2-40B4-BE49-F238E27FC236}">
                    <a16:creationId xmlns:a16="http://schemas.microsoft.com/office/drawing/2014/main" id="{C0B9E4ED-386B-88F7-21F2-67C2C2F6285D}"/>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26" name="Google Shape;20458;p38">
                <a:extLst>
                  <a:ext uri="{FF2B5EF4-FFF2-40B4-BE49-F238E27FC236}">
                    <a16:creationId xmlns:a16="http://schemas.microsoft.com/office/drawing/2014/main" id="{72B8DD11-E003-6766-F4FD-FDB33F528CCE}"/>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27" name="Google Shape;20459;p38">
                <a:extLst>
                  <a:ext uri="{FF2B5EF4-FFF2-40B4-BE49-F238E27FC236}">
                    <a16:creationId xmlns:a16="http://schemas.microsoft.com/office/drawing/2014/main" id="{D80A3D2D-6B24-5ED4-02D0-5E2FA343EBD2}"/>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28" name="Google Shape;20460;p38">
                <a:extLst>
                  <a:ext uri="{FF2B5EF4-FFF2-40B4-BE49-F238E27FC236}">
                    <a16:creationId xmlns:a16="http://schemas.microsoft.com/office/drawing/2014/main" id="{CF704F1E-47EB-BF9C-D95C-F6FFADF8381A}"/>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29" name="Google Shape;20461;p38">
                <a:extLst>
                  <a:ext uri="{FF2B5EF4-FFF2-40B4-BE49-F238E27FC236}">
                    <a16:creationId xmlns:a16="http://schemas.microsoft.com/office/drawing/2014/main" id="{7E18D934-4161-066A-9061-3D6EBC6A7E6A}"/>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30" name="Google Shape;20462;p38">
                <a:extLst>
                  <a:ext uri="{FF2B5EF4-FFF2-40B4-BE49-F238E27FC236}">
                    <a16:creationId xmlns:a16="http://schemas.microsoft.com/office/drawing/2014/main" id="{DA8F8E58-1E2D-921B-C6C4-F960E18CBFE4}"/>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31" name="Google Shape;20463;p38">
                <a:extLst>
                  <a:ext uri="{FF2B5EF4-FFF2-40B4-BE49-F238E27FC236}">
                    <a16:creationId xmlns:a16="http://schemas.microsoft.com/office/drawing/2014/main" id="{5C14575C-9183-8E47-69CB-4B41303D9436}"/>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32" name="Google Shape;20464;p38">
                <a:extLst>
                  <a:ext uri="{FF2B5EF4-FFF2-40B4-BE49-F238E27FC236}">
                    <a16:creationId xmlns:a16="http://schemas.microsoft.com/office/drawing/2014/main" id="{078E620E-53FE-624E-E09D-908ECD5D9895}"/>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grpSp>
        <p:grpSp>
          <p:nvGrpSpPr>
            <p:cNvPr id="596" name="Google Shape;20465;p38">
              <a:extLst>
                <a:ext uri="{FF2B5EF4-FFF2-40B4-BE49-F238E27FC236}">
                  <a16:creationId xmlns:a16="http://schemas.microsoft.com/office/drawing/2014/main" id="{E65F058B-43F0-70BB-8F31-0B1C878A4C99}"/>
                </a:ext>
              </a:extLst>
            </p:cNvPr>
            <p:cNvGrpSpPr/>
            <p:nvPr/>
          </p:nvGrpSpPr>
          <p:grpSpPr>
            <a:xfrm>
              <a:off x="313503" y="646108"/>
              <a:ext cx="8516808" cy="31489"/>
              <a:chOff x="76200" y="76206"/>
              <a:chExt cx="8925600" cy="33000"/>
            </a:xfrm>
            <a:grpFill/>
          </p:grpSpPr>
          <p:sp>
            <p:nvSpPr>
              <p:cNvPr id="889" name="Google Shape;20466;p38">
                <a:extLst>
                  <a:ext uri="{FF2B5EF4-FFF2-40B4-BE49-F238E27FC236}">
                    <a16:creationId xmlns:a16="http://schemas.microsoft.com/office/drawing/2014/main" id="{A7927BE6-A171-A680-9E08-4A40B7A8589D}"/>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90" name="Google Shape;20467;p38">
                <a:extLst>
                  <a:ext uri="{FF2B5EF4-FFF2-40B4-BE49-F238E27FC236}">
                    <a16:creationId xmlns:a16="http://schemas.microsoft.com/office/drawing/2014/main" id="{F90B5197-3E58-F968-DB9B-75BBDE38BFDF}"/>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91" name="Google Shape;20468;p38">
                <a:extLst>
                  <a:ext uri="{FF2B5EF4-FFF2-40B4-BE49-F238E27FC236}">
                    <a16:creationId xmlns:a16="http://schemas.microsoft.com/office/drawing/2014/main" id="{83BDE680-1769-FF23-2E17-EF4346917075}"/>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92" name="Google Shape;20469;p38">
                <a:extLst>
                  <a:ext uri="{FF2B5EF4-FFF2-40B4-BE49-F238E27FC236}">
                    <a16:creationId xmlns:a16="http://schemas.microsoft.com/office/drawing/2014/main" id="{98380CBD-767C-D29A-E6FA-2F679FB0F37B}"/>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93" name="Google Shape;20470;p38">
                <a:extLst>
                  <a:ext uri="{FF2B5EF4-FFF2-40B4-BE49-F238E27FC236}">
                    <a16:creationId xmlns:a16="http://schemas.microsoft.com/office/drawing/2014/main" id="{C6EF8E46-E420-E4C7-9F85-195E99D62638}"/>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94" name="Google Shape;20471;p38">
                <a:extLst>
                  <a:ext uri="{FF2B5EF4-FFF2-40B4-BE49-F238E27FC236}">
                    <a16:creationId xmlns:a16="http://schemas.microsoft.com/office/drawing/2014/main" id="{88E6AC50-56E4-C565-D2D9-4FB725859708}"/>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95" name="Google Shape;20472;p38">
                <a:extLst>
                  <a:ext uri="{FF2B5EF4-FFF2-40B4-BE49-F238E27FC236}">
                    <a16:creationId xmlns:a16="http://schemas.microsoft.com/office/drawing/2014/main" id="{7E2B8814-35F8-4D6C-08C5-8BE09A9B273C}"/>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96" name="Google Shape;20473;p38">
                <a:extLst>
                  <a:ext uri="{FF2B5EF4-FFF2-40B4-BE49-F238E27FC236}">
                    <a16:creationId xmlns:a16="http://schemas.microsoft.com/office/drawing/2014/main" id="{607A5FD9-DD89-23D6-7F98-B98EFE5176A4}"/>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97" name="Google Shape;20474;p38">
                <a:extLst>
                  <a:ext uri="{FF2B5EF4-FFF2-40B4-BE49-F238E27FC236}">
                    <a16:creationId xmlns:a16="http://schemas.microsoft.com/office/drawing/2014/main" id="{71E1871F-94C2-D4CA-A190-D685CD7F3D9E}"/>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98" name="Google Shape;20475;p38">
                <a:extLst>
                  <a:ext uri="{FF2B5EF4-FFF2-40B4-BE49-F238E27FC236}">
                    <a16:creationId xmlns:a16="http://schemas.microsoft.com/office/drawing/2014/main" id="{E5B7CCE5-5C57-3AA5-FD4F-632DC2976C2A}"/>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99" name="Google Shape;20476;p38">
                <a:extLst>
                  <a:ext uri="{FF2B5EF4-FFF2-40B4-BE49-F238E27FC236}">
                    <a16:creationId xmlns:a16="http://schemas.microsoft.com/office/drawing/2014/main" id="{E65C2DBC-87CB-79AC-A7A2-0E536E935358}"/>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00" name="Google Shape;20477;p38">
                <a:extLst>
                  <a:ext uri="{FF2B5EF4-FFF2-40B4-BE49-F238E27FC236}">
                    <a16:creationId xmlns:a16="http://schemas.microsoft.com/office/drawing/2014/main" id="{CB33663B-91C7-59AD-CA24-D28D476565B2}"/>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01" name="Google Shape;20478;p38">
                <a:extLst>
                  <a:ext uri="{FF2B5EF4-FFF2-40B4-BE49-F238E27FC236}">
                    <a16:creationId xmlns:a16="http://schemas.microsoft.com/office/drawing/2014/main" id="{17ED9D63-39FB-6286-F7A2-7175216653DF}"/>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02" name="Google Shape;20479;p38">
                <a:extLst>
                  <a:ext uri="{FF2B5EF4-FFF2-40B4-BE49-F238E27FC236}">
                    <a16:creationId xmlns:a16="http://schemas.microsoft.com/office/drawing/2014/main" id="{658233A7-919A-0A4E-CC27-760599AD1842}"/>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03" name="Google Shape;20480;p38">
                <a:extLst>
                  <a:ext uri="{FF2B5EF4-FFF2-40B4-BE49-F238E27FC236}">
                    <a16:creationId xmlns:a16="http://schemas.microsoft.com/office/drawing/2014/main" id="{C3458004-6EA8-A194-E334-7F37C66F93E1}"/>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04" name="Google Shape;20481;p38">
                <a:extLst>
                  <a:ext uri="{FF2B5EF4-FFF2-40B4-BE49-F238E27FC236}">
                    <a16:creationId xmlns:a16="http://schemas.microsoft.com/office/drawing/2014/main" id="{E4007A64-9028-483E-A974-02105D2A3FC3}"/>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05" name="Google Shape;20482;p38">
                <a:extLst>
                  <a:ext uri="{FF2B5EF4-FFF2-40B4-BE49-F238E27FC236}">
                    <a16:creationId xmlns:a16="http://schemas.microsoft.com/office/drawing/2014/main" id="{17EB2CAA-97A2-1B16-F6FD-39E4EEEAB8EE}"/>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06" name="Google Shape;20483;p38">
                <a:extLst>
                  <a:ext uri="{FF2B5EF4-FFF2-40B4-BE49-F238E27FC236}">
                    <a16:creationId xmlns:a16="http://schemas.microsoft.com/office/drawing/2014/main" id="{351036AA-B0F2-2A0F-8119-514B58A90BCC}"/>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07" name="Google Shape;20484;p38">
                <a:extLst>
                  <a:ext uri="{FF2B5EF4-FFF2-40B4-BE49-F238E27FC236}">
                    <a16:creationId xmlns:a16="http://schemas.microsoft.com/office/drawing/2014/main" id="{A7968225-38AC-AE94-08A1-50C0E2984A0A}"/>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08" name="Google Shape;20485;p38">
                <a:extLst>
                  <a:ext uri="{FF2B5EF4-FFF2-40B4-BE49-F238E27FC236}">
                    <a16:creationId xmlns:a16="http://schemas.microsoft.com/office/drawing/2014/main" id="{19A6278B-B936-4C84-947A-DF4BCE99CAF0}"/>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09" name="Google Shape;20486;p38">
                <a:extLst>
                  <a:ext uri="{FF2B5EF4-FFF2-40B4-BE49-F238E27FC236}">
                    <a16:creationId xmlns:a16="http://schemas.microsoft.com/office/drawing/2014/main" id="{E7B41FF3-E54F-13A5-7298-DC09B18623BA}"/>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10" name="Google Shape;20487;p38">
                <a:extLst>
                  <a:ext uri="{FF2B5EF4-FFF2-40B4-BE49-F238E27FC236}">
                    <a16:creationId xmlns:a16="http://schemas.microsoft.com/office/drawing/2014/main" id="{9F635244-F4C3-53CB-1437-05B56BEAB547}"/>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11" name="Google Shape;20488;p38">
                <a:extLst>
                  <a:ext uri="{FF2B5EF4-FFF2-40B4-BE49-F238E27FC236}">
                    <a16:creationId xmlns:a16="http://schemas.microsoft.com/office/drawing/2014/main" id="{DB661844-E174-79F5-6F6B-A41F4AC5F794}"/>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12" name="Google Shape;20489;p38">
                <a:extLst>
                  <a:ext uri="{FF2B5EF4-FFF2-40B4-BE49-F238E27FC236}">
                    <a16:creationId xmlns:a16="http://schemas.microsoft.com/office/drawing/2014/main" id="{7A4FA414-2839-2487-0145-13C4F1F66DB0}"/>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13" name="Google Shape;20490;p38">
                <a:extLst>
                  <a:ext uri="{FF2B5EF4-FFF2-40B4-BE49-F238E27FC236}">
                    <a16:creationId xmlns:a16="http://schemas.microsoft.com/office/drawing/2014/main" id="{A366F962-26B0-9052-9BB9-680C68074B21}"/>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14" name="Google Shape;20491;p38">
                <a:extLst>
                  <a:ext uri="{FF2B5EF4-FFF2-40B4-BE49-F238E27FC236}">
                    <a16:creationId xmlns:a16="http://schemas.microsoft.com/office/drawing/2014/main" id="{DD08EA3E-788F-BA10-A33B-D2B29F114CF0}"/>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15" name="Google Shape;20492;p38">
                <a:extLst>
                  <a:ext uri="{FF2B5EF4-FFF2-40B4-BE49-F238E27FC236}">
                    <a16:creationId xmlns:a16="http://schemas.microsoft.com/office/drawing/2014/main" id="{D984CB58-2999-C17D-50E2-96DB77A9170F}"/>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16" name="Google Shape;20493;p38">
                <a:extLst>
                  <a:ext uri="{FF2B5EF4-FFF2-40B4-BE49-F238E27FC236}">
                    <a16:creationId xmlns:a16="http://schemas.microsoft.com/office/drawing/2014/main" id="{38CCA7F4-F85E-0395-AB1B-4D01ADCA00B5}"/>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17" name="Google Shape;20494;p38">
                <a:extLst>
                  <a:ext uri="{FF2B5EF4-FFF2-40B4-BE49-F238E27FC236}">
                    <a16:creationId xmlns:a16="http://schemas.microsoft.com/office/drawing/2014/main" id="{FA8A6E5E-6EBC-8D23-A891-8A104C051F47}"/>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18" name="Google Shape;20495;p38">
                <a:extLst>
                  <a:ext uri="{FF2B5EF4-FFF2-40B4-BE49-F238E27FC236}">
                    <a16:creationId xmlns:a16="http://schemas.microsoft.com/office/drawing/2014/main" id="{8BEDB2FB-EFF1-2EF1-B636-8576EF1B4920}"/>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19" name="Google Shape;20496;p38">
                <a:extLst>
                  <a:ext uri="{FF2B5EF4-FFF2-40B4-BE49-F238E27FC236}">
                    <a16:creationId xmlns:a16="http://schemas.microsoft.com/office/drawing/2014/main" id="{0ABA684B-C1F2-1627-A467-1D8933E21AB5}"/>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20" name="Google Shape;20497;p38">
                <a:extLst>
                  <a:ext uri="{FF2B5EF4-FFF2-40B4-BE49-F238E27FC236}">
                    <a16:creationId xmlns:a16="http://schemas.microsoft.com/office/drawing/2014/main" id="{0BC150DD-496C-51AD-109C-2CC3E22DE729}"/>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21" name="Google Shape;20498;p38">
                <a:extLst>
                  <a:ext uri="{FF2B5EF4-FFF2-40B4-BE49-F238E27FC236}">
                    <a16:creationId xmlns:a16="http://schemas.microsoft.com/office/drawing/2014/main" id="{B36E2C85-32F2-6F1A-916F-2AC88A73335F}"/>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22" name="Google Shape;20499;p38">
                <a:extLst>
                  <a:ext uri="{FF2B5EF4-FFF2-40B4-BE49-F238E27FC236}">
                    <a16:creationId xmlns:a16="http://schemas.microsoft.com/office/drawing/2014/main" id="{9F43D49B-0E82-B4F5-29C8-7C577D822379}"/>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23" name="Google Shape;20500;p38">
                <a:extLst>
                  <a:ext uri="{FF2B5EF4-FFF2-40B4-BE49-F238E27FC236}">
                    <a16:creationId xmlns:a16="http://schemas.microsoft.com/office/drawing/2014/main" id="{14992E58-CC62-A42F-9BC5-BAF00A738473}"/>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24" name="Google Shape;20501;p38">
                <a:extLst>
                  <a:ext uri="{FF2B5EF4-FFF2-40B4-BE49-F238E27FC236}">
                    <a16:creationId xmlns:a16="http://schemas.microsoft.com/office/drawing/2014/main" id="{8AEEBDA7-0BF0-D909-4A57-12044D84E9EE}"/>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25" name="Google Shape;20502;p38">
                <a:extLst>
                  <a:ext uri="{FF2B5EF4-FFF2-40B4-BE49-F238E27FC236}">
                    <a16:creationId xmlns:a16="http://schemas.microsoft.com/office/drawing/2014/main" id="{7B013E60-8240-6C6F-D816-5B07979E5902}"/>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26" name="Google Shape;20503;p38">
                <a:extLst>
                  <a:ext uri="{FF2B5EF4-FFF2-40B4-BE49-F238E27FC236}">
                    <a16:creationId xmlns:a16="http://schemas.microsoft.com/office/drawing/2014/main" id="{FB3996FA-2970-62EF-547B-A98A675DD8BB}"/>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27" name="Google Shape;20504;p38">
                <a:extLst>
                  <a:ext uri="{FF2B5EF4-FFF2-40B4-BE49-F238E27FC236}">
                    <a16:creationId xmlns:a16="http://schemas.microsoft.com/office/drawing/2014/main" id="{AD17E4EB-311C-3948-E7E1-6EE9576A8589}"/>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28" name="Google Shape;20505;p38">
                <a:extLst>
                  <a:ext uri="{FF2B5EF4-FFF2-40B4-BE49-F238E27FC236}">
                    <a16:creationId xmlns:a16="http://schemas.microsoft.com/office/drawing/2014/main" id="{EA69BF91-5758-F784-854F-3687DE099453}"/>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29" name="Google Shape;20506;p38">
                <a:extLst>
                  <a:ext uri="{FF2B5EF4-FFF2-40B4-BE49-F238E27FC236}">
                    <a16:creationId xmlns:a16="http://schemas.microsoft.com/office/drawing/2014/main" id="{8559A193-E0F5-64BE-B1BA-E62BEB8B85B6}"/>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30" name="Google Shape;20507;p38">
                <a:extLst>
                  <a:ext uri="{FF2B5EF4-FFF2-40B4-BE49-F238E27FC236}">
                    <a16:creationId xmlns:a16="http://schemas.microsoft.com/office/drawing/2014/main" id="{2B4BAF8E-228F-97A3-27D1-176AAF3EFBA7}"/>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31" name="Google Shape;20508;p38">
                <a:extLst>
                  <a:ext uri="{FF2B5EF4-FFF2-40B4-BE49-F238E27FC236}">
                    <a16:creationId xmlns:a16="http://schemas.microsoft.com/office/drawing/2014/main" id="{911668E3-8F97-53B6-07E3-4D8C0F270A58}"/>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32" name="Google Shape;20509;p38">
                <a:extLst>
                  <a:ext uri="{FF2B5EF4-FFF2-40B4-BE49-F238E27FC236}">
                    <a16:creationId xmlns:a16="http://schemas.microsoft.com/office/drawing/2014/main" id="{CA1C4AE9-C0E8-92C9-D2E4-C1EDAC38DA8B}"/>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33" name="Google Shape;20510;p38">
                <a:extLst>
                  <a:ext uri="{FF2B5EF4-FFF2-40B4-BE49-F238E27FC236}">
                    <a16:creationId xmlns:a16="http://schemas.microsoft.com/office/drawing/2014/main" id="{C6BCAB47-B65F-59AC-8998-8376997401E0}"/>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34" name="Google Shape;20511;p38">
                <a:extLst>
                  <a:ext uri="{FF2B5EF4-FFF2-40B4-BE49-F238E27FC236}">
                    <a16:creationId xmlns:a16="http://schemas.microsoft.com/office/drawing/2014/main" id="{7A0A8B90-3BA1-DAED-808A-9C8B87A04F6C}"/>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35" name="Google Shape;20512;p38">
                <a:extLst>
                  <a:ext uri="{FF2B5EF4-FFF2-40B4-BE49-F238E27FC236}">
                    <a16:creationId xmlns:a16="http://schemas.microsoft.com/office/drawing/2014/main" id="{8EA91BEE-DFCE-D369-B847-67F7471F2831}"/>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36" name="Google Shape;20513;p38">
                <a:extLst>
                  <a:ext uri="{FF2B5EF4-FFF2-40B4-BE49-F238E27FC236}">
                    <a16:creationId xmlns:a16="http://schemas.microsoft.com/office/drawing/2014/main" id="{397AEA60-56D7-ACAE-3A29-5547677643C1}"/>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37" name="Google Shape;20514;p38">
                <a:extLst>
                  <a:ext uri="{FF2B5EF4-FFF2-40B4-BE49-F238E27FC236}">
                    <a16:creationId xmlns:a16="http://schemas.microsoft.com/office/drawing/2014/main" id="{F37B0C39-A5B3-FACF-D74E-1B786DB17612}"/>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38" name="Google Shape;20515;p38">
                <a:extLst>
                  <a:ext uri="{FF2B5EF4-FFF2-40B4-BE49-F238E27FC236}">
                    <a16:creationId xmlns:a16="http://schemas.microsoft.com/office/drawing/2014/main" id="{A1A160D9-A7A2-633E-BA50-6C1A6C82234A}"/>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39" name="Google Shape;20516;p38">
                <a:extLst>
                  <a:ext uri="{FF2B5EF4-FFF2-40B4-BE49-F238E27FC236}">
                    <a16:creationId xmlns:a16="http://schemas.microsoft.com/office/drawing/2014/main" id="{CF023B1C-3DF2-AF1C-BFC0-FD0EDB4A8D0A}"/>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40" name="Google Shape;20517;p38">
                <a:extLst>
                  <a:ext uri="{FF2B5EF4-FFF2-40B4-BE49-F238E27FC236}">
                    <a16:creationId xmlns:a16="http://schemas.microsoft.com/office/drawing/2014/main" id="{2BA3AC5A-2C70-6E70-EAD0-756C40BBC336}"/>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41" name="Google Shape;20518;p38">
                <a:extLst>
                  <a:ext uri="{FF2B5EF4-FFF2-40B4-BE49-F238E27FC236}">
                    <a16:creationId xmlns:a16="http://schemas.microsoft.com/office/drawing/2014/main" id="{3E0C2A91-881E-3CC6-4459-AE0636FC205C}"/>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42" name="Google Shape;20519;p38">
                <a:extLst>
                  <a:ext uri="{FF2B5EF4-FFF2-40B4-BE49-F238E27FC236}">
                    <a16:creationId xmlns:a16="http://schemas.microsoft.com/office/drawing/2014/main" id="{EBDA78E6-A8F7-C1CD-9D3C-1181AC06B43F}"/>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43" name="Google Shape;20520;p38">
                <a:extLst>
                  <a:ext uri="{FF2B5EF4-FFF2-40B4-BE49-F238E27FC236}">
                    <a16:creationId xmlns:a16="http://schemas.microsoft.com/office/drawing/2014/main" id="{7DBB3453-9FF9-0A7F-8AF7-233EBEF481CF}"/>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44" name="Google Shape;20521;p38">
                <a:extLst>
                  <a:ext uri="{FF2B5EF4-FFF2-40B4-BE49-F238E27FC236}">
                    <a16:creationId xmlns:a16="http://schemas.microsoft.com/office/drawing/2014/main" id="{8DAF3571-9260-4538-F2E8-0C237751A49D}"/>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45" name="Google Shape;20522;p38">
                <a:extLst>
                  <a:ext uri="{FF2B5EF4-FFF2-40B4-BE49-F238E27FC236}">
                    <a16:creationId xmlns:a16="http://schemas.microsoft.com/office/drawing/2014/main" id="{1A41146B-AF69-0B99-0165-8DF0BF898DB0}"/>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46" name="Google Shape;20523;p38">
                <a:extLst>
                  <a:ext uri="{FF2B5EF4-FFF2-40B4-BE49-F238E27FC236}">
                    <a16:creationId xmlns:a16="http://schemas.microsoft.com/office/drawing/2014/main" id="{AD66F913-1373-4013-D65F-C200512A5461}"/>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47" name="Google Shape;20524;p38">
                <a:extLst>
                  <a:ext uri="{FF2B5EF4-FFF2-40B4-BE49-F238E27FC236}">
                    <a16:creationId xmlns:a16="http://schemas.microsoft.com/office/drawing/2014/main" id="{46812077-13D4-8027-E57A-B1C1ABE94CBA}"/>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48" name="Google Shape;20525;p38">
                <a:extLst>
                  <a:ext uri="{FF2B5EF4-FFF2-40B4-BE49-F238E27FC236}">
                    <a16:creationId xmlns:a16="http://schemas.microsoft.com/office/drawing/2014/main" id="{E82C535D-4821-E3E9-BD25-4374C475D77D}"/>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49" name="Google Shape;20526;p38">
                <a:extLst>
                  <a:ext uri="{FF2B5EF4-FFF2-40B4-BE49-F238E27FC236}">
                    <a16:creationId xmlns:a16="http://schemas.microsoft.com/office/drawing/2014/main" id="{DB970417-F6E6-F8B2-1289-FC7EED1FB66F}"/>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50" name="Google Shape;20527;p38">
                <a:extLst>
                  <a:ext uri="{FF2B5EF4-FFF2-40B4-BE49-F238E27FC236}">
                    <a16:creationId xmlns:a16="http://schemas.microsoft.com/office/drawing/2014/main" id="{A899410B-F22D-35E7-0009-8D6995E878B7}"/>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51" name="Google Shape;20528;p38">
                <a:extLst>
                  <a:ext uri="{FF2B5EF4-FFF2-40B4-BE49-F238E27FC236}">
                    <a16:creationId xmlns:a16="http://schemas.microsoft.com/office/drawing/2014/main" id="{E50EE77E-83F6-EC64-9824-EF25FD984DDC}"/>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52" name="Google Shape;20529;p38">
                <a:extLst>
                  <a:ext uri="{FF2B5EF4-FFF2-40B4-BE49-F238E27FC236}">
                    <a16:creationId xmlns:a16="http://schemas.microsoft.com/office/drawing/2014/main" id="{666672B0-B98C-6FD5-037C-ED40C6CF5602}"/>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53" name="Google Shape;20530;p38">
                <a:extLst>
                  <a:ext uri="{FF2B5EF4-FFF2-40B4-BE49-F238E27FC236}">
                    <a16:creationId xmlns:a16="http://schemas.microsoft.com/office/drawing/2014/main" id="{388DEB8E-25AB-7635-7997-DE4C1C06CB74}"/>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54" name="Google Shape;20531;p38">
                <a:extLst>
                  <a:ext uri="{FF2B5EF4-FFF2-40B4-BE49-F238E27FC236}">
                    <a16:creationId xmlns:a16="http://schemas.microsoft.com/office/drawing/2014/main" id="{451E9F8D-6818-4838-4373-A92933A2962B}"/>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55" name="Google Shape;20532;p38">
                <a:extLst>
                  <a:ext uri="{FF2B5EF4-FFF2-40B4-BE49-F238E27FC236}">
                    <a16:creationId xmlns:a16="http://schemas.microsoft.com/office/drawing/2014/main" id="{DC95D9DA-E05C-BC53-DE05-AB8A1F96AAE9}"/>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56" name="Google Shape;20533;p38">
                <a:extLst>
                  <a:ext uri="{FF2B5EF4-FFF2-40B4-BE49-F238E27FC236}">
                    <a16:creationId xmlns:a16="http://schemas.microsoft.com/office/drawing/2014/main" id="{E0DDE670-F68B-8D6A-4EFC-4EF5F35B67BD}"/>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57" name="Google Shape;20534;p38">
                <a:extLst>
                  <a:ext uri="{FF2B5EF4-FFF2-40B4-BE49-F238E27FC236}">
                    <a16:creationId xmlns:a16="http://schemas.microsoft.com/office/drawing/2014/main" id="{C30CAB71-16A9-31A4-9284-F0FE55FBB31C}"/>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58" name="Google Shape;20535;p38">
                <a:extLst>
                  <a:ext uri="{FF2B5EF4-FFF2-40B4-BE49-F238E27FC236}">
                    <a16:creationId xmlns:a16="http://schemas.microsoft.com/office/drawing/2014/main" id="{8E1E7587-3689-8771-2C63-CD1F43E8A96F}"/>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59" name="Google Shape;20536;p38">
                <a:extLst>
                  <a:ext uri="{FF2B5EF4-FFF2-40B4-BE49-F238E27FC236}">
                    <a16:creationId xmlns:a16="http://schemas.microsoft.com/office/drawing/2014/main" id="{910E056F-7F63-A4A3-E7D4-8EC7B73BAF7F}"/>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60" name="Google Shape;20537;p38">
                <a:extLst>
                  <a:ext uri="{FF2B5EF4-FFF2-40B4-BE49-F238E27FC236}">
                    <a16:creationId xmlns:a16="http://schemas.microsoft.com/office/drawing/2014/main" id="{07BA3A82-A829-2352-AE66-7E34AB74831B}"/>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grpSp>
        <p:grpSp>
          <p:nvGrpSpPr>
            <p:cNvPr id="597" name="Google Shape;20538;p38">
              <a:extLst>
                <a:ext uri="{FF2B5EF4-FFF2-40B4-BE49-F238E27FC236}">
                  <a16:creationId xmlns:a16="http://schemas.microsoft.com/office/drawing/2014/main" id="{296894E0-DEDD-C232-CA59-69724EC1AFE9}"/>
                </a:ext>
              </a:extLst>
            </p:cNvPr>
            <p:cNvGrpSpPr/>
            <p:nvPr/>
          </p:nvGrpSpPr>
          <p:grpSpPr>
            <a:xfrm>
              <a:off x="313503" y="752215"/>
              <a:ext cx="8516808" cy="31489"/>
              <a:chOff x="76200" y="76206"/>
              <a:chExt cx="8925600" cy="33000"/>
            </a:xfrm>
            <a:grpFill/>
          </p:grpSpPr>
          <p:sp>
            <p:nvSpPr>
              <p:cNvPr id="817" name="Google Shape;20539;p38">
                <a:extLst>
                  <a:ext uri="{FF2B5EF4-FFF2-40B4-BE49-F238E27FC236}">
                    <a16:creationId xmlns:a16="http://schemas.microsoft.com/office/drawing/2014/main" id="{D1D2437A-3AAB-FB4C-D548-4FCB60C96C82}"/>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18" name="Google Shape;20540;p38">
                <a:extLst>
                  <a:ext uri="{FF2B5EF4-FFF2-40B4-BE49-F238E27FC236}">
                    <a16:creationId xmlns:a16="http://schemas.microsoft.com/office/drawing/2014/main" id="{471AC3DA-EC62-FEA4-8D47-C66A5170C9BC}"/>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19" name="Google Shape;20541;p38">
                <a:extLst>
                  <a:ext uri="{FF2B5EF4-FFF2-40B4-BE49-F238E27FC236}">
                    <a16:creationId xmlns:a16="http://schemas.microsoft.com/office/drawing/2014/main" id="{F4611A27-FBC7-3181-F75C-72744302A330}"/>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20" name="Google Shape;20542;p38">
                <a:extLst>
                  <a:ext uri="{FF2B5EF4-FFF2-40B4-BE49-F238E27FC236}">
                    <a16:creationId xmlns:a16="http://schemas.microsoft.com/office/drawing/2014/main" id="{8FC780E2-2BAE-6088-D4F4-E20BCE2E48ED}"/>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21" name="Google Shape;20543;p38">
                <a:extLst>
                  <a:ext uri="{FF2B5EF4-FFF2-40B4-BE49-F238E27FC236}">
                    <a16:creationId xmlns:a16="http://schemas.microsoft.com/office/drawing/2014/main" id="{3EABE1A5-0D5F-307A-6F28-63EB33AF7117}"/>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22" name="Google Shape;20544;p38">
                <a:extLst>
                  <a:ext uri="{FF2B5EF4-FFF2-40B4-BE49-F238E27FC236}">
                    <a16:creationId xmlns:a16="http://schemas.microsoft.com/office/drawing/2014/main" id="{AC6F9527-3FAC-F3EC-9BA5-C69164CB3460}"/>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23" name="Google Shape;20545;p38">
                <a:extLst>
                  <a:ext uri="{FF2B5EF4-FFF2-40B4-BE49-F238E27FC236}">
                    <a16:creationId xmlns:a16="http://schemas.microsoft.com/office/drawing/2014/main" id="{F0E0A135-F430-613D-17BF-1C0EE2600F60}"/>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24" name="Google Shape;20546;p38">
                <a:extLst>
                  <a:ext uri="{FF2B5EF4-FFF2-40B4-BE49-F238E27FC236}">
                    <a16:creationId xmlns:a16="http://schemas.microsoft.com/office/drawing/2014/main" id="{A029E857-FCD4-EA94-5B35-CC1538D2CDBC}"/>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25" name="Google Shape;20547;p38">
                <a:extLst>
                  <a:ext uri="{FF2B5EF4-FFF2-40B4-BE49-F238E27FC236}">
                    <a16:creationId xmlns:a16="http://schemas.microsoft.com/office/drawing/2014/main" id="{875EC8C4-94C5-EF94-BF08-498EAF1AE198}"/>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26" name="Google Shape;20548;p38">
                <a:extLst>
                  <a:ext uri="{FF2B5EF4-FFF2-40B4-BE49-F238E27FC236}">
                    <a16:creationId xmlns:a16="http://schemas.microsoft.com/office/drawing/2014/main" id="{C6C4D101-D37A-CBB7-DC45-3B2B84D1C78E}"/>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27" name="Google Shape;20549;p38">
                <a:extLst>
                  <a:ext uri="{FF2B5EF4-FFF2-40B4-BE49-F238E27FC236}">
                    <a16:creationId xmlns:a16="http://schemas.microsoft.com/office/drawing/2014/main" id="{814E58AE-EB24-79AC-FE83-5FC20B54E51C}"/>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28" name="Google Shape;20550;p38">
                <a:extLst>
                  <a:ext uri="{FF2B5EF4-FFF2-40B4-BE49-F238E27FC236}">
                    <a16:creationId xmlns:a16="http://schemas.microsoft.com/office/drawing/2014/main" id="{6F854E08-A28F-8E73-9DC6-235795583B6E}"/>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29" name="Google Shape;20551;p38">
                <a:extLst>
                  <a:ext uri="{FF2B5EF4-FFF2-40B4-BE49-F238E27FC236}">
                    <a16:creationId xmlns:a16="http://schemas.microsoft.com/office/drawing/2014/main" id="{F443952F-FF8E-BA28-3479-C2ED60C83DE0}"/>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30" name="Google Shape;20552;p38">
                <a:extLst>
                  <a:ext uri="{FF2B5EF4-FFF2-40B4-BE49-F238E27FC236}">
                    <a16:creationId xmlns:a16="http://schemas.microsoft.com/office/drawing/2014/main" id="{064DD16D-21EA-03C9-7459-B2D1F0DA4E9F}"/>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31" name="Google Shape;20553;p38">
                <a:extLst>
                  <a:ext uri="{FF2B5EF4-FFF2-40B4-BE49-F238E27FC236}">
                    <a16:creationId xmlns:a16="http://schemas.microsoft.com/office/drawing/2014/main" id="{C4C5A2D4-9AF3-0FCE-A494-FD719B5A0EDE}"/>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32" name="Google Shape;20554;p38">
                <a:extLst>
                  <a:ext uri="{FF2B5EF4-FFF2-40B4-BE49-F238E27FC236}">
                    <a16:creationId xmlns:a16="http://schemas.microsoft.com/office/drawing/2014/main" id="{5611059D-A4DD-8AE8-A123-D884F990D0AF}"/>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33" name="Google Shape;20555;p38">
                <a:extLst>
                  <a:ext uri="{FF2B5EF4-FFF2-40B4-BE49-F238E27FC236}">
                    <a16:creationId xmlns:a16="http://schemas.microsoft.com/office/drawing/2014/main" id="{59251C72-FE0D-F6D8-66AC-53642C286018}"/>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34" name="Google Shape;20556;p38">
                <a:extLst>
                  <a:ext uri="{FF2B5EF4-FFF2-40B4-BE49-F238E27FC236}">
                    <a16:creationId xmlns:a16="http://schemas.microsoft.com/office/drawing/2014/main" id="{C9516CF1-AF13-F10B-FD57-D9F4524735BE}"/>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35" name="Google Shape;20557;p38">
                <a:extLst>
                  <a:ext uri="{FF2B5EF4-FFF2-40B4-BE49-F238E27FC236}">
                    <a16:creationId xmlns:a16="http://schemas.microsoft.com/office/drawing/2014/main" id="{15DFFBC6-44A5-899F-87AD-F962364390CA}"/>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36" name="Google Shape;20558;p38">
                <a:extLst>
                  <a:ext uri="{FF2B5EF4-FFF2-40B4-BE49-F238E27FC236}">
                    <a16:creationId xmlns:a16="http://schemas.microsoft.com/office/drawing/2014/main" id="{F7CF5B99-32D2-802F-7788-D0FB08A1C0E8}"/>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37" name="Google Shape;20559;p38">
                <a:extLst>
                  <a:ext uri="{FF2B5EF4-FFF2-40B4-BE49-F238E27FC236}">
                    <a16:creationId xmlns:a16="http://schemas.microsoft.com/office/drawing/2014/main" id="{C822A54F-E615-AB47-E38F-0E4C17D96F82}"/>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38" name="Google Shape;20560;p38">
                <a:extLst>
                  <a:ext uri="{FF2B5EF4-FFF2-40B4-BE49-F238E27FC236}">
                    <a16:creationId xmlns:a16="http://schemas.microsoft.com/office/drawing/2014/main" id="{C31A4C37-0FDA-6907-2D62-3C6D6F5BE0A2}"/>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39" name="Google Shape;20561;p38">
                <a:extLst>
                  <a:ext uri="{FF2B5EF4-FFF2-40B4-BE49-F238E27FC236}">
                    <a16:creationId xmlns:a16="http://schemas.microsoft.com/office/drawing/2014/main" id="{2B47997E-BDED-3603-FC27-8A7C2672D30C}"/>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40" name="Google Shape;20562;p38">
                <a:extLst>
                  <a:ext uri="{FF2B5EF4-FFF2-40B4-BE49-F238E27FC236}">
                    <a16:creationId xmlns:a16="http://schemas.microsoft.com/office/drawing/2014/main" id="{A7A19213-1D88-FC80-D419-7D4E8BB32DE0}"/>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41" name="Google Shape;20563;p38">
                <a:extLst>
                  <a:ext uri="{FF2B5EF4-FFF2-40B4-BE49-F238E27FC236}">
                    <a16:creationId xmlns:a16="http://schemas.microsoft.com/office/drawing/2014/main" id="{F3DD2823-FA4F-F4B2-6FE8-51556F1D7B95}"/>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42" name="Google Shape;20564;p38">
                <a:extLst>
                  <a:ext uri="{FF2B5EF4-FFF2-40B4-BE49-F238E27FC236}">
                    <a16:creationId xmlns:a16="http://schemas.microsoft.com/office/drawing/2014/main" id="{DCAAB248-22C9-6EA0-9D66-F5086D61051C}"/>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43" name="Google Shape;20565;p38">
                <a:extLst>
                  <a:ext uri="{FF2B5EF4-FFF2-40B4-BE49-F238E27FC236}">
                    <a16:creationId xmlns:a16="http://schemas.microsoft.com/office/drawing/2014/main" id="{9A1194EA-F091-1403-2FFC-3A946747F241}"/>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44" name="Google Shape;20566;p38">
                <a:extLst>
                  <a:ext uri="{FF2B5EF4-FFF2-40B4-BE49-F238E27FC236}">
                    <a16:creationId xmlns:a16="http://schemas.microsoft.com/office/drawing/2014/main" id="{6B801BA6-AE95-2A29-B2AA-C43D3903603B}"/>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45" name="Google Shape;20567;p38">
                <a:extLst>
                  <a:ext uri="{FF2B5EF4-FFF2-40B4-BE49-F238E27FC236}">
                    <a16:creationId xmlns:a16="http://schemas.microsoft.com/office/drawing/2014/main" id="{0B387B79-7A28-1290-EFE7-9CFEEA564CC8}"/>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46" name="Google Shape;20568;p38">
                <a:extLst>
                  <a:ext uri="{FF2B5EF4-FFF2-40B4-BE49-F238E27FC236}">
                    <a16:creationId xmlns:a16="http://schemas.microsoft.com/office/drawing/2014/main" id="{E5F6C7E7-E10B-52C4-E946-CBA881DBC3C7}"/>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47" name="Google Shape;20569;p38">
                <a:extLst>
                  <a:ext uri="{FF2B5EF4-FFF2-40B4-BE49-F238E27FC236}">
                    <a16:creationId xmlns:a16="http://schemas.microsoft.com/office/drawing/2014/main" id="{6D4D92F1-C587-7CDF-1570-6039CB15DB91}"/>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48" name="Google Shape;20570;p38">
                <a:extLst>
                  <a:ext uri="{FF2B5EF4-FFF2-40B4-BE49-F238E27FC236}">
                    <a16:creationId xmlns:a16="http://schemas.microsoft.com/office/drawing/2014/main" id="{4250D7BC-F925-2AC1-908A-7050521CE9BC}"/>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49" name="Google Shape;20571;p38">
                <a:extLst>
                  <a:ext uri="{FF2B5EF4-FFF2-40B4-BE49-F238E27FC236}">
                    <a16:creationId xmlns:a16="http://schemas.microsoft.com/office/drawing/2014/main" id="{243CDBCB-DFB5-7218-68DA-5D5959DD4F9D}"/>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50" name="Google Shape;20572;p38">
                <a:extLst>
                  <a:ext uri="{FF2B5EF4-FFF2-40B4-BE49-F238E27FC236}">
                    <a16:creationId xmlns:a16="http://schemas.microsoft.com/office/drawing/2014/main" id="{FD17EB82-A693-E8A5-CF1F-803C1FBD1CB6}"/>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51" name="Google Shape;20573;p38">
                <a:extLst>
                  <a:ext uri="{FF2B5EF4-FFF2-40B4-BE49-F238E27FC236}">
                    <a16:creationId xmlns:a16="http://schemas.microsoft.com/office/drawing/2014/main" id="{AAB6D77D-86D1-4052-72CE-B97BD81186EA}"/>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52" name="Google Shape;20574;p38">
                <a:extLst>
                  <a:ext uri="{FF2B5EF4-FFF2-40B4-BE49-F238E27FC236}">
                    <a16:creationId xmlns:a16="http://schemas.microsoft.com/office/drawing/2014/main" id="{5C3137B5-1264-6E05-7A46-813F9BF9EF39}"/>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53" name="Google Shape;20575;p38">
                <a:extLst>
                  <a:ext uri="{FF2B5EF4-FFF2-40B4-BE49-F238E27FC236}">
                    <a16:creationId xmlns:a16="http://schemas.microsoft.com/office/drawing/2014/main" id="{E003D22D-00CF-7EC6-981A-70250E7AF59D}"/>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54" name="Google Shape;20576;p38">
                <a:extLst>
                  <a:ext uri="{FF2B5EF4-FFF2-40B4-BE49-F238E27FC236}">
                    <a16:creationId xmlns:a16="http://schemas.microsoft.com/office/drawing/2014/main" id="{805D1614-1A45-AD58-DC3F-513703A83691}"/>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55" name="Google Shape;20577;p38">
                <a:extLst>
                  <a:ext uri="{FF2B5EF4-FFF2-40B4-BE49-F238E27FC236}">
                    <a16:creationId xmlns:a16="http://schemas.microsoft.com/office/drawing/2014/main" id="{DDD76FB7-94BC-2AA2-62FB-FBCBAC880FDA}"/>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56" name="Google Shape;20578;p38">
                <a:extLst>
                  <a:ext uri="{FF2B5EF4-FFF2-40B4-BE49-F238E27FC236}">
                    <a16:creationId xmlns:a16="http://schemas.microsoft.com/office/drawing/2014/main" id="{9E183E7C-E401-280B-1CE6-DEC9D05135AF}"/>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57" name="Google Shape;20579;p38">
                <a:extLst>
                  <a:ext uri="{FF2B5EF4-FFF2-40B4-BE49-F238E27FC236}">
                    <a16:creationId xmlns:a16="http://schemas.microsoft.com/office/drawing/2014/main" id="{84A5B328-9B36-7EB0-B9FF-D5EC2502DE70}"/>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58" name="Google Shape;20580;p38">
                <a:extLst>
                  <a:ext uri="{FF2B5EF4-FFF2-40B4-BE49-F238E27FC236}">
                    <a16:creationId xmlns:a16="http://schemas.microsoft.com/office/drawing/2014/main" id="{C8E42DA8-C81D-EB3F-4FE2-7EF34CB1CD91}"/>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59" name="Google Shape;20581;p38">
                <a:extLst>
                  <a:ext uri="{FF2B5EF4-FFF2-40B4-BE49-F238E27FC236}">
                    <a16:creationId xmlns:a16="http://schemas.microsoft.com/office/drawing/2014/main" id="{811720C6-4EC7-E2CB-5366-1F100DF301E2}"/>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60" name="Google Shape;20582;p38">
                <a:extLst>
                  <a:ext uri="{FF2B5EF4-FFF2-40B4-BE49-F238E27FC236}">
                    <a16:creationId xmlns:a16="http://schemas.microsoft.com/office/drawing/2014/main" id="{07B6F86D-EB4F-79C4-21C3-5E807BDE00B4}"/>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61" name="Google Shape;20583;p38">
                <a:extLst>
                  <a:ext uri="{FF2B5EF4-FFF2-40B4-BE49-F238E27FC236}">
                    <a16:creationId xmlns:a16="http://schemas.microsoft.com/office/drawing/2014/main" id="{BB3F0F6E-5F44-42FC-14D5-C3FF548FA95B}"/>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62" name="Google Shape;20584;p38">
                <a:extLst>
                  <a:ext uri="{FF2B5EF4-FFF2-40B4-BE49-F238E27FC236}">
                    <a16:creationId xmlns:a16="http://schemas.microsoft.com/office/drawing/2014/main" id="{A3B9C906-F7C1-39D7-6138-6E4FF45449DF}"/>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63" name="Google Shape;20585;p38">
                <a:extLst>
                  <a:ext uri="{FF2B5EF4-FFF2-40B4-BE49-F238E27FC236}">
                    <a16:creationId xmlns:a16="http://schemas.microsoft.com/office/drawing/2014/main" id="{4B38DBBD-1F92-4D62-8A12-2075DCFE9A64}"/>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64" name="Google Shape;20586;p38">
                <a:extLst>
                  <a:ext uri="{FF2B5EF4-FFF2-40B4-BE49-F238E27FC236}">
                    <a16:creationId xmlns:a16="http://schemas.microsoft.com/office/drawing/2014/main" id="{69676AE9-4F27-6237-EEEC-63EF3AB647B1}"/>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65" name="Google Shape;20587;p38">
                <a:extLst>
                  <a:ext uri="{FF2B5EF4-FFF2-40B4-BE49-F238E27FC236}">
                    <a16:creationId xmlns:a16="http://schemas.microsoft.com/office/drawing/2014/main" id="{00A6C20D-839D-9A40-878A-9A7AD5579F2F}"/>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66" name="Google Shape;20588;p38">
                <a:extLst>
                  <a:ext uri="{FF2B5EF4-FFF2-40B4-BE49-F238E27FC236}">
                    <a16:creationId xmlns:a16="http://schemas.microsoft.com/office/drawing/2014/main" id="{D93FE668-B8A0-707D-24B9-88F68CE5B9C3}"/>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67" name="Google Shape;20589;p38">
                <a:extLst>
                  <a:ext uri="{FF2B5EF4-FFF2-40B4-BE49-F238E27FC236}">
                    <a16:creationId xmlns:a16="http://schemas.microsoft.com/office/drawing/2014/main" id="{EB0EF4FC-5C50-2CA2-93D0-E407FE9D5C9F}"/>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68" name="Google Shape;20590;p38">
                <a:extLst>
                  <a:ext uri="{FF2B5EF4-FFF2-40B4-BE49-F238E27FC236}">
                    <a16:creationId xmlns:a16="http://schemas.microsoft.com/office/drawing/2014/main" id="{ECF7FA02-89CA-9AA1-593F-E26EE922727F}"/>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69" name="Google Shape;20591;p38">
                <a:extLst>
                  <a:ext uri="{FF2B5EF4-FFF2-40B4-BE49-F238E27FC236}">
                    <a16:creationId xmlns:a16="http://schemas.microsoft.com/office/drawing/2014/main" id="{3CBB7591-87C3-8AF2-13DF-54488F9C93C8}"/>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70" name="Google Shape;20592;p38">
                <a:extLst>
                  <a:ext uri="{FF2B5EF4-FFF2-40B4-BE49-F238E27FC236}">
                    <a16:creationId xmlns:a16="http://schemas.microsoft.com/office/drawing/2014/main" id="{22FD570D-47BB-4ACE-FE3D-AF46F8CE7376}"/>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71" name="Google Shape;20593;p38">
                <a:extLst>
                  <a:ext uri="{FF2B5EF4-FFF2-40B4-BE49-F238E27FC236}">
                    <a16:creationId xmlns:a16="http://schemas.microsoft.com/office/drawing/2014/main" id="{4C187C7C-4BA4-2936-54C2-41858D7D15C6}"/>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72" name="Google Shape;20594;p38">
                <a:extLst>
                  <a:ext uri="{FF2B5EF4-FFF2-40B4-BE49-F238E27FC236}">
                    <a16:creationId xmlns:a16="http://schemas.microsoft.com/office/drawing/2014/main" id="{A33E1D96-EDA6-C382-B22F-18C9821980E8}"/>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73" name="Google Shape;20595;p38">
                <a:extLst>
                  <a:ext uri="{FF2B5EF4-FFF2-40B4-BE49-F238E27FC236}">
                    <a16:creationId xmlns:a16="http://schemas.microsoft.com/office/drawing/2014/main" id="{578C8CB2-A0A1-72B4-86FB-D8CCC488E1D7}"/>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74" name="Google Shape;20596;p38">
                <a:extLst>
                  <a:ext uri="{FF2B5EF4-FFF2-40B4-BE49-F238E27FC236}">
                    <a16:creationId xmlns:a16="http://schemas.microsoft.com/office/drawing/2014/main" id="{16FEA5F6-E10B-D20E-DF2D-1ED55D1B4247}"/>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75" name="Google Shape;20597;p38">
                <a:extLst>
                  <a:ext uri="{FF2B5EF4-FFF2-40B4-BE49-F238E27FC236}">
                    <a16:creationId xmlns:a16="http://schemas.microsoft.com/office/drawing/2014/main" id="{E4CB9C3E-1BC0-03B0-A55E-512F32C92C7B}"/>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76" name="Google Shape;20598;p38">
                <a:extLst>
                  <a:ext uri="{FF2B5EF4-FFF2-40B4-BE49-F238E27FC236}">
                    <a16:creationId xmlns:a16="http://schemas.microsoft.com/office/drawing/2014/main" id="{873F13EC-C70E-60ED-3476-49B10345E56A}"/>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77" name="Google Shape;20599;p38">
                <a:extLst>
                  <a:ext uri="{FF2B5EF4-FFF2-40B4-BE49-F238E27FC236}">
                    <a16:creationId xmlns:a16="http://schemas.microsoft.com/office/drawing/2014/main" id="{222B27C9-FE87-B148-1050-1142EA822CE0}"/>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78" name="Google Shape;20600;p38">
                <a:extLst>
                  <a:ext uri="{FF2B5EF4-FFF2-40B4-BE49-F238E27FC236}">
                    <a16:creationId xmlns:a16="http://schemas.microsoft.com/office/drawing/2014/main" id="{41804DFB-28C6-2B52-98C2-D8F2F81DE021}"/>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79" name="Google Shape;20601;p38">
                <a:extLst>
                  <a:ext uri="{FF2B5EF4-FFF2-40B4-BE49-F238E27FC236}">
                    <a16:creationId xmlns:a16="http://schemas.microsoft.com/office/drawing/2014/main" id="{83658954-DA33-3702-3540-953ADBAB4CD2}"/>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80" name="Google Shape;20602;p38">
                <a:extLst>
                  <a:ext uri="{FF2B5EF4-FFF2-40B4-BE49-F238E27FC236}">
                    <a16:creationId xmlns:a16="http://schemas.microsoft.com/office/drawing/2014/main" id="{DF30B77D-C2D7-A6F7-1CB1-ED3581BB83DF}"/>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81" name="Google Shape;20603;p38">
                <a:extLst>
                  <a:ext uri="{FF2B5EF4-FFF2-40B4-BE49-F238E27FC236}">
                    <a16:creationId xmlns:a16="http://schemas.microsoft.com/office/drawing/2014/main" id="{1E1EA36C-6CCF-FFC9-AD3F-72FE9BEB631C}"/>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82" name="Google Shape;20604;p38">
                <a:extLst>
                  <a:ext uri="{FF2B5EF4-FFF2-40B4-BE49-F238E27FC236}">
                    <a16:creationId xmlns:a16="http://schemas.microsoft.com/office/drawing/2014/main" id="{F8EDE078-036A-1A71-858A-3988003B3231}"/>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83" name="Google Shape;20605;p38">
                <a:extLst>
                  <a:ext uri="{FF2B5EF4-FFF2-40B4-BE49-F238E27FC236}">
                    <a16:creationId xmlns:a16="http://schemas.microsoft.com/office/drawing/2014/main" id="{B437B53F-0761-48B1-88CF-62A304F0B6F5}"/>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84" name="Google Shape;20606;p38">
                <a:extLst>
                  <a:ext uri="{FF2B5EF4-FFF2-40B4-BE49-F238E27FC236}">
                    <a16:creationId xmlns:a16="http://schemas.microsoft.com/office/drawing/2014/main" id="{2CCEE369-7190-D70B-84C1-54A8B93956DB}"/>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85" name="Google Shape;20607;p38">
                <a:extLst>
                  <a:ext uri="{FF2B5EF4-FFF2-40B4-BE49-F238E27FC236}">
                    <a16:creationId xmlns:a16="http://schemas.microsoft.com/office/drawing/2014/main" id="{9C664E5B-F3A0-ADD3-61D5-76963BED9361}"/>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86" name="Google Shape;20608;p38">
                <a:extLst>
                  <a:ext uri="{FF2B5EF4-FFF2-40B4-BE49-F238E27FC236}">
                    <a16:creationId xmlns:a16="http://schemas.microsoft.com/office/drawing/2014/main" id="{CE2EE633-6E24-2685-0883-9A8D3FEFE079}"/>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87" name="Google Shape;20609;p38">
                <a:extLst>
                  <a:ext uri="{FF2B5EF4-FFF2-40B4-BE49-F238E27FC236}">
                    <a16:creationId xmlns:a16="http://schemas.microsoft.com/office/drawing/2014/main" id="{E4002C15-EC01-4313-7D98-4293E869FD05}"/>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88" name="Google Shape;20610;p38">
                <a:extLst>
                  <a:ext uri="{FF2B5EF4-FFF2-40B4-BE49-F238E27FC236}">
                    <a16:creationId xmlns:a16="http://schemas.microsoft.com/office/drawing/2014/main" id="{7334B857-39F5-92ED-5820-5250061D2B81}"/>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grpSp>
        <p:grpSp>
          <p:nvGrpSpPr>
            <p:cNvPr id="598" name="Google Shape;20611;p38">
              <a:extLst>
                <a:ext uri="{FF2B5EF4-FFF2-40B4-BE49-F238E27FC236}">
                  <a16:creationId xmlns:a16="http://schemas.microsoft.com/office/drawing/2014/main" id="{588E544C-489B-40A1-2C8F-2AC4A69B92FE}"/>
                </a:ext>
              </a:extLst>
            </p:cNvPr>
            <p:cNvGrpSpPr/>
            <p:nvPr/>
          </p:nvGrpSpPr>
          <p:grpSpPr>
            <a:xfrm>
              <a:off x="313503" y="858322"/>
              <a:ext cx="8516808" cy="31489"/>
              <a:chOff x="76200" y="76206"/>
              <a:chExt cx="8925600" cy="33000"/>
            </a:xfrm>
            <a:grpFill/>
          </p:grpSpPr>
          <p:sp>
            <p:nvSpPr>
              <p:cNvPr id="745" name="Google Shape;20612;p38">
                <a:extLst>
                  <a:ext uri="{FF2B5EF4-FFF2-40B4-BE49-F238E27FC236}">
                    <a16:creationId xmlns:a16="http://schemas.microsoft.com/office/drawing/2014/main" id="{0E787F17-A1A1-A994-DE60-7D0070EC5663}"/>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46" name="Google Shape;20613;p38">
                <a:extLst>
                  <a:ext uri="{FF2B5EF4-FFF2-40B4-BE49-F238E27FC236}">
                    <a16:creationId xmlns:a16="http://schemas.microsoft.com/office/drawing/2014/main" id="{977D3D57-0617-67C9-1DF4-A311048751F6}"/>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47" name="Google Shape;20614;p38">
                <a:extLst>
                  <a:ext uri="{FF2B5EF4-FFF2-40B4-BE49-F238E27FC236}">
                    <a16:creationId xmlns:a16="http://schemas.microsoft.com/office/drawing/2014/main" id="{8B41246B-AD9B-7146-DC03-396EBDDB3F83}"/>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48" name="Google Shape;20615;p38">
                <a:extLst>
                  <a:ext uri="{FF2B5EF4-FFF2-40B4-BE49-F238E27FC236}">
                    <a16:creationId xmlns:a16="http://schemas.microsoft.com/office/drawing/2014/main" id="{991D386D-2210-7EE4-CBEF-805B3DB8BDF7}"/>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49" name="Google Shape;20616;p38">
                <a:extLst>
                  <a:ext uri="{FF2B5EF4-FFF2-40B4-BE49-F238E27FC236}">
                    <a16:creationId xmlns:a16="http://schemas.microsoft.com/office/drawing/2014/main" id="{98D6E74C-5993-0404-FC93-C83D684E74D2}"/>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50" name="Google Shape;20617;p38">
                <a:extLst>
                  <a:ext uri="{FF2B5EF4-FFF2-40B4-BE49-F238E27FC236}">
                    <a16:creationId xmlns:a16="http://schemas.microsoft.com/office/drawing/2014/main" id="{EE55F564-9146-E48C-A396-D4CBF32ECFDE}"/>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51" name="Google Shape;20618;p38">
                <a:extLst>
                  <a:ext uri="{FF2B5EF4-FFF2-40B4-BE49-F238E27FC236}">
                    <a16:creationId xmlns:a16="http://schemas.microsoft.com/office/drawing/2014/main" id="{4CC518F5-D260-4A00-938B-0CB95EF45022}"/>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52" name="Google Shape;20619;p38">
                <a:extLst>
                  <a:ext uri="{FF2B5EF4-FFF2-40B4-BE49-F238E27FC236}">
                    <a16:creationId xmlns:a16="http://schemas.microsoft.com/office/drawing/2014/main" id="{31CA20B6-6891-C9B8-8EFA-B2D520606C4A}"/>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53" name="Google Shape;20620;p38">
                <a:extLst>
                  <a:ext uri="{FF2B5EF4-FFF2-40B4-BE49-F238E27FC236}">
                    <a16:creationId xmlns:a16="http://schemas.microsoft.com/office/drawing/2014/main" id="{92B908E2-817E-263C-97B9-A1C49FBED8AF}"/>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54" name="Google Shape;20621;p38">
                <a:extLst>
                  <a:ext uri="{FF2B5EF4-FFF2-40B4-BE49-F238E27FC236}">
                    <a16:creationId xmlns:a16="http://schemas.microsoft.com/office/drawing/2014/main" id="{4C12365B-615F-2E58-E9D9-9DCA8016B8F8}"/>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55" name="Google Shape;20622;p38">
                <a:extLst>
                  <a:ext uri="{FF2B5EF4-FFF2-40B4-BE49-F238E27FC236}">
                    <a16:creationId xmlns:a16="http://schemas.microsoft.com/office/drawing/2014/main" id="{4FC0FABB-C5B5-129A-EFBF-48C00FB1A93E}"/>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56" name="Google Shape;20623;p38">
                <a:extLst>
                  <a:ext uri="{FF2B5EF4-FFF2-40B4-BE49-F238E27FC236}">
                    <a16:creationId xmlns:a16="http://schemas.microsoft.com/office/drawing/2014/main" id="{27AAA35C-EF61-31DE-7C3E-75B2933E31EF}"/>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57" name="Google Shape;20624;p38">
                <a:extLst>
                  <a:ext uri="{FF2B5EF4-FFF2-40B4-BE49-F238E27FC236}">
                    <a16:creationId xmlns:a16="http://schemas.microsoft.com/office/drawing/2014/main" id="{9088CA51-7013-4675-7035-DF7565F97DD4}"/>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58" name="Google Shape;20625;p38">
                <a:extLst>
                  <a:ext uri="{FF2B5EF4-FFF2-40B4-BE49-F238E27FC236}">
                    <a16:creationId xmlns:a16="http://schemas.microsoft.com/office/drawing/2014/main" id="{F0385577-1643-8260-5638-F08BE437C742}"/>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59" name="Google Shape;20626;p38">
                <a:extLst>
                  <a:ext uri="{FF2B5EF4-FFF2-40B4-BE49-F238E27FC236}">
                    <a16:creationId xmlns:a16="http://schemas.microsoft.com/office/drawing/2014/main" id="{78F1C4E1-3310-FC5F-1CB0-BAA1C666DFA3}"/>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60" name="Google Shape;20627;p38">
                <a:extLst>
                  <a:ext uri="{FF2B5EF4-FFF2-40B4-BE49-F238E27FC236}">
                    <a16:creationId xmlns:a16="http://schemas.microsoft.com/office/drawing/2014/main" id="{CB7CB221-BF84-DE0A-B5DE-593C7EC9B949}"/>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61" name="Google Shape;20628;p38">
                <a:extLst>
                  <a:ext uri="{FF2B5EF4-FFF2-40B4-BE49-F238E27FC236}">
                    <a16:creationId xmlns:a16="http://schemas.microsoft.com/office/drawing/2014/main" id="{A2D58325-4E75-2386-1685-83A8F0FEBC2F}"/>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62" name="Google Shape;20629;p38">
                <a:extLst>
                  <a:ext uri="{FF2B5EF4-FFF2-40B4-BE49-F238E27FC236}">
                    <a16:creationId xmlns:a16="http://schemas.microsoft.com/office/drawing/2014/main" id="{0858BAA4-76D9-021D-34C5-F0B62168C8FC}"/>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63" name="Google Shape;20630;p38">
                <a:extLst>
                  <a:ext uri="{FF2B5EF4-FFF2-40B4-BE49-F238E27FC236}">
                    <a16:creationId xmlns:a16="http://schemas.microsoft.com/office/drawing/2014/main" id="{4AE45CE7-46DA-1982-5D27-4FC4FC94250B}"/>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64" name="Google Shape;20631;p38">
                <a:extLst>
                  <a:ext uri="{FF2B5EF4-FFF2-40B4-BE49-F238E27FC236}">
                    <a16:creationId xmlns:a16="http://schemas.microsoft.com/office/drawing/2014/main" id="{589364EB-C1A0-A7D0-8D42-E108124C8340}"/>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65" name="Google Shape;20632;p38">
                <a:extLst>
                  <a:ext uri="{FF2B5EF4-FFF2-40B4-BE49-F238E27FC236}">
                    <a16:creationId xmlns:a16="http://schemas.microsoft.com/office/drawing/2014/main" id="{06CAB82B-5BD9-4033-9315-8D732B44F630}"/>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66" name="Google Shape;20633;p38">
                <a:extLst>
                  <a:ext uri="{FF2B5EF4-FFF2-40B4-BE49-F238E27FC236}">
                    <a16:creationId xmlns:a16="http://schemas.microsoft.com/office/drawing/2014/main" id="{BADA1775-1F56-D760-885F-AC801D52AA97}"/>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67" name="Google Shape;20634;p38">
                <a:extLst>
                  <a:ext uri="{FF2B5EF4-FFF2-40B4-BE49-F238E27FC236}">
                    <a16:creationId xmlns:a16="http://schemas.microsoft.com/office/drawing/2014/main" id="{900F77B3-3CF2-174E-877A-9DCC405CDF6F}"/>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68" name="Google Shape;20635;p38">
                <a:extLst>
                  <a:ext uri="{FF2B5EF4-FFF2-40B4-BE49-F238E27FC236}">
                    <a16:creationId xmlns:a16="http://schemas.microsoft.com/office/drawing/2014/main" id="{A1CAF495-A635-5283-1513-E8A0E9A37CE6}"/>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69" name="Google Shape;20636;p38">
                <a:extLst>
                  <a:ext uri="{FF2B5EF4-FFF2-40B4-BE49-F238E27FC236}">
                    <a16:creationId xmlns:a16="http://schemas.microsoft.com/office/drawing/2014/main" id="{F3B367EB-206C-9498-2F06-E90945FFA65F}"/>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70" name="Google Shape;20637;p38">
                <a:extLst>
                  <a:ext uri="{FF2B5EF4-FFF2-40B4-BE49-F238E27FC236}">
                    <a16:creationId xmlns:a16="http://schemas.microsoft.com/office/drawing/2014/main" id="{B925B6D9-A08F-8BB9-B852-B678CE092DC5}"/>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71" name="Google Shape;20638;p38">
                <a:extLst>
                  <a:ext uri="{FF2B5EF4-FFF2-40B4-BE49-F238E27FC236}">
                    <a16:creationId xmlns:a16="http://schemas.microsoft.com/office/drawing/2014/main" id="{34844F78-BF89-C358-D194-21EFFBAE0794}"/>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72" name="Google Shape;20639;p38">
                <a:extLst>
                  <a:ext uri="{FF2B5EF4-FFF2-40B4-BE49-F238E27FC236}">
                    <a16:creationId xmlns:a16="http://schemas.microsoft.com/office/drawing/2014/main" id="{E259181E-5770-61BE-1933-0AE08946C015}"/>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73" name="Google Shape;20640;p38">
                <a:extLst>
                  <a:ext uri="{FF2B5EF4-FFF2-40B4-BE49-F238E27FC236}">
                    <a16:creationId xmlns:a16="http://schemas.microsoft.com/office/drawing/2014/main" id="{11C89280-6565-8EA5-2DCB-40E1C7D506F8}"/>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74" name="Google Shape;20641;p38">
                <a:extLst>
                  <a:ext uri="{FF2B5EF4-FFF2-40B4-BE49-F238E27FC236}">
                    <a16:creationId xmlns:a16="http://schemas.microsoft.com/office/drawing/2014/main" id="{EFBE5D30-0489-3AED-EBD9-35E77B3E4660}"/>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75" name="Google Shape;20642;p38">
                <a:extLst>
                  <a:ext uri="{FF2B5EF4-FFF2-40B4-BE49-F238E27FC236}">
                    <a16:creationId xmlns:a16="http://schemas.microsoft.com/office/drawing/2014/main" id="{C6BBB2DB-2572-267C-CDC3-FCCD5F95F016}"/>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76" name="Google Shape;20643;p38">
                <a:extLst>
                  <a:ext uri="{FF2B5EF4-FFF2-40B4-BE49-F238E27FC236}">
                    <a16:creationId xmlns:a16="http://schemas.microsoft.com/office/drawing/2014/main" id="{AB4E37BD-B9AC-6CAB-63A7-397046199720}"/>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77" name="Google Shape;20644;p38">
                <a:extLst>
                  <a:ext uri="{FF2B5EF4-FFF2-40B4-BE49-F238E27FC236}">
                    <a16:creationId xmlns:a16="http://schemas.microsoft.com/office/drawing/2014/main" id="{22D85E0A-9ECC-F7E5-BA65-88F75503BAA5}"/>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78" name="Google Shape;20645;p38">
                <a:extLst>
                  <a:ext uri="{FF2B5EF4-FFF2-40B4-BE49-F238E27FC236}">
                    <a16:creationId xmlns:a16="http://schemas.microsoft.com/office/drawing/2014/main" id="{4AD277B4-7FDD-6E33-71DA-BD5EFBD5087C}"/>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79" name="Google Shape;20646;p38">
                <a:extLst>
                  <a:ext uri="{FF2B5EF4-FFF2-40B4-BE49-F238E27FC236}">
                    <a16:creationId xmlns:a16="http://schemas.microsoft.com/office/drawing/2014/main" id="{98BC87A4-FABB-3F23-8C58-2C87EEF74EBA}"/>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80" name="Google Shape;20647;p38">
                <a:extLst>
                  <a:ext uri="{FF2B5EF4-FFF2-40B4-BE49-F238E27FC236}">
                    <a16:creationId xmlns:a16="http://schemas.microsoft.com/office/drawing/2014/main" id="{1E932F05-B364-4FC5-7FB6-78462BA1109E}"/>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81" name="Google Shape;20648;p38">
                <a:extLst>
                  <a:ext uri="{FF2B5EF4-FFF2-40B4-BE49-F238E27FC236}">
                    <a16:creationId xmlns:a16="http://schemas.microsoft.com/office/drawing/2014/main" id="{4C487304-71A2-6822-426E-8244757A20B1}"/>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82" name="Google Shape;20649;p38">
                <a:extLst>
                  <a:ext uri="{FF2B5EF4-FFF2-40B4-BE49-F238E27FC236}">
                    <a16:creationId xmlns:a16="http://schemas.microsoft.com/office/drawing/2014/main" id="{610ECC80-B36A-6E9D-DE53-0B62654260DA}"/>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83" name="Google Shape;20650;p38">
                <a:extLst>
                  <a:ext uri="{FF2B5EF4-FFF2-40B4-BE49-F238E27FC236}">
                    <a16:creationId xmlns:a16="http://schemas.microsoft.com/office/drawing/2014/main" id="{81730FA2-1927-3CED-62DD-984F0309F16B}"/>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84" name="Google Shape;20651;p38">
                <a:extLst>
                  <a:ext uri="{FF2B5EF4-FFF2-40B4-BE49-F238E27FC236}">
                    <a16:creationId xmlns:a16="http://schemas.microsoft.com/office/drawing/2014/main" id="{DBFD9D05-F26F-7D24-8FE5-7278AD860D6C}"/>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85" name="Google Shape;20652;p38">
                <a:extLst>
                  <a:ext uri="{FF2B5EF4-FFF2-40B4-BE49-F238E27FC236}">
                    <a16:creationId xmlns:a16="http://schemas.microsoft.com/office/drawing/2014/main" id="{5C6BCBFA-D1E6-AB3A-5FF2-6A15154A3AF2}"/>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86" name="Google Shape;20653;p38">
                <a:extLst>
                  <a:ext uri="{FF2B5EF4-FFF2-40B4-BE49-F238E27FC236}">
                    <a16:creationId xmlns:a16="http://schemas.microsoft.com/office/drawing/2014/main" id="{068CF566-BB85-FF3D-61DE-A5FDCA844C77}"/>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87" name="Google Shape;20654;p38">
                <a:extLst>
                  <a:ext uri="{FF2B5EF4-FFF2-40B4-BE49-F238E27FC236}">
                    <a16:creationId xmlns:a16="http://schemas.microsoft.com/office/drawing/2014/main" id="{46ADF5BC-E61B-ED4E-DCE6-7A3DFE82BEB8}"/>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88" name="Google Shape;20655;p38">
                <a:extLst>
                  <a:ext uri="{FF2B5EF4-FFF2-40B4-BE49-F238E27FC236}">
                    <a16:creationId xmlns:a16="http://schemas.microsoft.com/office/drawing/2014/main" id="{768629A6-E4F2-7F0E-097C-127988763718}"/>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89" name="Google Shape;20656;p38">
                <a:extLst>
                  <a:ext uri="{FF2B5EF4-FFF2-40B4-BE49-F238E27FC236}">
                    <a16:creationId xmlns:a16="http://schemas.microsoft.com/office/drawing/2014/main" id="{49E527BF-0E9F-2E27-0EB4-5CE84501888D}"/>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90" name="Google Shape;20657;p38">
                <a:extLst>
                  <a:ext uri="{FF2B5EF4-FFF2-40B4-BE49-F238E27FC236}">
                    <a16:creationId xmlns:a16="http://schemas.microsoft.com/office/drawing/2014/main" id="{E376F7FB-750F-AA2D-E93A-C3FD09AD3A19}"/>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91" name="Google Shape;20658;p38">
                <a:extLst>
                  <a:ext uri="{FF2B5EF4-FFF2-40B4-BE49-F238E27FC236}">
                    <a16:creationId xmlns:a16="http://schemas.microsoft.com/office/drawing/2014/main" id="{41E3B744-600B-A9E1-B14F-4FB0A6483394}"/>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92" name="Google Shape;20659;p38">
                <a:extLst>
                  <a:ext uri="{FF2B5EF4-FFF2-40B4-BE49-F238E27FC236}">
                    <a16:creationId xmlns:a16="http://schemas.microsoft.com/office/drawing/2014/main" id="{D6AE96D7-F611-B15C-AA6F-770139EB21A9}"/>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93" name="Google Shape;20660;p38">
                <a:extLst>
                  <a:ext uri="{FF2B5EF4-FFF2-40B4-BE49-F238E27FC236}">
                    <a16:creationId xmlns:a16="http://schemas.microsoft.com/office/drawing/2014/main" id="{3425B8B6-0F14-55C4-4CE0-51B36EEEDD28}"/>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94" name="Google Shape;20661;p38">
                <a:extLst>
                  <a:ext uri="{FF2B5EF4-FFF2-40B4-BE49-F238E27FC236}">
                    <a16:creationId xmlns:a16="http://schemas.microsoft.com/office/drawing/2014/main" id="{DBAA15D0-8D8D-6FFA-8784-ED5BBEF0D59E}"/>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95" name="Google Shape;20662;p38">
                <a:extLst>
                  <a:ext uri="{FF2B5EF4-FFF2-40B4-BE49-F238E27FC236}">
                    <a16:creationId xmlns:a16="http://schemas.microsoft.com/office/drawing/2014/main" id="{89FED614-0AC4-391C-39D3-DA08465CF411}"/>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96" name="Google Shape;20663;p38">
                <a:extLst>
                  <a:ext uri="{FF2B5EF4-FFF2-40B4-BE49-F238E27FC236}">
                    <a16:creationId xmlns:a16="http://schemas.microsoft.com/office/drawing/2014/main" id="{AA5A71F1-A8A0-D4D4-4177-5AB7E9AFE81B}"/>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97" name="Google Shape;20664;p38">
                <a:extLst>
                  <a:ext uri="{FF2B5EF4-FFF2-40B4-BE49-F238E27FC236}">
                    <a16:creationId xmlns:a16="http://schemas.microsoft.com/office/drawing/2014/main" id="{42B3B069-6F02-A9C9-EDD2-B2EBF3595315}"/>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98" name="Google Shape;20665;p38">
                <a:extLst>
                  <a:ext uri="{FF2B5EF4-FFF2-40B4-BE49-F238E27FC236}">
                    <a16:creationId xmlns:a16="http://schemas.microsoft.com/office/drawing/2014/main" id="{C1240AF9-7F3B-06C6-86EC-2324507A2340}"/>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99" name="Google Shape;20666;p38">
                <a:extLst>
                  <a:ext uri="{FF2B5EF4-FFF2-40B4-BE49-F238E27FC236}">
                    <a16:creationId xmlns:a16="http://schemas.microsoft.com/office/drawing/2014/main" id="{232EF6B5-53EA-808A-56FC-7E38F14B4750}"/>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00" name="Google Shape;20667;p38">
                <a:extLst>
                  <a:ext uri="{FF2B5EF4-FFF2-40B4-BE49-F238E27FC236}">
                    <a16:creationId xmlns:a16="http://schemas.microsoft.com/office/drawing/2014/main" id="{47E2315F-55F2-CF02-A5C6-A4CF8B74117E}"/>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01" name="Google Shape;20668;p38">
                <a:extLst>
                  <a:ext uri="{FF2B5EF4-FFF2-40B4-BE49-F238E27FC236}">
                    <a16:creationId xmlns:a16="http://schemas.microsoft.com/office/drawing/2014/main" id="{423E1C08-2842-91DC-83B7-91188634B1A6}"/>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02" name="Google Shape;20669;p38">
                <a:extLst>
                  <a:ext uri="{FF2B5EF4-FFF2-40B4-BE49-F238E27FC236}">
                    <a16:creationId xmlns:a16="http://schemas.microsoft.com/office/drawing/2014/main" id="{4526D97A-E2A4-A74A-57D6-766CF8C8EABC}"/>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03" name="Google Shape;20670;p38">
                <a:extLst>
                  <a:ext uri="{FF2B5EF4-FFF2-40B4-BE49-F238E27FC236}">
                    <a16:creationId xmlns:a16="http://schemas.microsoft.com/office/drawing/2014/main" id="{4AC69CA2-FF1E-6CDB-3F43-3BCE643704CA}"/>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04" name="Google Shape;20671;p38">
                <a:extLst>
                  <a:ext uri="{FF2B5EF4-FFF2-40B4-BE49-F238E27FC236}">
                    <a16:creationId xmlns:a16="http://schemas.microsoft.com/office/drawing/2014/main" id="{099ED34E-FC26-7C2B-1E4F-16D3225D906C}"/>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05" name="Google Shape;20672;p38">
                <a:extLst>
                  <a:ext uri="{FF2B5EF4-FFF2-40B4-BE49-F238E27FC236}">
                    <a16:creationId xmlns:a16="http://schemas.microsoft.com/office/drawing/2014/main" id="{F9D58238-36C0-7DF4-0F84-B19CCC6FA17F}"/>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06" name="Google Shape;20673;p38">
                <a:extLst>
                  <a:ext uri="{FF2B5EF4-FFF2-40B4-BE49-F238E27FC236}">
                    <a16:creationId xmlns:a16="http://schemas.microsoft.com/office/drawing/2014/main" id="{A11FC4D7-A654-5198-37C0-7D8FDF5B26B8}"/>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07" name="Google Shape;20674;p38">
                <a:extLst>
                  <a:ext uri="{FF2B5EF4-FFF2-40B4-BE49-F238E27FC236}">
                    <a16:creationId xmlns:a16="http://schemas.microsoft.com/office/drawing/2014/main" id="{5206E7E0-B522-1671-93CC-C8CF4454D91B}"/>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08" name="Google Shape;20675;p38">
                <a:extLst>
                  <a:ext uri="{FF2B5EF4-FFF2-40B4-BE49-F238E27FC236}">
                    <a16:creationId xmlns:a16="http://schemas.microsoft.com/office/drawing/2014/main" id="{60DA3811-8AFD-C068-D9AF-F8CDE343F9BF}"/>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09" name="Google Shape;20676;p38">
                <a:extLst>
                  <a:ext uri="{FF2B5EF4-FFF2-40B4-BE49-F238E27FC236}">
                    <a16:creationId xmlns:a16="http://schemas.microsoft.com/office/drawing/2014/main" id="{158553D3-ECFA-264D-A047-6101F2CF4AD6}"/>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10" name="Google Shape;20677;p38">
                <a:extLst>
                  <a:ext uri="{FF2B5EF4-FFF2-40B4-BE49-F238E27FC236}">
                    <a16:creationId xmlns:a16="http://schemas.microsoft.com/office/drawing/2014/main" id="{079714FD-53A3-1719-D37E-BA99FB34E211}"/>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11" name="Google Shape;20678;p38">
                <a:extLst>
                  <a:ext uri="{FF2B5EF4-FFF2-40B4-BE49-F238E27FC236}">
                    <a16:creationId xmlns:a16="http://schemas.microsoft.com/office/drawing/2014/main" id="{7444BAE4-2132-E875-8AC9-C4D5D14D842E}"/>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12" name="Google Shape;20679;p38">
                <a:extLst>
                  <a:ext uri="{FF2B5EF4-FFF2-40B4-BE49-F238E27FC236}">
                    <a16:creationId xmlns:a16="http://schemas.microsoft.com/office/drawing/2014/main" id="{C1E6C9BF-D5F2-3527-B433-85EA421263BB}"/>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13" name="Google Shape;20680;p38">
                <a:extLst>
                  <a:ext uri="{FF2B5EF4-FFF2-40B4-BE49-F238E27FC236}">
                    <a16:creationId xmlns:a16="http://schemas.microsoft.com/office/drawing/2014/main" id="{074BBD23-BFE0-F7BF-71EF-0091716BEF9B}"/>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14" name="Google Shape;20681;p38">
                <a:extLst>
                  <a:ext uri="{FF2B5EF4-FFF2-40B4-BE49-F238E27FC236}">
                    <a16:creationId xmlns:a16="http://schemas.microsoft.com/office/drawing/2014/main" id="{123D6339-67B2-ED81-0917-E8E7F72A7FB6}"/>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15" name="Google Shape;20682;p38">
                <a:extLst>
                  <a:ext uri="{FF2B5EF4-FFF2-40B4-BE49-F238E27FC236}">
                    <a16:creationId xmlns:a16="http://schemas.microsoft.com/office/drawing/2014/main" id="{B9AFC38A-33EF-7D5F-0C13-A59384A7BA5B}"/>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16" name="Google Shape;20683;p38">
                <a:extLst>
                  <a:ext uri="{FF2B5EF4-FFF2-40B4-BE49-F238E27FC236}">
                    <a16:creationId xmlns:a16="http://schemas.microsoft.com/office/drawing/2014/main" id="{761C23D7-EF21-5EB4-DCFD-E3D8E752A3D3}"/>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grpSp>
        <p:grpSp>
          <p:nvGrpSpPr>
            <p:cNvPr id="599" name="Google Shape;20684;p38">
              <a:extLst>
                <a:ext uri="{FF2B5EF4-FFF2-40B4-BE49-F238E27FC236}">
                  <a16:creationId xmlns:a16="http://schemas.microsoft.com/office/drawing/2014/main" id="{591E5A58-74B5-0735-FB64-2FC48CB6ABCC}"/>
                </a:ext>
              </a:extLst>
            </p:cNvPr>
            <p:cNvGrpSpPr/>
            <p:nvPr/>
          </p:nvGrpSpPr>
          <p:grpSpPr>
            <a:xfrm>
              <a:off x="313503" y="964429"/>
              <a:ext cx="8516808" cy="31489"/>
              <a:chOff x="76200" y="76206"/>
              <a:chExt cx="8925600" cy="33000"/>
            </a:xfrm>
            <a:grpFill/>
          </p:grpSpPr>
          <p:sp>
            <p:nvSpPr>
              <p:cNvPr id="673" name="Google Shape;20685;p38">
                <a:extLst>
                  <a:ext uri="{FF2B5EF4-FFF2-40B4-BE49-F238E27FC236}">
                    <a16:creationId xmlns:a16="http://schemas.microsoft.com/office/drawing/2014/main" id="{9CAE774E-A4E9-65E7-8A03-2CCC6FE6684B}"/>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74" name="Google Shape;20686;p38">
                <a:extLst>
                  <a:ext uri="{FF2B5EF4-FFF2-40B4-BE49-F238E27FC236}">
                    <a16:creationId xmlns:a16="http://schemas.microsoft.com/office/drawing/2014/main" id="{0A553476-CA72-63DB-6CC8-0AB0B0385852}"/>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75" name="Google Shape;20687;p38">
                <a:extLst>
                  <a:ext uri="{FF2B5EF4-FFF2-40B4-BE49-F238E27FC236}">
                    <a16:creationId xmlns:a16="http://schemas.microsoft.com/office/drawing/2014/main" id="{049986EB-F5D5-16DF-54D5-C6C26CA1E1D8}"/>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76" name="Google Shape;20688;p38">
                <a:extLst>
                  <a:ext uri="{FF2B5EF4-FFF2-40B4-BE49-F238E27FC236}">
                    <a16:creationId xmlns:a16="http://schemas.microsoft.com/office/drawing/2014/main" id="{717D94D1-BF25-F17F-8022-32AB48E3B6F6}"/>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77" name="Google Shape;20689;p38">
                <a:extLst>
                  <a:ext uri="{FF2B5EF4-FFF2-40B4-BE49-F238E27FC236}">
                    <a16:creationId xmlns:a16="http://schemas.microsoft.com/office/drawing/2014/main" id="{C7C71030-85FC-AD11-5EAF-4CEC33407DCE}"/>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78" name="Google Shape;20690;p38">
                <a:extLst>
                  <a:ext uri="{FF2B5EF4-FFF2-40B4-BE49-F238E27FC236}">
                    <a16:creationId xmlns:a16="http://schemas.microsoft.com/office/drawing/2014/main" id="{D9619F48-5964-BADC-183E-29F1DF0A2BA2}"/>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79" name="Google Shape;20691;p38">
                <a:extLst>
                  <a:ext uri="{FF2B5EF4-FFF2-40B4-BE49-F238E27FC236}">
                    <a16:creationId xmlns:a16="http://schemas.microsoft.com/office/drawing/2014/main" id="{635AD2ED-0696-C743-1F75-C0B97E4F7EE2}"/>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80" name="Google Shape;20692;p38">
                <a:extLst>
                  <a:ext uri="{FF2B5EF4-FFF2-40B4-BE49-F238E27FC236}">
                    <a16:creationId xmlns:a16="http://schemas.microsoft.com/office/drawing/2014/main" id="{775A921F-DE23-8C7D-2957-92352129847F}"/>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81" name="Google Shape;20693;p38">
                <a:extLst>
                  <a:ext uri="{FF2B5EF4-FFF2-40B4-BE49-F238E27FC236}">
                    <a16:creationId xmlns:a16="http://schemas.microsoft.com/office/drawing/2014/main" id="{EF5A1420-7D16-AFCB-580C-6321D017EE99}"/>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82" name="Google Shape;20694;p38">
                <a:extLst>
                  <a:ext uri="{FF2B5EF4-FFF2-40B4-BE49-F238E27FC236}">
                    <a16:creationId xmlns:a16="http://schemas.microsoft.com/office/drawing/2014/main" id="{659DE07E-9AF8-895F-6912-765B04A9BE3B}"/>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83" name="Google Shape;20695;p38">
                <a:extLst>
                  <a:ext uri="{FF2B5EF4-FFF2-40B4-BE49-F238E27FC236}">
                    <a16:creationId xmlns:a16="http://schemas.microsoft.com/office/drawing/2014/main" id="{31A4EB60-9EF1-D1FE-D68B-C69725801F39}"/>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84" name="Google Shape;20696;p38">
                <a:extLst>
                  <a:ext uri="{FF2B5EF4-FFF2-40B4-BE49-F238E27FC236}">
                    <a16:creationId xmlns:a16="http://schemas.microsoft.com/office/drawing/2014/main" id="{49F12BB0-C3A7-37AA-9CD5-59FD1E1BF1F5}"/>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85" name="Google Shape;20697;p38">
                <a:extLst>
                  <a:ext uri="{FF2B5EF4-FFF2-40B4-BE49-F238E27FC236}">
                    <a16:creationId xmlns:a16="http://schemas.microsoft.com/office/drawing/2014/main" id="{C7001383-BEE6-66D5-DA92-80BD0F0929DE}"/>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86" name="Google Shape;20698;p38">
                <a:extLst>
                  <a:ext uri="{FF2B5EF4-FFF2-40B4-BE49-F238E27FC236}">
                    <a16:creationId xmlns:a16="http://schemas.microsoft.com/office/drawing/2014/main" id="{50625B5C-6B49-47DB-4907-CD116E4C60CF}"/>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87" name="Google Shape;20699;p38">
                <a:extLst>
                  <a:ext uri="{FF2B5EF4-FFF2-40B4-BE49-F238E27FC236}">
                    <a16:creationId xmlns:a16="http://schemas.microsoft.com/office/drawing/2014/main" id="{112E3A6D-06A3-6E86-44F3-0FAB508F7843}"/>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88" name="Google Shape;20700;p38">
                <a:extLst>
                  <a:ext uri="{FF2B5EF4-FFF2-40B4-BE49-F238E27FC236}">
                    <a16:creationId xmlns:a16="http://schemas.microsoft.com/office/drawing/2014/main" id="{FEC0AB45-6374-97FD-CAC1-18679A52BFA4}"/>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89" name="Google Shape;20701;p38">
                <a:extLst>
                  <a:ext uri="{FF2B5EF4-FFF2-40B4-BE49-F238E27FC236}">
                    <a16:creationId xmlns:a16="http://schemas.microsoft.com/office/drawing/2014/main" id="{056B1A42-F7CC-8BEC-C228-0C248B8632E3}"/>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90" name="Google Shape;20702;p38">
                <a:extLst>
                  <a:ext uri="{FF2B5EF4-FFF2-40B4-BE49-F238E27FC236}">
                    <a16:creationId xmlns:a16="http://schemas.microsoft.com/office/drawing/2014/main" id="{6519ACAC-5937-9FA5-521B-C361A6EFED17}"/>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91" name="Google Shape;20703;p38">
                <a:extLst>
                  <a:ext uri="{FF2B5EF4-FFF2-40B4-BE49-F238E27FC236}">
                    <a16:creationId xmlns:a16="http://schemas.microsoft.com/office/drawing/2014/main" id="{0591894D-EB25-34B3-F13A-FB6BA519F78B}"/>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92" name="Google Shape;20704;p38">
                <a:extLst>
                  <a:ext uri="{FF2B5EF4-FFF2-40B4-BE49-F238E27FC236}">
                    <a16:creationId xmlns:a16="http://schemas.microsoft.com/office/drawing/2014/main" id="{0E05CACB-54D1-4E12-EB3F-C4FBFF019D88}"/>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93" name="Google Shape;20705;p38">
                <a:extLst>
                  <a:ext uri="{FF2B5EF4-FFF2-40B4-BE49-F238E27FC236}">
                    <a16:creationId xmlns:a16="http://schemas.microsoft.com/office/drawing/2014/main" id="{555A72B3-4E2B-AB3D-C391-575A59D5A992}"/>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94" name="Google Shape;20706;p38">
                <a:extLst>
                  <a:ext uri="{FF2B5EF4-FFF2-40B4-BE49-F238E27FC236}">
                    <a16:creationId xmlns:a16="http://schemas.microsoft.com/office/drawing/2014/main" id="{0461F30B-1291-AAA4-3648-8C8559090B90}"/>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95" name="Google Shape;20707;p38">
                <a:extLst>
                  <a:ext uri="{FF2B5EF4-FFF2-40B4-BE49-F238E27FC236}">
                    <a16:creationId xmlns:a16="http://schemas.microsoft.com/office/drawing/2014/main" id="{746DC055-3A52-CED5-31E0-FED786BA9BDD}"/>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96" name="Google Shape;20708;p38">
                <a:extLst>
                  <a:ext uri="{FF2B5EF4-FFF2-40B4-BE49-F238E27FC236}">
                    <a16:creationId xmlns:a16="http://schemas.microsoft.com/office/drawing/2014/main" id="{26F32B8D-306E-CC82-4194-B0400E0CC600}"/>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97" name="Google Shape;20709;p38">
                <a:extLst>
                  <a:ext uri="{FF2B5EF4-FFF2-40B4-BE49-F238E27FC236}">
                    <a16:creationId xmlns:a16="http://schemas.microsoft.com/office/drawing/2014/main" id="{9EF4B806-D5D9-C88A-27BA-81FC7F18EBD8}"/>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98" name="Google Shape;20710;p38">
                <a:extLst>
                  <a:ext uri="{FF2B5EF4-FFF2-40B4-BE49-F238E27FC236}">
                    <a16:creationId xmlns:a16="http://schemas.microsoft.com/office/drawing/2014/main" id="{303C7E8D-CA49-3249-6F4A-25F9C6E6850A}"/>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99" name="Google Shape;20711;p38">
                <a:extLst>
                  <a:ext uri="{FF2B5EF4-FFF2-40B4-BE49-F238E27FC236}">
                    <a16:creationId xmlns:a16="http://schemas.microsoft.com/office/drawing/2014/main" id="{9BBF63B0-9111-462A-1F90-AAC93B17358A}"/>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00" name="Google Shape;20712;p38">
                <a:extLst>
                  <a:ext uri="{FF2B5EF4-FFF2-40B4-BE49-F238E27FC236}">
                    <a16:creationId xmlns:a16="http://schemas.microsoft.com/office/drawing/2014/main" id="{6ED92A7E-0EB6-AAB1-71CA-9CB17727642C}"/>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01" name="Google Shape;20713;p38">
                <a:extLst>
                  <a:ext uri="{FF2B5EF4-FFF2-40B4-BE49-F238E27FC236}">
                    <a16:creationId xmlns:a16="http://schemas.microsoft.com/office/drawing/2014/main" id="{8858FA36-8970-B0DF-A481-D20FA45096A5}"/>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02" name="Google Shape;20714;p38">
                <a:extLst>
                  <a:ext uri="{FF2B5EF4-FFF2-40B4-BE49-F238E27FC236}">
                    <a16:creationId xmlns:a16="http://schemas.microsoft.com/office/drawing/2014/main" id="{3D565774-6D98-3900-FBC6-2D5B7B0DB4CB}"/>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03" name="Google Shape;20715;p38">
                <a:extLst>
                  <a:ext uri="{FF2B5EF4-FFF2-40B4-BE49-F238E27FC236}">
                    <a16:creationId xmlns:a16="http://schemas.microsoft.com/office/drawing/2014/main" id="{2F39A7A0-F725-09E0-878E-B736744CE1A4}"/>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04" name="Google Shape;20716;p38">
                <a:extLst>
                  <a:ext uri="{FF2B5EF4-FFF2-40B4-BE49-F238E27FC236}">
                    <a16:creationId xmlns:a16="http://schemas.microsoft.com/office/drawing/2014/main" id="{E1399D6E-3577-96AE-7121-E22A23BB75CC}"/>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05" name="Google Shape;20717;p38">
                <a:extLst>
                  <a:ext uri="{FF2B5EF4-FFF2-40B4-BE49-F238E27FC236}">
                    <a16:creationId xmlns:a16="http://schemas.microsoft.com/office/drawing/2014/main" id="{239DD4B6-2DA8-97C0-CD35-65CE59400664}"/>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06" name="Google Shape;20718;p38">
                <a:extLst>
                  <a:ext uri="{FF2B5EF4-FFF2-40B4-BE49-F238E27FC236}">
                    <a16:creationId xmlns:a16="http://schemas.microsoft.com/office/drawing/2014/main" id="{915BFFDB-CDA4-0286-D6DB-67C17D28B7B2}"/>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07" name="Google Shape;20719;p38">
                <a:extLst>
                  <a:ext uri="{FF2B5EF4-FFF2-40B4-BE49-F238E27FC236}">
                    <a16:creationId xmlns:a16="http://schemas.microsoft.com/office/drawing/2014/main" id="{5F5E6EC5-7692-4CDF-7C37-5DEB26269000}"/>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08" name="Google Shape;20720;p38">
                <a:extLst>
                  <a:ext uri="{FF2B5EF4-FFF2-40B4-BE49-F238E27FC236}">
                    <a16:creationId xmlns:a16="http://schemas.microsoft.com/office/drawing/2014/main" id="{00AEFAA3-954D-0B13-F1BD-7E2946008A42}"/>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09" name="Google Shape;20721;p38">
                <a:extLst>
                  <a:ext uri="{FF2B5EF4-FFF2-40B4-BE49-F238E27FC236}">
                    <a16:creationId xmlns:a16="http://schemas.microsoft.com/office/drawing/2014/main" id="{A131E159-61B0-682D-E4D4-29135EF96F3B}"/>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10" name="Google Shape;20722;p38">
                <a:extLst>
                  <a:ext uri="{FF2B5EF4-FFF2-40B4-BE49-F238E27FC236}">
                    <a16:creationId xmlns:a16="http://schemas.microsoft.com/office/drawing/2014/main" id="{4FB182EB-EDFA-8F01-1362-D95E598BAB6D}"/>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11" name="Google Shape;20723;p38">
                <a:extLst>
                  <a:ext uri="{FF2B5EF4-FFF2-40B4-BE49-F238E27FC236}">
                    <a16:creationId xmlns:a16="http://schemas.microsoft.com/office/drawing/2014/main" id="{7BB07716-CB85-F944-B5D4-B8421BCAC681}"/>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12" name="Google Shape;20724;p38">
                <a:extLst>
                  <a:ext uri="{FF2B5EF4-FFF2-40B4-BE49-F238E27FC236}">
                    <a16:creationId xmlns:a16="http://schemas.microsoft.com/office/drawing/2014/main" id="{C3188D22-1672-C10A-B4DB-1BAA55A01A59}"/>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13" name="Google Shape;20725;p38">
                <a:extLst>
                  <a:ext uri="{FF2B5EF4-FFF2-40B4-BE49-F238E27FC236}">
                    <a16:creationId xmlns:a16="http://schemas.microsoft.com/office/drawing/2014/main" id="{71DEC9DE-669F-FBC8-EA74-DD60EDC397B5}"/>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14" name="Google Shape;20726;p38">
                <a:extLst>
                  <a:ext uri="{FF2B5EF4-FFF2-40B4-BE49-F238E27FC236}">
                    <a16:creationId xmlns:a16="http://schemas.microsoft.com/office/drawing/2014/main" id="{3D9C1F0A-F15C-2FD9-5502-534FF3004486}"/>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15" name="Google Shape;20727;p38">
                <a:extLst>
                  <a:ext uri="{FF2B5EF4-FFF2-40B4-BE49-F238E27FC236}">
                    <a16:creationId xmlns:a16="http://schemas.microsoft.com/office/drawing/2014/main" id="{0A93B8CD-1611-084E-8E76-8F756BAA7A34}"/>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16" name="Google Shape;20728;p38">
                <a:extLst>
                  <a:ext uri="{FF2B5EF4-FFF2-40B4-BE49-F238E27FC236}">
                    <a16:creationId xmlns:a16="http://schemas.microsoft.com/office/drawing/2014/main" id="{65E18109-5CAB-588D-C34F-A1F1640BD2EA}"/>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17" name="Google Shape;20729;p38">
                <a:extLst>
                  <a:ext uri="{FF2B5EF4-FFF2-40B4-BE49-F238E27FC236}">
                    <a16:creationId xmlns:a16="http://schemas.microsoft.com/office/drawing/2014/main" id="{A6282904-42BA-CF0E-3581-2CB13452CEAB}"/>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18" name="Google Shape;20730;p38">
                <a:extLst>
                  <a:ext uri="{FF2B5EF4-FFF2-40B4-BE49-F238E27FC236}">
                    <a16:creationId xmlns:a16="http://schemas.microsoft.com/office/drawing/2014/main" id="{B2624E6A-DC03-E988-60D2-C807D9C34AA4}"/>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19" name="Google Shape;20731;p38">
                <a:extLst>
                  <a:ext uri="{FF2B5EF4-FFF2-40B4-BE49-F238E27FC236}">
                    <a16:creationId xmlns:a16="http://schemas.microsoft.com/office/drawing/2014/main" id="{747CB3D1-E0B2-4D30-BED7-611659B80984}"/>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20" name="Google Shape;20732;p38">
                <a:extLst>
                  <a:ext uri="{FF2B5EF4-FFF2-40B4-BE49-F238E27FC236}">
                    <a16:creationId xmlns:a16="http://schemas.microsoft.com/office/drawing/2014/main" id="{513FFDBC-EAA5-9AF7-43EC-CF114A965258}"/>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21" name="Google Shape;20733;p38">
                <a:extLst>
                  <a:ext uri="{FF2B5EF4-FFF2-40B4-BE49-F238E27FC236}">
                    <a16:creationId xmlns:a16="http://schemas.microsoft.com/office/drawing/2014/main" id="{C0400BEE-B12D-69CA-FA5E-4925CA990A1E}"/>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22" name="Google Shape;20734;p38">
                <a:extLst>
                  <a:ext uri="{FF2B5EF4-FFF2-40B4-BE49-F238E27FC236}">
                    <a16:creationId xmlns:a16="http://schemas.microsoft.com/office/drawing/2014/main" id="{3DB0DB05-6533-D99F-A004-0B3558542290}"/>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23" name="Google Shape;20735;p38">
                <a:extLst>
                  <a:ext uri="{FF2B5EF4-FFF2-40B4-BE49-F238E27FC236}">
                    <a16:creationId xmlns:a16="http://schemas.microsoft.com/office/drawing/2014/main" id="{A2B0D07D-1643-FE68-24D8-0E4C12C8E98C}"/>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24" name="Google Shape;20736;p38">
                <a:extLst>
                  <a:ext uri="{FF2B5EF4-FFF2-40B4-BE49-F238E27FC236}">
                    <a16:creationId xmlns:a16="http://schemas.microsoft.com/office/drawing/2014/main" id="{55E3A078-B909-6BA7-1986-44EA0D3844EC}"/>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25" name="Google Shape;20737;p38">
                <a:extLst>
                  <a:ext uri="{FF2B5EF4-FFF2-40B4-BE49-F238E27FC236}">
                    <a16:creationId xmlns:a16="http://schemas.microsoft.com/office/drawing/2014/main" id="{59CA7BBE-4472-160C-7C18-28D530811B07}"/>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26" name="Google Shape;20738;p38">
                <a:extLst>
                  <a:ext uri="{FF2B5EF4-FFF2-40B4-BE49-F238E27FC236}">
                    <a16:creationId xmlns:a16="http://schemas.microsoft.com/office/drawing/2014/main" id="{168BE003-5013-F4B2-0CB4-23D42404F411}"/>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27" name="Google Shape;20739;p38">
                <a:extLst>
                  <a:ext uri="{FF2B5EF4-FFF2-40B4-BE49-F238E27FC236}">
                    <a16:creationId xmlns:a16="http://schemas.microsoft.com/office/drawing/2014/main" id="{BA4C6102-F9F6-F711-6D14-40C591FAB59C}"/>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28" name="Google Shape;20740;p38">
                <a:extLst>
                  <a:ext uri="{FF2B5EF4-FFF2-40B4-BE49-F238E27FC236}">
                    <a16:creationId xmlns:a16="http://schemas.microsoft.com/office/drawing/2014/main" id="{D7C04C7B-12BE-8B99-0727-3841D26FD852}"/>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29" name="Google Shape;20741;p38">
                <a:extLst>
                  <a:ext uri="{FF2B5EF4-FFF2-40B4-BE49-F238E27FC236}">
                    <a16:creationId xmlns:a16="http://schemas.microsoft.com/office/drawing/2014/main" id="{FC5EFBA5-C155-FA46-FC44-FDF79FFB4605}"/>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30" name="Google Shape;20742;p38">
                <a:extLst>
                  <a:ext uri="{FF2B5EF4-FFF2-40B4-BE49-F238E27FC236}">
                    <a16:creationId xmlns:a16="http://schemas.microsoft.com/office/drawing/2014/main" id="{001191A9-FF4F-5653-EE43-15C249C24397}"/>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31" name="Google Shape;20743;p38">
                <a:extLst>
                  <a:ext uri="{FF2B5EF4-FFF2-40B4-BE49-F238E27FC236}">
                    <a16:creationId xmlns:a16="http://schemas.microsoft.com/office/drawing/2014/main" id="{5E5898B7-F802-5EBF-17C8-E3A746553F37}"/>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32" name="Google Shape;20744;p38">
                <a:extLst>
                  <a:ext uri="{FF2B5EF4-FFF2-40B4-BE49-F238E27FC236}">
                    <a16:creationId xmlns:a16="http://schemas.microsoft.com/office/drawing/2014/main" id="{BD355E92-AFA7-B4CD-C4C2-45DFF506D1B8}"/>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33" name="Google Shape;20745;p38">
                <a:extLst>
                  <a:ext uri="{FF2B5EF4-FFF2-40B4-BE49-F238E27FC236}">
                    <a16:creationId xmlns:a16="http://schemas.microsoft.com/office/drawing/2014/main" id="{14318C53-F127-3079-DBA3-D531DF396BF6}"/>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34" name="Google Shape;20746;p38">
                <a:extLst>
                  <a:ext uri="{FF2B5EF4-FFF2-40B4-BE49-F238E27FC236}">
                    <a16:creationId xmlns:a16="http://schemas.microsoft.com/office/drawing/2014/main" id="{EF739ED6-AEA3-A52F-4364-EEF02C415490}"/>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35" name="Google Shape;20747;p38">
                <a:extLst>
                  <a:ext uri="{FF2B5EF4-FFF2-40B4-BE49-F238E27FC236}">
                    <a16:creationId xmlns:a16="http://schemas.microsoft.com/office/drawing/2014/main" id="{3A62AE56-E484-481E-53AB-C97B3776E047}"/>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36" name="Google Shape;20748;p38">
                <a:extLst>
                  <a:ext uri="{FF2B5EF4-FFF2-40B4-BE49-F238E27FC236}">
                    <a16:creationId xmlns:a16="http://schemas.microsoft.com/office/drawing/2014/main" id="{ED4E8094-3CE2-C405-7FF8-B6A4AAB8B58D}"/>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37" name="Google Shape;20749;p38">
                <a:extLst>
                  <a:ext uri="{FF2B5EF4-FFF2-40B4-BE49-F238E27FC236}">
                    <a16:creationId xmlns:a16="http://schemas.microsoft.com/office/drawing/2014/main" id="{11427FDC-CFAC-1828-6F91-D57BB5EF9A4F}"/>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38" name="Google Shape;20750;p38">
                <a:extLst>
                  <a:ext uri="{FF2B5EF4-FFF2-40B4-BE49-F238E27FC236}">
                    <a16:creationId xmlns:a16="http://schemas.microsoft.com/office/drawing/2014/main" id="{711A688F-BFE5-7515-C92F-5F027A7B6542}"/>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39" name="Google Shape;20751;p38">
                <a:extLst>
                  <a:ext uri="{FF2B5EF4-FFF2-40B4-BE49-F238E27FC236}">
                    <a16:creationId xmlns:a16="http://schemas.microsoft.com/office/drawing/2014/main" id="{E1AF7B40-39CA-50DC-D79C-D3C8E019BFF4}"/>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40" name="Google Shape;20752;p38">
                <a:extLst>
                  <a:ext uri="{FF2B5EF4-FFF2-40B4-BE49-F238E27FC236}">
                    <a16:creationId xmlns:a16="http://schemas.microsoft.com/office/drawing/2014/main" id="{7207B1D4-D68D-FB06-C88A-149070FE6960}"/>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41" name="Google Shape;20753;p38">
                <a:extLst>
                  <a:ext uri="{FF2B5EF4-FFF2-40B4-BE49-F238E27FC236}">
                    <a16:creationId xmlns:a16="http://schemas.microsoft.com/office/drawing/2014/main" id="{1170F651-1F7D-F6FD-A0C4-338B5099BA1A}"/>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42" name="Google Shape;20754;p38">
                <a:extLst>
                  <a:ext uri="{FF2B5EF4-FFF2-40B4-BE49-F238E27FC236}">
                    <a16:creationId xmlns:a16="http://schemas.microsoft.com/office/drawing/2014/main" id="{59DE1087-2BB4-5C52-BF2B-704921F9BB78}"/>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43" name="Google Shape;20755;p38">
                <a:extLst>
                  <a:ext uri="{FF2B5EF4-FFF2-40B4-BE49-F238E27FC236}">
                    <a16:creationId xmlns:a16="http://schemas.microsoft.com/office/drawing/2014/main" id="{B9393B55-642F-03FC-FE93-A3FE8E872D20}"/>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44" name="Google Shape;20756;p38">
                <a:extLst>
                  <a:ext uri="{FF2B5EF4-FFF2-40B4-BE49-F238E27FC236}">
                    <a16:creationId xmlns:a16="http://schemas.microsoft.com/office/drawing/2014/main" id="{017D52DF-9947-20B0-046F-B5AC5B16136B}"/>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grpSp>
        <p:grpSp>
          <p:nvGrpSpPr>
            <p:cNvPr id="600" name="Google Shape;20757;p38">
              <a:extLst>
                <a:ext uri="{FF2B5EF4-FFF2-40B4-BE49-F238E27FC236}">
                  <a16:creationId xmlns:a16="http://schemas.microsoft.com/office/drawing/2014/main" id="{4DD1FAA0-04B2-4355-B97A-6678D8A47837}"/>
                </a:ext>
              </a:extLst>
            </p:cNvPr>
            <p:cNvGrpSpPr/>
            <p:nvPr/>
          </p:nvGrpSpPr>
          <p:grpSpPr>
            <a:xfrm>
              <a:off x="313503" y="1070536"/>
              <a:ext cx="8516808" cy="31489"/>
              <a:chOff x="76200" y="76206"/>
              <a:chExt cx="8925600" cy="33000"/>
            </a:xfrm>
            <a:grpFill/>
          </p:grpSpPr>
          <p:sp>
            <p:nvSpPr>
              <p:cNvPr id="601" name="Google Shape;20758;p38">
                <a:extLst>
                  <a:ext uri="{FF2B5EF4-FFF2-40B4-BE49-F238E27FC236}">
                    <a16:creationId xmlns:a16="http://schemas.microsoft.com/office/drawing/2014/main" id="{75FA35BD-2D82-D9E3-FEA6-C6FF45F2017B}"/>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02" name="Google Shape;20759;p38">
                <a:extLst>
                  <a:ext uri="{FF2B5EF4-FFF2-40B4-BE49-F238E27FC236}">
                    <a16:creationId xmlns:a16="http://schemas.microsoft.com/office/drawing/2014/main" id="{D9EBC6D7-F27B-B333-1E22-B6B8F58C6FF7}"/>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03" name="Google Shape;20760;p38">
                <a:extLst>
                  <a:ext uri="{FF2B5EF4-FFF2-40B4-BE49-F238E27FC236}">
                    <a16:creationId xmlns:a16="http://schemas.microsoft.com/office/drawing/2014/main" id="{399CB56D-E4FA-A00D-34B7-73C9C0530486}"/>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04" name="Google Shape;20761;p38">
                <a:extLst>
                  <a:ext uri="{FF2B5EF4-FFF2-40B4-BE49-F238E27FC236}">
                    <a16:creationId xmlns:a16="http://schemas.microsoft.com/office/drawing/2014/main" id="{F32386EC-44D2-F210-08CA-4D70A6580267}"/>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05" name="Google Shape;20762;p38">
                <a:extLst>
                  <a:ext uri="{FF2B5EF4-FFF2-40B4-BE49-F238E27FC236}">
                    <a16:creationId xmlns:a16="http://schemas.microsoft.com/office/drawing/2014/main" id="{52ED6357-8C05-FC31-70E0-4F0391344A16}"/>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06" name="Google Shape;20763;p38">
                <a:extLst>
                  <a:ext uri="{FF2B5EF4-FFF2-40B4-BE49-F238E27FC236}">
                    <a16:creationId xmlns:a16="http://schemas.microsoft.com/office/drawing/2014/main" id="{20AABE85-D96D-4C8C-1C3F-89612B4CA6D2}"/>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07" name="Google Shape;20764;p38">
                <a:extLst>
                  <a:ext uri="{FF2B5EF4-FFF2-40B4-BE49-F238E27FC236}">
                    <a16:creationId xmlns:a16="http://schemas.microsoft.com/office/drawing/2014/main" id="{3ADA740C-3460-FDFA-63DE-33982218D5E7}"/>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08" name="Google Shape;20765;p38">
                <a:extLst>
                  <a:ext uri="{FF2B5EF4-FFF2-40B4-BE49-F238E27FC236}">
                    <a16:creationId xmlns:a16="http://schemas.microsoft.com/office/drawing/2014/main" id="{9E399005-CD0F-20EC-091A-9C719D461C92}"/>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09" name="Google Shape;20766;p38">
                <a:extLst>
                  <a:ext uri="{FF2B5EF4-FFF2-40B4-BE49-F238E27FC236}">
                    <a16:creationId xmlns:a16="http://schemas.microsoft.com/office/drawing/2014/main" id="{5DE200E6-D186-3048-4FD6-F984277CC76A}"/>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10" name="Google Shape;20767;p38">
                <a:extLst>
                  <a:ext uri="{FF2B5EF4-FFF2-40B4-BE49-F238E27FC236}">
                    <a16:creationId xmlns:a16="http://schemas.microsoft.com/office/drawing/2014/main" id="{0C4CC915-7FD8-5949-A8D2-6691A3E33051}"/>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11" name="Google Shape;20768;p38">
                <a:extLst>
                  <a:ext uri="{FF2B5EF4-FFF2-40B4-BE49-F238E27FC236}">
                    <a16:creationId xmlns:a16="http://schemas.microsoft.com/office/drawing/2014/main" id="{89F3C765-38CB-F4DB-FC35-8D9E3B72F0A7}"/>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12" name="Google Shape;20769;p38">
                <a:extLst>
                  <a:ext uri="{FF2B5EF4-FFF2-40B4-BE49-F238E27FC236}">
                    <a16:creationId xmlns:a16="http://schemas.microsoft.com/office/drawing/2014/main" id="{AEEECF88-6ACE-3831-48E8-0E1D7C206B7B}"/>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13" name="Google Shape;20770;p38">
                <a:extLst>
                  <a:ext uri="{FF2B5EF4-FFF2-40B4-BE49-F238E27FC236}">
                    <a16:creationId xmlns:a16="http://schemas.microsoft.com/office/drawing/2014/main" id="{D293BCE5-F58A-03E9-6BFD-0E67F24C45D3}"/>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14" name="Google Shape;20771;p38">
                <a:extLst>
                  <a:ext uri="{FF2B5EF4-FFF2-40B4-BE49-F238E27FC236}">
                    <a16:creationId xmlns:a16="http://schemas.microsoft.com/office/drawing/2014/main" id="{9F4B90BE-0232-06B0-ED86-B4EAD873E744}"/>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15" name="Google Shape;20772;p38">
                <a:extLst>
                  <a:ext uri="{FF2B5EF4-FFF2-40B4-BE49-F238E27FC236}">
                    <a16:creationId xmlns:a16="http://schemas.microsoft.com/office/drawing/2014/main" id="{C2609351-C4C4-1101-F9B8-B8B556C0AE91}"/>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16" name="Google Shape;20773;p38">
                <a:extLst>
                  <a:ext uri="{FF2B5EF4-FFF2-40B4-BE49-F238E27FC236}">
                    <a16:creationId xmlns:a16="http://schemas.microsoft.com/office/drawing/2014/main" id="{655CEDC5-B018-9763-F7D3-DAB9771FC552}"/>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17" name="Google Shape;20774;p38">
                <a:extLst>
                  <a:ext uri="{FF2B5EF4-FFF2-40B4-BE49-F238E27FC236}">
                    <a16:creationId xmlns:a16="http://schemas.microsoft.com/office/drawing/2014/main" id="{3FC16407-6534-FB8C-7FF0-B72A3B412A29}"/>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18" name="Google Shape;20775;p38">
                <a:extLst>
                  <a:ext uri="{FF2B5EF4-FFF2-40B4-BE49-F238E27FC236}">
                    <a16:creationId xmlns:a16="http://schemas.microsoft.com/office/drawing/2014/main" id="{CADBB21C-78FE-57A9-D2D3-AAFE35FF0907}"/>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19" name="Google Shape;20776;p38">
                <a:extLst>
                  <a:ext uri="{FF2B5EF4-FFF2-40B4-BE49-F238E27FC236}">
                    <a16:creationId xmlns:a16="http://schemas.microsoft.com/office/drawing/2014/main" id="{80796102-86AB-D406-E6F7-0F65C1875B4F}"/>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20" name="Google Shape;20777;p38">
                <a:extLst>
                  <a:ext uri="{FF2B5EF4-FFF2-40B4-BE49-F238E27FC236}">
                    <a16:creationId xmlns:a16="http://schemas.microsoft.com/office/drawing/2014/main" id="{52A80D85-7148-6E9B-5876-E0005DE02C9D}"/>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21" name="Google Shape;20778;p38">
                <a:extLst>
                  <a:ext uri="{FF2B5EF4-FFF2-40B4-BE49-F238E27FC236}">
                    <a16:creationId xmlns:a16="http://schemas.microsoft.com/office/drawing/2014/main" id="{49199478-DF56-F1B5-DE96-B3C033DCA177}"/>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22" name="Google Shape;20779;p38">
                <a:extLst>
                  <a:ext uri="{FF2B5EF4-FFF2-40B4-BE49-F238E27FC236}">
                    <a16:creationId xmlns:a16="http://schemas.microsoft.com/office/drawing/2014/main" id="{3767FA84-EFC6-B0B5-6985-644635141A91}"/>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23" name="Google Shape;20780;p38">
                <a:extLst>
                  <a:ext uri="{FF2B5EF4-FFF2-40B4-BE49-F238E27FC236}">
                    <a16:creationId xmlns:a16="http://schemas.microsoft.com/office/drawing/2014/main" id="{128B794E-BF87-27EB-D0AB-2D86947C374B}"/>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24" name="Google Shape;20781;p38">
                <a:extLst>
                  <a:ext uri="{FF2B5EF4-FFF2-40B4-BE49-F238E27FC236}">
                    <a16:creationId xmlns:a16="http://schemas.microsoft.com/office/drawing/2014/main" id="{7BA522D7-D89A-C8A3-7E4A-CEF957B925E3}"/>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25" name="Google Shape;20782;p38">
                <a:extLst>
                  <a:ext uri="{FF2B5EF4-FFF2-40B4-BE49-F238E27FC236}">
                    <a16:creationId xmlns:a16="http://schemas.microsoft.com/office/drawing/2014/main" id="{BFAC88FA-2F9E-AAC5-E352-0E1BA3EB4ED4}"/>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26" name="Google Shape;20783;p38">
                <a:extLst>
                  <a:ext uri="{FF2B5EF4-FFF2-40B4-BE49-F238E27FC236}">
                    <a16:creationId xmlns:a16="http://schemas.microsoft.com/office/drawing/2014/main" id="{6BEE6DF2-4D3F-0C8D-612C-60D423092DFB}"/>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27" name="Google Shape;20784;p38">
                <a:extLst>
                  <a:ext uri="{FF2B5EF4-FFF2-40B4-BE49-F238E27FC236}">
                    <a16:creationId xmlns:a16="http://schemas.microsoft.com/office/drawing/2014/main" id="{D5EE5ADC-37C6-DBA2-5C63-CBDDFEB7F13A}"/>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28" name="Google Shape;20785;p38">
                <a:extLst>
                  <a:ext uri="{FF2B5EF4-FFF2-40B4-BE49-F238E27FC236}">
                    <a16:creationId xmlns:a16="http://schemas.microsoft.com/office/drawing/2014/main" id="{E5FD1770-1025-BD85-FDA2-6360644A8093}"/>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29" name="Google Shape;20786;p38">
                <a:extLst>
                  <a:ext uri="{FF2B5EF4-FFF2-40B4-BE49-F238E27FC236}">
                    <a16:creationId xmlns:a16="http://schemas.microsoft.com/office/drawing/2014/main" id="{A01B0A80-5A3F-8649-22E2-391546AFD2A8}"/>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30" name="Google Shape;20787;p38">
                <a:extLst>
                  <a:ext uri="{FF2B5EF4-FFF2-40B4-BE49-F238E27FC236}">
                    <a16:creationId xmlns:a16="http://schemas.microsoft.com/office/drawing/2014/main" id="{7A938B44-DF99-E62C-2327-B5DB54B6C859}"/>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31" name="Google Shape;20788;p38">
                <a:extLst>
                  <a:ext uri="{FF2B5EF4-FFF2-40B4-BE49-F238E27FC236}">
                    <a16:creationId xmlns:a16="http://schemas.microsoft.com/office/drawing/2014/main" id="{E50B4117-4DE6-1E7C-25C9-04123D8F1421}"/>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32" name="Google Shape;20789;p38">
                <a:extLst>
                  <a:ext uri="{FF2B5EF4-FFF2-40B4-BE49-F238E27FC236}">
                    <a16:creationId xmlns:a16="http://schemas.microsoft.com/office/drawing/2014/main" id="{7483E189-D455-7E76-6AD8-CA3EF9E4DCE3}"/>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33" name="Google Shape;20790;p38">
                <a:extLst>
                  <a:ext uri="{FF2B5EF4-FFF2-40B4-BE49-F238E27FC236}">
                    <a16:creationId xmlns:a16="http://schemas.microsoft.com/office/drawing/2014/main" id="{5501DE9C-B218-E4F9-AC9A-EF39A821C3E3}"/>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34" name="Google Shape;20791;p38">
                <a:extLst>
                  <a:ext uri="{FF2B5EF4-FFF2-40B4-BE49-F238E27FC236}">
                    <a16:creationId xmlns:a16="http://schemas.microsoft.com/office/drawing/2014/main" id="{BFFA589C-963F-A517-3224-394549F6294C}"/>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35" name="Google Shape;20792;p38">
                <a:extLst>
                  <a:ext uri="{FF2B5EF4-FFF2-40B4-BE49-F238E27FC236}">
                    <a16:creationId xmlns:a16="http://schemas.microsoft.com/office/drawing/2014/main" id="{71451B57-69FB-7B2A-044F-E06274D9A39B}"/>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36" name="Google Shape;20793;p38">
                <a:extLst>
                  <a:ext uri="{FF2B5EF4-FFF2-40B4-BE49-F238E27FC236}">
                    <a16:creationId xmlns:a16="http://schemas.microsoft.com/office/drawing/2014/main" id="{AAD56FDC-4345-A723-2FA1-DFD613FF9D30}"/>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37" name="Google Shape;20794;p38">
                <a:extLst>
                  <a:ext uri="{FF2B5EF4-FFF2-40B4-BE49-F238E27FC236}">
                    <a16:creationId xmlns:a16="http://schemas.microsoft.com/office/drawing/2014/main" id="{E32C059B-1B54-A238-3519-8D25BFF6FEC7}"/>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38" name="Google Shape;20795;p38">
                <a:extLst>
                  <a:ext uri="{FF2B5EF4-FFF2-40B4-BE49-F238E27FC236}">
                    <a16:creationId xmlns:a16="http://schemas.microsoft.com/office/drawing/2014/main" id="{CB63CB7D-AD0B-F96D-96E2-7C0FCE440D91}"/>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39" name="Google Shape;20796;p38">
                <a:extLst>
                  <a:ext uri="{FF2B5EF4-FFF2-40B4-BE49-F238E27FC236}">
                    <a16:creationId xmlns:a16="http://schemas.microsoft.com/office/drawing/2014/main" id="{5CE6545D-FFFD-2905-E5B6-B7BD7833E87D}"/>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40" name="Google Shape;20797;p38">
                <a:extLst>
                  <a:ext uri="{FF2B5EF4-FFF2-40B4-BE49-F238E27FC236}">
                    <a16:creationId xmlns:a16="http://schemas.microsoft.com/office/drawing/2014/main" id="{4688F6DB-8BA1-A242-46FF-61DBA2846577}"/>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41" name="Google Shape;20798;p38">
                <a:extLst>
                  <a:ext uri="{FF2B5EF4-FFF2-40B4-BE49-F238E27FC236}">
                    <a16:creationId xmlns:a16="http://schemas.microsoft.com/office/drawing/2014/main" id="{6C4F4B09-CD38-0C76-BB12-0F48FFD752EB}"/>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42" name="Google Shape;20799;p38">
                <a:extLst>
                  <a:ext uri="{FF2B5EF4-FFF2-40B4-BE49-F238E27FC236}">
                    <a16:creationId xmlns:a16="http://schemas.microsoft.com/office/drawing/2014/main" id="{47F273C1-1497-A085-EDD9-BA212FC954A8}"/>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43" name="Google Shape;20800;p38">
                <a:extLst>
                  <a:ext uri="{FF2B5EF4-FFF2-40B4-BE49-F238E27FC236}">
                    <a16:creationId xmlns:a16="http://schemas.microsoft.com/office/drawing/2014/main" id="{780B8459-A3D6-4241-69D4-1DF1DEEFC036}"/>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44" name="Google Shape;20801;p38">
                <a:extLst>
                  <a:ext uri="{FF2B5EF4-FFF2-40B4-BE49-F238E27FC236}">
                    <a16:creationId xmlns:a16="http://schemas.microsoft.com/office/drawing/2014/main" id="{72B755A0-739A-03D2-DD82-9016DCA050E0}"/>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45" name="Google Shape;20802;p38">
                <a:extLst>
                  <a:ext uri="{FF2B5EF4-FFF2-40B4-BE49-F238E27FC236}">
                    <a16:creationId xmlns:a16="http://schemas.microsoft.com/office/drawing/2014/main" id="{3CAFBFF8-1761-73AD-D781-CCD6B83DA683}"/>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46" name="Google Shape;20803;p38">
                <a:extLst>
                  <a:ext uri="{FF2B5EF4-FFF2-40B4-BE49-F238E27FC236}">
                    <a16:creationId xmlns:a16="http://schemas.microsoft.com/office/drawing/2014/main" id="{8C97C3B8-0A5B-B901-99E6-F1D2291E3C3F}"/>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47" name="Google Shape;20804;p38">
                <a:extLst>
                  <a:ext uri="{FF2B5EF4-FFF2-40B4-BE49-F238E27FC236}">
                    <a16:creationId xmlns:a16="http://schemas.microsoft.com/office/drawing/2014/main" id="{FD157B51-0FE1-17AC-F9DF-424CEAB0F20D}"/>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48" name="Google Shape;20805;p38">
                <a:extLst>
                  <a:ext uri="{FF2B5EF4-FFF2-40B4-BE49-F238E27FC236}">
                    <a16:creationId xmlns:a16="http://schemas.microsoft.com/office/drawing/2014/main" id="{686B0E7E-5FB0-7AF0-9614-7F50A1A2A1E6}"/>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49" name="Google Shape;20806;p38">
                <a:extLst>
                  <a:ext uri="{FF2B5EF4-FFF2-40B4-BE49-F238E27FC236}">
                    <a16:creationId xmlns:a16="http://schemas.microsoft.com/office/drawing/2014/main" id="{8551E6E7-2E22-F068-94E9-96790764949D}"/>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50" name="Google Shape;20807;p38">
                <a:extLst>
                  <a:ext uri="{FF2B5EF4-FFF2-40B4-BE49-F238E27FC236}">
                    <a16:creationId xmlns:a16="http://schemas.microsoft.com/office/drawing/2014/main" id="{46FE3A3D-B9B7-8B78-2D2C-692F12E4225A}"/>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51" name="Google Shape;20808;p38">
                <a:extLst>
                  <a:ext uri="{FF2B5EF4-FFF2-40B4-BE49-F238E27FC236}">
                    <a16:creationId xmlns:a16="http://schemas.microsoft.com/office/drawing/2014/main" id="{C8F30076-DE0A-66AC-037C-716013B9F30C}"/>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52" name="Google Shape;20809;p38">
                <a:extLst>
                  <a:ext uri="{FF2B5EF4-FFF2-40B4-BE49-F238E27FC236}">
                    <a16:creationId xmlns:a16="http://schemas.microsoft.com/office/drawing/2014/main" id="{1753888F-9FF9-0814-0BAF-E02D36A35D2A}"/>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53" name="Google Shape;20810;p38">
                <a:extLst>
                  <a:ext uri="{FF2B5EF4-FFF2-40B4-BE49-F238E27FC236}">
                    <a16:creationId xmlns:a16="http://schemas.microsoft.com/office/drawing/2014/main" id="{B2B4E530-6E45-8A51-CBF6-EBA76A161F83}"/>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54" name="Google Shape;20811;p38">
                <a:extLst>
                  <a:ext uri="{FF2B5EF4-FFF2-40B4-BE49-F238E27FC236}">
                    <a16:creationId xmlns:a16="http://schemas.microsoft.com/office/drawing/2014/main" id="{B6F263C0-A65E-7043-FDC2-538ABE66B6E3}"/>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55" name="Google Shape;20812;p38">
                <a:extLst>
                  <a:ext uri="{FF2B5EF4-FFF2-40B4-BE49-F238E27FC236}">
                    <a16:creationId xmlns:a16="http://schemas.microsoft.com/office/drawing/2014/main" id="{2EFF08CD-D22A-9DA3-7AAC-87DA98500443}"/>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56" name="Google Shape;20813;p38">
                <a:extLst>
                  <a:ext uri="{FF2B5EF4-FFF2-40B4-BE49-F238E27FC236}">
                    <a16:creationId xmlns:a16="http://schemas.microsoft.com/office/drawing/2014/main" id="{F5784883-E5A8-D0E4-644B-ED82FAEB0F94}"/>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57" name="Google Shape;20814;p38">
                <a:extLst>
                  <a:ext uri="{FF2B5EF4-FFF2-40B4-BE49-F238E27FC236}">
                    <a16:creationId xmlns:a16="http://schemas.microsoft.com/office/drawing/2014/main" id="{CA0E27EC-B212-3779-E0DA-C59AA442FA76}"/>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58" name="Google Shape;20815;p38">
                <a:extLst>
                  <a:ext uri="{FF2B5EF4-FFF2-40B4-BE49-F238E27FC236}">
                    <a16:creationId xmlns:a16="http://schemas.microsoft.com/office/drawing/2014/main" id="{3A38893A-F462-37BF-F99C-E3038D5B1948}"/>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59" name="Google Shape;20816;p38">
                <a:extLst>
                  <a:ext uri="{FF2B5EF4-FFF2-40B4-BE49-F238E27FC236}">
                    <a16:creationId xmlns:a16="http://schemas.microsoft.com/office/drawing/2014/main" id="{BF8AFB20-794C-1623-3170-5E22263BC0A7}"/>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60" name="Google Shape;20817;p38">
                <a:extLst>
                  <a:ext uri="{FF2B5EF4-FFF2-40B4-BE49-F238E27FC236}">
                    <a16:creationId xmlns:a16="http://schemas.microsoft.com/office/drawing/2014/main" id="{9F65BBE2-6402-A551-5D96-5370809D0012}"/>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61" name="Google Shape;20818;p38">
                <a:extLst>
                  <a:ext uri="{FF2B5EF4-FFF2-40B4-BE49-F238E27FC236}">
                    <a16:creationId xmlns:a16="http://schemas.microsoft.com/office/drawing/2014/main" id="{1152DF36-C700-BAD1-C603-03160B9DC85C}"/>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62" name="Google Shape;20819;p38">
                <a:extLst>
                  <a:ext uri="{FF2B5EF4-FFF2-40B4-BE49-F238E27FC236}">
                    <a16:creationId xmlns:a16="http://schemas.microsoft.com/office/drawing/2014/main" id="{F65BBF04-975B-1598-12D7-6E6C17E71738}"/>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63" name="Google Shape;20820;p38">
                <a:extLst>
                  <a:ext uri="{FF2B5EF4-FFF2-40B4-BE49-F238E27FC236}">
                    <a16:creationId xmlns:a16="http://schemas.microsoft.com/office/drawing/2014/main" id="{987CD415-39F7-AEE5-6740-831ED1971520}"/>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64" name="Google Shape;20821;p38">
                <a:extLst>
                  <a:ext uri="{FF2B5EF4-FFF2-40B4-BE49-F238E27FC236}">
                    <a16:creationId xmlns:a16="http://schemas.microsoft.com/office/drawing/2014/main" id="{26752AAF-58E8-6876-1255-A223A1200B26}"/>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65" name="Google Shape;20822;p38">
                <a:extLst>
                  <a:ext uri="{FF2B5EF4-FFF2-40B4-BE49-F238E27FC236}">
                    <a16:creationId xmlns:a16="http://schemas.microsoft.com/office/drawing/2014/main" id="{AA7583B8-8CC8-C64B-D371-9B92E3A63BAE}"/>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66" name="Google Shape;20823;p38">
                <a:extLst>
                  <a:ext uri="{FF2B5EF4-FFF2-40B4-BE49-F238E27FC236}">
                    <a16:creationId xmlns:a16="http://schemas.microsoft.com/office/drawing/2014/main" id="{793DBF2F-2070-FD00-F349-4ABF4EB897CF}"/>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67" name="Google Shape;20824;p38">
                <a:extLst>
                  <a:ext uri="{FF2B5EF4-FFF2-40B4-BE49-F238E27FC236}">
                    <a16:creationId xmlns:a16="http://schemas.microsoft.com/office/drawing/2014/main" id="{96272AFD-2F76-C1E0-AC33-0FDAE17CCE98}"/>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68" name="Google Shape;20825;p38">
                <a:extLst>
                  <a:ext uri="{FF2B5EF4-FFF2-40B4-BE49-F238E27FC236}">
                    <a16:creationId xmlns:a16="http://schemas.microsoft.com/office/drawing/2014/main" id="{B525AFA9-FAFE-D0AC-7BA1-B06253539DFB}"/>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69" name="Google Shape;20826;p38">
                <a:extLst>
                  <a:ext uri="{FF2B5EF4-FFF2-40B4-BE49-F238E27FC236}">
                    <a16:creationId xmlns:a16="http://schemas.microsoft.com/office/drawing/2014/main" id="{546136CB-C18B-DACB-B0EA-CD9C7F507C55}"/>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70" name="Google Shape;20827;p38">
                <a:extLst>
                  <a:ext uri="{FF2B5EF4-FFF2-40B4-BE49-F238E27FC236}">
                    <a16:creationId xmlns:a16="http://schemas.microsoft.com/office/drawing/2014/main" id="{E98198D4-E34A-70C9-4C34-28FA111B4EF1}"/>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71" name="Google Shape;20828;p38">
                <a:extLst>
                  <a:ext uri="{FF2B5EF4-FFF2-40B4-BE49-F238E27FC236}">
                    <a16:creationId xmlns:a16="http://schemas.microsoft.com/office/drawing/2014/main" id="{3602C82C-8665-2662-36DF-D783141362AA}"/>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72" name="Google Shape;20829;p38">
                <a:extLst>
                  <a:ext uri="{FF2B5EF4-FFF2-40B4-BE49-F238E27FC236}">
                    <a16:creationId xmlns:a16="http://schemas.microsoft.com/office/drawing/2014/main" id="{01045444-F71E-9114-84D8-A07789E8469F}"/>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grpSp>
      </p:grpSp>
      <p:grpSp>
        <p:nvGrpSpPr>
          <p:cNvPr id="1033" name="Google Shape;20832;p38">
            <a:extLst>
              <a:ext uri="{FF2B5EF4-FFF2-40B4-BE49-F238E27FC236}">
                <a16:creationId xmlns:a16="http://schemas.microsoft.com/office/drawing/2014/main" id="{56DEC443-92CA-DF3B-B6D6-E0BC7143D3F7}"/>
              </a:ext>
            </a:extLst>
          </p:cNvPr>
          <p:cNvGrpSpPr/>
          <p:nvPr/>
        </p:nvGrpSpPr>
        <p:grpSpPr>
          <a:xfrm>
            <a:off x="234003" y="6066877"/>
            <a:ext cx="9351211" cy="658831"/>
            <a:chOff x="313503" y="540001"/>
            <a:chExt cx="8516808" cy="562024"/>
          </a:xfrm>
          <a:solidFill>
            <a:srgbClr val="9D9D9D"/>
          </a:solidFill>
        </p:grpSpPr>
        <p:grpSp>
          <p:nvGrpSpPr>
            <p:cNvPr id="1034" name="Google Shape;20833;p38">
              <a:extLst>
                <a:ext uri="{FF2B5EF4-FFF2-40B4-BE49-F238E27FC236}">
                  <a16:creationId xmlns:a16="http://schemas.microsoft.com/office/drawing/2014/main" id="{51F6CF88-D03E-B507-4FAA-BD5DB2397429}"/>
                </a:ext>
              </a:extLst>
            </p:cNvPr>
            <p:cNvGrpSpPr/>
            <p:nvPr/>
          </p:nvGrpSpPr>
          <p:grpSpPr>
            <a:xfrm>
              <a:off x="313503" y="540001"/>
              <a:ext cx="8516808" cy="31489"/>
              <a:chOff x="76200" y="76206"/>
              <a:chExt cx="8925600" cy="33000"/>
            </a:xfrm>
            <a:grpFill/>
          </p:grpSpPr>
          <p:sp>
            <p:nvSpPr>
              <p:cNvPr id="1400" name="Google Shape;20834;p38">
                <a:extLst>
                  <a:ext uri="{FF2B5EF4-FFF2-40B4-BE49-F238E27FC236}">
                    <a16:creationId xmlns:a16="http://schemas.microsoft.com/office/drawing/2014/main" id="{4FDF0BA1-EF34-F8F8-C248-C26C6DCEF9E5}"/>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01" name="Google Shape;20835;p38">
                <a:extLst>
                  <a:ext uri="{FF2B5EF4-FFF2-40B4-BE49-F238E27FC236}">
                    <a16:creationId xmlns:a16="http://schemas.microsoft.com/office/drawing/2014/main" id="{2F0615E0-DB69-8BFE-A5D9-8116EF1EB2AD}"/>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02" name="Google Shape;20836;p38">
                <a:extLst>
                  <a:ext uri="{FF2B5EF4-FFF2-40B4-BE49-F238E27FC236}">
                    <a16:creationId xmlns:a16="http://schemas.microsoft.com/office/drawing/2014/main" id="{87181BD0-FED7-F80B-B682-E386D95DA00F}"/>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03" name="Google Shape;20837;p38">
                <a:extLst>
                  <a:ext uri="{FF2B5EF4-FFF2-40B4-BE49-F238E27FC236}">
                    <a16:creationId xmlns:a16="http://schemas.microsoft.com/office/drawing/2014/main" id="{1EE677BB-FE2A-EEC6-2191-744925E3C118}"/>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04" name="Google Shape;20838;p38">
                <a:extLst>
                  <a:ext uri="{FF2B5EF4-FFF2-40B4-BE49-F238E27FC236}">
                    <a16:creationId xmlns:a16="http://schemas.microsoft.com/office/drawing/2014/main" id="{1A16E90D-15BB-8737-B704-2F3321D7F829}"/>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05" name="Google Shape;20839;p38">
                <a:extLst>
                  <a:ext uri="{FF2B5EF4-FFF2-40B4-BE49-F238E27FC236}">
                    <a16:creationId xmlns:a16="http://schemas.microsoft.com/office/drawing/2014/main" id="{074B53F7-F9B8-4CEC-2A10-717DD9BC97CA}"/>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06" name="Google Shape;20840;p38">
                <a:extLst>
                  <a:ext uri="{FF2B5EF4-FFF2-40B4-BE49-F238E27FC236}">
                    <a16:creationId xmlns:a16="http://schemas.microsoft.com/office/drawing/2014/main" id="{60D8614F-C2AE-BA35-CBB9-5D0D527CDC1C}"/>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07" name="Google Shape;20841;p38">
                <a:extLst>
                  <a:ext uri="{FF2B5EF4-FFF2-40B4-BE49-F238E27FC236}">
                    <a16:creationId xmlns:a16="http://schemas.microsoft.com/office/drawing/2014/main" id="{A58C9C01-2A1E-AD8B-D720-9E7DB34D7557}"/>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08" name="Google Shape;20842;p38">
                <a:extLst>
                  <a:ext uri="{FF2B5EF4-FFF2-40B4-BE49-F238E27FC236}">
                    <a16:creationId xmlns:a16="http://schemas.microsoft.com/office/drawing/2014/main" id="{56E02C87-EC49-6E13-968E-E1F5D420D649}"/>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09" name="Google Shape;20843;p38">
                <a:extLst>
                  <a:ext uri="{FF2B5EF4-FFF2-40B4-BE49-F238E27FC236}">
                    <a16:creationId xmlns:a16="http://schemas.microsoft.com/office/drawing/2014/main" id="{8FF5AC10-5A51-AC8A-B83D-A5264B8AD0CC}"/>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10" name="Google Shape;20844;p38">
                <a:extLst>
                  <a:ext uri="{FF2B5EF4-FFF2-40B4-BE49-F238E27FC236}">
                    <a16:creationId xmlns:a16="http://schemas.microsoft.com/office/drawing/2014/main" id="{86571831-0046-1BB5-8852-A92961138FE5}"/>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11" name="Google Shape;20845;p38">
                <a:extLst>
                  <a:ext uri="{FF2B5EF4-FFF2-40B4-BE49-F238E27FC236}">
                    <a16:creationId xmlns:a16="http://schemas.microsoft.com/office/drawing/2014/main" id="{D33AD367-8710-843D-CBEF-497995CAA06D}"/>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12" name="Google Shape;20846;p38">
                <a:extLst>
                  <a:ext uri="{FF2B5EF4-FFF2-40B4-BE49-F238E27FC236}">
                    <a16:creationId xmlns:a16="http://schemas.microsoft.com/office/drawing/2014/main" id="{D78083F9-78ED-CB7A-511B-B0538D29891D}"/>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13" name="Google Shape;20847;p38">
                <a:extLst>
                  <a:ext uri="{FF2B5EF4-FFF2-40B4-BE49-F238E27FC236}">
                    <a16:creationId xmlns:a16="http://schemas.microsoft.com/office/drawing/2014/main" id="{8F4C1800-C875-B848-A910-1F34165097F3}"/>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14" name="Google Shape;20848;p38">
                <a:extLst>
                  <a:ext uri="{FF2B5EF4-FFF2-40B4-BE49-F238E27FC236}">
                    <a16:creationId xmlns:a16="http://schemas.microsoft.com/office/drawing/2014/main" id="{6CFC0BFF-1AA7-29C8-D177-0A9A57F54F78}"/>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15" name="Google Shape;20849;p38">
                <a:extLst>
                  <a:ext uri="{FF2B5EF4-FFF2-40B4-BE49-F238E27FC236}">
                    <a16:creationId xmlns:a16="http://schemas.microsoft.com/office/drawing/2014/main" id="{44D461DD-7E8A-8535-55F4-2F9EDED025C9}"/>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16" name="Google Shape;20850;p38">
                <a:extLst>
                  <a:ext uri="{FF2B5EF4-FFF2-40B4-BE49-F238E27FC236}">
                    <a16:creationId xmlns:a16="http://schemas.microsoft.com/office/drawing/2014/main" id="{4E2E40E5-F9AC-BE3A-EF47-C4388BF8BB00}"/>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17" name="Google Shape;20851;p38">
                <a:extLst>
                  <a:ext uri="{FF2B5EF4-FFF2-40B4-BE49-F238E27FC236}">
                    <a16:creationId xmlns:a16="http://schemas.microsoft.com/office/drawing/2014/main" id="{27BFA515-0498-EE05-4A2B-D19267589D36}"/>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18" name="Google Shape;20852;p38">
                <a:extLst>
                  <a:ext uri="{FF2B5EF4-FFF2-40B4-BE49-F238E27FC236}">
                    <a16:creationId xmlns:a16="http://schemas.microsoft.com/office/drawing/2014/main" id="{45231F92-5814-79CD-A027-F16FA3FE761F}"/>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19" name="Google Shape;20853;p38">
                <a:extLst>
                  <a:ext uri="{FF2B5EF4-FFF2-40B4-BE49-F238E27FC236}">
                    <a16:creationId xmlns:a16="http://schemas.microsoft.com/office/drawing/2014/main" id="{6B839AFE-567D-8405-AF1A-7A1FECCF094C}"/>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20" name="Google Shape;20854;p38">
                <a:extLst>
                  <a:ext uri="{FF2B5EF4-FFF2-40B4-BE49-F238E27FC236}">
                    <a16:creationId xmlns:a16="http://schemas.microsoft.com/office/drawing/2014/main" id="{381D5957-0336-A6A2-1BED-5A2F976590DA}"/>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21" name="Google Shape;20855;p38">
                <a:extLst>
                  <a:ext uri="{FF2B5EF4-FFF2-40B4-BE49-F238E27FC236}">
                    <a16:creationId xmlns:a16="http://schemas.microsoft.com/office/drawing/2014/main" id="{5277F977-B0DD-F0BD-D193-A92B72AD869E}"/>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22" name="Google Shape;20856;p38">
                <a:extLst>
                  <a:ext uri="{FF2B5EF4-FFF2-40B4-BE49-F238E27FC236}">
                    <a16:creationId xmlns:a16="http://schemas.microsoft.com/office/drawing/2014/main" id="{0D9A279C-4B8C-4E01-2013-F6CDD633CA2B}"/>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23" name="Google Shape;20857;p38">
                <a:extLst>
                  <a:ext uri="{FF2B5EF4-FFF2-40B4-BE49-F238E27FC236}">
                    <a16:creationId xmlns:a16="http://schemas.microsoft.com/office/drawing/2014/main" id="{33D5E929-AF3F-5E52-37CA-9B4662AEA0F4}"/>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24" name="Google Shape;20858;p38">
                <a:extLst>
                  <a:ext uri="{FF2B5EF4-FFF2-40B4-BE49-F238E27FC236}">
                    <a16:creationId xmlns:a16="http://schemas.microsoft.com/office/drawing/2014/main" id="{5C791B9B-2A70-3F92-51DD-B5A3ADCF7FE7}"/>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25" name="Google Shape;20859;p38">
                <a:extLst>
                  <a:ext uri="{FF2B5EF4-FFF2-40B4-BE49-F238E27FC236}">
                    <a16:creationId xmlns:a16="http://schemas.microsoft.com/office/drawing/2014/main" id="{2FE49F83-8EA1-8088-E1DD-0291952BADE5}"/>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26" name="Google Shape;20860;p38">
                <a:extLst>
                  <a:ext uri="{FF2B5EF4-FFF2-40B4-BE49-F238E27FC236}">
                    <a16:creationId xmlns:a16="http://schemas.microsoft.com/office/drawing/2014/main" id="{51370DA9-AE15-E077-B235-AAC0A4932794}"/>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27" name="Google Shape;20861;p38">
                <a:extLst>
                  <a:ext uri="{FF2B5EF4-FFF2-40B4-BE49-F238E27FC236}">
                    <a16:creationId xmlns:a16="http://schemas.microsoft.com/office/drawing/2014/main" id="{F399BFC2-5929-F0D2-F51F-EF94E7677754}"/>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28" name="Google Shape;20862;p38">
                <a:extLst>
                  <a:ext uri="{FF2B5EF4-FFF2-40B4-BE49-F238E27FC236}">
                    <a16:creationId xmlns:a16="http://schemas.microsoft.com/office/drawing/2014/main" id="{F1CEB862-4017-F40C-E508-016F1F00B68F}"/>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29" name="Google Shape;20863;p38">
                <a:extLst>
                  <a:ext uri="{FF2B5EF4-FFF2-40B4-BE49-F238E27FC236}">
                    <a16:creationId xmlns:a16="http://schemas.microsoft.com/office/drawing/2014/main" id="{093F5792-8F7B-E0BF-0868-1828950487C0}"/>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30" name="Google Shape;20864;p38">
                <a:extLst>
                  <a:ext uri="{FF2B5EF4-FFF2-40B4-BE49-F238E27FC236}">
                    <a16:creationId xmlns:a16="http://schemas.microsoft.com/office/drawing/2014/main" id="{35EE6EF6-F567-33F2-94F9-A9439FE8C726}"/>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31" name="Google Shape;20865;p38">
                <a:extLst>
                  <a:ext uri="{FF2B5EF4-FFF2-40B4-BE49-F238E27FC236}">
                    <a16:creationId xmlns:a16="http://schemas.microsoft.com/office/drawing/2014/main" id="{32A4D984-1785-DB7C-59C6-305E9EA1C3AB}"/>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32" name="Google Shape;20866;p38">
                <a:extLst>
                  <a:ext uri="{FF2B5EF4-FFF2-40B4-BE49-F238E27FC236}">
                    <a16:creationId xmlns:a16="http://schemas.microsoft.com/office/drawing/2014/main" id="{D48FEC24-3BA0-64C5-B891-E997E5C99B88}"/>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33" name="Google Shape;20867;p38">
                <a:extLst>
                  <a:ext uri="{FF2B5EF4-FFF2-40B4-BE49-F238E27FC236}">
                    <a16:creationId xmlns:a16="http://schemas.microsoft.com/office/drawing/2014/main" id="{3C948990-0FF8-E323-1069-5F900B0D1C52}"/>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34" name="Google Shape;20868;p38">
                <a:extLst>
                  <a:ext uri="{FF2B5EF4-FFF2-40B4-BE49-F238E27FC236}">
                    <a16:creationId xmlns:a16="http://schemas.microsoft.com/office/drawing/2014/main" id="{E979DB41-FA7E-9C0A-ECE5-6E81F2E8A18E}"/>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35" name="Google Shape;20869;p38">
                <a:extLst>
                  <a:ext uri="{FF2B5EF4-FFF2-40B4-BE49-F238E27FC236}">
                    <a16:creationId xmlns:a16="http://schemas.microsoft.com/office/drawing/2014/main" id="{38777D43-D338-07ED-E9B3-25923697686C}"/>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36" name="Google Shape;20870;p38">
                <a:extLst>
                  <a:ext uri="{FF2B5EF4-FFF2-40B4-BE49-F238E27FC236}">
                    <a16:creationId xmlns:a16="http://schemas.microsoft.com/office/drawing/2014/main" id="{32BB91A0-893C-F487-E1F9-A340FDD0A63C}"/>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37" name="Google Shape;20871;p38">
                <a:extLst>
                  <a:ext uri="{FF2B5EF4-FFF2-40B4-BE49-F238E27FC236}">
                    <a16:creationId xmlns:a16="http://schemas.microsoft.com/office/drawing/2014/main" id="{543E8A5A-A9F1-70D3-50E9-C93DB92CCCDB}"/>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38" name="Google Shape;20872;p38">
                <a:extLst>
                  <a:ext uri="{FF2B5EF4-FFF2-40B4-BE49-F238E27FC236}">
                    <a16:creationId xmlns:a16="http://schemas.microsoft.com/office/drawing/2014/main" id="{4E695B53-7509-9803-9A46-7CC2F5045B8B}"/>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39" name="Google Shape;20873;p38">
                <a:extLst>
                  <a:ext uri="{FF2B5EF4-FFF2-40B4-BE49-F238E27FC236}">
                    <a16:creationId xmlns:a16="http://schemas.microsoft.com/office/drawing/2014/main" id="{9C40B776-4702-2EBA-E278-AA6EC6658E2E}"/>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40" name="Google Shape;20874;p38">
                <a:extLst>
                  <a:ext uri="{FF2B5EF4-FFF2-40B4-BE49-F238E27FC236}">
                    <a16:creationId xmlns:a16="http://schemas.microsoft.com/office/drawing/2014/main" id="{C6D4599A-C248-266B-BE9A-58B994D92841}"/>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41" name="Google Shape;20875;p38">
                <a:extLst>
                  <a:ext uri="{FF2B5EF4-FFF2-40B4-BE49-F238E27FC236}">
                    <a16:creationId xmlns:a16="http://schemas.microsoft.com/office/drawing/2014/main" id="{F45EE92A-5E96-674E-4FDB-5CF3D85F119A}"/>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42" name="Google Shape;20876;p38">
                <a:extLst>
                  <a:ext uri="{FF2B5EF4-FFF2-40B4-BE49-F238E27FC236}">
                    <a16:creationId xmlns:a16="http://schemas.microsoft.com/office/drawing/2014/main" id="{41BA5EFD-1635-A232-854C-3749787EA1BF}"/>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43" name="Google Shape;20877;p38">
                <a:extLst>
                  <a:ext uri="{FF2B5EF4-FFF2-40B4-BE49-F238E27FC236}">
                    <a16:creationId xmlns:a16="http://schemas.microsoft.com/office/drawing/2014/main" id="{2E48FEA9-2A05-02AD-EAB2-2F81C1070AC5}"/>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44" name="Google Shape;20878;p38">
                <a:extLst>
                  <a:ext uri="{FF2B5EF4-FFF2-40B4-BE49-F238E27FC236}">
                    <a16:creationId xmlns:a16="http://schemas.microsoft.com/office/drawing/2014/main" id="{B3F16AE8-22F3-731F-87CA-124B282CC6CB}"/>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45" name="Google Shape;20879;p38">
                <a:extLst>
                  <a:ext uri="{FF2B5EF4-FFF2-40B4-BE49-F238E27FC236}">
                    <a16:creationId xmlns:a16="http://schemas.microsoft.com/office/drawing/2014/main" id="{DB24A07C-E3B6-74E7-5A2E-46D397478EB8}"/>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46" name="Google Shape;20880;p38">
                <a:extLst>
                  <a:ext uri="{FF2B5EF4-FFF2-40B4-BE49-F238E27FC236}">
                    <a16:creationId xmlns:a16="http://schemas.microsoft.com/office/drawing/2014/main" id="{F6895820-99C0-E34C-74E1-336BC44ABB36}"/>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47" name="Google Shape;20881;p38">
                <a:extLst>
                  <a:ext uri="{FF2B5EF4-FFF2-40B4-BE49-F238E27FC236}">
                    <a16:creationId xmlns:a16="http://schemas.microsoft.com/office/drawing/2014/main" id="{F483491F-BF21-5889-817D-D9C2E0D61DB1}"/>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48" name="Google Shape;20882;p38">
                <a:extLst>
                  <a:ext uri="{FF2B5EF4-FFF2-40B4-BE49-F238E27FC236}">
                    <a16:creationId xmlns:a16="http://schemas.microsoft.com/office/drawing/2014/main" id="{47B72D67-8045-7BE9-1073-4DE475A45F7C}"/>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49" name="Google Shape;20883;p38">
                <a:extLst>
                  <a:ext uri="{FF2B5EF4-FFF2-40B4-BE49-F238E27FC236}">
                    <a16:creationId xmlns:a16="http://schemas.microsoft.com/office/drawing/2014/main" id="{6F9AF57C-1039-BD16-F1B5-529DEF5D76A2}"/>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50" name="Google Shape;20884;p38">
                <a:extLst>
                  <a:ext uri="{FF2B5EF4-FFF2-40B4-BE49-F238E27FC236}">
                    <a16:creationId xmlns:a16="http://schemas.microsoft.com/office/drawing/2014/main" id="{4B2E105D-AD3F-B0E6-757B-F3D45B629044}"/>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51" name="Google Shape;20885;p38">
                <a:extLst>
                  <a:ext uri="{FF2B5EF4-FFF2-40B4-BE49-F238E27FC236}">
                    <a16:creationId xmlns:a16="http://schemas.microsoft.com/office/drawing/2014/main" id="{D6A74884-5AC6-1F6F-82D4-AFED0F15F063}"/>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52" name="Google Shape;20886;p38">
                <a:extLst>
                  <a:ext uri="{FF2B5EF4-FFF2-40B4-BE49-F238E27FC236}">
                    <a16:creationId xmlns:a16="http://schemas.microsoft.com/office/drawing/2014/main" id="{C720AE96-2DB7-F5EA-E15B-48DC065A04A5}"/>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53" name="Google Shape;20887;p38">
                <a:extLst>
                  <a:ext uri="{FF2B5EF4-FFF2-40B4-BE49-F238E27FC236}">
                    <a16:creationId xmlns:a16="http://schemas.microsoft.com/office/drawing/2014/main" id="{14E496F1-DE6F-259E-E7B1-19864E4A639D}"/>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54" name="Google Shape;20888;p38">
                <a:extLst>
                  <a:ext uri="{FF2B5EF4-FFF2-40B4-BE49-F238E27FC236}">
                    <a16:creationId xmlns:a16="http://schemas.microsoft.com/office/drawing/2014/main" id="{A28C8546-DFA9-A61D-E27D-4F5A44271EFD}"/>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55" name="Google Shape;20889;p38">
                <a:extLst>
                  <a:ext uri="{FF2B5EF4-FFF2-40B4-BE49-F238E27FC236}">
                    <a16:creationId xmlns:a16="http://schemas.microsoft.com/office/drawing/2014/main" id="{9F5725D2-1B0B-C5FD-03FF-2C182766EBB8}"/>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56" name="Google Shape;20890;p38">
                <a:extLst>
                  <a:ext uri="{FF2B5EF4-FFF2-40B4-BE49-F238E27FC236}">
                    <a16:creationId xmlns:a16="http://schemas.microsoft.com/office/drawing/2014/main" id="{1908C3C5-6302-DAE3-202B-B5D132DC65A0}"/>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57" name="Google Shape;20891;p38">
                <a:extLst>
                  <a:ext uri="{FF2B5EF4-FFF2-40B4-BE49-F238E27FC236}">
                    <a16:creationId xmlns:a16="http://schemas.microsoft.com/office/drawing/2014/main" id="{B81C8C46-08BD-3766-6534-2D97AEE4410D}"/>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58" name="Google Shape;20892;p38">
                <a:extLst>
                  <a:ext uri="{FF2B5EF4-FFF2-40B4-BE49-F238E27FC236}">
                    <a16:creationId xmlns:a16="http://schemas.microsoft.com/office/drawing/2014/main" id="{B5F2D54F-A5DC-9436-EFDB-6A5BC649A6E4}"/>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59" name="Google Shape;20893;p38">
                <a:extLst>
                  <a:ext uri="{FF2B5EF4-FFF2-40B4-BE49-F238E27FC236}">
                    <a16:creationId xmlns:a16="http://schemas.microsoft.com/office/drawing/2014/main" id="{2C022839-D488-C9A1-1C26-FCE0A1F3704B}"/>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60" name="Google Shape;20894;p38">
                <a:extLst>
                  <a:ext uri="{FF2B5EF4-FFF2-40B4-BE49-F238E27FC236}">
                    <a16:creationId xmlns:a16="http://schemas.microsoft.com/office/drawing/2014/main" id="{CB2C74ED-59CD-7D8E-045C-B17B173EA17B}"/>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61" name="Google Shape;20895;p38">
                <a:extLst>
                  <a:ext uri="{FF2B5EF4-FFF2-40B4-BE49-F238E27FC236}">
                    <a16:creationId xmlns:a16="http://schemas.microsoft.com/office/drawing/2014/main" id="{222329C4-D172-6D87-489A-C3F3CDD22866}"/>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62" name="Google Shape;20896;p38">
                <a:extLst>
                  <a:ext uri="{FF2B5EF4-FFF2-40B4-BE49-F238E27FC236}">
                    <a16:creationId xmlns:a16="http://schemas.microsoft.com/office/drawing/2014/main" id="{3EEE505F-D476-B962-6F7A-06E8A2B821EE}"/>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63" name="Google Shape;20897;p38">
                <a:extLst>
                  <a:ext uri="{FF2B5EF4-FFF2-40B4-BE49-F238E27FC236}">
                    <a16:creationId xmlns:a16="http://schemas.microsoft.com/office/drawing/2014/main" id="{AC1653EA-BF34-7BE8-A1B7-3061F5FA8864}"/>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64" name="Google Shape;20898;p38">
                <a:extLst>
                  <a:ext uri="{FF2B5EF4-FFF2-40B4-BE49-F238E27FC236}">
                    <a16:creationId xmlns:a16="http://schemas.microsoft.com/office/drawing/2014/main" id="{9851A9BF-BC56-6630-D588-F63D0BCE8291}"/>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65" name="Google Shape;20899;p38">
                <a:extLst>
                  <a:ext uri="{FF2B5EF4-FFF2-40B4-BE49-F238E27FC236}">
                    <a16:creationId xmlns:a16="http://schemas.microsoft.com/office/drawing/2014/main" id="{79E4B5DA-4F4B-26B0-4F0B-8BFBCB5EC4D7}"/>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66" name="Google Shape;20900;p38">
                <a:extLst>
                  <a:ext uri="{FF2B5EF4-FFF2-40B4-BE49-F238E27FC236}">
                    <a16:creationId xmlns:a16="http://schemas.microsoft.com/office/drawing/2014/main" id="{B0995647-6622-4ABF-3D33-77120639358F}"/>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67" name="Google Shape;20901;p38">
                <a:extLst>
                  <a:ext uri="{FF2B5EF4-FFF2-40B4-BE49-F238E27FC236}">
                    <a16:creationId xmlns:a16="http://schemas.microsoft.com/office/drawing/2014/main" id="{9C44DDAD-1D08-ACA6-38A0-AECD0A112DB6}"/>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68" name="Google Shape;20902;p38">
                <a:extLst>
                  <a:ext uri="{FF2B5EF4-FFF2-40B4-BE49-F238E27FC236}">
                    <a16:creationId xmlns:a16="http://schemas.microsoft.com/office/drawing/2014/main" id="{1C31A971-0DC2-9ACD-55DA-C56EC3705660}"/>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69" name="Google Shape;20903;p38">
                <a:extLst>
                  <a:ext uri="{FF2B5EF4-FFF2-40B4-BE49-F238E27FC236}">
                    <a16:creationId xmlns:a16="http://schemas.microsoft.com/office/drawing/2014/main" id="{D9A2E72C-7FF9-F50A-2F62-AE103DA1E12E}"/>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70" name="Google Shape;20904;p38">
                <a:extLst>
                  <a:ext uri="{FF2B5EF4-FFF2-40B4-BE49-F238E27FC236}">
                    <a16:creationId xmlns:a16="http://schemas.microsoft.com/office/drawing/2014/main" id="{5ADFDC59-F3FD-61D1-E6E3-4F9DECC32592}"/>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71" name="Google Shape;20905;p38">
                <a:extLst>
                  <a:ext uri="{FF2B5EF4-FFF2-40B4-BE49-F238E27FC236}">
                    <a16:creationId xmlns:a16="http://schemas.microsoft.com/office/drawing/2014/main" id="{3B99EC53-5FDE-89F5-9411-29EA18912A05}"/>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grpSp>
        <p:grpSp>
          <p:nvGrpSpPr>
            <p:cNvPr id="1035" name="Google Shape;20906;p38">
              <a:extLst>
                <a:ext uri="{FF2B5EF4-FFF2-40B4-BE49-F238E27FC236}">
                  <a16:creationId xmlns:a16="http://schemas.microsoft.com/office/drawing/2014/main" id="{4BD89F92-29F3-E144-AA0B-B7DBB4532420}"/>
                </a:ext>
              </a:extLst>
            </p:cNvPr>
            <p:cNvGrpSpPr/>
            <p:nvPr/>
          </p:nvGrpSpPr>
          <p:grpSpPr>
            <a:xfrm>
              <a:off x="313503" y="646108"/>
              <a:ext cx="8516808" cy="31489"/>
              <a:chOff x="76200" y="76206"/>
              <a:chExt cx="8925600" cy="33000"/>
            </a:xfrm>
            <a:grpFill/>
          </p:grpSpPr>
          <p:sp>
            <p:nvSpPr>
              <p:cNvPr id="1328" name="Google Shape;20907;p38">
                <a:extLst>
                  <a:ext uri="{FF2B5EF4-FFF2-40B4-BE49-F238E27FC236}">
                    <a16:creationId xmlns:a16="http://schemas.microsoft.com/office/drawing/2014/main" id="{72E04732-6260-ADED-0F55-C5867F347609}"/>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29" name="Google Shape;20908;p38">
                <a:extLst>
                  <a:ext uri="{FF2B5EF4-FFF2-40B4-BE49-F238E27FC236}">
                    <a16:creationId xmlns:a16="http://schemas.microsoft.com/office/drawing/2014/main" id="{C9D70E57-A44E-344A-C648-711417F9453C}"/>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30" name="Google Shape;20909;p38">
                <a:extLst>
                  <a:ext uri="{FF2B5EF4-FFF2-40B4-BE49-F238E27FC236}">
                    <a16:creationId xmlns:a16="http://schemas.microsoft.com/office/drawing/2014/main" id="{C3C7D14B-7FB9-73D1-B8C7-CEBCBA7BA785}"/>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31" name="Google Shape;20910;p38">
                <a:extLst>
                  <a:ext uri="{FF2B5EF4-FFF2-40B4-BE49-F238E27FC236}">
                    <a16:creationId xmlns:a16="http://schemas.microsoft.com/office/drawing/2014/main" id="{229FE0C4-C741-AA20-DFF9-7E110BB2F72C}"/>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32" name="Google Shape;20911;p38">
                <a:extLst>
                  <a:ext uri="{FF2B5EF4-FFF2-40B4-BE49-F238E27FC236}">
                    <a16:creationId xmlns:a16="http://schemas.microsoft.com/office/drawing/2014/main" id="{8FAFD003-8763-E04B-6ABC-1E4AC9F90A44}"/>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33" name="Google Shape;20912;p38">
                <a:extLst>
                  <a:ext uri="{FF2B5EF4-FFF2-40B4-BE49-F238E27FC236}">
                    <a16:creationId xmlns:a16="http://schemas.microsoft.com/office/drawing/2014/main" id="{69AAA1D3-00C1-A9AE-181B-D7E022BDFF68}"/>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34" name="Google Shape;20913;p38">
                <a:extLst>
                  <a:ext uri="{FF2B5EF4-FFF2-40B4-BE49-F238E27FC236}">
                    <a16:creationId xmlns:a16="http://schemas.microsoft.com/office/drawing/2014/main" id="{419F1FD7-7EC1-C4A9-092F-6E63B031F313}"/>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35" name="Google Shape;20914;p38">
                <a:extLst>
                  <a:ext uri="{FF2B5EF4-FFF2-40B4-BE49-F238E27FC236}">
                    <a16:creationId xmlns:a16="http://schemas.microsoft.com/office/drawing/2014/main" id="{0ED47763-9747-D35E-AD92-72A53EC1EE78}"/>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36" name="Google Shape;20915;p38">
                <a:extLst>
                  <a:ext uri="{FF2B5EF4-FFF2-40B4-BE49-F238E27FC236}">
                    <a16:creationId xmlns:a16="http://schemas.microsoft.com/office/drawing/2014/main" id="{494C4B82-BD3D-403B-99EE-943316D1A468}"/>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37" name="Google Shape;20916;p38">
                <a:extLst>
                  <a:ext uri="{FF2B5EF4-FFF2-40B4-BE49-F238E27FC236}">
                    <a16:creationId xmlns:a16="http://schemas.microsoft.com/office/drawing/2014/main" id="{BC86474E-2DFF-6929-D062-93E1A59A0DFB}"/>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38" name="Google Shape;20917;p38">
                <a:extLst>
                  <a:ext uri="{FF2B5EF4-FFF2-40B4-BE49-F238E27FC236}">
                    <a16:creationId xmlns:a16="http://schemas.microsoft.com/office/drawing/2014/main" id="{AAFDECDB-4B59-681B-BE6F-F741D157BAB8}"/>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39" name="Google Shape;20918;p38">
                <a:extLst>
                  <a:ext uri="{FF2B5EF4-FFF2-40B4-BE49-F238E27FC236}">
                    <a16:creationId xmlns:a16="http://schemas.microsoft.com/office/drawing/2014/main" id="{5E61D939-C2D4-C2A0-05CC-34E98AB1E691}"/>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40" name="Google Shape;20919;p38">
                <a:extLst>
                  <a:ext uri="{FF2B5EF4-FFF2-40B4-BE49-F238E27FC236}">
                    <a16:creationId xmlns:a16="http://schemas.microsoft.com/office/drawing/2014/main" id="{65E2AF62-CDC9-C027-370D-048EF615F539}"/>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41" name="Google Shape;20920;p38">
                <a:extLst>
                  <a:ext uri="{FF2B5EF4-FFF2-40B4-BE49-F238E27FC236}">
                    <a16:creationId xmlns:a16="http://schemas.microsoft.com/office/drawing/2014/main" id="{7C718B9D-DE0D-A76B-C307-3AF8EA0FAE8F}"/>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42" name="Google Shape;20921;p38">
                <a:extLst>
                  <a:ext uri="{FF2B5EF4-FFF2-40B4-BE49-F238E27FC236}">
                    <a16:creationId xmlns:a16="http://schemas.microsoft.com/office/drawing/2014/main" id="{48986B25-760A-26A3-994D-AF569F71743F}"/>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43" name="Google Shape;20922;p38">
                <a:extLst>
                  <a:ext uri="{FF2B5EF4-FFF2-40B4-BE49-F238E27FC236}">
                    <a16:creationId xmlns:a16="http://schemas.microsoft.com/office/drawing/2014/main" id="{CE8D019F-C429-7204-64CE-5A7B04698F72}"/>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44" name="Google Shape;20923;p38">
                <a:extLst>
                  <a:ext uri="{FF2B5EF4-FFF2-40B4-BE49-F238E27FC236}">
                    <a16:creationId xmlns:a16="http://schemas.microsoft.com/office/drawing/2014/main" id="{5FABF4AB-5731-4D78-5F0B-1966648A2A76}"/>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45" name="Google Shape;20924;p38">
                <a:extLst>
                  <a:ext uri="{FF2B5EF4-FFF2-40B4-BE49-F238E27FC236}">
                    <a16:creationId xmlns:a16="http://schemas.microsoft.com/office/drawing/2014/main" id="{8A985045-8760-6A43-FD18-71E9A0A336B0}"/>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46" name="Google Shape;20925;p38">
                <a:extLst>
                  <a:ext uri="{FF2B5EF4-FFF2-40B4-BE49-F238E27FC236}">
                    <a16:creationId xmlns:a16="http://schemas.microsoft.com/office/drawing/2014/main" id="{6CDDC560-A050-1DEB-7DC8-98774981F59B}"/>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47" name="Google Shape;20926;p38">
                <a:extLst>
                  <a:ext uri="{FF2B5EF4-FFF2-40B4-BE49-F238E27FC236}">
                    <a16:creationId xmlns:a16="http://schemas.microsoft.com/office/drawing/2014/main" id="{8CFE7CB5-2FDF-B07E-0CBA-EC5E037D0B9B}"/>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48" name="Google Shape;20927;p38">
                <a:extLst>
                  <a:ext uri="{FF2B5EF4-FFF2-40B4-BE49-F238E27FC236}">
                    <a16:creationId xmlns:a16="http://schemas.microsoft.com/office/drawing/2014/main" id="{B86EC328-6E18-A7D8-0FCF-5E1E10DD5DA9}"/>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49" name="Google Shape;20928;p38">
                <a:extLst>
                  <a:ext uri="{FF2B5EF4-FFF2-40B4-BE49-F238E27FC236}">
                    <a16:creationId xmlns:a16="http://schemas.microsoft.com/office/drawing/2014/main" id="{C3CA5F0E-5FEB-05E3-BE04-DF052CEBAE47}"/>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50" name="Google Shape;20929;p38">
                <a:extLst>
                  <a:ext uri="{FF2B5EF4-FFF2-40B4-BE49-F238E27FC236}">
                    <a16:creationId xmlns:a16="http://schemas.microsoft.com/office/drawing/2014/main" id="{3105E1CA-C639-BBAD-49AB-CEF32A14DB68}"/>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51" name="Google Shape;20930;p38">
                <a:extLst>
                  <a:ext uri="{FF2B5EF4-FFF2-40B4-BE49-F238E27FC236}">
                    <a16:creationId xmlns:a16="http://schemas.microsoft.com/office/drawing/2014/main" id="{4A7662EE-7453-A7B1-DDCB-943C9D687D31}"/>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52" name="Google Shape;20931;p38">
                <a:extLst>
                  <a:ext uri="{FF2B5EF4-FFF2-40B4-BE49-F238E27FC236}">
                    <a16:creationId xmlns:a16="http://schemas.microsoft.com/office/drawing/2014/main" id="{38CB6876-CE2C-7492-EBE1-8C9DDCBEBA60}"/>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53" name="Google Shape;20932;p38">
                <a:extLst>
                  <a:ext uri="{FF2B5EF4-FFF2-40B4-BE49-F238E27FC236}">
                    <a16:creationId xmlns:a16="http://schemas.microsoft.com/office/drawing/2014/main" id="{AFB8FB86-D403-75F6-376F-DC31E748A20B}"/>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54" name="Google Shape;20933;p38">
                <a:extLst>
                  <a:ext uri="{FF2B5EF4-FFF2-40B4-BE49-F238E27FC236}">
                    <a16:creationId xmlns:a16="http://schemas.microsoft.com/office/drawing/2014/main" id="{895F8BB8-044D-2AAB-0C7F-1C77657C53D5}"/>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55" name="Google Shape;20934;p38">
                <a:extLst>
                  <a:ext uri="{FF2B5EF4-FFF2-40B4-BE49-F238E27FC236}">
                    <a16:creationId xmlns:a16="http://schemas.microsoft.com/office/drawing/2014/main" id="{ACFAD7C8-6BA3-CB3B-1C7A-EFA842B05A45}"/>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56" name="Google Shape;20935;p38">
                <a:extLst>
                  <a:ext uri="{FF2B5EF4-FFF2-40B4-BE49-F238E27FC236}">
                    <a16:creationId xmlns:a16="http://schemas.microsoft.com/office/drawing/2014/main" id="{DB010C55-602B-1F95-BD69-396AAC5C5215}"/>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57" name="Google Shape;20936;p38">
                <a:extLst>
                  <a:ext uri="{FF2B5EF4-FFF2-40B4-BE49-F238E27FC236}">
                    <a16:creationId xmlns:a16="http://schemas.microsoft.com/office/drawing/2014/main" id="{47619AA2-882B-2868-7CAF-9F55F8E46312}"/>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58" name="Google Shape;20937;p38">
                <a:extLst>
                  <a:ext uri="{FF2B5EF4-FFF2-40B4-BE49-F238E27FC236}">
                    <a16:creationId xmlns:a16="http://schemas.microsoft.com/office/drawing/2014/main" id="{096324FF-0B68-8D36-C1D3-10EE71BC1B19}"/>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59" name="Google Shape;20938;p38">
                <a:extLst>
                  <a:ext uri="{FF2B5EF4-FFF2-40B4-BE49-F238E27FC236}">
                    <a16:creationId xmlns:a16="http://schemas.microsoft.com/office/drawing/2014/main" id="{1D5B22DF-6DCD-0A61-F34B-B4CE9B393815}"/>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60" name="Google Shape;20939;p38">
                <a:extLst>
                  <a:ext uri="{FF2B5EF4-FFF2-40B4-BE49-F238E27FC236}">
                    <a16:creationId xmlns:a16="http://schemas.microsoft.com/office/drawing/2014/main" id="{40D1C1B5-4055-DE2A-7816-6DCF1F269F8B}"/>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61" name="Google Shape;20940;p38">
                <a:extLst>
                  <a:ext uri="{FF2B5EF4-FFF2-40B4-BE49-F238E27FC236}">
                    <a16:creationId xmlns:a16="http://schemas.microsoft.com/office/drawing/2014/main" id="{FD7BDC9D-0876-E36E-4698-187D4243A7C6}"/>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62" name="Google Shape;20941;p38">
                <a:extLst>
                  <a:ext uri="{FF2B5EF4-FFF2-40B4-BE49-F238E27FC236}">
                    <a16:creationId xmlns:a16="http://schemas.microsoft.com/office/drawing/2014/main" id="{B1F38EC6-FDE7-C987-97A1-896111A62F41}"/>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63" name="Google Shape;20942;p38">
                <a:extLst>
                  <a:ext uri="{FF2B5EF4-FFF2-40B4-BE49-F238E27FC236}">
                    <a16:creationId xmlns:a16="http://schemas.microsoft.com/office/drawing/2014/main" id="{CAE51643-381C-F9CE-1190-6DE1DCAFCCEF}"/>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64" name="Google Shape;20943;p38">
                <a:extLst>
                  <a:ext uri="{FF2B5EF4-FFF2-40B4-BE49-F238E27FC236}">
                    <a16:creationId xmlns:a16="http://schemas.microsoft.com/office/drawing/2014/main" id="{2EFFD555-BD75-9AEE-FDFC-AF8B0DBDE274}"/>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65" name="Google Shape;20944;p38">
                <a:extLst>
                  <a:ext uri="{FF2B5EF4-FFF2-40B4-BE49-F238E27FC236}">
                    <a16:creationId xmlns:a16="http://schemas.microsoft.com/office/drawing/2014/main" id="{63AC4541-1ED8-BBDF-9A37-A9AE095B8758}"/>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66" name="Google Shape;20945;p38">
                <a:extLst>
                  <a:ext uri="{FF2B5EF4-FFF2-40B4-BE49-F238E27FC236}">
                    <a16:creationId xmlns:a16="http://schemas.microsoft.com/office/drawing/2014/main" id="{9EE80CE4-3348-D34C-6B7B-6AED85951194}"/>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67" name="Google Shape;20946;p38">
                <a:extLst>
                  <a:ext uri="{FF2B5EF4-FFF2-40B4-BE49-F238E27FC236}">
                    <a16:creationId xmlns:a16="http://schemas.microsoft.com/office/drawing/2014/main" id="{49C5E62C-88DB-3953-107D-959889587506}"/>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68" name="Google Shape;20947;p38">
                <a:extLst>
                  <a:ext uri="{FF2B5EF4-FFF2-40B4-BE49-F238E27FC236}">
                    <a16:creationId xmlns:a16="http://schemas.microsoft.com/office/drawing/2014/main" id="{5DDE0AEE-B31E-2E2E-C71D-55775F44D4B5}"/>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69" name="Google Shape;20948;p38">
                <a:extLst>
                  <a:ext uri="{FF2B5EF4-FFF2-40B4-BE49-F238E27FC236}">
                    <a16:creationId xmlns:a16="http://schemas.microsoft.com/office/drawing/2014/main" id="{99555F6B-058D-59B1-3404-165FA0DA4521}"/>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70" name="Google Shape;20949;p38">
                <a:extLst>
                  <a:ext uri="{FF2B5EF4-FFF2-40B4-BE49-F238E27FC236}">
                    <a16:creationId xmlns:a16="http://schemas.microsoft.com/office/drawing/2014/main" id="{2B348C5A-3EF5-BAC1-59EB-36B95B7D08BD}"/>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71" name="Google Shape;20950;p38">
                <a:extLst>
                  <a:ext uri="{FF2B5EF4-FFF2-40B4-BE49-F238E27FC236}">
                    <a16:creationId xmlns:a16="http://schemas.microsoft.com/office/drawing/2014/main" id="{4C647E7A-F4C1-B7A4-1A20-368139A28316}"/>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72" name="Google Shape;20951;p38">
                <a:extLst>
                  <a:ext uri="{FF2B5EF4-FFF2-40B4-BE49-F238E27FC236}">
                    <a16:creationId xmlns:a16="http://schemas.microsoft.com/office/drawing/2014/main" id="{AD75F743-AD34-7718-FBD8-8330A070512E}"/>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73" name="Google Shape;20952;p38">
                <a:extLst>
                  <a:ext uri="{FF2B5EF4-FFF2-40B4-BE49-F238E27FC236}">
                    <a16:creationId xmlns:a16="http://schemas.microsoft.com/office/drawing/2014/main" id="{90C62AB6-FD68-3DA7-E5C7-AE37FBEF8F22}"/>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74" name="Google Shape;20953;p38">
                <a:extLst>
                  <a:ext uri="{FF2B5EF4-FFF2-40B4-BE49-F238E27FC236}">
                    <a16:creationId xmlns:a16="http://schemas.microsoft.com/office/drawing/2014/main" id="{9C434A98-1049-F0AA-CC35-1A0254A4C27F}"/>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75" name="Google Shape;20954;p38">
                <a:extLst>
                  <a:ext uri="{FF2B5EF4-FFF2-40B4-BE49-F238E27FC236}">
                    <a16:creationId xmlns:a16="http://schemas.microsoft.com/office/drawing/2014/main" id="{F5266F80-F976-B813-004D-97F789B8C046}"/>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76" name="Google Shape;20955;p38">
                <a:extLst>
                  <a:ext uri="{FF2B5EF4-FFF2-40B4-BE49-F238E27FC236}">
                    <a16:creationId xmlns:a16="http://schemas.microsoft.com/office/drawing/2014/main" id="{A54F33A3-3B05-1A75-F5BF-7BC00D31401D}"/>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77" name="Google Shape;20956;p38">
                <a:extLst>
                  <a:ext uri="{FF2B5EF4-FFF2-40B4-BE49-F238E27FC236}">
                    <a16:creationId xmlns:a16="http://schemas.microsoft.com/office/drawing/2014/main" id="{A7338E37-59CF-DFDD-18A6-5C6C1E2F5DDA}"/>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78" name="Google Shape;20957;p38">
                <a:extLst>
                  <a:ext uri="{FF2B5EF4-FFF2-40B4-BE49-F238E27FC236}">
                    <a16:creationId xmlns:a16="http://schemas.microsoft.com/office/drawing/2014/main" id="{9A2C3563-5E47-4A6C-BC98-3ED521B8C920}"/>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79" name="Google Shape;20958;p38">
                <a:extLst>
                  <a:ext uri="{FF2B5EF4-FFF2-40B4-BE49-F238E27FC236}">
                    <a16:creationId xmlns:a16="http://schemas.microsoft.com/office/drawing/2014/main" id="{FDAE6833-98D9-2274-1188-204690FA42EA}"/>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80" name="Google Shape;20959;p38">
                <a:extLst>
                  <a:ext uri="{FF2B5EF4-FFF2-40B4-BE49-F238E27FC236}">
                    <a16:creationId xmlns:a16="http://schemas.microsoft.com/office/drawing/2014/main" id="{98760A2D-6C16-FE55-752E-CA7E2E93C57E}"/>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81" name="Google Shape;20960;p38">
                <a:extLst>
                  <a:ext uri="{FF2B5EF4-FFF2-40B4-BE49-F238E27FC236}">
                    <a16:creationId xmlns:a16="http://schemas.microsoft.com/office/drawing/2014/main" id="{00D923B6-A231-29A4-52AC-9AE0C3E0275C}"/>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82" name="Google Shape;20961;p38">
                <a:extLst>
                  <a:ext uri="{FF2B5EF4-FFF2-40B4-BE49-F238E27FC236}">
                    <a16:creationId xmlns:a16="http://schemas.microsoft.com/office/drawing/2014/main" id="{162F7960-A613-C4CD-5D7A-265C7D6C0321}"/>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83" name="Google Shape;20962;p38">
                <a:extLst>
                  <a:ext uri="{FF2B5EF4-FFF2-40B4-BE49-F238E27FC236}">
                    <a16:creationId xmlns:a16="http://schemas.microsoft.com/office/drawing/2014/main" id="{9E63E6E9-C5AB-AD3B-32CD-D04D4B89A048}"/>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84" name="Google Shape;20963;p38">
                <a:extLst>
                  <a:ext uri="{FF2B5EF4-FFF2-40B4-BE49-F238E27FC236}">
                    <a16:creationId xmlns:a16="http://schemas.microsoft.com/office/drawing/2014/main" id="{6F159C0A-6593-C23A-4E5F-25BEB27694CE}"/>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85" name="Google Shape;20964;p38">
                <a:extLst>
                  <a:ext uri="{FF2B5EF4-FFF2-40B4-BE49-F238E27FC236}">
                    <a16:creationId xmlns:a16="http://schemas.microsoft.com/office/drawing/2014/main" id="{2B553569-7D13-6F9C-87BC-E260953ED773}"/>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86" name="Google Shape;20965;p38">
                <a:extLst>
                  <a:ext uri="{FF2B5EF4-FFF2-40B4-BE49-F238E27FC236}">
                    <a16:creationId xmlns:a16="http://schemas.microsoft.com/office/drawing/2014/main" id="{0A4C9DA6-AAB7-29AA-AA2D-DE016E4F9FAD}"/>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87" name="Google Shape;20966;p38">
                <a:extLst>
                  <a:ext uri="{FF2B5EF4-FFF2-40B4-BE49-F238E27FC236}">
                    <a16:creationId xmlns:a16="http://schemas.microsoft.com/office/drawing/2014/main" id="{F82A363C-4C8E-C7A8-42E6-8E41CA23E4E7}"/>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88" name="Google Shape;20967;p38">
                <a:extLst>
                  <a:ext uri="{FF2B5EF4-FFF2-40B4-BE49-F238E27FC236}">
                    <a16:creationId xmlns:a16="http://schemas.microsoft.com/office/drawing/2014/main" id="{6F857193-B0F8-FEAE-3BFA-F8CCF9DA6894}"/>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89" name="Google Shape;20968;p38">
                <a:extLst>
                  <a:ext uri="{FF2B5EF4-FFF2-40B4-BE49-F238E27FC236}">
                    <a16:creationId xmlns:a16="http://schemas.microsoft.com/office/drawing/2014/main" id="{FE300ABF-5504-62DA-A337-44AFD7C6908D}"/>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90" name="Google Shape;20969;p38">
                <a:extLst>
                  <a:ext uri="{FF2B5EF4-FFF2-40B4-BE49-F238E27FC236}">
                    <a16:creationId xmlns:a16="http://schemas.microsoft.com/office/drawing/2014/main" id="{2A6D4B70-6BB0-A6E8-F112-C5B459DE460B}"/>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91" name="Google Shape;20970;p38">
                <a:extLst>
                  <a:ext uri="{FF2B5EF4-FFF2-40B4-BE49-F238E27FC236}">
                    <a16:creationId xmlns:a16="http://schemas.microsoft.com/office/drawing/2014/main" id="{C8276928-462E-4360-0FCE-A746ADAD06AF}"/>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92" name="Google Shape;20971;p38">
                <a:extLst>
                  <a:ext uri="{FF2B5EF4-FFF2-40B4-BE49-F238E27FC236}">
                    <a16:creationId xmlns:a16="http://schemas.microsoft.com/office/drawing/2014/main" id="{FA82C28C-F8A8-F637-7C3C-ED852ED1322D}"/>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93" name="Google Shape;20972;p38">
                <a:extLst>
                  <a:ext uri="{FF2B5EF4-FFF2-40B4-BE49-F238E27FC236}">
                    <a16:creationId xmlns:a16="http://schemas.microsoft.com/office/drawing/2014/main" id="{CBB3E7A4-2570-602F-023F-CC7867D1C4DA}"/>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94" name="Google Shape;20973;p38">
                <a:extLst>
                  <a:ext uri="{FF2B5EF4-FFF2-40B4-BE49-F238E27FC236}">
                    <a16:creationId xmlns:a16="http://schemas.microsoft.com/office/drawing/2014/main" id="{D395AD88-B456-71EC-2150-3B4ED4502C14}"/>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95" name="Google Shape;20974;p38">
                <a:extLst>
                  <a:ext uri="{FF2B5EF4-FFF2-40B4-BE49-F238E27FC236}">
                    <a16:creationId xmlns:a16="http://schemas.microsoft.com/office/drawing/2014/main" id="{97996A06-C5C2-F3F9-3F42-BE79908285BF}"/>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96" name="Google Shape;20975;p38">
                <a:extLst>
                  <a:ext uri="{FF2B5EF4-FFF2-40B4-BE49-F238E27FC236}">
                    <a16:creationId xmlns:a16="http://schemas.microsoft.com/office/drawing/2014/main" id="{BE97DA93-E5B8-9A49-82AF-3813F46AA162}"/>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97" name="Google Shape;20976;p38">
                <a:extLst>
                  <a:ext uri="{FF2B5EF4-FFF2-40B4-BE49-F238E27FC236}">
                    <a16:creationId xmlns:a16="http://schemas.microsoft.com/office/drawing/2014/main" id="{21F09848-CB82-B524-13B0-585531AA19AB}"/>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98" name="Google Shape;20977;p38">
                <a:extLst>
                  <a:ext uri="{FF2B5EF4-FFF2-40B4-BE49-F238E27FC236}">
                    <a16:creationId xmlns:a16="http://schemas.microsoft.com/office/drawing/2014/main" id="{52760514-30FE-D526-CFE9-D60B4DDDFA79}"/>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99" name="Google Shape;20978;p38">
                <a:extLst>
                  <a:ext uri="{FF2B5EF4-FFF2-40B4-BE49-F238E27FC236}">
                    <a16:creationId xmlns:a16="http://schemas.microsoft.com/office/drawing/2014/main" id="{8E72C9AF-2D48-5E6E-A642-29E4AED3D3EA}"/>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grpSp>
        <p:grpSp>
          <p:nvGrpSpPr>
            <p:cNvPr id="1036" name="Google Shape;20979;p38">
              <a:extLst>
                <a:ext uri="{FF2B5EF4-FFF2-40B4-BE49-F238E27FC236}">
                  <a16:creationId xmlns:a16="http://schemas.microsoft.com/office/drawing/2014/main" id="{AB8B7C0C-8858-9876-367D-F4EFA51A4A94}"/>
                </a:ext>
              </a:extLst>
            </p:cNvPr>
            <p:cNvGrpSpPr/>
            <p:nvPr/>
          </p:nvGrpSpPr>
          <p:grpSpPr>
            <a:xfrm>
              <a:off x="313503" y="752215"/>
              <a:ext cx="8516808" cy="31489"/>
              <a:chOff x="76200" y="76206"/>
              <a:chExt cx="8925600" cy="33000"/>
            </a:xfrm>
            <a:grpFill/>
          </p:grpSpPr>
          <p:sp>
            <p:nvSpPr>
              <p:cNvPr id="1256" name="Google Shape;20980;p38">
                <a:extLst>
                  <a:ext uri="{FF2B5EF4-FFF2-40B4-BE49-F238E27FC236}">
                    <a16:creationId xmlns:a16="http://schemas.microsoft.com/office/drawing/2014/main" id="{48B800AA-D0E5-A3E9-AA7C-E12767FA5806}"/>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57" name="Google Shape;20981;p38">
                <a:extLst>
                  <a:ext uri="{FF2B5EF4-FFF2-40B4-BE49-F238E27FC236}">
                    <a16:creationId xmlns:a16="http://schemas.microsoft.com/office/drawing/2014/main" id="{9C45F13E-970B-311F-747E-DB3ECFC749F5}"/>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58" name="Google Shape;20982;p38">
                <a:extLst>
                  <a:ext uri="{FF2B5EF4-FFF2-40B4-BE49-F238E27FC236}">
                    <a16:creationId xmlns:a16="http://schemas.microsoft.com/office/drawing/2014/main" id="{2C05C831-C232-33D1-456D-3AF46F1A7910}"/>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59" name="Google Shape;20983;p38">
                <a:extLst>
                  <a:ext uri="{FF2B5EF4-FFF2-40B4-BE49-F238E27FC236}">
                    <a16:creationId xmlns:a16="http://schemas.microsoft.com/office/drawing/2014/main" id="{D963A2CB-3068-EAA2-929F-E9C151285384}"/>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60" name="Google Shape;20984;p38">
                <a:extLst>
                  <a:ext uri="{FF2B5EF4-FFF2-40B4-BE49-F238E27FC236}">
                    <a16:creationId xmlns:a16="http://schemas.microsoft.com/office/drawing/2014/main" id="{8DD2FB38-C1B0-01C9-1122-E41EAB5C3BBB}"/>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61" name="Google Shape;20985;p38">
                <a:extLst>
                  <a:ext uri="{FF2B5EF4-FFF2-40B4-BE49-F238E27FC236}">
                    <a16:creationId xmlns:a16="http://schemas.microsoft.com/office/drawing/2014/main" id="{D6C3E884-4A40-DB4D-9A4E-A87B5A25E626}"/>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62" name="Google Shape;20986;p38">
                <a:extLst>
                  <a:ext uri="{FF2B5EF4-FFF2-40B4-BE49-F238E27FC236}">
                    <a16:creationId xmlns:a16="http://schemas.microsoft.com/office/drawing/2014/main" id="{5ADF5229-49C1-DFD0-96A8-AA3D87E824FB}"/>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63" name="Google Shape;20987;p38">
                <a:extLst>
                  <a:ext uri="{FF2B5EF4-FFF2-40B4-BE49-F238E27FC236}">
                    <a16:creationId xmlns:a16="http://schemas.microsoft.com/office/drawing/2014/main" id="{F3AD3167-733C-32ED-0FA0-FC34DB437F3E}"/>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64" name="Google Shape;20988;p38">
                <a:extLst>
                  <a:ext uri="{FF2B5EF4-FFF2-40B4-BE49-F238E27FC236}">
                    <a16:creationId xmlns:a16="http://schemas.microsoft.com/office/drawing/2014/main" id="{04D4CC3C-467B-C295-A27C-AC15726C6B48}"/>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65" name="Google Shape;20989;p38">
                <a:extLst>
                  <a:ext uri="{FF2B5EF4-FFF2-40B4-BE49-F238E27FC236}">
                    <a16:creationId xmlns:a16="http://schemas.microsoft.com/office/drawing/2014/main" id="{1D17D877-F117-DD0C-1B58-F0A491883EB9}"/>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66" name="Google Shape;20990;p38">
                <a:extLst>
                  <a:ext uri="{FF2B5EF4-FFF2-40B4-BE49-F238E27FC236}">
                    <a16:creationId xmlns:a16="http://schemas.microsoft.com/office/drawing/2014/main" id="{92AF8F11-8258-AFE2-6977-51008247F034}"/>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67" name="Google Shape;20991;p38">
                <a:extLst>
                  <a:ext uri="{FF2B5EF4-FFF2-40B4-BE49-F238E27FC236}">
                    <a16:creationId xmlns:a16="http://schemas.microsoft.com/office/drawing/2014/main" id="{7BF6C869-09E7-75B0-1DA5-87E9ADD321B5}"/>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68" name="Google Shape;20992;p38">
                <a:extLst>
                  <a:ext uri="{FF2B5EF4-FFF2-40B4-BE49-F238E27FC236}">
                    <a16:creationId xmlns:a16="http://schemas.microsoft.com/office/drawing/2014/main" id="{F2145FE1-58EF-AC97-5AE7-5EB85DA17F9A}"/>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69" name="Google Shape;20993;p38">
                <a:extLst>
                  <a:ext uri="{FF2B5EF4-FFF2-40B4-BE49-F238E27FC236}">
                    <a16:creationId xmlns:a16="http://schemas.microsoft.com/office/drawing/2014/main" id="{FEC95A2B-B2BF-8A2F-4D62-7B34219FADA9}"/>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70" name="Google Shape;20994;p38">
                <a:extLst>
                  <a:ext uri="{FF2B5EF4-FFF2-40B4-BE49-F238E27FC236}">
                    <a16:creationId xmlns:a16="http://schemas.microsoft.com/office/drawing/2014/main" id="{558560C9-463F-13F7-3F45-508B9C5E38E3}"/>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71" name="Google Shape;20995;p38">
                <a:extLst>
                  <a:ext uri="{FF2B5EF4-FFF2-40B4-BE49-F238E27FC236}">
                    <a16:creationId xmlns:a16="http://schemas.microsoft.com/office/drawing/2014/main" id="{11A23FCF-D46C-6C18-9742-25B68B66806C}"/>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72" name="Google Shape;20996;p38">
                <a:extLst>
                  <a:ext uri="{FF2B5EF4-FFF2-40B4-BE49-F238E27FC236}">
                    <a16:creationId xmlns:a16="http://schemas.microsoft.com/office/drawing/2014/main" id="{86BF5C5B-4D60-312A-D022-8F2EB8CD17D7}"/>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73" name="Google Shape;20997;p38">
                <a:extLst>
                  <a:ext uri="{FF2B5EF4-FFF2-40B4-BE49-F238E27FC236}">
                    <a16:creationId xmlns:a16="http://schemas.microsoft.com/office/drawing/2014/main" id="{6CDA2D51-AC62-361C-B938-A71AC6966FBD}"/>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74" name="Google Shape;20998;p38">
                <a:extLst>
                  <a:ext uri="{FF2B5EF4-FFF2-40B4-BE49-F238E27FC236}">
                    <a16:creationId xmlns:a16="http://schemas.microsoft.com/office/drawing/2014/main" id="{01E86C3D-8584-21A0-FC4F-BCB78098B250}"/>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75" name="Google Shape;20999;p38">
                <a:extLst>
                  <a:ext uri="{FF2B5EF4-FFF2-40B4-BE49-F238E27FC236}">
                    <a16:creationId xmlns:a16="http://schemas.microsoft.com/office/drawing/2014/main" id="{81AF2357-1304-DB44-3D96-4203130F632B}"/>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76" name="Google Shape;21000;p38">
                <a:extLst>
                  <a:ext uri="{FF2B5EF4-FFF2-40B4-BE49-F238E27FC236}">
                    <a16:creationId xmlns:a16="http://schemas.microsoft.com/office/drawing/2014/main" id="{1CF43BA2-DE70-5FB8-E4B3-6B17375B6092}"/>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77" name="Google Shape;21001;p38">
                <a:extLst>
                  <a:ext uri="{FF2B5EF4-FFF2-40B4-BE49-F238E27FC236}">
                    <a16:creationId xmlns:a16="http://schemas.microsoft.com/office/drawing/2014/main" id="{742D5253-53D4-2B9A-E4D5-50598DCA73D7}"/>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78" name="Google Shape;21002;p38">
                <a:extLst>
                  <a:ext uri="{FF2B5EF4-FFF2-40B4-BE49-F238E27FC236}">
                    <a16:creationId xmlns:a16="http://schemas.microsoft.com/office/drawing/2014/main" id="{3E43578C-2024-E553-81B9-B81619E479B0}"/>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79" name="Google Shape;21003;p38">
                <a:extLst>
                  <a:ext uri="{FF2B5EF4-FFF2-40B4-BE49-F238E27FC236}">
                    <a16:creationId xmlns:a16="http://schemas.microsoft.com/office/drawing/2014/main" id="{93DFC236-A4D6-F357-EF15-A34341531190}"/>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80" name="Google Shape;21004;p38">
                <a:extLst>
                  <a:ext uri="{FF2B5EF4-FFF2-40B4-BE49-F238E27FC236}">
                    <a16:creationId xmlns:a16="http://schemas.microsoft.com/office/drawing/2014/main" id="{03335293-24ED-88AE-A9F7-28E5F3A37695}"/>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81" name="Google Shape;21005;p38">
                <a:extLst>
                  <a:ext uri="{FF2B5EF4-FFF2-40B4-BE49-F238E27FC236}">
                    <a16:creationId xmlns:a16="http://schemas.microsoft.com/office/drawing/2014/main" id="{2AD9A759-39B3-DBA5-2697-98252B5B0836}"/>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82" name="Google Shape;21006;p38">
                <a:extLst>
                  <a:ext uri="{FF2B5EF4-FFF2-40B4-BE49-F238E27FC236}">
                    <a16:creationId xmlns:a16="http://schemas.microsoft.com/office/drawing/2014/main" id="{06FCD527-9912-2BA1-9C2C-838D512E5467}"/>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83" name="Google Shape;21007;p38">
                <a:extLst>
                  <a:ext uri="{FF2B5EF4-FFF2-40B4-BE49-F238E27FC236}">
                    <a16:creationId xmlns:a16="http://schemas.microsoft.com/office/drawing/2014/main" id="{E4BCC409-AE62-C0CD-0CB9-9C994AFDC249}"/>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84" name="Google Shape;21008;p38">
                <a:extLst>
                  <a:ext uri="{FF2B5EF4-FFF2-40B4-BE49-F238E27FC236}">
                    <a16:creationId xmlns:a16="http://schemas.microsoft.com/office/drawing/2014/main" id="{B8060784-1AE6-397B-5212-9E575435E0B6}"/>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85" name="Google Shape;21009;p38">
                <a:extLst>
                  <a:ext uri="{FF2B5EF4-FFF2-40B4-BE49-F238E27FC236}">
                    <a16:creationId xmlns:a16="http://schemas.microsoft.com/office/drawing/2014/main" id="{2924A560-61B7-C509-1627-AB3C5A9CF9CB}"/>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86" name="Google Shape;21010;p38">
                <a:extLst>
                  <a:ext uri="{FF2B5EF4-FFF2-40B4-BE49-F238E27FC236}">
                    <a16:creationId xmlns:a16="http://schemas.microsoft.com/office/drawing/2014/main" id="{3D93CB3F-95E1-280F-A9AA-D4B6AF0DA37E}"/>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87" name="Google Shape;21011;p38">
                <a:extLst>
                  <a:ext uri="{FF2B5EF4-FFF2-40B4-BE49-F238E27FC236}">
                    <a16:creationId xmlns:a16="http://schemas.microsoft.com/office/drawing/2014/main" id="{422916EB-4AFE-5EA6-A194-B572665FF462}"/>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88" name="Google Shape;21012;p38">
                <a:extLst>
                  <a:ext uri="{FF2B5EF4-FFF2-40B4-BE49-F238E27FC236}">
                    <a16:creationId xmlns:a16="http://schemas.microsoft.com/office/drawing/2014/main" id="{6CDF6FE8-4871-EC3A-C8DB-B13DB01D8934}"/>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89" name="Google Shape;21013;p38">
                <a:extLst>
                  <a:ext uri="{FF2B5EF4-FFF2-40B4-BE49-F238E27FC236}">
                    <a16:creationId xmlns:a16="http://schemas.microsoft.com/office/drawing/2014/main" id="{AB1C20BC-74D0-7A40-9FF1-988B7A4EDB80}"/>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90" name="Google Shape;21014;p38">
                <a:extLst>
                  <a:ext uri="{FF2B5EF4-FFF2-40B4-BE49-F238E27FC236}">
                    <a16:creationId xmlns:a16="http://schemas.microsoft.com/office/drawing/2014/main" id="{610637F3-DA83-3B6E-E462-DDF8550C0688}"/>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91" name="Google Shape;21015;p38">
                <a:extLst>
                  <a:ext uri="{FF2B5EF4-FFF2-40B4-BE49-F238E27FC236}">
                    <a16:creationId xmlns:a16="http://schemas.microsoft.com/office/drawing/2014/main" id="{82CE59D1-E349-647A-775F-9DAB7A97989B}"/>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92" name="Google Shape;21016;p38">
                <a:extLst>
                  <a:ext uri="{FF2B5EF4-FFF2-40B4-BE49-F238E27FC236}">
                    <a16:creationId xmlns:a16="http://schemas.microsoft.com/office/drawing/2014/main" id="{539156A3-38F6-284F-7C17-31D5183C677A}"/>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93" name="Google Shape;21017;p38">
                <a:extLst>
                  <a:ext uri="{FF2B5EF4-FFF2-40B4-BE49-F238E27FC236}">
                    <a16:creationId xmlns:a16="http://schemas.microsoft.com/office/drawing/2014/main" id="{682DC223-591A-371C-578E-C1CDB0AE86C7}"/>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94" name="Google Shape;21018;p38">
                <a:extLst>
                  <a:ext uri="{FF2B5EF4-FFF2-40B4-BE49-F238E27FC236}">
                    <a16:creationId xmlns:a16="http://schemas.microsoft.com/office/drawing/2014/main" id="{4A157DB4-7823-B4AE-A6DD-59FF153F92D9}"/>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95" name="Google Shape;21019;p38">
                <a:extLst>
                  <a:ext uri="{FF2B5EF4-FFF2-40B4-BE49-F238E27FC236}">
                    <a16:creationId xmlns:a16="http://schemas.microsoft.com/office/drawing/2014/main" id="{009D0126-37E5-833D-A041-CA0CF11F4997}"/>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96" name="Google Shape;21020;p38">
                <a:extLst>
                  <a:ext uri="{FF2B5EF4-FFF2-40B4-BE49-F238E27FC236}">
                    <a16:creationId xmlns:a16="http://schemas.microsoft.com/office/drawing/2014/main" id="{6156A1C8-A74B-E1D1-FD66-E19F3EA66850}"/>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97" name="Google Shape;21021;p38">
                <a:extLst>
                  <a:ext uri="{FF2B5EF4-FFF2-40B4-BE49-F238E27FC236}">
                    <a16:creationId xmlns:a16="http://schemas.microsoft.com/office/drawing/2014/main" id="{76C2A669-AB19-979B-6780-1CB374538E26}"/>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98" name="Google Shape;21022;p38">
                <a:extLst>
                  <a:ext uri="{FF2B5EF4-FFF2-40B4-BE49-F238E27FC236}">
                    <a16:creationId xmlns:a16="http://schemas.microsoft.com/office/drawing/2014/main" id="{FA2F837A-B92F-3202-F219-7A68D3753653}"/>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99" name="Google Shape;21023;p38">
                <a:extLst>
                  <a:ext uri="{FF2B5EF4-FFF2-40B4-BE49-F238E27FC236}">
                    <a16:creationId xmlns:a16="http://schemas.microsoft.com/office/drawing/2014/main" id="{785DEBC9-E1F1-4C17-AAED-61AE3FA2C848}"/>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00" name="Google Shape;21024;p38">
                <a:extLst>
                  <a:ext uri="{FF2B5EF4-FFF2-40B4-BE49-F238E27FC236}">
                    <a16:creationId xmlns:a16="http://schemas.microsoft.com/office/drawing/2014/main" id="{2ABF3DB5-8370-16B6-123E-3FDC15CBF401}"/>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01" name="Google Shape;21025;p38">
                <a:extLst>
                  <a:ext uri="{FF2B5EF4-FFF2-40B4-BE49-F238E27FC236}">
                    <a16:creationId xmlns:a16="http://schemas.microsoft.com/office/drawing/2014/main" id="{9CE072C2-405F-FC01-3467-125CB0EA0CD0}"/>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02" name="Google Shape;21026;p38">
                <a:extLst>
                  <a:ext uri="{FF2B5EF4-FFF2-40B4-BE49-F238E27FC236}">
                    <a16:creationId xmlns:a16="http://schemas.microsoft.com/office/drawing/2014/main" id="{DB375714-3DA8-DB92-6B0E-660C903CC013}"/>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03" name="Google Shape;21027;p38">
                <a:extLst>
                  <a:ext uri="{FF2B5EF4-FFF2-40B4-BE49-F238E27FC236}">
                    <a16:creationId xmlns:a16="http://schemas.microsoft.com/office/drawing/2014/main" id="{E827F215-5DC2-12A1-27CD-D76792778ADA}"/>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04" name="Google Shape;21028;p38">
                <a:extLst>
                  <a:ext uri="{FF2B5EF4-FFF2-40B4-BE49-F238E27FC236}">
                    <a16:creationId xmlns:a16="http://schemas.microsoft.com/office/drawing/2014/main" id="{426E5016-97F1-3251-24B6-9531AB9F03CF}"/>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05" name="Google Shape;21029;p38">
                <a:extLst>
                  <a:ext uri="{FF2B5EF4-FFF2-40B4-BE49-F238E27FC236}">
                    <a16:creationId xmlns:a16="http://schemas.microsoft.com/office/drawing/2014/main" id="{C91757DA-BFB8-C21C-4795-EFCF82A59247}"/>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06" name="Google Shape;21030;p38">
                <a:extLst>
                  <a:ext uri="{FF2B5EF4-FFF2-40B4-BE49-F238E27FC236}">
                    <a16:creationId xmlns:a16="http://schemas.microsoft.com/office/drawing/2014/main" id="{B0417822-4B29-5AC8-76CC-A08A89E72C2A}"/>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07" name="Google Shape;21031;p38">
                <a:extLst>
                  <a:ext uri="{FF2B5EF4-FFF2-40B4-BE49-F238E27FC236}">
                    <a16:creationId xmlns:a16="http://schemas.microsoft.com/office/drawing/2014/main" id="{885EFD57-531F-0679-B56B-348D43300422}"/>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08" name="Google Shape;21032;p38">
                <a:extLst>
                  <a:ext uri="{FF2B5EF4-FFF2-40B4-BE49-F238E27FC236}">
                    <a16:creationId xmlns:a16="http://schemas.microsoft.com/office/drawing/2014/main" id="{C94F09FF-CDB1-597D-1AC4-5DF7ECF1654E}"/>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09" name="Google Shape;21033;p38">
                <a:extLst>
                  <a:ext uri="{FF2B5EF4-FFF2-40B4-BE49-F238E27FC236}">
                    <a16:creationId xmlns:a16="http://schemas.microsoft.com/office/drawing/2014/main" id="{973D2A65-BF51-28D7-4B39-186603A577BF}"/>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10" name="Google Shape;21034;p38">
                <a:extLst>
                  <a:ext uri="{FF2B5EF4-FFF2-40B4-BE49-F238E27FC236}">
                    <a16:creationId xmlns:a16="http://schemas.microsoft.com/office/drawing/2014/main" id="{45B3F7EE-15BF-341B-0BC9-AC10EA211FE4}"/>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11" name="Google Shape;21035;p38">
                <a:extLst>
                  <a:ext uri="{FF2B5EF4-FFF2-40B4-BE49-F238E27FC236}">
                    <a16:creationId xmlns:a16="http://schemas.microsoft.com/office/drawing/2014/main" id="{F92D88B8-5C00-1E2C-F772-B89A928310F7}"/>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12" name="Google Shape;21036;p38">
                <a:extLst>
                  <a:ext uri="{FF2B5EF4-FFF2-40B4-BE49-F238E27FC236}">
                    <a16:creationId xmlns:a16="http://schemas.microsoft.com/office/drawing/2014/main" id="{B7F5D396-9A8C-2382-7C82-7ED71107F19A}"/>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13" name="Google Shape;21037;p38">
                <a:extLst>
                  <a:ext uri="{FF2B5EF4-FFF2-40B4-BE49-F238E27FC236}">
                    <a16:creationId xmlns:a16="http://schemas.microsoft.com/office/drawing/2014/main" id="{AB4989F6-1DE9-FBB6-933B-710845AD726E}"/>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14" name="Google Shape;21038;p38">
                <a:extLst>
                  <a:ext uri="{FF2B5EF4-FFF2-40B4-BE49-F238E27FC236}">
                    <a16:creationId xmlns:a16="http://schemas.microsoft.com/office/drawing/2014/main" id="{1E67A8BE-C501-5111-4D0B-677C0F2005E0}"/>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15" name="Google Shape;21039;p38">
                <a:extLst>
                  <a:ext uri="{FF2B5EF4-FFF2-40B4-BE49-F238E27FC236}">
                    <a16:creationId xmlns:a16="http://schemas.microsoft.com/office/drawing/2014/main" id="{6F916245-FFFB-24FC-998D-BF5B510D0712}"/>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16" name="Google Shape;21040;p38">
                <a:extLst>
                  <a:ext uri="{FF2B5EF4-FFF2-40B4-BE49-F238E27FC236}">
                    <a16:creationId xmlns:a16="http://schemas.microsoft.com/office/drawing/2014/main" id="{E6A413F0-9960-7364-A53F-4B824C38C7D6}"/>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17" name="Google Shape;21041;p38">
                <a:extLst>
                  <a:ext uri="{FF2B5EF4-FFF2-40B4-BE49-F238E27FC236}">
                    <a16:creationId xmlns:a16="http://schemas.microsoft.com/office/drawing/2014/main" id="{3AF1CFD1-3395-0866-0041-19DADD98EA9D}"/>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18" name="Google Shape;21042;p38">
                <a:extLst>
                  <a:ext uri="{FF2B5EF4-FFF2-40B4-BE49-F238E27FC236}">
                    <a16:creationId xmlns:a16="http://schemas.microsoft.com/office/drawing/2014/main" id="{5560FB03-2578-552C-E5DA-F837968113E1}"/>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19" name="Google Shape;21043;p38">
                <a:extLst>
                  <a:ext uri="{FF2B5EF4-FFF2-40B4-BE49-F238E27FC236}">
                    <a16:creationId xmlns:a16="http://schemas.microsoft.com/office/drawing/2014/main" id="{35931DDA-A2AF-66B7-4483-038BB3F355BB}"/>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20" name="Google Shape;21044;p38">
                <a:extLst>
                  <a:ext uri="{FF2B5EF4-FFF2-40B4-BE49-F238E27FC236}">
                    <a16:creationId xmlns:a16="http://schemas.microsoft.com/office/drawing/2014/main" id="{9AC365AB-E734-F6A6-2403-9EAB8B137485}"/>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21" name="Google Shape;21045;p38">
                <a:extLst>
                  <a:ext uri="{FF2B5EF4-FFF2-40B4-BE49-F238E27FC236}">
                    <a16:creationId xmlns:a16="http://schemas.microsoft.com/office/drawing/2014/main" id="{64F57095-F7BC-9701-F383-A9B18E817C98}"/>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22" name="Google Shape;21046;p38">
                <a:extLst>
                  <a:ext uri="{FF2B5EF4-FFF2-40B4-BE49-F238E27FC236}">
                    <a16:creationId xmlns:a16="http://schemas.microsoft.com/office/drawing/2014/main" id="{F2576B50-96EF-4C4B-946B-F1FD99730C37}"/>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23" name="Google Shape;21047;p38">
                <a:extLst>
                  <a:ext uri="{FF2B5EF4-FFF2-40B4-BE49-F238E27FC236}">
                    <a16:creationId xmlns:a16="http://schemas.microsoft.com/office/drawing/2014/main" id="{4344A955-D69D-7622-0ABB-BBFEA01C9AF8}"/>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24" name="Google Shape;21048;p38">
                <a:extLst>
                  <a:ext uri="{FF2B5EF4-FFF2-40B4-BE49-F238E27FC236}">
                    <a16:creationId xmlns:a16="http://schemas.microsoft.com/office/drawing/2014/main" id="{EDD60AFA-ECE8-41F2-D1C5-E882DFE73FD6}"/>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25" name="Google Shape;21049;p38">
                <a:extLst>
                  <a:ext uri="{FF2B5EF4-FFF2-40B4-BE49-F238E27FC236}">
                    <a16:creationId xmlns:a16="http://schemas.microsoft.com/office/drawing/2014/main" id="{E89305E9-B1AE-F426-2F6F-8310578451C9}"/>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26" name="Google Shape;21050;p38">
                <a:extLst>
                  <a:ext uri="{FF2B5EF4-FFF2-40B4-BE49-F238E27FC236}">
                    <a16:creationId xmlns:a16="http://schemas.microsoft.com/office/drawing/2014/main" id="{1FFD6454-DC31-9556-6791-05609794E580}"/>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27" name="Google Shape;21051;p38">
                <a:extLst>
                  <a:ext uri="{FF2B5EF4-FFF2-40B4-BE49-F238E27FC236}">
                    <a16:creationId xmlns:a16="http://schemas.microsoft.com/office/drawing/2014/main" id="{CE4D9CBB-BBF6-59EE-DD7C-8A6D4058C327}"/>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grpSp>
        <p:grpSp>
          <p:nvGrpSpPr>
            <p:cNvPr id="1037" name="Google Shape;21052;p38">
              <a:extLst>
                <a:ext uri="{FF2B5EF4-FFF2-40B4-BE49-F238E27FC236}">
                  <a16:creationId xmlns:a16="http://schemas.microsoft.com/office/drawing/2014/main" id="{896E880E-F9D2-9A6A-A453-94BF0E305E1B}"/>
                </a:ext>
              </a:extLst>
            </p:cNvPr>
            <p:cNvGrpSpPr/>
            <p:nvPr/>
          </p:nvGrpSpPr>
          <p:grpSpPr>
            <a:xfrm>
              <a:off x="313503" y="858322"/>
              <a:ext cx="8516808" cy="31489"/>
              <a:chOff x="76200" y="76206"/>
              <a:chExt cx="8925600" cy="33000"/>
            </a:xfrm>
            <a:grpFill/>
          </p:grpSpPr>
          <p:sp>
            <p:nvSpPr>
              <p:cNvPr id="1184" name="Google Shape;21053;p38">
                <a:extLst>
                  <a:ext uri="{FF2B5EF4-FFF2-40B4-BE49-F238E27FC236}">
                    <a16:creationId xmlns:a16="http://schemas.microsoft.com/office/drawing/2014/main" id="{C65058A6-7C6A-46A0-1CA6-4777397B5431}"/>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85" name="Google Shape;21054;p38">
                <a:extLst>
                  <a:ext uri="{FF2B5EF4-FFF2-40B4-BE49-F238E27FC236}">
                    <a16:creationId xmlns:a16="http://schemas.microsoft.com/office/drawing/2014/main" id="{4C52733C-85B6-1AE9-0D59-B88D4D47178B}"/>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86" name="Google Shape;21055;p38">
                <a:extLst>
                  <a:ext uri="{FF2B5EF4-FFF2-40B4-BE49-F238E27FC236}">
                    <a16:creationId xmlns:a16="http://schemas.microsoft.com/office/drawing/2014/main" id="{18CAABA6-39C0-D784-D1E1-90C8FABAEAA5}"/>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87" name="Google Shape;21056;p38">
                <a:extLst>
                  <a:ext uri="{FF2B5EF4-FFF2-40B4-BE49-F238E27FC236}">
                    <a16:creationId xmlns:a16="http://schemas.microsoft.com/office/drawing/2014/main" id="{8A6B3E84-59E6-2C35-AAED-78CCA13D746D}"/>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88" name="Google Shape;21057;p38">
                <a:extLst>
                  <a:ext uri="{FF2B5EF4-FFF2-40B4-BE49-F238E27FC236}">
                    <a16:creationId xmlns:a16="http://schemas.microsoft.com/office/drawing/2014/main" id="{2616AB4A-D045-2B0E-73A2-25D5275A9957}"/>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89" name="Google Shape;21058;p38">
                <a:extLst>
                  <a:ext uri="{FF2B5EF4-FFF2-40B4-BE49-F238E27FC236}">
                    <a16:creationId xmlns:a16="http://schemas.microsoft.com/office/drawing/2014/main" id="{7496E218-541A-379B-D67B-29BB527BB3BE}"/>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90" name="Google Shape;21059;p38">
                <a:extLst>
                  <a:ext uri="{FF2B5EF4-FFF2-40B4-BE49-F238E27FC236}">
                    <a16:creationId xmlns:a16="http://schemas.microsoft.com/office/drawing/2014/main" id="{A1F89765-417E-1BC7-DD8F-46423F6A642D}"/>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91" name="Google Shape;21060;p38">
                <a:extLst>
                  <a:ext uri="{FF2B5EF4-FFF2-40B4-BE49-F238E27FC236}">
                    <a16:creationId xmlns:a16="http://schemas.microsoft.com/office/drawing/2014/main" id="{506C6DAD-00CB-A06F-ECF1-10BDDD49E564}"/>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92" name="Google Shape;21061;p38">
                <a:extLst>
                  <a:ext uri="{FF2B5EF4-FFF2-40B4-BE49-F238E27FC236}">
                    <a16:creationId xmlns:a16="http://schemas.microsoft.com/office/drawing/2014/main" id="{08B188D3-0578-72A2-FB36-00C09072516E}"/>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93" name="Google Shape;21062;p38">
                <a:extLst>
                  <a:ext uri="{FF2B5EF4-FFF2-40B4-BE49-F238E27FC236}">
                    <a16:creationId xmlns:a16="http://schemas.microsoft.com/office/drawing/2014/main" id="{933975B3-009B-AB56-3D71-5D3F111140A0}"/>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94" name="Google Shape;21063;p38">
                <a:extLst>
                  <a:ext uri="{FF2B5EF4-FFF2-40B4-BE49-F238E27FC236}">
                    <a16:creationId xmlns:a16="http://schemas.microsoft.com/office/drawing/2014/main" id="{FA946ED4-12EB-953A-5005-0244742E2760}"/>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95" name="Google Shape;21064;p38">
                <a:extLst>
                  <a:ext uri="{FF2B5EF4-FFF2-40B4-BE49-F238E27FC236}">
                    <a16:creationId xmlns:a16="http://schemas.microsoft.com/office/drawing/2014/main" id="{F6A2B58D-428B-D685-F798-186DD83C1AF6}"/>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96" name="Google Shape;21065;p38">
                <a:extLst>
                  <a:ext uri="{FF2B5EF4-FFF2-40B4-BE49-F238E27FC236}">
                    <a16:creationId xmlns:a16="http://schemas.microsoft.com/office/drawing/2014/main" id="{3420BEFA-B2ED-75CF-54C3-6847D5B1CB7B}"/>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97" name="Google Shape;21066;p38">
                <a:extLst>
                  <a:ext uri="{FF2B5EF4-FFF2-40B4-BE49-F238E27FC236}">
                    <a16:creationId xmlns:a16="http://schemas.microsoft.com/office/drawing/2014/main" id="{FCBAA1C4-4DBC-7A4D-6166-8AB3ACDCA87C}"/>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98" name="Google Shape;21067;p38">
                <a:extLst>
                  <a:ext uri="{FF2B5EF4-FFF2-40B4-BE49-F238E27FC236}">
                    <a16:creationId xmlns:a16="http://schemas.microsoft.com/office/drawing/2014/main" id="{0D6B52DD-26C1-7B96-F888-2202EED3D313}"/>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99" name="Google Shape;21068;p38">
                <a:extLst>
                  <a:ext uri="{FF2B5EF4-FFF2-40B4-BE49-F238E27FC236}">
                    <a16:creationId xmlns:a16="http://schemas.microsoft.com/office/drawing/2014/main" id="{96241FBC-E5C3-33E9-FDC4-115CC4C455B4}"/>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00" name="Google Shape;21069;p38">
                <a:extLst>
                  <a:ext uri="{FF2B5EF4-FFF2-40B4-BE49-F238E27FC236}">
                    <a16:creationId xmlns:a16="http://schemas.microsoft.com/office/drawing/2014/main" id="{AB2766D7-3EFB-BDC2-36DA-08E6CAFA413D}"/>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01" name="Google Shape;21070;p38">
                <a:extLst>
                  <a:ext uri="{FF2B5EF4-FFF2-40B4-BE49-F238E27FC236}">
                    <a16:creationId xmlns:a16="http://schemas.microsoft.com/office/drawing/2014/main" id="{31576459-C69B-D24E-D484-E93403AA0747}"/>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02" name="Google Shape;21071;p38">
                <a:extLst>
                  <a:ext uri="{FF2B5EF4-FFF2-40B4-BE49-F238E27FC236}">
                    <a16:creationId xmlns:a16="http://schemas.microsoft.com/office/drawing/2014/main" id="{126171C0-1E55-D01D-8B1B-3A90E1D0F655}"/>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03" name="Google Shape;21072;p38">
                <a:extLst>
                  <a:ext uri="{FF2B5EF4-FFF2-40B4-BE49-F238E27FC236}">
                    <a16:creationId xmlns:a16="http://schemas.microsoft.com/office/drawing/2014/main" id="{3C2C47F6-F6F0-64EB-5460-2535E3FE85F1}"/>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04" name="Google Shape;21073;p38">
                <a:extLst>
                  <a:ext uri="{FF2B5EF4-FFF2-40B4-BE49-F238E27FC236}">
                    <a16:creationId xmlns:a16="http://schemas.microsoft.com/office/drawing/2014/main" id="{19F100DA-CD45-5576-B5DD-0DE5D1DBB8BF}"/>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05" name="Google Shape;21074;p38">
                <a:extLst>
                  <a:ext uri="{FF2B5EF4-FFF2-40B4-BE49-F238E27FC236}">
                    <a16:creationId xmlns:a16="http://schemas.microsoft.com/office/drawing/2014/main" id="{036490E7-4F1C-B5ED-63AC-A03AF362777E}"/>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06" name="Google Shape;21075;p38">
                <a:extLst>
                  <a:ext uri="{FF2B5EF4-FFF2-40B4-BE49-F238E27FC236}">
                    <a16:creationId xmlns:a16="http://schemas.microsoft.com/office/drawing/2014/main" id="{EEC331DC-E832-ADED-FABA-D60DFB0F423E}"/>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07" name="Google Shape;21076;p38">
                <a:extLst>
                  <a:ext uri="{FF2B5EF4-FFF2-40B4-BE49-F238E27FC236}">
                    <a16:creationId xmlns:a16="http://schemas.microsoft.com/office/drawing/2014/main" id="{BACFD45A-4D97-E945-40DE-81B96BD1F779}"/>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08" name="Google Shape;21077;p38">
                <a:extLst>
                  <a:ext uri="{FF2B5EF4-FFF2-40B4-BE49-F238E27FC236}">
                    <a16:creationId xmlns:a16="http://schemas.microsoft.com/office/drawing/2014/main" id="{BC916054-DC23-9442-8A01-012E36C8BAC6}"/>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09" name="Google Shape;21078;p38">
                <a:extLst>
                  <a:ext uri="{FF2B5EF4-FFF2-40B4-BE49-F238E27FC236}">
                    <a16:creationId xmlns:a16="http://schemas.microsoft.com/office/drawing/2014/main" id="{720304E1-EDA1-F36B-0EAD-F88D73D61D0E}"/>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10" name="Google Shape;21079;p38">
                <a:extLst>
                  <a:ext uri="{FF2B5EF4-FFF2-40B4-BE49-F238E27FC236}">
                    <a16:creationId xmlns:a16="http://schemas.microsoft.com/office/drawing/2014/main" id="{BAAF5FA1-1B61-89DB-66EB-05CBFE39F692}"/>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11" name="Google Shape;21080;p38">
                <a:extLst>
                  <a:ext uri="{FF2B5EF4-FFF2-40B4-BE49-F238E27FC236}">
                    <a16:creationId xmlns:a16="http://schemas.microsoft.com/office/drawing/2014/main" id="{C7FCC7E7-D5EE-CE49-BE65-21589C1D8318}"/>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12" name="Google Shape;21081;p38">
                <a:extLst>
                  <a:ext uri="{FF2B5EF4-FFF2-40B4-BE49-F238E27FC236}">
                    <a16:creationId xmlns:a16="http://schemas.microsoft.com/office/drawing/2014/main" id="{4FC2FCF3-7E33-57B6-4F8D-78E81BD610D2}"/>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13" name="Google Shape;21082;p38">
                <a:extLst>
                  <a:ext uri="{FF2B5EF4-FFF2-40B4-BE49-F238E27FC236}">
                    <a16:creationId xmlns:a16="http://schemas.microsoft.com/office/drawing/2014/main" id="{CA4A576B-EC08-6637-8F00-4ACC9E7B5A6C}"/>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14" name="Google Shape;21083;p38">
                <a:extLst>
                  <a:ext uri="{FF2B5EF4-FFF2-40B4-BE49-F238E27FC236}">
                    <a16:creationId xmlns:a16="http://schemas.microsoft.com/office/drawing/2014/main" id="{1790B59A-2909-213D-9A5F-22A7813FFC12}"/>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15" name="Google Shape;21084;p38">
                <a:extLst>
                  <a:ext uri="{FF2B5EF4-FFF2-40B4-BE49-F238E27FC236}">
                    <a16:creationId xmlns:a16="http://schemas.microsoft.com/office/drawing/2014/main" id="{A94AA9BC-7E67-03B1-3F1E-434DF4AC6BE0}"/>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16" name="Google Shape;21085;p38">
                <a:extLst>
                  <a:ext uri="{FF2B5EF4-FFF2-40B4-BE49-F238E27FC236}">
                    <a16:creationId xmlns:a16="http://schemas.microsoft.com/office/drawing/2014/main" id="{90FE03A2-97BE-43C6-30B4-0F126C32F38B}"/>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17" name="Google Shape;21086;p38">
                <a:extLst>
                  <a:ext uri="{FF2B5EF4-FFF2-40B4-BE49-F238E27FC236}">
                    <a16:creationId xmlns:a16="http://schemas.microsoft.com/office/drawing/2014/main" id="{8A98DB34-55A9-A62D-A4A8-9AC0A47A6FDD}"/>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18" name="Google Shape;21087;p38">
                <a:extLst>
                  <a:ext uri="{FF2B5EF4-FFF2-40B4-BE49-F238E27FC236}">
                    <a16:creationId xmlns:a16="http://schemas.microsoft.com/office/drawing/2014/main" id="{2518E770-9B5A-667B-DAC7-6A986080B454}"/>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19" name="Google Shape;21088;p38">
                <a:extLst>
                  <a:ext uri="{FF2B5EF4-FFF2-40B4-BE49-F238E27FC236}">
                    <a16:creationId xmlns:a16="http://schemas.microsoft.com/office/drawing/2014/main" id="{B2B56198-6317-74C3-DA4F-17C2A09EC527}"/>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20" name="Google Shape;21089;p38">
                <a:extLst>
                  <a:ext uri="{FF2B5EF4-FFF2-40B4-BE49-F238E27FC236}">
                    <a16:creationId xmlns:a16="http://schemas.microsoft.com/office/drawing/2014/main" id="{33E02CB5-34C4-4634-3FD9-4A218C21417A}"/>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21" name="Google Shape;21090;p38">
                <a:extLst>
                  <a:ext uri="{FF2B5EF4-FFF2-40B4-BE49-F238E27FC236}">
                    <a16:creationId xmlns:a16="http://schemas.microsoft.com/office/drawing/2014/main" id="{CF607A6D-E6FC-F6A1-3A57-ADD7790B769A}"/>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22" name="Google Shape;21091;p38">
                <a:extLst>
                  <a:ext uri="{FF2B5EF4-FFF2-40B4-BE49-F238E27FC236}">
                    <a16:creationId xmlns:a16="http://schemas.microsoft.com/office/drawing/2014/main" id="{1D09469F-3AAA-BA49-804A-D7412EE9EF63}"/>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23" name="Google Shape;21092;p38">
                <a:extLst>
                  <a:ext uri="{FF2B5EF4-FFF2-40B4-BE49-F238E27FC236}">
                    <a16:creationId xmlns:a16="http://schemas.microsoft.com/office/drawing/2014/main" id="{3FA7B629-2364-3FC1-47E6-5C9D8D533863}"/>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24" name="Google Shape;21093;p38">
                <a:extLst>
                  <a:ext uri="{FF2B5EF4-FFF2-40B4-BE49-F238E27FC236}">
                    <a16:creationId xmlns:a16="http://schemas.microsoft.com/office/drawing/2014/main" id="{A72FA44F-CBEA-F4AC-C8FC-4A2262796FE4}"/>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25" name="Google Shape;21094;p38">
                <a:extLst>
                  <a:ext uri="{FF2B5EF4-FFF2-40B4-BE49-F238E27FC236}">
                    <a16:creationId xmlns:a16="http://schemas.microsoft.com/office/drawing/2014/main" id="{9308C8F1-885E-2DC6-06B8-3060CCF836C2}"/>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26" name="Google Shape;21095;p38">
                <a:extLst>
                  <a:ext uri="{FF2B5EF4-FFF2-40B4-BE49-F238E27FC236}">
                    <a16:creationId xmlns:a16="http://schemas.microsoft.com/office/drawing/2014/main" id="{F59CA618-1EEE-55A3-0F9C-513248371E3E}"/>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27" name="Google Shape;21096;p38">
                <a:extLst>
                  <a:ext uri="{FF2B5EF4-FFF2-40B4-BE49-F238E27FC236}">
                    <a16:creationId xmlns:a16="http://schemas.microsoft.com/office/drawing/2014/main" id="{4381E1B9-F3F4-9139-2898-F3CB007F2AB4}"/>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28" name="Google Shape;21097;p38">
                <a:extLst>
                  <a:ext uri="{FF2B5EF4-FFF2-40B4-BE49-F238E27FC236}">
                    <a16:creationId xmlns:a16="http://schemas.microsoft.com/office/drawing/2014/main" id="{8005D09C-EC2C-41AA-FC1E-38731875FCD8}"/>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29" name="Google Shape;21098;p38">
                <a:extLst>
                  <a:ext uri="{FF2B5EF4-FFF2-40B4-BE49-F238E27FC236}">
                    <a16:creationId xmlns:a16="http://schemas.microsoft.com/office/drawing/2014/main" id="{41F8A542-E22D-0522-12F5-42BA6EC40F34}"/>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30" name="Google Shape;21099;p38">
                <a:extLst>
                  <a:ext uri="{FF2B5EF4-FFF2-40B4-BE49-F238E27FC236}">
                    <a16:creationId xmlns:a16="http://schemas.microsoft.com/office/drawing/2014/main" id="{7D4FDCD3-3BE3-6572-2E2D-AAA2CFC747F5}"/>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31" name="Google Shape;21100;p38">
                <a:extLst>
                  <a:ext uri="{FF2B5EF4-FFF2-40B4-BE49-F238E27FC236}">
                    <a16:creationId xmlns:a16="http://schemas.microsoft.com/office/drawing/2014/main" id="{DBB8BE8B-BE79-3D4F-B675-B55BDBADD478}"/>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32" name="Google Shape;21101;p38">
                <a:extLst>
                  <a:ext uri="{FF2B5EF4-FFF2-40B4-BE49-F238E27FC236}">
                    <a16:creationId xmlns:a16="http://schemas.microsoft.com/office/drawing/2014/main" id="{80E6EC72-91F0-2C30-2EA5-776DA90A31EC}"/>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33" name="Google Shape;21102;p38">
                <a:extLst>
                  <a:ext uri="{FF2B5EF4-FFF2-40B4-BE49-F238E27FC236}">
                    <a16:creationId xmlns:a16="http://schemas.microsoft.com/office/drawing/2014/main" id="{2433CC6A-A2FF-9AC5-ECC1-B9C6249B7B2F}"/>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34" name="Google Shape;21103;p38">
                <a:extLst>
                  <a:ext uri="{FF2B5EF4-FFF2-40B4-BE49-F238E27FC236}">
                    <a16:creationId xmlns:a16="http://schemas.microsoft.com/office/drawing/2014/main" id="{BA777BEA-BE3A-7122-0258-32F841078469}"/>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35" name="Google Shape;21104;p38">
                <a:extLst>
                  <a:ext uri="{FF2B5EF4-FFF2-40B4-BE49-F238E27FC236}">
                    <a16:creationId xmlns:a16="http://schemas.microsoft.com/office/drawing/2014/main" id="{B17B2A19-314A-B546-8C2D-93F207BBEE89}"/>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36" name="Google Shape;21105;p38">
                <a:extLst>
                  <a:ext uri="{FF2B5EF4-FFF2-40B4-BE49-F238E27FC236}">
                    <a16:creationId xmlns:a16="http://schemas.microsoft.com/office/drawing/2014/main" id="{F3A02FAF-8602-73CA-3535-545C3608A673}"/>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37" name="Google Shape;21106;p38">
                <a:extLst>
                  <a:ext uri="{FF2B5EF4-FFF2-40B4-BE49-F238E27FC236}">
                    <a16:creationId xmlns:a16="http://schemas.microsoft.com/office/drawing/2014/main" id="{2F2BBE05-017E-162C-741A-14B79B63E049}"/>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38" name="Google Shape;21107;p38">
                <a:extLst>
                  <a:ext uri="{FF2B5EF4-FFF2-40B4-BE49-F238E27FC236}">
                    <a16:creationId xmlns:a16="http://schemas.microsoft.com/office/drawing/2014/main" id="{2692E7F9-65B5-24AC-7F59-628D1695C137}"/>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39" name="Google Shape;21108;p38">
                <a:extLst>
                  <a:ext uri="{FF2B5EF4-FFF2-40B4-BE49-F238E27FC236}">
                    <a16:creationId xmlns:a16="http://schemas.microsoft.com/office/drawing/2014/main" id="{239D9D2D-B9F4-593A-56D9-72D066A7EC4C}"/>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40" name="Google Shape;21109;p38">
                <a:extLst>
                  <a:ext uri="{FF2B5EF4-FFF2-40B4-BE49-F238E27FC236}">
                    <a16:creationId xmlns:a16="http://schemas.microsoft.com/office/drawing/2014/main" id="{A1CDB40F-0A0E-A699-50B5-04F6E95BE89D}"/>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41" name="Google Shape;21110;p38">
                <a:extLst>
                  <a:ext uri="{FF2B5EF4-FFF2-40B4-BE49-F238E27FC236}">
                    <a16:creationId xmlns:a16="http://schemas.microsoft.com/office/drawing/2014/main" id="{6B1172CD-2CE9-BECF-7673-3C9A20D91A1C}"/>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42" name="Google Shape;21111;p38">
                <a:extLst>
                  <a:ext uri="{FF2B5EF4-FFF2-40B4-BE49-F238E27FC236}">
                    <a16:creationId xmlns:a16="http://schemas.microsoft.com/office/drawing/2014/main" id="{6D2A4847-9FEA-4689-E0B5-D8D5864EA12D}"/>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43" name="Google Shape;21112;p38">
                <a:extLst>
                  <a:ext uri="{FF2B5EF4-FFF2-40B4-BE49-F238E27FC236}">
                    <a16:creationId xmlns:a16="http://schemas.microsoft.com/office/drawing/2014/main" id="{7199A4EC-FBD6-DA99-1AA0-DEED394BFC8F}"/>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44" name="Google Shape;21113;p38">
                <a:extLst>
                  <a:ext uri="{FF2B5EF4-FFF2-40B4-BE49-F238E27FC236}">
                    <a16:creationId xmlns:a16="http://schemas.microsoft.com/office/drawing/2014/main" id="{D23B09C5-EEC9-4499-E93B-D26540CEDBEA}"/>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45" name="Google Shape;21114;p38">
                <a:extLst>
                  <a:ext uri="{FF2B5EF4-FFF2-40B4-BE49-F238E27FC236}">
                    <a16:creationId xmlns:a16="http://schemas.microsoft.com/office/drawing/2014/main" id="{37D9AE4B-5B5E-2678-F547-07A56671BDC4}"/>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46" name="Google Shape;21115;p38">
                <a:extLst>
                  <a:ext uri="{FF2B5EF4-FFF2-40B4-BE49-F238E27FC236}">
                    <a16:creationId xmlns:a16="http://schemas.microsoft.com/office/drawing/2014/main" id="{4AD702D7-EB1A-4901-26A1-021FFF7F0FAA}"/>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47" name="Google Shape;21116;p38">
                <a:extLst>
                  <a:ext uri="{FF2B5EF4-FFF2-40B4-BE49-F238E27FC236}">
                    <a16:creationId xmlns:a16="http://schemas.microsoft.com/office/drawing/2014/main" id="{8C850428-1353-A346-BB8B-3F18532C4DE8}"/>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48" name="Google Shape;21117;p38">
                <a:extLst>
                  <a:ext uri="{FF2B5EF4-FFF2-40B4-BE49-F238E27FC236}">
                    <a16:creationId xmlns:a16="http://schemas.microsoft.com/office/drawing/2014/main" id="{A62FE6AA-B293-7801-5AD9-1C25A2A7DAD8}"/>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49" name="Google Shape;21118;p38">
                <a:extLst>
                  <a:ext uri="{FF2B5EF4-FFF2-40B4-BE49-F238E27FC236}">
                    <a16:creationId xmlns:a16="http://schemas.microsoft.com/office/drawing/2014/main" id="{84DC40F9-796C-2AA2-C4D5-BC0EED57DC87}"/>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50" name="Google Shape;21119;p38">
                <a:extLst>
                  <a:ext uri="{FF2B5EF4-FFF2-40B4-BE49-F238E27FC236}">
                    <a16:creationId xmlns:a16="http://schemas.microsoft.com/office/drawing/2014/main" id="{14B6F6D9-71D6-54C0-14DB-F5537E6788C0}"/>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51" name="Google Shape;21120;p38">
                <a:extLst>
                  <a:ext uri="{FF2B5EF4-FFF2-40B4-BE49-F238E27FC236}">
                    <a16:creationId xmlns:a16="http://schemas.microsoft.com/office/drawing/2014/main" id="{84C83F0F-0BA7-5CAD-AA1C-25F5920E7607}"/>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52" name="Google Shape;21121;p38">
                <a:extLst>
                  <a:ext uri="{FF2B5EF4-FFF2-40B4-BE49-F238E27FC236}">
                    <a16:creationId xmlns:a16="http://schemas.microsoft.com/office/drawing/2014/main" id="{18AC3700-5C8F-8B3D-425F-A0E9020F583B}"/>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53" name="Google Shape;21122;p38">
                <a:extLst>
                  <a:ext uri="{FF2B5EF4-FFF2-40B4-BE49-F238E27FC236}">
                    <a16:creationId xmlns:a16="http://schemas.microsoft.com/office/drawing/2014/main" id="{ACA7B480-0199-714E-088F-1A7BCDC5A14C}"/>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54" name="Google Shape;21123;p38">
                <a:extLst>
                  <a:ext uri="{FF2B5EF4-FFF2-40B4-BE49-F238E27FC236}">
                    <a16:creationId xmlns:a16="http://schemas.microsoft.com/office/drawing/2014/main" id="{D497CBDA-6B91-FBE1-8F94-53A8E8E0CCBC}"/>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55" name="Google Shape;21124;p38">
                <a:extLst>
                  <a:ext uri="{FF2B5EF4-FFF2-40B4-BE49-F238E27FC236}">
                    <a16:creationId xmlns:a16="http://schemas.microsoft.com/office/drawing/2014/main" id="{6D5002EF-14EE-DA9B-22FC-61B70137112F}"/>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grpSp>
        <p:grpSp>
          <p:nvGrpSpPr>
            <p:cNvPr id="1038" name="Google Shape;21125;p38">
              <a:extLst>
                <a:ext uri="{FF2B5EF4-FFF2-40B4-BE49-F238E27FC236}">
                  <a16:creationId xmlns:a16="http://schemas.microsoft.com/office/drawing/2014/main" id="{FEE6CD1D-80F8-E314-0BA6-51887EB89F5F}"/>
                </a:ext>
              </a:extLst>
            </p:cNvPr>
            <p:cNvGrpSpPr/>
            <p:nvPr/>
          </p:nvGrpSpPr>
          <p:grpSpPr>
            <a:xfrm>
              <a:off x="313503" y="964429"/>
              <a:ext cx="8516808" cy="31489"/>
              <a:chOff x="76200" y="76206"/>
              <a:chExt cx="8925600" cy="33000"/>
            </a:xfrm>
            <a:grpFill/>
          </p:grpSpPr>
          <p:sp>
            <p:nvSpPr>
              <p:cNvPr id="1112" name="Google Shape;21126;p38">
                <a:extLst>
                  <a:ext uri="{FF2B5EF4-FFF2-40B4-BE49-F238E27FC236}">
                    <a16:creationId xmlns:a16="http://schemas.microsoft.com/office/drawing/2014/main" id="{026B3A30-FD59-E602-3E69-85A60472EECD}"/>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13" name="Google Shape;21127;p38">
                <a:extLst>
                  <a:ext uri="{FF2B5EF4-FFF2-40B4-BE49-F238E27FC236}">
                    <a16:creationId xmlns:a16="http://schemas.microsoft.com/office/drawing/2014/main" id="{D49C2085-9D50-9528-0198-6ED054705191}"/>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14" name="Google Shape;21128;p38">
                <a:extLst>
                  <a:ext uri="{FF2B5EF4-FFF2-40B4-BE49-F238E27FC236}">
                    <a16:creationId xmlns:a16="http://schemas.microsoft.com/office/drawing/2014/main" id="{9D312B16-C86B-3A59-13EE-7A79448FBCE2}"/>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15" name="Google Shape;21129;p38">
                <a:extLst>
                  <a:ext uri="{FF2B5EF4-FFF2-40B4-BE49-F238E27FC236}">
                    <a16:creationId xmlns:a16="http://schemas.microsoft.com/office/drawing/2014/main" id="{4C15B1BA-076E-36A6-F69F-2D796F73AD23}"/>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16" name="Google Shape;21130;p38">
                <a:extLst>
                  <a:ext uri="{FF2B5EF4-FFF2-40B4-BE49-F238E27FC236}">
                    <a16:creationId xmlns:a16="http://schemas.microsoft.com/office/drawing/2014/main" id="{10CA880D-3E68-09FD-FF19-910D2F4C4C00}"/>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17" name="Google Shape;21131;p38">
                <a:extLst>
                  <a:ext uri="{FF2B5EF4-FFF2-40B4-BE49-F238E27FC236}">
                    <a16:creationId xmlns:a16="http://schemas.microsoft.com/office/drawing/2014/main" id="{F6CB5319-9C2B-CB88-368A-E74BC95D80D5}"/>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18" name="Google Shape;21132;p38">
                <a:extLst>
                  <a:ext uri="{FF2B5EF4-FFF2-40B4-BE49-F238E27FC236}">
                    <a16:creationId xmlns:a16="http://schemas.microsoft.com/office/drawing/2014/main" id="{77E847DE-0377-46DE-7C1F-B0725A758796}"/>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19" name="Google Shape;21133;p38">
                <a:extLst>
                  <a:ext uri="{FF2B5EF4-FFF2-40B4-BE49-F238E27FC236}">
                    <a16:creationId xmlns:a16="http://schemas.microsoft.com/office/drawing/2014/main" id="{5D002C9A-91CC-E7BD-B094-B023C130CB1D}"/>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20" name="Google Shape;21134;p38">
                <a:extLst>
                  <a:ext uri="{FF2B5EF4-FFF2-40B4-BE49-F238E27FC236}">
                    <a16:creationId xmlns:a16="http://schemas.microsoft.com/office/drawing/2014/main" id="{694E5259-9B5C-69E9-C5AF-B19ABBFCF6C7}"/>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21" name="Google Shape;21135;p38">
                <a:extLst>
                  <a:ext uri="{FF2B5EF4-FFF2-40B4-BE49-F238E27FC236}">
                    <a16:creationId xmlns:a16="http://schemas.microsoft.com/office/drawing/2014/main" id="{F1DA47CD-B1D8-9877-D45D-05E9DBBC8110}"/>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22" name="Google Shape;21136;p38">
                <a:extLst>
                  <a:ext uri="{FF2B5EF4-FFF2-40B4-BE49-F238E27FC236}">
                    <a16:creationId xmlns:a16="http://schemas.microsoft.com/office/drawing/2014/main" id="{47EE32E9-60AF-3551-E0BB-B18D6A5C8117}"/>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23" name="Google Shape;21137;p38">
                <a:extLst>
                  <a:ext uri="{FF2B5EF4-FFF2-40B4-BE49-F238E27FC236}">
                    <a16:creationId xmlns:a16="http://schemas.microsoft.com/office/drawing/2014/main" id="{6D8C1B6D-48C9-48D7-84A3-57721042744E}"/>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24" name="Google Shape;21138;p38">
                <a:extLst>
                  <a:ext uri="{FF2B5EF4-FFF2-40B4-BE49-F238E27FC236}">
                    <a16:creationId xmlns:a16="http://schemas.microsoft.com/office/drawing/2014/main" id="{F050DF4C-1CA7-FF63-5D4B-1D0D95D0D97B}"/>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25" name="Google Shape;21139;p38">
                <a:extLst>
                  <a:ext uri="{FF2B5EF4-FFF2-40B4-BE49-F238E27FC236}">
                    <a16:creationId xmlns:a16="http://schemas.microsoft.com/office/drawing/2014/main" id="{94C9AFFB-6DB1-BF42-F1D2-5874F85A48DE}"/>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26" name="Google Shape;21140;p38">
                <a:extLst>
                  <a:ext uri="{FF2B5EF4-FFF2-40B4-BE49-F238E27FC236}">
                    <a16:creationId xmlns:a16="http://schemas.microsoft.com/office/drawing/2014/main" id="{CF39BCE2-BC73-9BEE-8507-C166E69D99FC}"/>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27" name="Google Shape;21141;p38">
                <a:extLst>
                  <a:ext uri="{FF2B5EF4-FFF2-40B4-BE49-F238E27FC236}">
                    <a16:creationId xmlns:a16="http://schemas.microsoft.com/office/drawing/2014/main" id="{06E284C9-FBED-552E-471C-2E37A7D69ADA}"/>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28" name="Google Shape;21142;p38">
                <a:extLst>
                  <a:ext uri="{FF2B5EF4-FFF2-40B4-BE49-F238E27FC236}">
                    <a16:creationId xmlns:a16="http://schemas.microsoft.com/office/drawing/2014/main" id="{B2843907-AD16-F2D7-773A-A1ADB56774A5}"/>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29" name="Google Shape;21143;p38">
                <a:extLst>
                  <a:ext uri="{FF2B5EF4-FFF2-40B4-BE49-F238E27FC236}">
                    <a16:creationId xmlns:a16="http://schemas.microsoft.com/office/drawing/2014/main" id="{A04C1E88-B8FB-2BAB-C6B3-B042B61D16D2}"/>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30" name="Google Shape;21144;p38">
                <a:extLst>
                  <a:ext uri="{FF2B5EF4-FFF2-40B4-BE49-F238E27FC236}">
                    <a16:creationId xmlns:a16="http://schemas.microsoft.com/office/drawing/2014/main" id="{1EFEF577-AC2F-6974-DD16-88E952E4C0BF}"/>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31" name="Google Shape;21145;p38">
                <a:extLst>
                  <a:ext uri="{FF2B5EF4-FFF2-40B4-BE49-F238E27FC236}">
                    <a16:creationId xmlns:a16="http://schemas.microsoft.com/office/drawing/2014/main" id="{404FF944-0F6E-CB7C-9ECE-7988D58EC9AB}"/>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32" name="Google Shape;21146;p38">
                <a:extLst>
                  <a:ext uri="{FF2B5EF4-FFF2-40B4-BE49-F238E27FC236}">
                    <a16:creationId xmlns:a16="http://schemas.microsoft.com/office/drawing/2014/main" id="{FB4B56BA-328C-4CBA-7BAA-B0CFB86E9B1F}"/>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33" name="Google Shape;21147;p38">
                <a:extLst>
                  <a:ext uri="{FF2B5EF4-FFF2-40B4-BE49-F238E27FC236}">
                    <a16:creationId xmlns:a16="http://schemas.microsoft.com/office/drawing/2014/main" id="{6EB142DF-5D83-7FEE-FF4F-61B934B8B80B}"/>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34" name="Google Shape;21148;p38">
                <a:extLst>
                  <a:ext uri="{FF2B5EF4-FFF2-40B4-BE49-F238E27FC236}">
                    <a16:creationId xmlns:a16="http://schemas.microsoft.com/office/drawing/2014/main" id="{E26B66DD-AA98-7594-E3BE-DEC07A4039FC}"/>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35" name="Google Shape;21149;p38">
                <a:extLst>
                  <a:ext uri="{FF2B5EF4-FFF2-40B4-BE49-F238E27FC236}">
                    <a16:creationId xmlns:a16="http://schemas.microsoft.com/office/drawing/2014/main" id="{8752A5C6-8FCA-817A-E487-8C1EC778B276}"/>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36" name="Google Shape;21150;p38">
                <a:extLst>
                  <a:ext uri="{FF2B5EF4-FFF2-40B4-BE49-F238E27FC236}">
                    <a16:creationId xmlns:a16="http://schemas.microsoft.com/office/drawing/2014/main" id="{5152295B-1E78-A5AD-ACE6-FDD5A43CCD0F}"/>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37" name="Google Shape;21151;p38">
                <a:extLst>
                  <a:ext uri="{FF2B5EF4-FFF2-40B4-BE49-F238E27FC236}">
                    <a16:creationId xmlns:a16="http://schemas.microsoft.com/office/drawing/2014/main" id="{028D17F7-605D-6B88-D396-D623EA286D55}"/>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38" name="Google Shape;21152;p38">
                <a:extLst>
                  <a:ext uri="{FF2B5EF4-FFF2-40B4-BE49-F238E27FC236}">
                    <a16:creationId xmlns:a16="http://schemas.microsoft.com/office/drawing/2014/main" id="{94BF06B3-6B62-4CC2-5451-2B6A25EBFC8E}"/>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39" name="Google Shape;21153;p38">
                <a:extLst>
                  <a:ext uri="{FF2B5EF4-FFF2-40B4-BE49-F238E27FC236}">
                    <a16:creationId xmlns:a16="http://schemas.microsoft.com/office/drawing/2014/main" id="{75ED04F2-0AEF-3AF8-27A2-B3A651FF86F3}"/>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40" name="Google Shape;21154;p38">
                <a:extLst>
                  <a:ext uri="{FF2B5EF4-FFF2-40B4-BE49-F238E27FC236}">
                    <a16:creationId xmlns:a16="http://schemas.microsoft.com/office/drawing/2014/main" id="{AFB81322-CF30-B66F-CF4B-6B2D57B108C8}"/>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41" name="Google Shape;21155;p38">
                <a:extLst>
                  <a:ext uri="{FF2B5EF4-FFF2-40B4-BE49-F238E27FC236}">
                    <a16:creationId xmlns:a16="http://schemas.microsoft.com/office/drawing/2014/main" id="{D4FE846E-D87B-5B60-9800-A2F432CB1FF0}"/>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42" name="Google Shape;21156;p38">
                <a:extLst>
                  <a:ext uri="{FF2B5EF4-FFF2-40B4-BE49-F238E27FC236}">
                    <a16:creationId xmlns:a16="http://schemas.microsoft.com/office/drawing/2014/main" id="{D03A90EC-F755-9849-23A5-0C5E5CD9EAA2}"/>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43" name="Google Shape;21157;p38">
                <a:extLst>
                  <a:ext uri="{FF2B5EF4-FFF2-40B4-BE49-F238E27FC236}">
                    <a16:creationId xmlns:a16="http://schemas.microsoft.com/office/drawing/2014/main" id="{D6FB134D-E267-E562-7FEE-A162C1C9401C}"/>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44" name="Google Shape;21158;p38">
                <a:extLst>
                  <a:ext uri="{FF2B5EF4-FFF2-40B4-BE49-F238E27FC236}">
                    <a16:creationId xmlns:a16="http://schemas.microsoft.com/office/drawing/2014/main" id="{6CC4ABCF-332A-A625-E884-A1B55F60F1BC}"/>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45" name="Google Shape;21159;p38">
                <a:extLst>
                  <a:ext uri="{FF2B5EF4-FFF2-40B4-BE49-F238E27FC236}">
                    <a16:creationId xmlns:a16="http://schemas.microsoft.com/office/drawing/2014/main" id="{79514734-EAEB-2A1A-BF61-14DFF759844B}"/>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46" name="Google Shape;21160;p38">
                <a:extLst>
                  <a:ext uri="{FF2B5EF4-FFF2-40B4-BE49-F238E27FC236}">
                    <a16:creationId xmlns:a16="http://schemas.microsoft.com/office/drawing/2014/main" id="{77CCD7D4-601F-77B5-241E-893154E51C59}"/>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47" name="Google Shape;21161;p38">
                <a:extLst>
                  <a:ext uri="{FF2B5EF4-FFF2-40B4-BE49-F238E27FC236}">
                    <a16:creationId xmlns:a16="http://schemas.microsoft.com/office/drawing/2014/main" id="{02D65D8B-8901-293B-8EF7-8EC2ED486783}"/>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48" name="Google Shape;21162;p38">
                <a:extLst>
                  <a:ext uri="{FF2B5EF4-FFF2-40B4-BE49-F238E27FC236}">
                    <a16:creationId xmlns:a16="http://schemas.microsoft.com/office/drawing/2014/main" id="{0E2760B6-5359-9289-27C5-BB9A5AA9878C}"/>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49" name="Google Shape;21163;p38">
                <a:extLst>
                  <a:ext uri="{FF2B5EF4-FFF2-40B4-BE49-F238E27FC236}">
                    <a16:creationId xmlns:a16="http://schemas.microsoft.com/office/drawing/2014/main" id="{3D161ACD-E3D5-484B-BD3A-B8C816F11EDD}"/>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50" name="Google Shape;21164;p38">
                <a:extLst>
                  <a:ext uri="{FF2B5EF4-FFF2-40B4-BE49-F238E27FC236}">
                    <a16:creationId xmlns:a16="http://schemas.microsoft.com/office/drawing/2014/main" id="{1EA8C11A-C5FB-4416-9589-A7743866B011}"/>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51" name="Google Shape;21165;p38">
                <a:extLst>
                  <a:ext uri="{FF2B5EF4-FFF2-40B4-BE49-F238E27FC236}">
                    <a16:creationId xmlns:a16="http://schemas.microsoft.com/office/drawing/2014/main" id="{374C4600-8035-232B-845A-843BF69A8B6E}"/>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52" name="Google Shape;21166;p38">
                <a:extLst>
                  <a:ext uri="{FF2B5EF4-FFF2-40B4-BE49-F238E27FC236}">
                    <a16:creationId xmlns:a16="http://schemas.microsoft.com/office/drawing/2014/main" id="{757E9E61-FA5F-2871-C557-9B580BC3F55B}"/>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53" name="Google Shape;21167;p38">
                <a:extLst>
                  <a:ext uri="{FF2B5EF4-FFF2-40B4-BE49-F238E27FC236}">
                    <a16:creationId xmlns:a16="http://schemas.microsoft.com/office/drawing/2014/main" id="{6267930A-A2E7-A509-1302-56B79730283B}"/>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54" name="Google Shape;21168;p38">
                <a:extLst>
                  <a:ext uri="{FF2B5EF4-FFF2-40B4-BE49-F238E27FC236}">
                    <a16:creationId xmlns:a16="http://schemas.microsoft.com/office/drawing/2014/main" id="{1CBDFBB7-7C13-64D0-009E-17EE6898A6B2}"/>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55" name="Google Shape;21169;p38">
                <a:extLst>
                  <a:ext uri="{FF2B5EF4-FFF2-40B4-BE49-F238E27FC236}">
                    <a16:creationId xmlns:a16="http://schemas.microsoft.com/office/drawing/2014/main" id="{905F2316-B762-7473-5893-594121D54135}"/>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56" name="Google Shape;21170;p38">
                <a:extLst>
                  <a:ext uri="{FF2B5EF4-FFF2-40B4-BE49-F238E27FC236}">
                    <a16:creationId xmlns:a16="http://schemas.microsoft.com/office/drawing/2014/main" id="{3E73E415-0CA3-A5AA-1940-D1842F6261BC}"/>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57" name="Google Shape;21171;p38">
                <a:extLst>
                  <a:ext uri="{FF2B5EF4-FFF2-40B4-BE49-F238E27FC236}">
                    <a16:creationId xmlns:a16="http://schemas.microsoft.com/office/drawing/2014/main" id="{1B8B4F55-A105-34C0-CC62-2EE014AF2C07}"/>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58" name="Google Shape;21172;p38">
                <a:extLst>
                  <a:ext uri="{FF2B5EF4-FFF2-40B4-BE49-F238E27FC236}">
                    <a16:creationId xmlns:a16="http://schemas.microsoft.com/office/drawing/2014/main" id="{4093F847-CF62-6A64-55FD-81355781C6CB}"/>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59" name="Google Shape;21173;p38">
                <a:extLst>
                  <a:ext uri="{FF2B5EF4-FFF2-40B4-BE49-F238E27FC236}">
                    <a16:creationId xmlns:a16="http://schemas.microsoft.com/office/drawing/2014/main" id="{9D165A9D-A1C7-8EEE-310F-1CD749BFF330}"/>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60" name="Google Shape;21174;p38">
                <a:extLst>
                  <a:ext uri="{FF2B5EF4-FFF2-40B4-BE49-F238E27FC236}">
                    <a16:creationId xmlns:a16="http://schemas.microsoft.com/office/drawing/2014/main" id="{1C1341A3-9549-81B1-D9E6-BECDE82C9919}"/>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61" name="Google Shape;21175;p38">
                <a:extLst>
                  <a:ext uri="{FF2B5EF4-FFF2-40B4-BE49-F238E27FC236}">
                    <a16:creationId xmlns:a16="http://schemas.microsoft.com/office/drawing/2014/main" id="{572EA461-0BBC-F05D-2E09-A33AA64148C6}"/>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62" name="Google Shape;21176;p38">
                <a:extLst>
                  <a:ext uri="{FF2B5EF4-FFF2-40B4-BE49-F238E27FC236}">
                    <a16:creationId xmlns:a16="http://schemas.microsoft.com/office/drawing/2014/main" id="{CEF9E0B6-B390-393B-4C96-D873F0CF5A8F}"/>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63" name="Google Shape;21177;p38">
                <a:extLst>
                  <a:ext uri="{FF2B5EF4-FFF2-40B4-BE49-F238E27FC236}">
                    <a16:creationId xmlns:a16="http://schemas.microsoft.com/office/drawing/2014/main" id="{E560F979-2D76-7270-F85C-2160039C86F3}"/>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64" name="Google Shape;21178;p38">
                <a:extLst>
                  <a:ext uri="{FF2B5EF4-FFF2-40B4-BE49-F238E27FC236}">
                    <a16:creationId xmlns:a16="http://schemas.microsoft.com/office/drawing/2014/main" id="{C5C08308-0409-47B6-B244-96ADB374ABEE}"/>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65" name="Google Shape;21179;p38">
                <a:extLst>
                  <a:ext uri="{FF2B5EF4-FFF2-40B4-BE49-F238E27FC236}">
                    <a16:creationId xmlns:a16="http://schemas.microsoft.com/office/drawing/2014/main" id="{781ECDE3-B448-0E36-C439-8DD54C31AE97}"/>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66" name="Google Shape;21180;p38">
                <a:extLst>
                  <a:ext uri="{FF2B5EF4-FFF2-40B4-BE49-F238E27FC236}">
                    <a16:creationId xmlns:a16="http://schemas.microsoft.com/office/drawing/2014/main" id="{636012DD-71A1-5599-39F3-85DD3592A613}"/>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67" name="Google Shape;21181;p38">
                <a:extLst>
                  <a:ext uri="{FF2B5EF4-FFF2-40B4-BE49-F238E27FC236}">
                    <a16:creationId xmlns:a16="http://schemas.microsoft.com/office/drawing/2014/main" id="{8953944D-C632-72E4-A957-830416EA46BB}"/>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68" name="Google Shape;21182;p38">
                <a:extLst>
                  <a:ext uri="{FF2B5EF4-FFF2-40B4-BE49-F238E27FC236}">
                    <a16:creationId xmlns:a16="http://schemas.microsoft.com/office/drawing/2014/main" id="{E325C13F-756D-5BBB-0606-855E66665479}"/>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69" name="Google Shape;21183;p38">
                <a:extLst>
                  <a:ext uri="{FF2B5EF4-FFF2-40B4-BE49-F238E27FC236}">
                    <a16:creationId xmlns:a16="http://schemas.microsoft.com/office/drawing/2014/main" id="{F0BA7688-FEF8-FFFE-4F71-11AD57FFFE66}"/>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70" name="Google Shape;21184;p38">
                <a:extLst>
                  <a:ext uri="{FF2B5EF4-FFF2-40B4-BE49-F238E27FC236}">
                    <a16:creationId xmlns:a16="http://schemas.microsoft.com/office/drawing/2014/main" id="{4D675BC6-E56B-2680-45FB-F85D3928DF25}"/>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71" name="Google Shape;21185;p38">
                <a:extLst>
                  <a:ext uri="{FF2B5EF4-FFF2-40B4-BE49-F238E27FC236}">
                    <a16:creationId xmlns:a16="http://schemas.microsoft.com/office/drawing/2014/main" id="{A167ABBF-B2F7-4799-9200-8E81EBB6FE5B}"/>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72" name="Google Shape;21186;p38">
                <a:extLst>
                  <a:ext uri="{FF2B5EF4-FFF2-40B4-BE49-F238E27FC236}">
                    <a16:creationId xmlns:a16="http://schemas.microsoft.com/office/drawing/2014/main" id="{1FB09360-9D79-04CD-77E3-C09B08837DAA}"/>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73" name="Google Shape;21187;p38">
                <a:extLst>
                  <a:ext uri="{FF2B5EF4-FFF2-40B4-BE49-F238E27FC236}">
                    <a16:creationId xmlns:a16="http://schemas.microsoft.com/office/drawing/2014/main" id="{EA15D7B8-7BD3-4C18-585B-2EE4A108D391}"/>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74" name="Google Shape;21188;p38">
                <a:extLst>
                  <a:ext uri="{FF2B5EF4-FFF2-40B4-BE49-F238E27FC236}">
                    <a16:creationId xmlns:a16="http://schemas.microsoft.com/office/drawing/2014/main" id="{64B5FD52-5637-57C9-F1DA-2632305CE1C5}"/>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75" name="Google Shape;21189;p38">
                <a:extLst>
                  <a:ext uri="{FF2B5EF4-FFF2-40B4-BE49-F238E27FC236}">
                    <a16:creationId xmlns:a16="http://schemas.microsoft.com/office/drawing/2014/main" id="{D974004B-CAAE-3C22-8ECD-E980A5FC8C88}"/>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76" name="Google Shape;21190;p38">
                <a:extLst>
                  <a:ext uri="{FF2B5EF4-FFF2-40B4-BE49-F238E27FC236}">
                    <a16:creationId xmlns:a16="http://schemas.microsoft.com/office/drawing/2014/main" id="{949A87C7-9F89-9ABB-3C95-08C9E521EFD2}"/>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77" name="Google Shape;21191;p38">
                <a:extLst>
                  <a:ext uri="{FF2B5EF4-FFF2-40B4-BE49-F238E27FC236}">
                    <a16:creationId xmlns:a16="http://schemas.microsoft.com/office/drawing/2014/main" id="{6B391786-4BE8-65D0-310E-DE1803353753}"/>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78" name="Google Shape;21192;p38">
                <a:extLst>
                  <a:ext uri="{FF2B5EF4-FFF2-40B4-BE49-F238E27FC236}">
                    <a16:creationId xmlns:a16="http://schemas.microsoft.com/office/drawing/2014/main" id="{B44C6437-B833-E261-30AD-DF5145EFD2FB}"/>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79" name="Google Shape;21193;p38">
                <a:extLst>
                  <a:ext uri="{FF2B5EF4-FFF2-40B4-BE49-F238E27FC236}">
                    <a16:creationId xmlns:a16="http://schemas.microsoft.com/office/drawing/2014/main" id="{3FEF4B75-979B-5EF3-92D4-4D6C75015948}"/>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80" name="Google Shape;21194;p38">
                <a:extLst>
                  <a:ext uri="{FF2B5EF4-FFF2-40B4-BE49-F238E27FC236}">
                    <a16:creationId xmlns:a16="http://schemas.microsoft.com/office/drawing/2014/main" id="{15904321-3A96-1744-D0DE-20F89728CB80}"/>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81" name="Google Shape;21195;p38">
                <a:extLst>
                  <a:ext uri="{FF2B5EF4-FFF2-40B4-BE49-F238E27FC236}">
                    <a16:creationId xmlns:a16="http://schemas.microsoft.com/office/drawing/2014/main" id="{0B20B281-5455-7D8E-E43A-816614844ED8}"/>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82" name="Google Shape;21196;p38">
                <a:extLst>
                  <a:ext uri="{FF2B5EF4-FFF2-40B4-BE49-F238E27FC236}">
                    <a16:creationId xmlns:a16="http://schemas.microsoft.com/office/drawing/2014/main" id="{1C399468-6EC5-2513-7FF3-526BD9010F64}"/>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83" name="Google Shape;21197;p38">
                <a:extLst>
                  <a:ext uri="{FF2B5EF4-FFF2-40B4-BE49-F238E27FC236}">
                    <a16:creationId xmlns:a16="http://schemas.microsoft.com/office/drawing/2014/main" id="{C07EAE71-5787-1B80-0ED8-6834D9C9FB29}"/>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grpSp>
        <p:grpSp>
          <p:nvGrpSpPr>
            <p:cNvPr id="1039" name="Google Shape;21198;p38">
              <a:extLst>
                <a:ext uri="{FF2B5EF4-FFF2-40B4-BE49-F238E27FC236}">
                  <a16:creationId xmlns:a16="http://schemas.microsoft.com/office/drawing/2014/main" id="{DCCDCE84-D379-FE44-6A6E-B0995BF9B530}"/>
                </a:ext>
              </a:extLst>
            </p:cNvPr>
            <p:cNvGrpSpPr/>
            <p:nvPr/>
          </p:nvGrpSpPr>
          <p:grpSpPr>
            <a:xfrm>
              <a:off x="313503" y="1070536"/>
              <a:ext cx="8516808" cy="31489"/>
              <a:chOff x="76200" y="76206"/>
              <a:chExt cx="8925600" cy="33000"/>
            </a:xfrm>
            <a:grpFill/>
          </p:grpSpPr>
          <p:sp>
            <p:nvSpPr>
              <p:cNvPr id="1040" name="Google Shape;21199;p38">
                <a:extLst>
                  <a:ext uri="{FF2B5EF4-FFF2-40B4-BE49-F238E27FC236}">
                    <a16:creationId xmlns:a16="http://schemas.microsoft.com/office/drawing/2014/main" id="{F576A68B-AB8C-650B-5B77-598164C3F65A}"/>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41" name="Google Shape;21200;p38">
                <a:extLst>
                  <a:ext uri="{FF2B5EF4-FFF2-40B4-BE49-F238E27FC236}">
                    <a16:creationId xmlns:a16="http://schemas.microsoft.com/office/drawing/2014/main" id="{8D9F235A-1305-C3EC-43B7-D0FA8C39C564}"/>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42" name="Google Shape;21201;p38">
                <a:extLst>
                  <a:ext uri="{FF2B5EF4-FFF2-40B4-BE49-F238E27FC236}">
                    <a16:creationId xmlns:a16="http://schemas.microsoft.com/office/drawing/2014/main" id="{D44E3A33-928E-9414-09C3-39264D95E97E}"/>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43" name="Google Shape;21202;p38">
                <a:extLst>
                  <a:ext uri="{FF2B5EF4-FFF2-40B4-BE49-F238E27FC236}">
                    <a16:creationId xmlns:a16="http://schemas.microsoft.com/office/drawing/2014/main" id="{E99CD593-E837-07EF-AEFF-1E76BA892096}"/>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44" name="Google Shape;21203;p38">
                <a:extLst>
                  <a:ext uri="{FF2B5EF4-FFF2-40B4-BE49-F238E27FC236}">
                    <a16:creationId xmlns:a16="http://schemas.microsoft.com/office/drawing/2014/main" id="{6D78E3AA-CC32-BCCD-C26B-D00EDDBDA883}"/>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45" name="Google Shape;21204;p38">
                <a:extLst>
                  <a:ext uri="{FF2B5EF4-FFF2-40B4-BE49-F238E27FC236}">
                    <a16:creationId xmlns:a16="http://schemas.microsoft.com/office/drawing/2014/main" id="{89D0D28F-1F3F-CB58-4E90-1729105A2F45}"/>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46" name="Google Shape;21205;p38">
                <a:extLst>
                  <a:ext uri="{FF2B5EF4-FFF2-40B4-BE49-F238E27FC236}">
                    <a16:creationId xmlns:a16="http://schemas.microsoft.com/office/drawing/2014/main" id="{47DD81AD-C6A6-6EC0-F53B-3C910D3D4169}"/>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47" name="Google Shape;21206;p38">
                <a:extLst>
                  <a:ext uri="{FF2B5EF4-FFF2-40B4-BE49-F238E27FC236}">
                    <a16:creationId xmlns:a16="http://schemas.microsoft.com/office/drawing/2014/main" id="{5506A9BF-899D-76E8-905C-C97C3A54A56E}"/>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48" name="Google Shape;21207;p38">
                <a:extLst>
                  <a:ext uri="{FF2B5EF4-FFF2-40B4-BE49-F238E27FC236}">
                    <a16:creationId xmlns:a16="http://schemas.microsoft.com/office/drawing/2014/main" id="{5E84B5C3-E746-C31F-39D6-AB05276966CB}"/>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49" name="Google Shape;21208;p38">
                <a:extLst>
                  <a:ext uri="{FF2B5EF4-FFF2-40B4-BE49-F238E27FC236}">
                    <a16:creationId xmlns:a16="http://schemas.microsoft.com/office/drawing/2014/main" id="{EACC9746-A137-6D7A-55F3-6455C1CD7D9A}"/>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50" name="Google Shape;21209;p38">
                <a:extLst>
                  <a:ext uri="{FF2B5EF4-FFF2-40B4-BE49-F238E27FC236}">
                    <a16:creationId xmlns:a16="http://schemas.microsoft.com/office/drawing/2014/main" id="{E4C34E2D-B3ED-2731-C0B4-56F0221E1687}"/>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51" name="Google Shape;21210;p38">
                <a:extLst>
                  <a:ext uri="{FF2B5EF4-FFF2-40B4-BE49-F238E27FC236}">
                    <a16:creationId xmlns:a16="http://schemas.microsoft.com/office/drawing/2014/main" id="{2FD71AD8-066A-D15F-7B23-A81BA586CC1D}"/>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52" name="Google Shape;21211;p38">
                <a:extLst>
                  <a:ext uri="{FF2B5EF4-FFF2-40B4-BE49-F238E27FC236}">
                    <a16:creationId xmlns:a16="http://schemas.microsoft.com/office/drawing/2014/main" id="{65A42E74-8BF2-DA7A-B3B8-C53909D3B936}"/>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53" name="Google Shape;21212;p38">
                <a:extLst>
                  <a:ext uri="{FF2B5EF4-FFF2-40B4-BE49-F238E27FC236}">
                    <a16:creationId xmlns:a16="http://schemas.microsoft.com/office/drawing/2014/main" id="{7F6C8666-81FC-75C2-BC15-B0BE7AAAE288}"/>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54" name="Google Shape;21213;p38">
                <a:extLst>
                  <a:ext uri="{FF2B5EF4-FFF2-40B4-BE49-F238E27FC236}">
                    <a16:creationId xmlns:a16="http://schemas.microsoft.com/office/drawing/2014/main" id="{617FFACC-A209-F079-B58F-E138073BB6B8}"/>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55" name="Google Shape;21214;p38">
                <a:extLst>
                  <a:ext uri="{FF2B5EF4-FFF2-40B4-BE49-F238E27FC236}">
                    <a16:creationId xmlns:a16="http://schemas.microsoft.com/office/drawing/2014/main" id="{83FDF76E-09AB-40F2-A79E-3732DCFB3A12}"/>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56" name="Google Shape;21215;p38">
                <a:extLst>
                  <a:ext uri="{FF2B5EF4-FFF2-40B4-BE49-F238E27FC236}">
                    <a16:creationId xmlns:a16="http://schemas.microsoft.com/office/drawing/2014/main" id="{70CFCDE0-5ED5-2845-1BA1-9B55FA8B1ECF}"/>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57" name="Google Shape;21216;p38">
                <a:extLst>
                  <a:ext uri="{FF2B5EF4-FFF2-40B4-BE49-F238E27FC236}">
                    <a16:creationId xmlns:a16="http://schemas.microsoft.com/office/drawing/2014/main" id="{E21EE424-F3E1-9110-D79C-7C102EDA6045}"/>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58" name="Google Shape;21217;p38">
                <a:extLst>
                  <a:ext uri="{FF2B5EF4-FFF2-40B4-BE49-F238E27FC236}">
                    <a16:creationId xmlns:a16="http://schemas.microsoft.com/office/drawing/2014/main" id="{F5FD3F26-9044-1A0A-2755-469087B30388}"/>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59" name="Google Shape;21218;p38">
                <a:extLst>
                  <a:ext uri="{FF2B5EF4-FFF2-40B4-BE49-F238E27FC236}">
                    <a16:creationId xmlns:a16="http://schemas.microsoft.com/office/drawing/2014/main" id="{605B4284-E927-4F5F-FF65-CA035ECA69F4}"/>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60" name="Google Shape;21219;p38">
                <a:extLst>
                  <a:ext uri="{FF2B5EF4-FFF2-40B4-BE49-F238E27FC236}">
                    <a16:creationId xmlns:a16="http://schemas.microsoft.com/office/drawing/2014/main" id="{20FBB946-07EB-3590-52F4-710A383D5D79}"/>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61" name="Google Shape;21220;p38">
                <a:extLst>
                  <a:ext uri="{FF2B5EF4-FFF2-40B4-BE49-F238E27FC236}">
                    <a16:creationId xmlns:a16="http://schemas.microsoft.com/office/drawing/2014/main" id="{A11EF76F-1D9D-F8F8-B1FC-414F1D54AE5D}"/>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62" name="Google Shape;21221;p38">
                <a:extLst>
                  <a:ext uri="{FF2B5EF4-FFF2-40B4-BE49-F238E27FC236}">
                    <a16:creationId xmlns:a16="http://schemas.microsoft.com/office/drawing/2014/main" id="{950AF952-9BCE-AEC1-C745-B9D52AAFC6C8}"/>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63" name="Google Shape;21222;p38">
                <a:extLst>
                  <a:ext uri="{FF2B5EF4-FFF2-40B4-BE49-F238E27FC236}">
                    <a16:creationId xmlns:a16="http://schemas.microsoft.com/office/drawing/2014/main" id="{9CDC906A-9462-9396-0E5C-1E38B8FC43B0}"/>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64" name="Google Shape;21223;p38">
                <a:extLst>
                  <a:ext uri="{FF2B5EF4-FFF2-40B4-BE49-F238E27FC236}">
                    <a16:creationId xmlns:a16="http://schemas.microsoft.com/office/drawing/2014/main" id="{DC284EC1-4FB7-D192-7FE6-29233AB2259A}"/>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65" name="Google Shape;21224;p38">
                <a:extLst>
                  <a:ext uri="{FF2B5EF4-FFF2-40B4-BE49-F238E27FC236}">
                    <a16:creationId xmlns:a16="http://schemas.microsoft.com/office/drawing/2014/main" id="{3FC09E2F-775F-C52A-774A-52F98864C03F}"/>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66" name="Google Shape;21225;p38">
                <a:extLst>
                  <a:ext uri="{FF2B5EF4-FFF2-40B4-BE49-F238E27FC236}">
                    <a16:creationId xmlns:a16="http://schemas.microsoft.com/office/drawing/2014/main" id="{BF5C78F7-DB22-4190-ED1F-674B3A6F089B}"/>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67" name="Google Shape;21226;p38">
                <a:extLst>
                  <a:ext uri="{FF2B5EF4-FFF2-40B4-BE49-F238E27FC236}">
                    <a16:creationId xmlns:a16="http://schemas.microsoft.com/office/drawing/2014/main" id="{57E76F96-0185-0721-8223-7660DF1A0F56}"/>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68" name="Google Shape;21227;p38">
                <a:extLst>
                  <a:ext uri="{FF2B5EF4-FFF2-40B4-BE49-F238E27FC236}">
                    <a16:creationId xmlns:a16="http://schemas.microsoft.com/office/drawing/2014/main" id="{0D81E1DA-FC20-8878-74BF-5774E12297EB}"/>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69" name="Google Shape;21228;p38">
                <a:extLst>
                  <a:ext uri="{FF2B5EF4-FFF2-40B4-BE49-F238E27FC236}">
                    <a16:creationId xmlns:a16="http://schemas.microsoft.com/office/drawing/2014/main" id="{CC6E6BA3-CAC3-E48A-0D63-069A7F959A7E}"/>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70" name="Google Shape;21229;p38">
                <a:extLst>
                  <a:ext uri="{FF2B5EF4-FFF2-40B4-BE49-F238E27FC236}">
                    <a16:creationId xmlns:a16="http://schemas.microsoft.com/office/drawing/2014/main" id="{CD8E4BB6-95FA-8AD0-AF7B-C1A45B440F0E}"/>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71" name="Google Shape;21230;p38">
                <a:extLst>
                  <a:ext uri="{FF2B5EF4-FFF2-40B4-BE49-F238E27FC236}">
                    <a16:creationId xmlns:a16="http://schemas.microsoft.com/office/drawing/2014/main" id="{1F4667B6-7A32-1E18-9D20-D98C6DDEF82A}"/>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72" name="Google Shape;21231;p38">
                <a:extLst>
                  <a:ext uri="{FF2B5EF4-FFF2-40B4-BE49-F238E27FC236}">
                    <a16:creationId xmlns:a16="http://schemas.microsoft.com/office/drawing/2014/main" id="{967E692E-42BF-C369-4F91-E25DD2D344D8}"/>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73" name="Google Shape;21232;p38">
                <a:extLst>
                  <a:ext uri="{FF2B5EF4-FFF2-40B4-BE49-F238E27FC236}">
                    <a16:creationId xmlns:a16="http://schemas.microsoft.com/office/drawing/2014/main" id="{3D1FD4E2-DA15-5661-567F-5A1AA132F64C}"/>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74" name="Google Shape;21233;p38">
                <a:extLst>
                  <a:ext uri="{FF2B5EF4-FFF2-40B4-BE49-F238E27FC236}">
                    <a16:creationId xmlns:a16="http://schemas.microsoft.com/office/drawing/2014/main" id="{C7662C72-57BB-87F9-D89E-3E6A87ACE00A}"/>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75" name="Google Shape;21234;p38">
                <a:extLst>
                  <a:ext uri="{FF2B5EF4-FFF2-40B4-BE49-F238E27FC236}">
                    <a16:creationId xmlns:a16="http://schemas.microsoft.com/office/drawing/2014/main" id="{4008F223-DB1E-212C-1F0F-AE161D5199C4}"/>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76" name="Google Shape;21235;p38">
                <a:extLst>
                  <a:ext uri="{FF2B5EF4-FFF2-40B4-BE49-F238E27FC236}">
                    <a16:creationId xmlns:a16="http://schemas.microsoft.com/office/drawing/2014/main" id="{E36F7D5B-457B-54BF-F718-D92C831D2A04}"/>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77" name="Google Shape;21236;p38">
                <a:extLst>
                  <a:ext uri="{FF2B5EF4-FFF2-40B4-BE49-F238E27FC236}">
                    <a16:creationId xmlns:a16="http://schemas.microsoft.com/office/drawing/2014/main" id="{1CD97D68-F920-7827-7B81-6C85E12FC252}"/>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78" name="Google Shape;21237;p38">
                <a:extLst>
                  <a:ext uri="{FF2B5EF4-FFF2-40B4-BE49-F238E27FC236}">
                    <a16:creationId xmlns:a16="http://schemas.microsoft.com/office/drawing/2014/main" id="{0D90DB94-DB7C-20FD-7C9E-87B3D6FC41F2}"/>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79" name="Google Shape;21238;p38">
                <a:extLst>
                  <a:ext uri="{FF2B5EF4-FFF2-40B4-BE49-F238E27FC236}">
                    <a16:creationId xmlns:a16="http://schemas.microsoft.com/office/drawing/2014/main" id="{955482AF-C6EB-E954-A91B-FE17516C1776}"/>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80" name="Google Shape;21239;p38">
                <a:extLst>
                  <a:ext uri="{FF2B5EF4-FFF2-40B4-BE49-F238E27FC236}">
                    <a16:creationId xmlns:a16="http://schemas.microsoft.com/office/drawing/2014/main" id="{D3735024-1323-27D7-7439-C8CA2012931D}"/>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81" name="Google Shape;21240;p38">
                <a:extLst>
                  <a:ext uri="{FF2B5EF4-FFF2-40B4-BE49-F238E27FC236}">
                    <a16:creationId xmlns:a16="http://schemas.microsoft.com/office/drawing/2014/main" id="{6D0A5384-0B81-DFB2-6FD6-9E3E913EC466}"/>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82" name="Google Shape;21241;p38">
                <a:extLst>
                  <a:ext uri="{FF2B5EF4-FFF2-40B4-BE49-F238E27FC236}">
                    <a16:creationId xmlns:a16="http://schemas.microsoft.com/office/drawing/2014/main" id="{34ED7D2C-3310-849B-C4A2-63D081AF2BE8}"/>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83" name="Google Shape;21242;p38">
                <a:extLst>
                  <a:ext uri="{FF2B5EF4-FFF2-40B4-BE49-F238E27FC236}">
                    <a16:creationId xmlns:a16="http://schemas.microsoft.com/office/drawing/2014/main" id="{6D7EC399-DCF8-C613-5D55-BAC4E117276D}"/>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84" name="Google Shape;21243;p38">
                <a:extLst>
                  <a:ext uri="{FF2B5EF4-FFF2-40B4-BE49-F238E27FC236}">
                    <a16:creationId xmlns:a16="http://schemas.microsoft.com/office/drawing/2014/main" id="{D209965A-5A7E-CD50-AC29-CD18C4AA70C4}"/>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85" name="Google Shape;21244;p38">
                <a:extLst>
                  <a:ext uri="{FF2B5EF4-FFF2-40B4-BE49-F238E27FC236}">
                    <a16:creationId xmlns:a16="http://schemas.microsoft.com/office/drawing/2014/main" id="{0BD9F481-51A8-133E-74B0-83E2541988DE}"/>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86" name="Google Shape;21245;p38">
                <a:extLst>
                  <a:ext uri="{FF2B5EF4-FFF2-40B4-BE49-F238E27FC236}">
                    <a16:creationId xmlns:a16="http://schemas.microsoft.com/office/drawing/2014/main" id="{F6C89295-EECF-31A4-9CB3-8C5E28D722DD}"/>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87" name="Google Shape;21246;p38">
                <a:extLst>
                  <a:ext uri="{FF2B5EF4-FFF2-40B4-BE49-F238E27FC236}">
                    <a16:creationId xmlns:a16="http://schemas.microsoft.com/office/drawing/2014/main" id="{91CD8DCB-AE0C-5DFC-06AC-8322031C98DA}"/>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88" name="Google Shape;21247;p38">
                <a:extLst>
                  <a:ext uri="{FF2B5EF4-FFF2-40B4-BE49-F238E27FC236}">
                    <a16:creationId xmlns:a16="http://schemas.microsoft.com/office/drawing/2014/main" id="{0E94B62C-9199-90C0-6C8F-237DE4943235}"/>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89" name="Google Shape;21248;p38">
                <a:extLst>
                  <a:ext uri="{FF2B5EF4-FFF2-40B4-BE49-F238E27FC236}">
                    <a16:creationId xmlns:a16="http://schemas.microsoft.com/office/drawing/2014/main" id="{5423C7CB-A7C0-06FE-EDCD-E818E3CF72EE}"/>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90" name="Google Shape;21249;p38">
                <a:extLst>
                  <a:ext uri="{FF2B5EF4-FFF2-40B4-BE49-F238E27FC236}">
                    <a16:creationId xmlns:a16="http://schemas.microsoft.com/office/drawing/2014/main" id="{71D55BEA-9E95-8C66-BFB9-12CA98D6CA39}"/>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91" name="Google Shape;21250;p38">
                <a:extLst>
                  <a:ext uri="{FF2B5EF4-FFF2-40B4-BE49-F238E27FC236}">
                    <a16:creationId xmlns:a16="http://schemas.microsoft.com/office/drawing/2014/main" id="{94449771-80D2-48D0-0127-0D2B997718A9}"/>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92" name="Google Shape;21251;p38">
                <a:extLst>
                  <a:ext uri="{FF2B5EF4-FFF2-40B4-BE49-F238E27FC236}">
                    <a16:creationId xmlns:a16="http://schemas.microsoft.com/office/drawing/2014/main" id="{CDDB595D-AA11-336F-BD70-9F66C1296F48}"/>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93" name="Google Shape;21252;p38">
                <a:extLst>
                  <a:ext uri="{FF2B5EF4-FFF2-40B4-BE49-F238E27FC236}">
                    <a16:creationId xmlns:a16="http://schemas.microsoft.com/office/drawing/2014/main" id="{913B6789-4DC2-6BF9-4B5B-CDE0C639DE29}"/>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94" name="Google Shape;21253;p38">
                <a:extLst>
                  <a:ext uri="{FF2B5EF4-FFF2-40B4-BE49-F238E27FC236}">
                    <a16:creationId xmlns:a16="http://schemas.microsoft.com/office/drawing/2014/main" id="{37F86C01-4CEE-ECE7-702C-476A6840988A}"/>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95" name="Google Shape;21254;p38">
                <a:extLst>
                  <a:ext uri="{FF2B5EF4-FFF2-40B4-BE49-F238E27FC236}">
                    <a16:creationId xmlns:a16="http://schemas.microsoft.com/office/drawing/2014/main" id="{975FA6E8-490B-BC9D-C891-D8C14421634F}"/>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96" name="Google Shape;21255;p38">
                <a:extLst>
                  <a:ext uri="{FF2B5EF4-FFF2-40B4-BE49-F238E27FC236}">
                    <a16:creationId xmlns:a16="http://schemas.microsoft.com/office/drawing/2014/main" id="{1452667C-DF98-326A-04CD-9F2A44C43B49}"/>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97" name="Google Shape;21256;p38">
                <a:extLst>
                  <a:ext uri="{FF2B5EF4-FFF2-40B4-BE49-F238E27FC236}">
                    <a16:creationId xmlns:a16="http://schemas.microsoft.com/office/drawing/2014/main" id="{FCBDB38A-A94C-FE4B-17E5-B4D0927EA400}"/>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98" name="Google Shape;21257;p38">
                <a:extLst>
                  <a:ext uri="{FF2B5EF4-FFF2-40B4-BE49-F238E27FC236}">
                    <a16:creationId xmlns:a16="http://schemas.microsoft.com/office/drawing/2014/main" id="{12989842-83A0-0D0A-9377-5E284AE415A1}"/>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99" name="Google Shape;21258;p38">
                <a:extLst>
                  <a:ext uri="{FF2B5EF4-FFF2-40B4-BE49-F238E27FC236}">
                    <a16:creationId xmlns:a16="http://schemas.microsoft.com/office/drawing/2014/main" id="{08E14A24-23F5-5841-5A57-991C745A63D0}"/>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00" name="Google Shape;21259;p38">
                <a:extLst>
                  <a:ext uri="{FF2B5EF4-FFF2-40B4-BE49-F238E27FC236}">
                    <a16:creationId xmlns:a16="http://schemas.microsoft.com/office/drawing/2014/main" id="{3E596088-6694-94C5-C508-CA1222CBEEC4}"/>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01" name="Google Shape;21260;p38">
                <a:extLst>
                  <a:ext uri="{FF2B5EF4-FFF2-40B4-BE49-F238E27FC236}">
                    <a16:creationId xmlns:a16="http://schemas.microsoft.com/office/drawing/2014/main" id="{E4510B68-083A-77C9-EE01-1B05F16048CB}"/>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02" name="Google Shape;21261;p38">
                <a:extLst>
                  <a:ext uri="{FF2B5EF4-FFF2-40B4-BE49-F238E27FC236}">
                    <a16:creationId xmlns:a16="http://schemas.microsoft.com/office/drawing/2014/main" id="{54FF575A-E0B9-4FF1-37DC-2FCF619BDC11}"/>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03" name="Google Shape;21262;p38">
                <a:extLst>
                  <a:ext uri="{FF2B5EF4-FFF2-40B4-BE49-F238E27FC236}">
                    <a16:creationId xmlns:a16="http://schemas.microsoft.com/office/drawing/2014/main" id="{6154E8FF-C652-723E-C056-DE4DA111E894}"/>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04" name="Google Shape;21263;p38">
                <a:extLst>
                  <a:ext uri="{FF2B5EF4-FFF2-40B4-BE49-F238E27FC236}">
                    <a16:creationId xmlns:a16="http://schemas.microsoft.com/office/drawing/2014/main" id="{49B56DD5-B997-C937-7DEB-5F102CD521F2}"/>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05" name="Google Shape;21264;p38">
                <a:extLst>
                  <a:ext uri="{FF2B5EF4-FFF2-40B4-BE49-F238E27FC236}">
                    <a16:creationId xmlns:a16="http://schemas.microsoft.com/office/drawing/2014/main" id="{4941C528-4C21-B16B-8515-76AC3BAE099A}"/>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06" name="Google Shape;21265;p38">
                <a:extLst>
                  <a:ext uri="{FF2B5EF4-FFF2-40B4-BE49-F238E27FC236}">
                    <a16:creationId xmlns:a16="http://schemas.microsoft.com/office/drawing/2014/main" id="{192D6D6E-802C-3BF2-E02E-64C608944457}"/>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07" name="Google Shape;21266;p38">
                <a:extLst>
                  <a:ext uri="{FF2B5EF4-FFF2-40B4-BE49-F238E27FC236}">
                    <a16:creationId xmlns:a16="http://schemas.microsoft.com/office/drawing/2014/main" id="{CA158FD9-0898-AE90-30F6-C5F5F1C564F8}"/>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08" name="Google Shape;21267;p38">
                <a:extLst>
                  <a:ext uri="{FF2B5EF4-FFF2-40B4-BE49-F238E27FC236}">
                    <a16:creationId xmlns:a16="http://schemas.microsoft.com/office/drawing/2014/main" id="{C7712F69-6E1B-4B9A-0E6C-8A5F437F3983}"/>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09" name="Google Shape;21268;p38">
                <a:extLst>
                  <a:ext uri="{FF2B5EF4-FFF2-40B4-BE49-F238E27FC236}">
                    <a16:creationId xmlns:a16="http://schemas.microsoft.com/office/drawing/2014/main" id="{179169B4-6038-B09F-32B3-96C08589DC4E}"/>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10" name="Google Shape;21269;p38">
                <a:extLst>
                  <a:ext uri="{FF2B5EF4-FFF2-40B4-BE49-F238E27FC236}">
                    <a16:creationId xmlns:a16="http://schemas.microsoft.com/office/drawing/2014/main" id="{7BD9A53D-A6D9-43A6-0EF6-C3A77AE2C435}"/>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11" name="Google Shape;21270;p38">
                <a:extLst>
                  <a:ext uri="{FF2B5EF4-FFF2-40B4-BE49-F238E27FC236}">
                    <a16:creationId xmlns:a16="http://schemas.microsoft.com/office/drawing/2014/main" id="{98113D5C-AC55-385C-6299-2FB6DB70D571}"/>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grpSp>
      </p:grpSp>
      <p:sp>
        <p:nvSpPr>
          <p:cNvPr id="1473" name="Text Placeholder 1472">
            <a:extLst>
              <a:ext uri="{FF2B5EF4-FFF2-40B4-BE49-F238E27FC236}">
                <a16:creationId xmlns:a16="http://schemas.microsoft.com/office/drawing/2014/main" id="{36CA7D6E-B3A2-5357-FDEC-8049F900A2D4}"/>
              </a:ext>
            </a:extLst>
          </p:cNvPr>
          <p:cNvSpPr>
            <a:spLocks noGrp="1"/>
          </p:cNvSpPr>
          <p:nvPr>
            <p:ph type="body" sz="quarter" idx="11" hasCustomPrompt="1"/>
          </p:nvPr>
        </p:nvSpPr>
        <p:spPr>
          <a:xfrm>
            <a:off x="3200468" y="1215651"/>
            <a:ext cx="3505066" cy="1172547"/>
          </a:xfrm>
        </p:spPr>
        <p:txBody>
          <a:bodyPr anchor="ctr">
            <a:noAutofit/>
          </a:bodyPr>
          <a:lstStyle>
            <a:lvl1pPr marL="0" indent="0" algn="ctr">
              <a:buNone/>
              <a:defRPr sz="4874" b="1" i="0">
                <a:solidFill>
                  <a:srgbClr val="FF706B"/>
                </a:solidFill>
                <a:latin typeface="Hiragino Kaku Gothic Std W8" panose="020B0800000000000000" pitchFamily="34" charset="-128"/>
                <a:ea typeface="Hiragino Kaku Gothic Std W8" panose="020B0800000000000000" pitchFamily="34" charset="-128"/>
                <a:cs typeface="Eras Medium ITC" panose="020F0502020204030204" pitchFamily="34" charset="0"/>
              </a:defRPr>
            </a:lvl1pPr>
          </a:lstStyle>
          <a:p>
            <a:pPr lvl="0"/>
            <a:r>
              <a:rPr lang="en-GB" dirty="0"/>
              <a:t>01</a:t>
            </a:r>
          </a:p>
        </p:txBody>
      </p:sp>
      <p:sp>
        <p:nvSpPr>
          <p:cNvPr id="1475" name="Text Placeholder 1474">
            <a:extLst>
              <a:ext uri="{FF2B5EF4-FFF2-40B4-BE49-F238E27FC236}">
                <a16:creationId xmlns:a16="http://schemas.microsoft.com/office/drawing/2014/main" id="{A8F117FD-5F57-B04E-B3AF-A1C24A953FC0}"/>
              </a:ext>
            </a:extLst>
          </p:cNvPr>
          <p:cNvSpPr>
            <a:spLocks noGrp="1"/>
          </p:cNvSpPr>
          <p:nvPr>
            <p:ph type="body" sz="quarter" idx="12"/>
          </p:nvPr>
        </p:nvSpPr>
        <p:spPr>
          <a:xfrm>
            <a:off x="3200468" y="2850871"/>
            <a:ext cx="3505065" cy="1399396"/>
          </a:xfrm>
        </p:spPr>
        <p:txBody>
          <a:bodyPr anchor="ctr">
            <a:noAutofit/>
          </a:bodyPr>
          <a:lstStyle>
            <a:lvl1pPr marL="0" indent="0" algn="ctr">
              <a:buNone/>
              <a:defRPr sz="4387" b="1">
                <a:solidFill>
                  <a:srgbClr val="7897AB"/>
                </a:solidFill>
                <a:latin typeface="+mn-lt"/>
                <a:ea typeface="Adobe Gothic Std B" panose="020B0800000000000000" pitchFamily="34" charset="-128"/>
                <a:cs typeface="Aharoni" panose="02010803020104030203" pitchFamily="2" charset="-79"/>
              </a:defRPr>
            </a:lvl1pPr>
          </a:lstStyle>
          <a:p>
            <a:pPr lvl="0"/>
            <a:r>
              <a:rPr lang="en-GB"/>
              <a:t>Click to edit Master text styles</a:t>
            </a:r>
          </a:p>
        </p:txBody>
      </p:sp>
      <p:sp>
        <p:nvSpPr>
          <p:cNvPr id="1476" name="Text Placeholder 1474">
            <a:extLst>
              <a:ext uri="{FF2B5EF4-FFF2-40B4-BE49-F238E27FC236}">
                <a16:creationId xmlns:a16="http://schemas.microsoft.com/office/drawing/2014/main" id="{20DCC82A-457C-7AEE-E288-753508FD3CE3}"/>
              </a:ext>
            </a:extLst>
          </p:cNvPr>
          <p:cNvSpPr>
            <a:spLocks noGrp="1"/>
          </p:cNvSpPr>
          <p:nvPr>
            <p:ph type="body" sz="quarter" idx="13" hasCustomPrompt="1"/>
          </p:nvPr>
        </p:nvSpPr>
        <p:spPr>
          <a:xfrm>
            <a:off x="3414773" y="4512734"/>
            <a:ext cx="3076453" cy="583603"/>
          </a:xfrm>
        </p:spPr>
        <p:txBody>
          <a:bodyPr anchor="ctr">
            <a:noAutofit/>
          </a:bodyPr>
          <a:lstStyle>
            <a:lvl1pPr marL="0" indent="0" algn="ctr">
              <a:buNone/>
              <a:defRPr sz="1463" b="0"/>
            </a:lvl1pPr>
          </a:lstStyle>
          <a:p>
            <a:pPr lvl="0"/>
            <a:r>
              <a:rPr lang="en-GB" dirty="0"/>
              <a:t>You can enter subtitle here if needed</a:t>
            </a:r>
          </a:p>
        </p:txBody>
      </p:sp>
      <p:pic>
        <p:nvPicPr>
          <p:cNvPr id="1477" name="Picture 1476" descr="Graphical user interface, text, application&#10;&#10;Description automatically generated">
            <a:extLst>
              <a:ext uri="{FF2B5EF4-FFF2-40B4-BE49-F238E27FC236}">
                <a16:creationId xmlns:a16="http://schemas.microsoft.com/office/drawing/2014/main" id="{E079570E-1F1A-8663-0BE1-B348DA2B6B3B}"/>
              </a:ext>
            </a:extLst>
          </p:cNvPr>
          <p:cNvPicPr>
            <a:picLocks noChangeAspect="1"/>
          </p:cNvPicPr>
          <p:nvPr/>
        </p:nvPicPr>
        <p:blipFill>
          <a:blip r:embed="rId2"/>
          <a:stretch>
            <a:fillRect/>
          </a:stretch>
        </p:blipFill>
        <p:spPr>
          <a:xfrm>
            <a:off x="8433652" y="38530"/>
            <a:ext cx="1462310" cy="497930"/>
          </a:xfrm>
          <a:prstGeom prst="rect">
            <a:avLst/>
          </a:prstGeom>
        </p:spPr>
      </p:pic>
    </p:spTree>
    <p:extLst>
      <p:ext uri="{BB962C8B-B14F-4D97-AF65-F5344CB8AC3E}">
        <p14:creationId xmlns:p14="http://schemas.microsoft.com/office/powerpoint/2010/main" val="1867683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FAFAF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6828B-BEA8-9E60-15FA-BF94933D2552}"/>
              </a:ext>
            </a:extLst>
          </p:cNvPr>
          <p:cNvSpPr>
            <a:spLocks noGrp="1"/>
          </p:cNvSpPr>
          <p:nvPr>
            <p:ph type="title"/>
          </p:nvPr>
        </p:nvSpPr>
        <p:spPr/>
        <p:txBody>
          <a:bodyPr>
            <a:normAutofit/>
          </a:bodyPr>
          <a:lstStyle>
            <a:lvl1pPr>
              <a:defRPr sz="3200" b="1">
                <a:latin typeface="+mn-lt"/>
                <a:ea typeface="Adobe Gothic Std B" panose="020B0800000000000000" pitchFamily="34" charset="-128"/>
              </a:defRPr>
            </a:lvl1pPr>
          </a:lstStyle>
          <a:p>
            <a:r>
              <a:rPr lang="en-GB"/>
              <a:t>Click to edit Master title style</a:t>
            </a:r>
            <a:endParaRPr lang="en-GB" dirty="0"/>
          </a:p>
        </p:txBody>
      </p:sp>
      <p:sp>
        <p:nvSpPr>
          <p:cNvPr id="3" name="Content Placeholder 2">
            <a:extLst>
              <a:ext uri="{FF2B5EF4-FFF2-40B4-BE49-F238E27FC236}">
                <a16:creationId xmlns:a16="http://schemas.microsoft.com/office/drawing/2014/main" id="{C1D6122D-BB93-B513-FE6E-7D552177B53B}"/>
              </a:ext>
            </a:extLst>
          </p:cNvPr>
          <p:cNvSpPr>
            <a:spLocks noGrp="1"/>
          </p:cNvSpPr>
          <p:nvPr>
            <p:ph idx="1"/>
          </p:nvPr>
        </p:nvSpPr>
        <p:spPr>
          <a:xfrm>
            <a:off x="833590" y="1579158"/>
            <a:ext cx="8462810" cy="4597277"/>
          </a:xfrm>
        </p:spPr>
        <p:txBody>
          <a:bodyPr/>
          <a:lstStyle>
            <a:lvl1pPr>
              <a:buClr>
                <a:srgbClr val="7897AB"/>
              </a:buClr>
              <a:defRPr sz="2400"/>
            </a:lvl1pPr>
            <a:lvl2pPr>
              <a:buClr>
                <a:srgbClr val="655D8A"/>
              </a:buClr>
              <a:defRPr sz="2200"/>
            </a:lvl2pPr>
            <a:lvl3pPr>
              <a:defRPr sz="2000"/>
            </a:lvl3pPr>
            <a:lvl4pPr>
              <a:defRPr sz="1800"/>
            </a:lvl4pPr>
            <a:lvl5pPr>
              <a:defRPr sz="1600"/>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6" name="Slide Number Placeholder 5">
            <a:extLst>
              <a:ext uri="{FF2B5EF4-FFF2-40B4-BE49-F238E27FC236}">
                <a16:creationId xmlns:a16="http://schemas.microsoft.com/office/drawing/2014/main" id="{C35919C7-9E57-FE1C-2648-516573F44872}"/>
              </a:ext>
            </a:extLst>
          </p:cNvPr>
          <p:cNvSpPr>
            <a:spLocks noGrp="1"/>
          </p:cNvSpPr>
          <p:nvPr>
            <p:ph type="sldNum" sz="quarter" idx="12"/>
          </p:nvPr>
        </p:nvSpPr>
        <p:spPr>
          <a:xfrm>
            <a:off x="7562173" y="6402801"/>
            <a:ext cx="2228850" cy="366183"/>
          </a:xfrm>
          <a:prstGeom prst="rect">
            <a:avLst/>
          </a:prstGeom>
        </p:spPr>
        <p:txBody>
          <a:bodyPr/>
          <a:lstStyle/>
          <a:p>
            <a:pPr>
              <a:defRPr/>
            </a:pPr>
            <a:fld id="{E622C945-5F26-C24B-B654-39D76F200591}" type="slidenum">
              <a:rPr lang="en-GB" altLang="en-US" smtClean="0"/>
              <a:pPr>
                <a:defRPr/>
              </a:pPr>
              <a:t>‹#›</a:t>
            </a:fld>
            <a:endParaRPr lang="en-GB" altLang="en-US"/>
          </a:p>
        </p:txBody>
      </p:sp>
      <p:grpSp>
        <p:nvGrpSpPr>
          <p:cNvPr id="7" name="Google Shape;1072;p4">
            <a:extLst>
              <a:ext uri="{FF2B5EF4-FFF2-40B4-BE49-F238E27FC236}">
                <a16:creationId xmlns:a16="http://schemas.microsoft.com/office/drawing/2014/main" id="{FA4E732F-195B-4A9C-7E46-419553D59003}"/>
              </a:ext>
            </a:extLst>
          </p:cNvPr>
          <p:cNvGrpSpPr/>
          <p:nvPr/>
        </p:nvGrpSpPr>
        <p:grpSpPr>
          <a:xfrm>
            <a:off x="339630" y="501881"/>
            <a:ext cx="9226554" cy="749380"/>
            <a:chOff x="313503" y="376409"/>
            <a:chExt cx="8516819" cy="562035"/>
          </a:xfrm>
          <a:solidFill>
            <a:srgbClr val="9D9D9D"/>
          </a:solidFill>
        </p:grpSpPr>
        <p:sp>
          <p:nvSpPr>
            <p:cNvPr id="8" name="Google Shape;1073;p4">
              <a:extLst>
                <a:ext uri="{FF2B5EF4-FFF2-40B4-BE49-F238E27FC236}">
                  <a16:creationId xmlns:a16="http://schemas.microsoft.com/office/drawing/2014/main" id="{9561090D-4CDF-103C-7F80-53514208635E}"/>
                </a:ext>
              </a:extLst>
            </p:cNvPr>
            <p:cNvSpPr/>
            <p:nvPr/>
          </p:nvSpPr>
          <p:spPr>
            <a:xfrm>
              <a:off x="313503"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 name="Google Shape;1074;p4">
              <a:extLst>
                <a:ext uri="{FF2B5EF4-FFF2-40B4-BE49-F238E27FC236}">
                  <a16:creationId xmlns:a16="http://schemas.microsoft.com/office/drawing/2014/main" id="{ACA43597-8E82-9E4E-D298-CC45586F69DC}"/>
                </a:ext>
              </a:extLst>
            </p:cNvPr>
            <p:cNvSpPr/>
            <p:nvPr/>
          </p:nvSpPr>
          <p:spPr>
            <a:xfrm>
              <a:off x="43301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 name="Google Shape;1075;p4">
              <a:extLst>
                <a:ext uri="{FF2B5EF4-FFF2-40B4-BE49-F238E27FC236}">
                  <a16:creationId xmlns:a16="http://schemas.microsoft.com/office/drawing/2014/main" id="{04CB5902-CFBD-3A2B-AF0D-28D161656AD1}"/>
                </a:ext>
              </a:extLst>
            </p:cNvPr>
            <p:cNvSpPr/>
            <p:nvPr/>
          </p:nvSpPr>
          <p:spPr>
            <a:xfrm>
              <a:off x="552519"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 name="Google Shape;1076;p4">
              <a:extLst>
                <a:ext uri="{FF2B5EF4-FFF2-40B4-BE49-F238E27FC236}">
                  <a16:creationId xmlns:a16="http://schemas.microsoft.com/office/drawing/2014/main" id="{13037656-BC02-5B9F-FB2B-EDCACDFD98D0}"/>
                </a:ext>
              </a:extLst>
            </p:cNvPr>
            <p:cNvSpPr/>
            <p:nvPr/>
          </p:nvSpPr>
          <p:spPr>
            <a:xfrm>
              <a:off x="672027"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 name="Google Shape;1077;p4">
              <a:extLst>
                <a:ext uri="{FF2B5EF4-FFF2-40B4-BE49-F238E27FC236}">
                  <a16:creationId xmlns:a16="http://schemas.microsoft.com/office/drawing/2014/main" id="{7BB1C318-5B6C-D485-CA38-227BE8A204C6}"/>
                </a:ext>
              </a:extLst>
            </p:cNvPr>
            <p:cNvSpPr/>
            <p:nvPr/>
          </p:nvSpPr>
          <p:spPr>
            <a:xfrm>
              <a:off x="844028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 name="Google Shape;1078;p4">
              <a:extLst>
                <a:ext uri="{FF2B5EF4-FFF2-40B4-BE49-F238E27FC236}">
                  <a16:creationId xmlns:a16="http://schemas.microsoft.com/office/drawing/2014/main" id="{98FA75E4-BA53-EFA0-C32B-1030F2137BDC}"/>
                </a:ext>
              </a:extLst>
            </p:cNvPr>
            <p:cNvSpPr/>
            <p:nvPr/>
          </p:nvSpPr>
          <p:spPr>
            <a:xfrm>
              <a:off x="8559794"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 name="Google Shape;1079;p4">
              <a:extLst>
                <a:ext uri="{FF2B5EF4-FFF2-40B4-BE49-F238E27FC236}">
                  <a16:creationId xmlns:a16="http://schemas.microsoft.com/office/drawing/2014/main" id="{8749086E-D522-C706-7553-F96723303E62}"/>
                </a:ext>
              </a:extLst>
            </p:cNvPr>
            <p:cNvSpPr/>
            <p:nvPr/>
          </p:nvSpPr>
          <p:spPr>
            <a:xfrm>
              <a:off x="8679308"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 name="Google Shape;1080;p4">
              <a:extLst>
                <a:ext uri="{FF2B5EF4-FFF2-40B4-BE49-F238E27FC236}">
                  <a16:creationId xmlns:a16="http://schemas.microsoft.com/office/drawing/2014/main" id="{F4CAE24E-FD1C-7A53-AEAE-639778BC7C39}"/>
                </a:ext>
              </a:extLst>
            </p:cNvPr>
            <p:cNvSpPr/>
            <p:nvPr/>
          </p:nvSpPr>
          <p:spPr>
            <a:xfrm>
              <a:off x="879882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 name="Google Shape;1081;p4">
              <a:extLst>
                <a:ext uri="{FF2B5EF4-FFF2-40B4-BE49-F238E27FC236}">
                  <a16:creationId xmlns:a16="http://schemas.microsoft.com/office/drawing/2014/main" id="{327B377D-4522-2264-1A2C-8BA69605FA12}"/>
                </a:ext>
              </a:extLst>
            </p:cNvPr>
            <p:cNvSpPr/>
            <p:nvPr/>
          </p:nvSpPr>
          <p:spPr>
            <a:xfrm>
              <a:off x="313503"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 name="Google Shape;1082;p4">
              <a:extLst>
                <a:ext uri="{FF2B5EF4-FFF2-40B4-BE49-F238E27FC236}">
                  <a16:creationId xmlns:a16="http://schemas.microsoft.com/office/drawing/2014/main" id="{41BBA807-E63B-30C0-A7F6-1281C5019FD6}"/>
                </a:ext>
              </a:extLst>
            </p:cNvPr>
            <p:cNvSpPr/>
            <p:nvPr/>
          </p:nvSpPr>
          <p:spPr>
            <a:xfrm>
              <a:off x="43301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 name="Google Shape;1083;p4">
              <a:extLst>
                <a:ext uri="{FF2B5EF4-FFF2-40B4-BE49-F238E27FC236}">
                  <a16:creationId xmlns:a16="http://schemas.microsoft.com/office/drawing/2014/main" id="{250C7759-6FC3-2B90-5440-89C53D6B289C}"/>
                </a:ext>
              </a:extLst>
            </p:cNvPr>
            <p:cNvSpPr/>
            <p:nvPr/>
          </p:nvSpPr>
          <p:spPr>
            <a:xfrm>
              <a:off x="552519"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 name="Google Shape;1084;p4">
              <a:extLst>
                <a:ext uri="{FF2B5EF4-FFF2-40B4-BE49-F238E27FC236}">
                  <a16:creationId xmlns:a16="http://schemas.microsoft.com/office/drawing/2014/main" id="{B59AE81E-A3E7-3423-1781-42FA91BDAAE8}"/>
                </a:ext>
              </a:extLst>
            </p:cNvPr>
            <p:cNvSpPr/>
            <p:nvPr/>
          </p:nvSpPr>
          <p:spPr>
            <a:xfrm>
              <a:off x="672027"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 name="Google Shape;1085;p4">
              <a:extLst>
                <a:ext uri="{FF2B5EF4-FFF2-40B4-BE49-F238E27FC236}">
                  <a16:creationId xmlns:a16="http://schemas.microsoft.com/office/drawing/2014/main" id="{7B7EBDBA-8307-B368-7CB8-5EEC8FC361F2}"/>
                </a:ext>
              </a:extLst>
            </p:cNvPr>
            <p:cNvSpPr/>
            <p:nvPr/>
          </p:nvSpPr>
          <p:spPr>
            <a:xfrm>
              <a:off x="844028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 name="Google Shape;1086;p4">
              <a:extLst>
                <a:ext uri="{FF2B5EF4-FFF2-40B4-BE49-F238E27FC236}">
                  <a16:creationId xmlns:a16="http://schemas.microsoft.com/office/drawing/2014/main" id="{6E95FAFC-5E5C-160D-34C8-27DD43B444DA}"/>
                </a:ext>
              </a:extLst>
            </p:cNvPr>
            <p:cNvSpPr/>
            <p:nvPr/>
          </p:nvSpPr>
          <p:spPr>
            <a:xfrm>
              <a:off x="8559794"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 name="Google Shape;1087;p4">
              <a:extLst>
                <a:ext uri="{FF2B5EF4-FFF2-40B4-BE49-F238E27FC236}">
                  <a16:creationId xmlns:a16="http://schemas.microsoft.com/office/drawing/2014/main" id="{28F61D80-107E-6AD5-DAE9-2A28D3517A82}"/>
                </a:ext>
              </a:extLst>
            </p:cNvPr>
            <p:cNvSpPr/>
            <p:nvPr/>
          </p:nvSpPr>
          <p:spPr>
            <a:xfrm>
              <a:off x="8679308"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 name="Google Shape;1088;p4">
              <a:extLst>
                <a:ext uri="{FF2B5EF4-FFF2-40B4-BE49-F238E27FC236}">
                  <a16:creationId xmlns:a16="http://schemas.microsoft.com/office/drawing/2014/main" id="{24738E07-947B-6784-3067-7A7AE2D8981F}"/>
                </a:ext>
              </a:extLst>
            </p:cNvPr>
            <p:cNvSpPr/>
            <p:nvPr/>
          </p:nvSpPr>
          <p:spPr>
            <a:xfrm>
              <a:off x="879882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 name="Google Shape;1089;p4">
              <a:extLst>
                <a:ext uri="{FF2B5EF4-FFF2-40B4-BE49-F238E27FC236}">
                  <a16:creationId xmlns:a16="http://schemas.microsoft.com/office/drawing/2014/main" id="{28DE9A41-5A8F-6BD0-5B08-ACDD00423148}"/>
                </a:ext>
              </a:extLst>
            </p:cNvPr>
            <p:cNvSpPr/>
            <p:nvPr/>
          </p:nvSpPr>
          <p:spPr>
            <a:xfrm>
              <a:off x="313503"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 name="Google Shape;1090;p4">
              <a:extLst>
                <a:ext uri="{FF2B5EF4-FFF2-40B4-BE49-F238E27FC236}">
                  <a16:creationId xmlns:a16="http://schemas.microsoft.com/office/drawing/2014/main" id="{EF42DC8D-6C12-9845-88A2-8A96F599BB36}"/>
                </a:ext>
              </a:extLst>
            </p:cNvPr>
            <p:cNvSpPr/>
            <p:nvPr/>
          </p:nvSpPr>
          <p:spPr>
            <a:xfrm>
              <a:off x="43301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 name="Google Shape;1091;p4">
              <a:extLst>
                <a:ext uri="{FF2B5EF4-FFF2-40B4-BE49-F238E27FC236}">
                  <a16:creationId xmlns:a16="http://schemas.microsoft.com/office/drawing/2014/main" id="{03A89079-87F3-786C-BBE1-CB31BA820D20}"/>
                </a:ext>
              </a:extLst>
            </p:cNvPr>
            <p:cNvSpPr/>
            <p:nvPr/>
          </p:nvSpPr>
          <p:spPr>
            <a:xfrm>
              <a:off x="552519"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 name="Google Shape;1092;p4">
              <a:extLst>
                <a:ext uri="{FF2B5EF4-FFF2-40B4-BE49-F238E27FC236}">
                  <a16:creationId xmlns:a16="http://schemas.microsoft.com/office/drawing/2014/main" id="{6B0571D6-D481-DEBE-4605-A1BBC702A8A0}"/>
                </a:ext>
              </a:extLst>
            </p:cNvPr>
            <p:cNvSpPr/>
            <p:nvPr/>
          </p:nvSpPr>
          <p:spPr>
            <a:xfrm>
              <a:off x="672027"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 name="Google Shape;1093;p4">
              <a:extLst>
                <a:ext uri="{FF2B5EF4-FFF2-40B4-BE49-F238E27FC236}">
                  <a16:creationId xmlns:a16="http://schemas.microsoft.com/office/drawing/2014/main" id="{1368BC94-7D18-B64D-E5DA-B39255AF25CE}"/>
                </a:ext>
              </a:extLst>
            </p:cNvPr>
            <p:cNvSpPr/>
            <p:nvPr/>
          </p:nvSpPr>
          <p:spPr>
            <a:xfrm>
              <a:off x="844028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 name="Google Shape;1094;p4">
              <a:extLst>
                <a:ext uri="{FF2B5EF4-FFF2-40B4-BE49-F238E27FC236}">
                  <a16:creationId xmlns:a16="http://schemas.microsoft.com/office/drawing/2014/main" id="{ED8F7076-CE32-8B53-1741-93EC32AA8651}"/>
                </a:ext>
              </a:extLst>
            </p:cNvPr>
            <p:cNvSpPr/>
            <p:nvPr/>
          </p:nvSpPr>
          <p:spPr>
            <a:xfrm>
              <a:off x="8559794"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 name="Google Shape;1095;p4">
              <a:extLst>
                <a:ext uri="{FF2B5EF4-FFF2-40B4-BE49-F238E27FC236}">
                  <a16:creationId xmlns:a16="http://schemas.microsoft.com/office/drawing/2014/main" id="{F4029A5E-A676-24E6-F1BE-006477C71B33}"/>
                </a:ext>
              </a:extLst>
            </p:cNvPr>
            <p:cNvSpPr/>
            <p:nvPr/>
          </p:nvSpPr>
          <p:spPr>
            <a:xfrm>
              <a:off x="8679308"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 name="Google Shape;1096;p4">
              <a:extLst>
                <a:ext uri="{FF2B5EF4-FFF2-40B4-BE49-F238E27FC236}">
                  <a16:creationId xmlns:a16="http://schemas.microsoft.com/office/drawing/2014/main" id="{C6A4AC98-61AA-A29E-9ABE-14B4EE06FADC}"/>
                </a:ext>
              </a:extLst>
            </p:cNvPr>
            <p:cNvSpPr/>
            <p:nvPr/>
          </p:nvSpPr>
          <p:spPr>
            <a:xfrm>
              <a:off x="879882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 name="Google Shape;1097;p4">
              <a:extLst>
                <a:ext uri="{FF2B5EF4-FFF2-40B4-BE49-F238E27FC236}">
                  <a16:creationId xmlns:a16="http://schemas.microsoft.com/office/drawing/2014/main" id="{90BB0DCE-6E92-37CE-1CF4-C49F26597EDB}"/>
                </a:ext>
              </a:extLst>
            </p:cNvPr>
            <p:cNvSpPr/>
            <p:nvPr/>
          </p:nvSpPr>
          <p:spPr>
            <a:xfrm>
              <a:off x="313503"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 name="Google Shape;1098;p4">
              <a:extLst>
                <a:ext uri="{FF2B5EF4-FFF2-40B4-BE49-F238E27FC236}">
                  <a16:creationId xmlns:a16="http://schemas.microsoft.com/office/drawing/2014/main" id="{639BE8F6-BD14-0DE4-00DB-890951711D85}"/>
                </a:ext>
              </a:extLst>
            </p:cNvPr>
            <p:cNvSpPr/>
            <p:nvPr/>
          </p:nvSpPr>
          <p:spPr>
            <a:xfrm>
              <a:off x="43301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 name="Google Shape;1099;p4">
              <a:extLst>
                <a:ext uri="{FF2B5EF4-FFF2-40B4-BE49-F238E27FC236}">
                  <a16:creationId xmlns:a16="http://schemas.microsoft.com/office/drawing/2014/main" id="{93FF2C25-A835-F9EC-4C06-60355F80A0CE}"/>
                </a:ext>
              </a:extLst>
            </p:cNvPr>
            <p:cNvSpPr/>
            <p:nvPr/>
          </p:nvSpPr>
          <p:spPr>
            <a:xfrm>
              <a:off x="552519"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 name="Google Shape;1100;p4">
              <a:extLst>
                <a:ext uri="{FF2B5EF4-FFF2-40B4-BE49-F238E27FC236}">
                  <a16:creationId xmlns:a16="http://schemas.microsoft.com/office/drawing/2014/main" id="{74AF9553-C50E-E9D4-1967-93CC9127EC31}"/>
                </a:ext>
              </a:extLst>
            </p:cNvPr>
            <p:cNvSpPr/>
            <p:nvPr/>
          </p:nvSpPr>
          <p:spPr>
            <a:xfrm>
              <a:off x="672027"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 name="Google Shape;1101;p4">
              <a:extLst>
                <a:ext uri="{FF2B5EF4-FFF2-40B4-BE49-F238E27FC236}">
                  <a16:creationId xmlns:a16="http://schemas.microsoft.com/office/drawing/2014/main" id="{02BF8439-0A50-9F00-D6DC-33C1A070B552}"/>
                </a:ext>
              </a:extLst>
            </p:cNvPr>
            <p:cNvSpPr/>
            <p:nvPr/>
          </p:nvSpPr>
          <p:spPr>
            <a:xfrm>
              <a:off x="844028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 name="Google Shape;1102;p4">
              <a:extLst>
                <a:ext uri="{FF2B5EF4-FFF2-40B4-BE49-F238E27FC236}">
                  <a16:creationId xmlns:a16="http://schemas.microsoft.com/office/drawing/2014/main" id="{CDFEBB1A-0AE0-1C41-926C-68B657C26BE3}"/>
                </a:ext>
              </a:extLst>
            </p:cNvPr>
            <p:cNvSpPr/>
            <p:nvPr/>
          </p:nvSpPr>
          <p:spPr>
            <a:xfrm>
              <a:off x="8559794"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 name="Google Shape;1103;p4">
              <a:extLst>
                <a:ext uri="{FF2B5EF4-FFF2-40B4-BE49-F238E27FC236}">
                  <a16:creationId xmlns:a16="http://schemas.microsoft.com/office/drawing/2014/main" id="{53782034-C42E-E632-D4E7-D9202C1C120D}"/>
                </a:ext>
              </a:extLst>
            </p:cNvPr>
            <p:cNvSpPr/>
            <p:nvPr/>
          </p:nvSpPr>
          <p:spPr>
            <a:xfrm>
              <a:off x="8679308"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 name="Google Shape;1104;p4">
              <a:extLst>
                <a:ext uri="{FF2B5EF4-FFF2-40B4-BE49-F238E27FC236}">
                  <a16:creationId xmlns:a16="http://schemas.microsoft.com/office/drawing/2014/main" id="{7580865A-C025-1283-F40B-062A2B3A6752}"/>
                </a:ext>
              </a:extLst>
            </p:cNvPr>
            <p:cNvSpPr/>
            <p:nvPr/>
          </p:nvSpPr>
          <p:spPr>
            <a:xfrm>
              <a:off x="879882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 name="Google Shape;1105;p4">
              <a:extLst>
                <a:ext uri="{FF2B5EF4-FFF2-40B4-BE49-F238E27FC236}">
                  <a16:creationId xmlns:a16="http://schemas.microsoft.com/office/drawing/2014/main" id="{3CF44C97-D7E3-EFB6-E951-919D77F3AD17}"/>
                </a:ext>
              </a:extLst>
            </p:cNvPr>
            <p:cNvSpPr/>
            <p:nvPr/>
          </p:nvSpPr>
          <p:spPr>
            <a:xfrm>
              <a:off x="313503"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 name="Google Shape;1106;p4">
              <a:extLst>
                <a:ext uri="{FF2B5EF4-FFF2-40B4-BE49-F238E27FC236}">
                  <a16:creationId xmlns:a16="http://schemas.microsoft.com/office/drawing/2014/main" id="{A4BD64F4-B539-D864-028B-E8FACFB37D66}"/>
                </a:ext>
              </a:extLst>
            </p:cNvPr>
            <p:cNvSpPr/>
            <p:nvPr/>
          </p:nvSpPr>
          <p:spPr>
            <a:xfrm>
              <a:off x="43301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 name="Google Shape;1107;p4">
              <a:extLst>
                <a:ext uri="{FF2B5EF4-FFF2-40B4-BE49-F238E27FC236}">
                  <a16:creationId xmlns:a16="http://schemas.microsoft.com/office/drawing/2014/main" id="{90EF6080-08CA-BF4E-DA4A-400D83CF1C10}"/>
                </a:ext>
              </a:extLst>
            </p:cNvPr>
            <p:cNvSpPr/>
            <p:nvPr/>
          </p:nvSpPr>
          <p:spPr>
            <a:xfrm>
              <a:off x="552519"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 name="Google Shape;1108;p4">
              <a:extLst>
                <a:ext uri="{FF2B5EF4-FFF2-40B4-BE49-F238E27FC236}">
                  <a16:creationId xmlns:a16="http://schemas.microsoft.com/office/drawing/2014/main" id="{D19614AD-C7CE-5D24-F627-67B61EAD0BFE}"/>
                </a:ext>
              </a:extLst>
            </p:cNvPr>
            <p:cNvSpPr/>
            <p:nvPr/>
          </p:nvSpPr>
          <p:spPr>
            <a:xfrm>
              <a:off x="672027"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 name="Google Shape;1109;p4">
              <a:extLst>
                <a:ext uri="{FF2B5EF4-FFF2-40B4-BE49-F238E27FC236}">
                  <a16:creationId xmlns:a16="http://schemas.microsoft.com/office/drawing/2014/main" id="{A4CD3ADE-B4B8-8C7D-85F8-7539D40CE9D4}"/>
                </a:ext>
              </a:extLst>
            </p:cNvPr>
            <p:cNvSpPr/>
            <p:nvPr/>
          </p:nvSpPr>
          <p:spPr>
            <a:xfrm>
              <a:off x="844028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 name="Google Shape;1110;p4">
              <a:extLst>
                <a:ext uri="{FF2B5EF4-FFF2-40B4-BE49-F238E27FC236}">
                  <a16:creationId xmlns:a16="http://schemas.microsoft.com/office/drawing/2014/main" id="{E90A77A5-DB1F-AEBA-2B05-D729FF8BF6E5}"/>
                </a:ext>
              </a:extLst>
            </p:cNvPr>
            <p:cNvSpPr/>
            <p:nvPr/>
          </p:nvSpPr>
          <p:spPr>
            <a:xfrm>
              <a:off x="8559794"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 name="Google Shape;1111;p4">
              <a:extLst>
                <a:ext uri="{FF2B5EF4-FFF2-40B4-BE49-F238E27FC236}">
                  <a16:creationId xmlns:a16="http://schemas.microsoft.com/office/drawing/2014/main" id="{5D40F12B-57AA-77C7-1FCF-3A822AC3FA0F}"/>
                </a:ext>
              </a:extLst>
            </p:cNvPr>
            <p:cNvSpPr/>
            <p:nvPr/>
          </p:nvSpPr>
          <p:spPr>
            <a:xfrm>
              <a:off x="8679308"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 name="Google Shape;1112;p4">
              <a:extLst>
                <a:ext uri="{FF2B5EF4-FFF2-40B4-BE49-F238E27FC236}">
                  <a16:creationId xmlns:a16="http://schemas.microsoft.com/office/drawing/2014/main" id="{DAA2589E-9F13-7E3A-C91C-926319A79BAD}"/>
                </a:ext>
              </a:extLst>
            </p:cNvPr>
            <p:cNvSpPr/>
            <p:nvPr/>
          </p:nvSpPr>
          <p:spPr>
            <a:xfrm>
              <a:off x="879882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 name="Google Shape;1113;p4">
              <a:extLst>
                <a:ext uri="{FF2B5EF4-FFF2-40B4-BE49-F238E27FC236}">
                  <a16:creationId xmlns:a16="http://schemas.microsoft.com/office/drawing/2014/main" id="{23FAC5E3-A266-35B0-B771-8C392F4B9461}"/>
                </a:ext>
              </a:extLst>
            </p:cNvPr>
            <p:cNvSpPr/>
            <p:nvPr/>
          </p:nvSpPr>
          <p:spPr>
            <a:xfrm>
              <a:off x="313503"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 name="Google Shape;1114;p4">
              <a:extLst>
                <a:ext uri="{FF2B5EF4-FFF2-40B4-BE49-F238E27FC236}">
                  <a16:creationId xmlns:a16="http://schemas.microsoft.com/office/drawing/2014/main" id="{4834A72B-A2C7-CBFF-61D2-EC3BC926388D}"/>
                </a:ext>
              </a:extLst>
            </p:cNvPr>
            <p:cNvSpPr/>
            <p:nvPr/>
          </p:nvSpPr>
          <p:spPr>
            <a:xfrm>
              <a:off x="43301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 name="Google Shape;1115;p4">
              <a:extLst>
                <a:ext uri="{FF2B5EF4-FFF2-40B4-BE49-F238E27FC236}">
                  <a16:creationId xmlns:a16="http://schemas.microsoft.com/office/drawing/2014/main" id="{50AD8B8B-AECF-948B-03BC-F3F2AEA22FED}"/>
                </a:ext>
              </a:extLst>
            </p:cNvPr>
            <p:cNvSpPr/>
            <p:nvPr/>
          </p:nvSpPr>
          <p:spPr>
            <a:xfrm>
              <a:off x="552519"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 name="Google Shape;1116;p4">
              <a:extLst>
                <a:ext uri="{FF2B5EF4-FFF2-40B4-BE49-F238E27FC236}">
                  <a16:creationId xmlns:a16="http://schemas.microsoft.com/office/drawing/2014/main" id="{5ACFD6DD-F507-3286-2DE4-672B2A5F1A82}"/>
                </a:ext>
              </a:extLst>
            </p:cNvPr>
            <p:cNvSpPr/>
            <p:nvPr/>
          </p:nvSpPr>
          <p:spPr>
            <a:xfrm>
              <a:off x="672027"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 name="Google Shape;1117;p4">
              <a:extLst>
                <a:ext uri="{FF2B5EF4-FFF2-40B4-BE49-F238E27FC236}">
                  <a16:creationId xmlns:a16="http://schemas.microsoft.com/office/drawing/2014/main" id="{2FC23EFB-B0D5-1F9A-1F3A-B7801AFDD1A3}"/>
                </a:ext>
              </a:extLst>
            </p:cNvPr>
            <p:cNvSpPr/>
            <p:nvPr/>
          </p:nvSpPr>
          <p:spPr>
            <a:xfrm>
              <a:off x="844028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 name="Google Shape;1118;p4">
              <a:extLst>
                <a:ext uri="{FF2B5EF4-FFF2-40B4-BE49-F238E27FC236}">
                  <a16:creationId xmlns:a16="http://schemas.microsoft.com/office/drawing/2014/main" id="{46658EA3-E53B-ED35-AB02-97C2E23CA346}"/>
                </a:ext>
              </a:extLst>
            </p:cNvPr>
            <p:cNvSpPr/>
            <p:nvPr/>
          </p:nvSpPr>
          <p:spPr>
            <a:xfrm>
              <a:off x="8559794"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 name="Google Shape;1119;p4">
              <a:extLst>
                <a:ext uri="{FF2B5EF4-FFF2-40B4-BE49-F238E27FC236}">
                  <a16:creationId xmlns:a16="http://schemas.microsoft.com/office/drawing/2014/main" id="{67E45D74-AEFF-BA19-7263-18912442E435}"/>
                </a:ext>
              </a:extLst>
            </p:cNvPr>
            <p:cNvSpPr/>
            <p:nvPr/>
          </p:nvSpPr>
          <p:spPr>
            <a:xfrm>
              <a:off x="8679308"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 name="Google Shape;1120;p4">
              <a:extLst>
                <a:ext uri="{FF2B5EF4-FFF2-40B4-BE49-F238E27FC236}">
                  <a16:creationId xmlns:a16="http://schemas.microsoft.com/office/drawing/2014/main" id="{DF5CE45C-AD36-D0C9-F988-BCF21AD36EBD}"/>
                </a:ext>
              </a:extLst>
            </p:cNvPr>
            <p:cNvSpPr/>
            <p:nvPr/>
          </p:nvSpPr>
          <p:spPr>
            <a:xfrm>
              <a:off x="879882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cxnSp>
        <p:nvCxnSpPr>
          <p:cNvPr id="4" name="Google Shape;27635;p58">
            <a:extLst>
              <a:ext uri="{FF2B5EF4-FFF2-40B4-BE49-F238E27FC236}">
                <a16:creationId xmlns:a16="http://schemas.microsoft.com/office/drawing/2014/main" id="{03298EF2-BAEF-5231-A3B3-2528190FF18D}"/>
              </a:ext>
            </a:extLst>
          </p:cNvPr>
          <p:cNvCxnSpPr/>
          <p:nvPr/>
        </p:nvCxnSpPr>
        <p:spPr>
          <a:xfrm rot="10800000">
            <a:off x="880351" y="1209261"/>
            <a:ext cx="8183500" cy="0"/>
          </a:xfrm>
          <a:prstGeom prst="straightConnector1">
            <a:avLst/>
          </a:prstGeom>
          <a:noFill/>
          <a:ln w="66675" cap="flat" cmpd="thickThin">
            <a:solidFill>
              <a:srgbClr val="7897AB"/>
            </a:solidFill>
            <a:prstDash val="solid"/>
            <a:round/>
            <a:headEnd type="none" w="med" len="med"/>
            <a:tailEnd type="none" w="med" len="med"/>
          </a:ln>
        </p:spPr>
      </p:cxnSp>
      <p:pic>
        <p:nvPicPr>
          <p:cNvPr id="5" name="Picture 4" descr="Graphical user interface, text, application&#10;&#10;Description automatically generated">
            <a:extLst>
              <a:ext uri="{FF2B5EF4-FFF2-40B4-BE49-F238E27FC236}">
                <a16:creationId xmlns:a16="http://schemas.microsoft.com/office/drawing/2014/main" id="{A71765E0-7589-896C-CC19-31B5C0355AFE}"/>
              </a:ext>
            </a:extLst>
          </p:cNvPr>
          <p:cNvPicPr>
            <a:picLocks noChangeAspect="1"/>
          </p:cNvPicPr>
          <p:nvPr/>
        </p:nvPicPr>
        <p:blipFill>
          <a:blip r:embed="rId2"/>
          <a:stretch>
            <a:fillRect/>
          </a:stretch>
        </p:blipFill>
        <p:spPr>
          <a:xfrm>
            <a:off x="8433652" y="38530"/>
            <a:ext cx="1462310" cy="497930"/>
          </a:xfrm>
          <a:prstGeom prst="rect">
            <a:avLst/>
          </a:prstGeom>
        </p:spPr>
      </p:pic>
      <p:grpSp>
        <p:nvGrpSpPr>
          <p:cNvPr id="56" name="Google Shape;26961;p50">
            <a:extLst>
              <a:ext uri="{FF2B5EF4-FFF2-40B4-BE49-F238E27FC236}">
                <a16:creationId xmlns:a16="http://schemas.microsoft.com/office/drawing/2014/main" id="{A49B526E-932F-1112-4DCB-DCCF38491506}"/>
              </a:ext>
            </a:extLst>
          </p:cNvPr>
          <p:cNvGrpSpPr/>
          <p:nvPr/>
        </p:nvGrpSpPr>
        <p:grpSpPr>
          <a:xfrm>
            <a:off x="8842713" y="6500605"/>
            <a:ext cx="575515" cy="108000"/>
            <a:chOff x="3521298" y="154523"/>
            <a:chExt cx="1308161" cy="199704"/>
          </a:xfrm>
        </p:grpSpPr>
        <p:sp>
          <p:nvSpPr>
            <p:cNvPr id="57" name="Google Shape;26962;p50">
              <a:extLst>
                <a:ext uri="{FF2B5EF4-FFF2-40B4-BE49-F238E27FC236}">
                  <a16:creationId xmlns:a16="http://schemas.microsoft.com/office/drawing/2014/main" id="{6165BD20-884F-C666-BE41-C60F0D456014}"/>
                </a:ext>
              </a:extLst>
            </p:cNvPr>
            <p:cNvSpPr>
              <a:spLocks noChangeAspect="1"/>
            </p:cNvSpPr>
            <p:nvPr userDrawn="1"/>
          </p:nvSpPr>
          <p:spPr>
            <a:xfrm>
              <a:off x="3521298" y="154523"/>
              <a:ext cx="245487" cy="199704"/>
            </a:xfrm>
            <a:prstGeom prst="ellipse">
              <a:avLst/>
            </a:prstGeom>
            <a:solidFill>
              <a:srgbClr val="FDCE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 name="Google Shape;26963;p50">
              <a:extLst>
                <a:ext uri="{FF2B5EF4-FFF2-40B4-BE49-F238E27FC236}">
                  <a16:creationId xmlns:a16="http://schemas.microsoft.com/office/drawing/2014/main" id="{40C3FA82-AB7F-6464-A010-3672F21FC7FA}"/>
                </a:ext>
              </a:extLst>
            </p:cNvPr>
            <p:cNvSpPr/>
            <p:nvPr/>
          </p:nvSpPr>
          <p:spPr>
            <a:xfrm>
              <a:off x="3875522" y="154523"/>
              <a:ext cx="245487" cy="199704"/>
            </a:xfrm>
            <a:prstGeom prst="ellipse">
              <a:avLst/>
            </a:prstGeom>
            <a:solidFill>
              <a:srgbClr val="D88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 name="Google Shape;26964;p50">
              <a:extLst>
                <a:ext uri="{FF2B5EF4-FFF2-40B4-BE49-F238E27FC236}">
                  <a16:creationId xmlns:a16="http://schemas.microsoft.com/office/drawing/2014/main" id="{F5724146-52C9-7E37-E073-AA024CFDFBB6}"/>
                </a:ext>
              </a:extLst>
            </p:cNvPr>
            <p:cNvSpPr>
              <a:spLocks noChangeAspect="1"/>
            </p:cNvSpPr>
            <p:nvPr/>
          </p:nvSpPr>
          <p:spPr>
            <a:xfrm>
              <a:off x="4229748" y="154523"/>
              <a:ext cx="245487" cy="199704"/>
            </a:xfrm>
            <a:prstGeom prst="ellipse">
              <a:avLst/>
            </a:prstGeom>
            <a:solidFill>
              <a:srgbClr val="7897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 name="Google Shape;26965;p50">
              <a:extLst>
                <a:ext uri="{FF2B5EF4-FFF2-40B4-BE49-F238E27FC236}">
                  <a16:creationId xmlns:a16="http://schemas.microsoft.com/office/drawing/2014/main" id="{337087F4-57BB-EEEB-6039-7B347657F814}"/>
                </a:ext>
              </a:extLst>
            </p:cNvPr>
            <p:cNvSpPr>
              <a:spLocks noChangeAspect="1"/>
            </p:cNvSpPr>
            <p:nvPr/>
          </p:nvSpPr>
          <p:spPr>
            <a:xfrm>
              <a:off x="4583972" y="154523"/>
              <a:ext cx="245487" cy="199704"/>
            </a:xfrm>
            <a:prstGeom prst="ellipse">
              <a:avLst/>
            </a:prstGeom>
            <a:solidFill>
              <a:srgbClr val="655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spTree>
    <p:extLst>
      <p:ext uri="{BB962C8B-B14F-4D97-AF65-F5344CB8AC3E}">
        <p14:creationId xmlns:p14="http://schemas.microsoft.com/office/powerpoint/2010/main" val="2677312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Quiz">
    <p:bg>
      <p:bgPr>
        <a:solidFill>
          <a:srgbClr val="CEEAED"/>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6828B-BEA8-9E60-15FA-BF94933D2552}"/>
              </a:ext>
            </a:extLst>
          </p:cNvPr>
          <p:cNvSpPr>
            <a:spLocks noGrp="1"/>
          </p:cNvSpPr>
          <p:nvPr>
            <p:ph type="title"/>
          </p:nvPr>
        </p:nvSpPr>
        <p:spPr/>
        <p:txBody>
          <a:bodyPr>
            <a:normAutofit/>
          </a:bodyPr>
          <a:lstStyle>
            <a:lvl1pPr>
              <a:defRPr sz="3200" b="1">
                <a:solidFill>
                  <a:srgbClr val="D885A3"/>
                </a:solidFill>
                <a:latin typeface="+mn-lt"/>
                <a:ea typeface="Adobe Gothic Std B" panose="020B0800000000000000" pitchFamily="34" charset="-128"/>
              </a:defRPr>
            </a:lvl1pPr>
          </a:lstStyle>
          <a:p>
            <a:r>
              <a:rPr lang="en-GB" dirty="0"/>
              <a:t>Click to edit Master title style</a:t>
            </a:r>
          </a:p>
        </p:txBody>
      </p:sp>
      <p:sp>
        <p:nvSpPr>
          <p:cNvPr id="3" name="Content Placeholder 2">
            <a:extLst>
              <a:ext uri="{FF2B5EF4-FFF2-40B4-BE49-F238E27FC236}">
                <a16:creationId xmlns:a16="http://schemas.microsoft.com/office/drawing/2014/main" id="{C1D6122D-BB93-B513-FE6E-7D552177B53B}"/>
              </a:ext>
            </a:extLst>
          </p:cNvPr>
          <p:cNvSpPr>
            <a:spLocks noGrp="1"/>
          </p:cNvSpPr>
          <p:nvPr>
            <p:ph idx="1"/>
          </p:nvPr>
        </p:nvSpPr>
        <p:spPr>
          <a:xfrm>
            <a:off x="833590" y="1579158"/>
            <a:ext cx="8462810" cy="4597277"/>
          </a:xfrm>
        </p:spPr>
        <p:txBody>
          <a:bodyPr/>
          <a:lstStyle>
            <a:lvl1pPr>
              <a:buClr>
                <a:srgbClr val="7897AB"/>
              </a:buClr>
              <a:defRPr sz="2400"/>
            </a:lvl1pPr>
            <a:lvl2pPr>
              <a:buClr>
                <a:srgbClr val="655D8A"/>
              </a:buClr>
              <a:defRPr sz="2200"/>
            </a:lvl2pPr>
            <a:lvl3pPr>
              <a:defRPr sz="2000"/>
            </a:lvl3pPr>
            <a:lvl4pPr>
              <a:defRPr sz="1800"/>
            </a:lvl4pPr>
            <a:lvl5pPr>
              <a:defRPr sz="1600"/>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6" name="Slide Number Placeholder 5">
            <a:extLst>
              <a:ext uri="{FF2B5EF4-FFF2-40B4-BE49-F238E27FC236}">
                <a16:creationId xmlns:a16="http://schemas.microsoft.com/office/drawing/2014/main" id="{C35919C7-9E57-FE1C-2648-516573F44872}"/>
              </a:ext>
            </a:extLst>
          </p:cNvPr>
          <p:cNvSpPr>
            <a:spLocks noGrp="1"/>
          </p:cNvSpPr>
          <p:nvPr>
            <p:ph type="sldNum" sz="quarter" idx="12"/>
          </p:nvPr>
        </p:nvSpPr>
        <p:spPr>
          <a:xfrm>
            <a:off x="7562173" y="6402801"/>
            <a:ext cx="2228850" cy="366183"/>
          </a:xfrm>
          <a:prstGeom prst="rect">
            <a:avLst/>
          </a:prstGeom>
        </p:spPr>
        <p:txBody>
          <a:bodyPr/>
          <a:lstStyle/>
          <a:p>
            <a:pPr>
              <a:defRPr/>
            </a:pPr>
            <a:fld id="{E622C945-5F26-C24B-B654-39D76F200591}" type="slidenum">
              <a:rPr lang="en-GB" altLang="en-US" smtClean="0"/>
              <a:pPr>
                <a:defRPr/>
              </a:pPr>
              <a:t>‹#›</a:t>
            </a:fld>
            <a:endParaRPr lang="en-GB" altLang="en-US"/>
          </a:p>
        </p:txBody>
      </p:sp>
      <p:grpSp>
        <p:nvGrpSpPr>
          <p:cNvPr id="7" name="Google Shape;1072;p4">
            <a:extLst>
              <a:ext uri="{FF2B5EF4-FFF2-40B4-BE49-F238E27FC236}">
                <a16:creationId xmlns:a16="http://schemas.microsoft.com/office/drawing/2014/main" id="{FA4E732F-195B-4A9C-7E46-419553D59003}"/>
              </a:ext>
            </a:extLst>
          </p:cNvPr>
          <p:cNvGrpSpPr/>
          <p:nvPr/>
        </p:nvGrpSpPr>
        <p:grpSpPr>
          <a:xfrm>
            <a:off x="339630" y="501881"/>
            <a:ext cx="9226554" cy="749380"/>
            <a:chOff x="313503" y="376409"/>
            <a:chExt cx="8516819" cy="562035"/>
          </a:xfrm>
          <a:solidFill>
            <a:srgbClr val="9D9D9D"/>
          </a:solidFill>
        </p:grpSpPr>
        <p:sp>
          <p:nvSpPr>
            <p:cNvPr id="8" name="Google Shape;1073;p4">
              <a:extLst>
                <a:ext uri="{FF2B5EF4-FFF2-40B4-BE49-F238E27FC236}">
                  <a16:creationId xmlns:a16="http://schemas.microsoft.com/office/drawing/2014/main" id="{9561090D-4CDF-103C-7F80-53514208635E}"/>
                </a:ext>
              </a:extLst>
            </p:cNvPr>
            <p:cNvSpPr/>
            <p:nvPr/>
          </p:nvSpPr>
          <p:spPr>
            <a:xfrm>
              <a:off x="313503"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 name="Google Shape;1074;p4">
              <a:extLst>
                <a:ext uri="{FF2B5EF4-FFF2-40B4-BE49-F238E27FC236}">
                  <a16:creationId xmlns:a16="http://schemas.microsoft.com/office/drawing/2014/main" id="{ACA43597-8E82-9E4E-D298-CC45586F69DC}"/>
                </a:ext>
              </a:extLst>
            </p:cNvPr>
            <p:cNvSpPr/>
            <p:nvPr/>
          </p:nvSpPr>
          <p:spPr>
            <a:xfrm>
              <a:off x="43301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 name="Google Shape;1075;p4">
              <a:extLst>
                <a:ext uri="{FF2B5EF4-FFF2-40B4-BE49-F238E27FC236}">
                  <a16:creationId xmlns:a16="http://schemas.microsoft.com/office/drawing/2014/main" id="{04CB5902-CFBD-3A2B-AF0D-28D161656AD1}"/>
                </a:ext>
              </a:extLst>
            </p:cNvPr>
            <p:cNvSpPr/>
            <p:nvPr/>
          </p:nvSpPr>
          <p:spPr>
            <a:xfrm>
              <a:off x="552519"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 name="Google Shape;1076;p4">
              <a:extLst>
                <a:ext uri="{FF2B5EF4-FFF2-40B4-BE49-F238E27FC236}">
                  <a16:creationId xmlns:a16="http://schemas.microsoft.com/office/drawing/2014/main" id="{13037656-BC02-5B9F-FB2B-EDCACDFD98D0}"/>
                </a:ext>
              </a:extLst>
            </p:cNvPr>
            <p:cNvSpPr/>
            <p:nvPr/>
          </p:nvSpPr>
          <p:spPr>
            <a:xfrm>
              <a:off x="672027"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 name="Google Shape;1077;p4">
              <a:extLst>
                <a:ext uri="{FF2B5EF4-FFF2-40B4-BE49-F238E27FC236}">
                  <a16:creationId xmlns:a16="http://schemas.microsoft.com/office/drawing/2014/main" id="{7BB1C318-5B6C-D485-CA38-227BE8A204C6}"/>
                </a:ext>
              </a:extLst>
            </p:cNvPr>
            <p:cNvSpPr/>
            <p:nvPr/>
          </p:nvSpPr>
          <p:spPr>
            <a:xfrm>
              <a:off x="844028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 name="Google Shape;1078;p4">
              <a:extLst>
                <a:ext uri="{FF2B5EF4-FFF2-40B4-BE49-F238E27FC236}">
                  <a16:creationId xmlns:a16="http://schemas.microsoft.com/office/drawing/2014/main" id="{98FA75E4-BA53-EFA0-C32B-1030F2137BDC}"/>
                </a:ext>
              </a:extLst>
            </p:cNvPr>
            <p:cNvSpPr/>
            <p:nvPr/>
          </p:nvSpPr>
          <p:spPr>
            <a:xfrm>
              <a:off x="8559794"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 name="Google Shape;1079;p4">
              <a:extLst>
                <a:ext uri="{FF2B5EF4-FFF2-40B4-BE49-F238E27FC236}">
                  <a16:creationId xmlns:a16="http://schemas.microsoft.com/office/drawing/2014/main" id="{8749086E-D522-C706-7553-F96723303E62}"/>
                </a:ext>
              </a:extLst>
            </p:cNvPr>
            <p:cNvSpPr/>
            <p:nvPr/>
          </p:nvSpPr>
          <p:spPr>
            <a:xfrm>
              <a:off x="8679308"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 name="Google Shape;1080;p4">
              <a:extLst>
                <a:ext uri="{FF2B5EF4-FFF2-40B4-BE49-F238E27FC236}">
                  <a16:creationId xmlns:a16="http://schemas.microsoft.com/office/drawing/2014/main" id="{F4CAE24E-FD1C-7A53-AEAE-639778BC7C39}"/>
                </a:ext>
              </a:extLst>
            </p:cNvPr>
            <p:cNvSpPr/>
            <p:nvPr/>
          </p:nvSpPr>
          <p:spPr>
            <a:xfrm>
              <a:off x="879882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 name="Google Shape;1081;p4">
              <a:extLst>
                <a:ext uri="{FF2B5EF4-FFF2-40B4-BE49-F238E27FC236}">
                  <a16:creationId xmlns:a16="http://schemas.microsoft.com/office/drawing/2014/main" id="{327B377D-4522-2264-1A2C-8BA69605FA12}"/>
                </a:ext>
              </a:extLst>
            </p:cNvPr>
            <p:cNvSpPr/>
            <p:nvPr/>
          </p:nvSpPr>
          <p:spPr>
            <a:xfrm>
              <a:off x="313503"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 name="Google Shape;1082;p4">
              <a:extLst>
                <a:ext uri="{FF2B5EF4-FFF2-40B4-BE49-F238E27FC236}">
                  <a16:creationId xmlns:a16="http://schemas.microsoft.com/office/drawing/2014/main" id="{41BBA807-E63B-30C0-A7F6-1281C5019FD6}"/>
                </a:ext>
              </a:extLst>
            </p:cNvPr>
            <p:cNvSpPr/>
            <p:nvPr/>
          </p:nvSpPr>
          <p:spPr>
            <a:xfrm>
              <a:off x="43301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 name="Google Shape;1083;p4">
              <a:extLst>
                <a:ext uri="{FF2B5EF4-FFF2-40B4-BE49-F238E27FC236}">
                  <a16:creationId xmlns:a16="http://schemas.microsoft.com/office/drawing/2014/main" id="{250C7759-6FC3-2B90-5440-89C53D6B289C}"/>
                </a:ext>
              </a:extLst>
            </p:cNvPr>
            <p:cNvSpPr/>
            <p:nvPr/>
          </p:nvSpPr>
          <p:spPr>
            <a:xfrm>
              <a:off x="552519"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 name="Google Shape;1084;p4">
              <a:extLst>
                <a:ext uri="{FF2B5EF4-FFF2-40B4-BE49-F238E27FC236}">
                  <a16:creationId xmlns:a16="http://schemas.microsoft.com/office/drawing/2014/main" id="{B59AE81E-A3E7-3423-1781-42FA91BDAAE8}"/>
                </a:ext>
              </a:extLst>
            </p:cNvPr>
            <p:cNvSpPr/>
            <p:nvPr/>
          </p:nvSpPr>
          <p:spPr>
            <a:xfrm>
              <a:off x="672027"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 name="Google Shape;1085;p4">
              <a:extLst>
                <a:ext uri="{FF2B5EF4-FFF2-40B4-BE49-F238E27FC236}">
                  <a16:creationId xmlns:a16="http://schemas.microsoft.com/office/drawing/2014/main" id="{7B7EBDBA-8307-B368-7CB8-5EEC8FC361F2}"/>
                </a:ext>
              </a:extLst>
            </p:cNvPr>
            <p:cNvSpPr/>
            <p:nvPr/>
          </p:nvSpPr>
          <p:spPr>
            <a:xfrm>
              <a:off x="844028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 name="Google Shape;1086;p4">
              <a:extLst>
                <a:ext uri="{FF2B5EF4-FFF2-40B4-BE49-F238E27FC236}">
                  <a16:creationId xmlns:a16="http://schemas.microsoft.com/office/drawing/2014/main" id="{6E95FAFC-5E5C-160D-34C8-27DD43B444DA}"/>
                </a:ext>
              </a:extLst>
            </p:cNvPr>
            <p:cNvSpPr/>
            <p:nvPr/>
          </p:nvSpPr>
          <p:spPr>
            <a:xfrm>
              <a:off x="8559794"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 name="Google Shape;1087;p4">
              <a:extLst>
                <a:ext uri="{FF2B5EF4-FFF2-40B4-BE49-F238E27FC236}">
                  <a16:creationId xmlns:a16="http://schemas.microsoft.com/office/drawing/2014/main" id="{28F61D80-107E-6AD5-DAE9-2A28D3517A82}"/>
                </a:ext>
              </a:extLst>
            </p:cNvPr>
            <p:cNvSpPr/>
            <p:nvPr/>
          </p:nvSpPr>
          <p:spPr>
            <a:xfrm>
              <a:off x="8679308"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 name="Google Shape;1088;p4">
              <a:extLst>
                <a:ext uri="{FF2B5EF4-FFF2-40B4-BE49-F238E27FC236}">
                  <a16:creationId xmlns:a16="http://schemas.microsoft.com/office/drawing/2014/main" id="{24738E07-947B-6784-3067-7A7AE2D8981F}"/>
                </a:ext>
              </a:extLst>
            </p:cNvPr>
            <p:cNvSpPr/>
            <p:nvPr/>
          </p:nvSpPr>
          <p:spPr>
            <a:xfrm>
              <a:off x="879882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 name="Google Shape;1089;p4">
              <a:extLst>
                <a:ext uri="{FF2B5EF4-FFF2-40B4-BE49-F238E27FC236}">
                  <a16:creationId xmlns:a16="http://schemas.microsoft.com/office/drawing/2014/main" id="{28DE9A41-5A8F-6BD0-5B08-ACDD00423148}"/>
                </a:ext>
              </a:extLst>
            </p:cNvPr>
            <p:cNvSpPr/>
            <p:nvPr/>
          </p:nvSpPr>
          <p:spPr>
            <a:xfrm>
              <a:off x="313503"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 name="Google Shape;1090;p4">
              <a:extLst>
                <a:ext uri="{FF2B5EF4-FFF2-40B4-BE49-F238E27FC236}">
                  <a16:creationId xmlns:a16="http://schemas.microsoft.com/office/drawing/2014/main" id="{EF42DC8D-6C12-9845-88A2-8A96F599BB36}"/>
                </a:ext>
              </a:extLst>
            </p:cNvPr>
            <p:cNvSpPr/>
            <p:nvPr/>
          </p:nvSpPr>
          <p:spPr>
            <a:xfrm>
              <a:off x="43301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 name="Google Shape;1091;p4">
              <a:extLst>
                <a:ext uri="{FF2B5EF4-FFF2-40B4-BE49-F238E27FC236}">
                  <a16:creationId xmlns:a16="http://schemas.microsoft.com/office/drawing/2014/main" id="{03A89079-87F3-786C-BBE1-CB31BA820D20}"/>
                </a:ext>
              </a:extLst>
            </p:cNvPr>
            <p:cNvSpPr/>
            <p:nvPr/>
          </p:nvSpPr>
          <p:spPr>
            <a:xfrm>
              <a:off x="552519"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 name="Google Shape;1092;p4">
              <a:extLst>
                <a:ext uri="{FF2B5EF4-FFF2-40B4-BE49-F238E27FC236}">
                  <a16:creationId xmlns:a16="http://schemas.microsoft.com/office/drawing/2014/main" id="{6B0571D6-D481-DEBE-4605-A1BBC702A8A0}"/>
                </a:ext>
              </a:extLst>
            </p:cNvPr>
            <p:cNvSpPr/>
            <p:nvPr/>
          </p:nvSpPr>
          <p:spPr>
            <a:xfrm>
              <a:off x="672027"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 name="Google Shape;1093;p4">
              <a:extLst>
                <a:ext uri="{FF2B5EF4-FFF2-40B4-BE49-F238E27FC236}">
                  <a16:creationId xmlns:a16="http://schemas.microsoft.com/office/drawing/2014/main" id="{1368BC94-7D18-B64D-E5DA-B39255AF25CE}"/>
                </a:ext>
              </a:extLst>
            </p:cNvPr>
            <p:cNvSpPr/>
            <p:nvPr/>
          </p:nvSpPr>
          <p:spPr>
            <a:xfrm>
              <a:off x="844028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 name="Google Shape;1094;p4">
              <a:extLst>
                <a:ext uri="{FF2B5EF4-FFF2-40B4-BE49-F238E27FC236}">
                  <a16:creationId xmlns:a16="http://schemas.microsoft.com/office/drawing/2014/main" id="{ED8F7076-CE32-8B53-1741-93EC32AA8651}"/>
                </a:ext>
              </a:extLst>
            </p:cNvPr>
            <p:cNvSpPr/>
            <p:nvPr/>
          </p:nvSpPr>
          <p:spPr>
            <a:xfrm>
              <a:off x="8559794"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 name="Google Shape;1095;p4">
              <a:extLst>
                <a:ext uri="{FF2B5EF4-FFF2-40B4-BE49-F238E27FC236}">
                  <a16:creationId xmlns:a16="http://schemas.microsoft.com/office/drawing/2014/main" id="{F4029A5E-A676-24E6-F1BE-006477C71B33}"/>
                </a:ext>
              </a:extLst>
            </p:cNvPr>
            <p:cNvSpPr/>
            <p:nvPr/>
          </p:nvSpPr>
          <p:spPr>
            <a:xfrm>
              <a:off x="8679308"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 name="Google Shape;1096;p4">
              <a:extLst>
                <a:ext uri="{FF2B5EF4-FFF2-40B4-BE49-F238E27FC236}">
                  <a16:creationId xmlns:a16="http://schemas.microsoft.com/office/drawing/2014/main" id="{C6A4AC98-61AA-A29E-9ABE-14B4EE06FADC}"/>
                </a:ext>
              </a:extLst>
            </p:cNvPr>
            <p:cNvSpPr/>
            <p:nvPr/>
          </p:nvSpPr>
          <p:spPr>
            <a:xfrm>
              <a:off x="879882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 name="Google Shape;1097;p4">
              <a:extLst>
                <a:ext uri="{FF2B5EF4-FFF2-40B4-BE49-F238E27FC236}">
                  <a16:creationId xmlns:a16="http://schemas.microsoft.com/office/drawing/2014/main" id="{90BB0DCE-6E92-37CE-1CF4-C49F26597EDB}"/>
                </a:ext>
              </a:extLst>
            </p:cNvPr>
            <p:cNvSpPr/>
            <p:nvPr/>
          </p:nvSpPr>
          <p:spPr>
            <a:xfrm>
              <a:off x="313503"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 name="Google Shape;1098;p4">
              <a:extLst>
                <a:ext uri="{FF2B5EF4-FFF2-40B4-BE49-F238E27FC236}">
                  <a16:creationId xmlns:a16="http://schemas.microsoft.com/office/drawing/2014/main" id="{639BE8F6-BD14-0DE4-00DB-890951711D85}"/>
                </a:ext>
              </a:extLst>
            </p:cNvPr>
            <p:cNvSpPr/>
            <p:nvPr/>
          </p:nvSpPr>
          <p:spPr>
            <a:xfrm>
              <a:off x="43301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 name="Google Shape;1099;p4">
              <a:extLst>
                <a:ext uri="{FF2B5EF4-FFF2-40B4-BE49-F238E27FC236}">
                  <a16:creationId xmlns:a16="http://schemas.microsoft.com/office/drawing/2014/main" id="{93FF2C25-A835-F9EC-4C06-60355F80A0CE}"/>
                </a:ext>
              </a:extLst>
            </p:cNvPr>
            <p:cNvSpPr/>
            <p:nvPr/>
          </p:nvSpPr>
          <p:spPr>
            <a:xfrm>
              <a:off x="552519"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 name="Google Shape;1100;p4">
              <a:extLst>
                <a:ext uri="{FF2B5EF4-FFF2-40B4-BE49-F238E27FC236}">
                  <a16:creationId xmlns:a16="http://schemas.microsoft.com/office/drawing/2014/main" id="{74AF9553-C50E-E9D4-1967-93CC9127EC31}"/>
                </a:ext>
              </a:extLst>
            </p:cNvPr>
            <p:cNvSpPr/>
            <p:nvPr/>
          </p:nvSpPr>
          <p:spPr>
            <a:xfrm>
              <a:off x="672027"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 name="Google Shape;1101;p4">
              <a:extLst>
                <a:ext uri="{FF2B5EF4-FFF2-40B4-BE49-F238E27FC236}">
                  <a16:creationId xmlns:a16="http://schemas.microsoft.com/office/drawing/2014/main" id="{02BF8439-0A50-9F00-D6DC-33C1A070B552}"/>
                </a:ext>
              </a:extLst>
            </p:cNvPr>
            <p:cNvSpPr/>
            <p:nvPr/>
          </p:nvSpPr>
          <p:spPr>
            <a:xfrm>
              <a:off x="844028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 name="Google Shape;1102;p4">
              <a:extLst>
                <a:ext uri="{FF2B5EF4-FFF2-40B4-BE49-F238E27FC236}">
                  <a16:creationId xmlns:a16="http://schemas.microsoft.com/office/drawing/2014/main" id="{CDFEBB1A-0AE0-1C41-926C-68B657C26BE3}"/>
                </a:ext>
              </a:extLst>
            </p:cNvPr>
            <p:cNvSpPr/>
            <p:nvPr/>
          </p:nvSpPr>
          <p:spPr>
            <a:xfrm>
              <a:off x="8559794"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 name="Google Shape;1103;p4">
              <a:extLst>
                <a:ext uri="{FF2B5EF4-FFF2-40B4-BE49-F238E27FC236}">
                  <a16:creationId xmlns:a16="http://schemas.microsoft.com/office/drawing/2014/main" id="{53782034-C42E-E632-D4E7-D9202C1C120D}"/>
                </a:ext>
              </a:extLst>
            </p:cNvPr>
            <p:cNvSpPr/>
            <p:nvPr/>
          </p:nvSpPr>
          <p:spPr>
            <a:xfrm>
              <a:off x="8679308"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 name="Google Shape;1104;p4">
              <a:extLst>
                <a:ext uri="{FF2B5EF4-FFF2-40B4-BE49-F238E27FC236}">
                  <a16:creationId xmlns:a16="http://schemas.microsoft.com/office/drawing/2014/main" id="{7580865A-C025-1283-F40B-062A2B3A6752}"/>
                </a:ext>
              </a:extLst>
            </p:cNvPr>
            <p:cNvSpPr/>
            <p:nvPr/>
          </p:nvSpPr>
          <p:spPr>
            <a:xfrm>
              <a:off x="879882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 name="Google Shape;1105;p4">
              <a:extLst>
                <a:ext uri="{FF2B5EF4-FFF2-40B4-BE49-F238E27FC236}">
                  <a16:creationId xmlns:a16="http://schemas.microsoft.com/office/drawing/2014/main" id="{3CF44C97-D7E3-EFB6-E951-919D77F3AD17}"/>
                </a:ext>
              </a:extLst>
            </p:cNvPr>
            <p:cNvSpPr/>
            <p:nvPr/>
          </p:nvSpPr>
          <p:spPr>
            <a:xfrm>
              <a:off x="313503"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 name="Google Shape;1106;p4">
              <a:extLst>
                <a:ext uri="{FF2B5EF4-FFF2-40B4-BE49-F238E27FC236}">
                  <a16:creationId xmlns:a16="http://schemas.microsoft.com/office/drawing/2014/main" id="{A4BD64F4-B539-D864-028B-E8FACFB37D66}"/>
                </a:ext>
              </a:extLst>
            </p:cNvPr>
            <p:cNvSpPr/>
            <p:nvPr/>
          </p:nvSpPr>
          <p:spPr>
            <a:xfrm>
              <a:off x="43301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 name="Google Shape;1107;p4">
              <a:extLst>
                <a:ext uri="{FF2B5EF4-FFF2-40B4-BE49-F238E27FC236}">
                  <a16:creationId xmlns:a16="http://schemas.microsoft.com/office/drawing/2014/main" id="{90EF6080-08CA-BF4E-DA4A-400D83CF1C10}"/>
                </a:ext>
              </a:extLst>
            </p:cNvPr>
            <p:cNvSpPr/>
            <p:nvPr/>
          </p:nvSpPr>
          <p:spPr>
            <a:xfrm>
              <a:off x="552519"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 name="Google Shape;1108;p4">
              <a:extLst>
                <a:ext uri="{FF2B5EF4-FFF2-40B4-BE49-F238E27FC236}">
                  <a16:creationId xmlns:a16="http://schemas.microsoft.com/office/drawing/2014/main" id="{D19614AD-C7CE-5D24-F627-67B61EAD0BFE}"/>
                </a:ext>
              </a:extLst>
            </p:cNvPr>
            <p:cNvSpPr/>
            <p:nvPr/>
          </p:nvSpPr>
          <p:spPr>
            <a:xfrm>
              <a:off x="672027"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 name="Google Shape;1109;p4">
              <a:extLst>
                <a:ext uri="{FF2B5EF4-FFF2-40B4-BE49-F238E27FC236}">
                  <a16:creationId xmlns:a16="http://schemas.microsoft.com/office/drawing/2014/main" id="{A4CD3ADE-B4B8-8C7D-85F8-7539D40CE9D4}"/>
                </a:ext>
              </a:extLst>
            </p:cNvPr>
            <p:cNvSpPr/>
            <p:nvPr/>
          </p:nvSpPr>
          <p:spPr>
            <a:xfrm>
              <a:off x="844028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 name="Google Shape;1110;p4">
              <a:extLst>
                <a:ext uri="{FF2B5EF4-FFF2-40B4-BE49-F238E27FC236}">
                  <a16:creationId xmlns:a16="http://schemas.microsoft.com/office/drawing/2014/main" id="{E90A77A5-DB1F-AEBA-2B05-D729FF8BF6E5}"/>
                </a:ext>
              </a:extLst>
            </p:cNvPr>
            <p:cNvSpPr/>
            <p:nvPr/>
          </p:nvSpPr>
          <p:spPr>
            <a:xfrm>
              <a:off x="8559794"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 name="Google Shape;1111;p4">
              <a:extLst>
                <a:ext uri="{FF2B5EF4-FFF2-40B4-BE49-F238E27FC236}">
                  <a16:creationId xmlns:a16="http://schemas.microsoft.com/office/drawing/2014/main" id="{5D40F12B-57AA-77C7-1FCF-3A822AC3FA0F}"/>
                </a:ext>
              </a:extLst>
            </p:cNvPr>
            <p:cNvSpPr/>
            <p:nvPr/>
          </p:nvSpPr>
          <p:spPr>
            <a:xfrm>
              <a:off x="8679308"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 name="Google Shape;1112;p4">
              <a:extLst>
                <a:ext uri="{FF2B5EF4-FFF2-40B4-BE49-F238E27FC236}">
                  <a16:creationId xmlns:a16="http://schemas.microsoft.com/office/drawing/2014/main" id="{DAA2589E-9F13-7E3A-C91C-926319A79BAD}"/>
                </a:ext>
              </a:extLst>
            </p:cNvPr>
            <p:cNvSpPr/>
            <p:nvPr/>
          </p:nvSpPr>
          <p:spPr>
            <a:xfrm>
              <a:off x="879882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 name="Google Shape;1113;p4">
              <a:extLst>
                <a:ext uri="{FF2B5EF4-FFF2-40B4-BE49-F238E27FC236}">
                  <a16:creationId xmlns:a16="http://schemas.microsoft.com/office/drawing/2014/main" id="{23FAC5E3-A266-35B0-B771-8C392F4B9461}"/>
                </a:ext>
              </a:extLst>
            </p:cNvPr>
            <p:cNvSpPr/>
            <p:nvPr/>
          </p:nvSpPr>
          <p:spPr>
            <a:xfrm>
              <a:off x="313503"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 name="Google Shape;1114;p4">
              <a:extLst>
                <a:ext uri="{FF2B5EF4-FFF2-40B4-BE49-F238E27FC236}">
                  <a16:creationId xmlns:a16="http://schemas.microsoft.com/office/drawing/2014/main" id="{4834A72B-A2C7-CBFF-61D2-EC3BC926388D}"/>
                </a:ext>
              </a:extLst>
            </p:cNvPr>
            <p:cNvSpPr/>
            <p:nvPr/>
          </p:nvSpPr>
          <p:spPr>
            <a:xfrm>
              <a:off x="43301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 name="Google Shape;1115;p4">
              <a:extLst>
                <a:ext uri="{FF2B5EF4-FFF2-40B4-BE49-F238E27FC236}">
                  <a16:creationId xmlns:a16="http://schemas.microsoft.com/office/drawing/2014/main" id="{50AD8B8B-AECF-948B-03BC-F3F2AEA22FED}"/>
                </a:ext>
              </a:extLst>
            </p:cNvPr>
            <p:cNvSpPr/>
            <p:nvPr/>
          </p:nvSpPr>
          <p:spPr>
            <a:xfrm>
              <a:off x="552519"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 name="Google Shape;1116;p4">
              <a:extLst>
                <a:ext uri="{FF2B5EF4-FFF2-40B4-BE49-F238E27FC236}">
                  <a16:creationId xmlns:a16="http://schemas.microsoft.com/office/drawing/2014/main" id="{5ACFD6DD-F507-3286-2DE4-672B2A5F1A82}"/>
                </a:ext>
              </a:extLst>
            </p:cNvPr>
            <p:cNvSpPr/>
            <p:nvPr/>
          </p:nvSpPr>
          <p:spPr>
            <a:xfrm>
              <a:off x="672027"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 name="Google Shape;1117;p4">
              <a:extLst>
                <a:ext uri="{FF2B5EF4-FFF2-40B4-BE49-F238E27FC236}">
                  <a16:creationId xmlns:a16="http://schemas.microsoft.com/office/drawing/2014/main" id="{2FC23EFB-B0D5-1F9A-1F3A-B7801AFDD1A3}"/>
                </a:ext>
              </a:extLst>
            </p:cNvPr>
            <p:cNvSpPr/>
            <p:nvPr/>
          </p:nvSpPr>
          <p:spPr>
            <a:xfrm>
              <a:off x="844028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 name="Google Shape;1118;p4">
              <a:extLst>
                <a:ext uri="{FF2B5EF4-FFF2-40B4-BE49-F238E27FC236}">
                  <a16:creationId xmlns:a16="http://schemas.microsoft.com/office/drawing/2014/main" id="{46658EA3-E53B-ED35-AB02-97C2E23CA346}"/>
                </a:ext>
              </a:extLst>
            </p:cNvPr>
            <p:cNvSpPr/>
            <p:nvPr/>
          </p:nvSpPr>
          <p:spPr>
            <a:xfrm>
              <a:off x="8559794"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 name="Google Shape;1119;p4">
              <a:extLst>
                <a:ext uri="{FF2B5EF4-FFF2-40B4-BE49-F238E27FC236}">
                  <a16:creationId xmlns:a16="http://schemas.microsoft.com/office/drawing/2014/main" id="{67E45D74-AEFF-BA19-7263-18912442E435}"/>
                </a:ext>
              </a:extLst>
            </p:cNvPr>
            <p:cNvSpPr/>
            <p:nvPr/>
          </p:nvSpPr>
          <p:spPr>
            <a:xfrm>
              <a:off x="8679308"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 name="Google Shape;1120;p4">
              <a:extLst>
                <a:ext uri="{FF2B5EF4-FFF2-40B4-BE49-F238E27FC236}">
                  <a16:creationId xmlns:a16="http://schemas.microsoft.com/office/drawing/2014/main" id="{DF5CE45C-AD36-D0C9-F988-BCF21AD36EBD}"/>
                </a:ext>
              </a:extLst>
            </p:cNvPr>
            <p:cNvSpPr/>
            <p:nvPr/>
          </p:nvSpPr>
          <p:spPr>
            <a:xfrm>
              <a:off x="879882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cxnSp>
        <p:nvCxnSpPr>
          <p:cNvPr id="4" name="Google Shape;27635;p58">
            <a:extLst>
              <a:ext uri="{FF2B5EF4-FFF2-40B4-BE49-F238E27FC236}">
                <a16:creationId xmlns:a16="http://schemas.microsoft.com/office/drawing/2014/main" id="{03298EF2-BAEF-5231-A3B3-2528190FF18D}"/>
              </a:ext>
            </a:extLst>
          </p:cNvPr>
          <p:cNvCxnSpPr/>
          <p:nvPr/>
        </p:nvCxnSpPr>
        <p:spPr>
          <a:xfrm rot="10800000">
            <a:off x="880351" y="1209261"/>
            <a:ext cx="8183500" cy="0"/>
          </a:xfrm>
          <a:prstGeom prst="straightConnector1">
            <a:avLst/>
          </a:prstGeom>
          <a:noFill/>
          <a:ln w="66675" cap="flat" cmpd="thickThin">
            <a:solidFill>
              <a:srgbClr val="7897AB"/>
            </a:solidFill>
            <a:prstDash val="solid"/>
            <a:round/>
            <a:headEnd type="none" w="med" len="med"/>
            <a:tailEnd type="none" w="med" len="med"/>
          </a:ln>
        </p:spPr>
      </p:cxnSp>
      <p:pic>
        <p:nvPicPr>
          <p:cNvPr id="5" name="Picture 4" descr="Graphical user interface, text, application&#10;&#10;Description automatically generated">
            <a:extLst>
              <a:ext uri="{FF2B5EF4-FFF2-40B4-BE49-F238E27FC236}">
                <a16:creationId xmlns:a16="http://schemas.microsoft.com/office/drawing/2014/main" id="{A71765E0-7589-896C-CC19-31B5C0355AFE}"/>
              </a:ext>
            </a:extLst>
          </p:cNvPr>
          <p:cNvPicPr>
            <a:picLocks noChangeAspect="1"/>
          </p:cNvPicPr>
          <p:nvPr/>
        </p:nvPicPr>
        <p:blipFill>
          <a:blip r:embed="rId2"/>
          <a:stretch>
            <a:fillRect/>
          </a:stretch>
        </p:blipFill>
        <p:spPr>
          <a:xfrm>
            <a:off x="8433652" y="38530"/>
            <a:ext cx="1462310" cy="497930"/>
          </a:xfrm>
          <a:prstGeom prst="rect">
            <a:avLst/>
          </a:prstGeom>
        </p:spPr>
      </p:pic>
      <p:grpSp>
        <p:nvGrpSpPr>
          <p:cNvPr id="56" name="Google Shape;26961;p50">
            <a:extLst>
              <a:ext uri="{FF2B5EF4-FFF2-40B4-BE49-F238E27FC236}">
                <a16:creationId xmlns:a16="http://schemas.microsoft.com/office/drawing/2014/main" id="{A49B526E-932F-1112-4DCB-DCCF38491506}"/>
              </a:ext>
            </a:extLst>
          </p:cNvPr>
          <p:cNvGrpSpPr/>
          <p:nvPr/>
        </p:nvGrpSpPr>
        <p:grpSpPr>
          <a:xfrm>
            <a:off x="8842714" y="6500606"/>
            <a:ext cx="552644" cy="104645"/>
            <a:chOff x="3521300" y="154525"/>
            <a:chExt cx="1256175" cy="193500"/>
          </a:xfrm>
        </p:grpSpPr>
        <p:sp>
          <p:nvSpPr>
            <p:cNvPr id="57" name="Google Shape;26962;p50">
              <a:extLst>
                <a:ext uri="{FF2B5EF4-FFF2-40B4-BE49-F238E27FC236}">
                  <a16:creationId xmlns:a16="http://schemas.microsoft.com/office/drawing/2014/main" id="{6165BD20-884F-C666-BE41-C60F0D456014}"/>
                </a:ext>
              </a:extLst>
            </p:cNvPr>
            <p:cNvSpPr/>
            <p:nvPr/>
          </p:nvSpPr>
          <p:spPr>
            <a:xfrm>
              <a:off x="3521300" y="154525"/>
              <a:ext cx="193500" cy="193500"/>
            </a:xfrm>
            <a:prstGeom prst="ellipse">
              <a:avLst/>
            </a:prstGeom>
            <a:solidFill>
              <a:srgbClr val="FDCE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 name="Google Shape;26963;p50">
              <a:extLst>
                <a:ext uri="{FF2B5EF4-FFF2-40B4-BE49-F238E27FC236}">
                  <a16:creationId xmlns:a16="http://schemas.microsoft.com/office/drawing/2014/main" id="{40C3FA82-AB7F-6464-A010-3672F21FC7FA}"/>
                </a:ext>
              </a:extLst>
            </p:cNvPr>
            <p:cNvSpPr/>
            <p:nvPr/>
          </p:nvSpPr>
          <p:spPr>
            <a:xfrm>
              <a:off x="3875525" y="154525"/>
              <a:ext cx="193500" cy="193500"/>
            </a:xfrm>
            <a:prstGeom prst="ellipse">
              <a:avLst/>
            </a:prstGeom>
            <a:solidFill>
              <a:srgbClr val="D88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 name="Google Shape;26964;p50">
              <a:extLst>
                <a:ext uri="{FF2B5EF4-FFF2-40B4-BE49-F238E27FC236}">
                  <a16:creationId xmlns:a16="http://schemas.microsoft.com/office/drawing/2014/main" id="{F5724146-52C9-7E37-E073-AA024CFDFBB6}"/>
                </a:ext>
              </a:extLst>
            </p:cNvPr>
            <p:cNvSpPr/>
            <p:nvPr/>
          </p:nvSpPr>
          <p:spPr>
            <a:xfrm>
              <a:off x="4229750" y="154525"/>
              <a:ext cx="193500" cy="193500"/>
            </a:xfrm>
            <a:prstGeom prst="ellipse">
              <a:avLst/>
            </a:prstGeom>
            <a:solidFill>
              <a:srgbClr val="7897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 name="Google Shape;26965;p50">
              <a:extLst>
                <a:ext uri="{FF2B5EF4-FFF2-40B4-BE49-F238E27FC236}">
                  <a16:creationId xmlns:a16="http://schemas.microsoft.com/office/drawing/2014/main" id="{337087F4-57BB-EEEB-6039-7B347657F814}"/>
                </a:ext>
              </a:extLst>
            </p:cNvPr>
            <p:cNvSpPr/>
            <p:nvPr/>
          </p:nvSpPr>
          <p:spPr>
            <a:xfrm>
              <a:off x="4583975" y="154525"/>
              <a:ext cx="193500" cy="193500"/>
            </a:xfrm>
            <a:prstGeom prst="ellipse">
              <a:avLst/>
            </a:prstGeom>
            <a:solidFill>
              <a:srgbClr val="655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spTree>
    <p:extLst>
      <p:ext uri="{BB962C8B-B14F-4D97-AF65-F5344CB8AC3E}">
        <p14:creationId xmlns:p14="http://schemas.microsoft.com/office/powerpoint/2010/main" val="221763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BC5F3D-C791-B43E-E622-C029B95CB6D4}"/>
              </a:ext>
            </a:extLst>
          </p:cNvPr>
          <p:cNvSpPr>
            <a:spLocks noGrp="1"/>
          </p:cNvSpPr>
          <p:nvPr>
            <p:ph sz="half" idx="1"/>
          </p:nvPr>
        </p:nvSpPr>
        <p:spPr>
          <a:xfrm>
            <a:off x="681040" y="1826685"/>
            <a:ext cx="4189413" cy="4349749"/>
          </a:xfrm>
        </p:spPr>
        <p:txBody>
          <a:bodyPr/>
          <a:lstStyle>
            <a:lvl1pPr>
              <a:buClr>
                <a:srgbClr val="FF706B"/>
              </a:buClr>
              <a:defRPr/>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a:extLst>
              <a:ext uri="{FF2B5EF4-FFF2-40B4-BE49-F238E27FC236}">
                <a16:creationId xmlns:a16="http://schemas.microsoft.com/office/drawing/2014/main" id="{9E8A6678-BA54-2EB0-77AA-0DAFA1E31656}"/>
              </a:ext>
            </a:extLst>
          </p:cNvPr>
          <p:cNvSpPr>
            <a:spLocks noGrp="1"/>
          </p:cNvSpPr>
          <p:nvPr>
            <p:ph sz="half" idx="2"/>
          </p:nvPr>
        </p:nvSpPr>
        <p:spPr>
          <a:xfrm>
            <a:off x="5035552" y="1826685"/>
            <a:ext cx="4189413" cy="4349749"/>
          </a:xfrm>
        </p:spPr>
        <p:txBody>
          <a:bodyPr/>
          <a:lstStyle>
            <a:lvl1pPr>
              <a:buClr>
                <a:srgbClr val="FF706B"/>
              </a:buClr>
              <a:defRPr/>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Slide Number Placeholder 6">
            <a:extLst>
              <a:ext uri="{FF2B5EF4-FFF2-40B4-BE49-F238E27FC236}">
                <a16:creationId xmlns:a16="http://schemas.microsoft.com/office/drawing/2014/main" id="{82940023-DA7A-974F-B5B4-E08AB101980C}"/>
              </a:ext>
            </a:extLst>
          </p:cNvPr>
          <p:cNvSpPr>
            <a:spLocks noGrp="1"/>
          </p:cNvSpPr>
          <p:nvPr>
            <p:ph type="sldNum" sz="quarter" idx="12"/>
          </p:nvPr>
        </p:nvSpPr>
        <p:spPr>
          <a:xfrm>
            <a:off x="7562173" y="6402801"/>
            <a:ext cx="2228850" cy="366183"/>
          </a:xfrm>
          <a:prstGeom prst="rect">
            <a:avLst/>
          </a:prstGeom>
        </p:spPr>
        <p:txBody>
          <a:bodyPr/>
          <a:lstStyle/>
          <a:p>
            <a:pPr>
              <a:defRPr/>
            </a:pPr>
            <a:fld id="{34BFFAB0-50CD-DA4F-AB45-AC8150B73D57}" type="slidenum">
              <a:rPr lang="en-GB" altLang="en-US" smtClean="0"/>
              <a:pPr>
                <a:defRPr/>
              </a:pPr>
              <a:t>‹#›</a:t>
            </a:fld>
            <a:endParaRPr lang="en-GB" altLang="en-US"/>
          </a:p>
        </p:txBody>
      </p:sp>
      <p:grpSp>
        <p:nvGrpSpPr>
          <p:cNvPr id="8" name="Google Shape;1127;p5">
            <a:extLst>
              <a:ext uri="{FF2B5EF4-FFF2-40B4-BE49-F238E27FC236}">
                <a16:creationId xmlns:a16="http://schemas.microsoft.com/office/drawing/2014/main" id="{500A5230-D2EF-1848-EA3C-0B793B784C28}"/>
              </a:ext>
            </a:extLst>
          </p:cNvPr>
          <p:cNvGrpSpPr/>
          <p:nvPr/>
        </p:nvGrpSpPr>
        <p:grpSpPr>
          <a:xfrm>
            <a:off x="339630" y="501881"/>
            <a:ext cx="9226554" cy="749380"/>
            <a:chOff x="313503" y="376409"/>
            <a:chExt cx="8516819" cy="562035"/>
          </a:xfrm>
          <a:solidFill>
            <a:srgbClr val="9D9D9D"/>
          </a:solidFill>
        </p:grpSpPr>
        <p:sp>
          <p:nvSpPr>
            <p:cNvPr id="9" name="Google Shape;1128;p5">
              <a:extLst>
                <a:ext uri="{FF2B5EF4-FFF2-40B4-BE49-F238E27FC236}">
                  <a16:creationId xmlns:a16="http://schemas.microsoft.com/office/drawing/2014/main" id="{E1449ADC-9364-9EBE-9B38-478A2DA9176C}"/>
                </a:ext>
              </a:extLst>
            </p:cNvPr>
            <p:cNvSpPr/>
            <p:nvPr/>
          </p:nvSpPr>
          <p:spPr>
            <a:xfrm>
              <a:off x="313503"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0" name="Google Shape;1129;p5">
              <a:extLst>
                <a:ext uri="{FF2B5EF4-FFF2-40B4-BE49-F238E27FC236}">
                  <a16:creationId xmlns:a16="http://schemas.microsoft.com/office/drawing/2014/main" id="{BD1BD85F-6FC0-7EFA-5033-22C964461BF6}"/>
                </a:ext>
              </a:extLst>
            </p:cNvPr>
            <p:cNvSpPr/>
            <p:nvPr/>
          </p:nvSpPr>
          <p:spPr>
            <a:xfrm>
              <a:off x="43301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1" name="Google Shape;1130;p5">
              <a:extLst>
                <a:ext uri="{FF2B5EF4-FFF2-40B4-BE49-F238E27FC236}">
                  <a16:creationId xmlns:a16="http://schemas.microsoft.com/office/drawing/2014/main" id="{2B9263EB-147B-3059-5D31-65424E47CC38}"/>
                </a:ext>
              </a:extLst>
            </p:cNvPr>
            <p:cNvSpPr/>
            <p:nvPr/>
          </p:nvSpPr>
          <p:spPr>
            <a:xfrm>
              <a:off x="552519"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2" name="Google Shape;1131;p5">
              <a:extLst>
                <a:ext uri="{FF2B5EF4-FFF2-40B4-BE49-F238E27FC236}">
                  <a16:creationId xmlns:a16="http://schemas.microsoft.com/office/drawing/2014/main" id="{F46E23AB-8B6F-188B-9E0B-E7779E2299D2}"/>
                </a:ext>
              </a:extLst>
            </p:cNvPr>
            <p:cNvSpPr/>
            <p:nvPr/>
          </p:nvSpPr>
          <p:spPr>
            <a:xfrm>
              <a:off x="672027"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3" name="Google Shape;1132;p5">
              <a:extLst>
                <a:ext uri="{FF2B5EF4-FFF2-40B4-BE49-F238E27FC236}">
                  <a16:creationId xmlns:a16="http://schemas.microsoft.com/office/drawing/2014/main" id="{72E59DEF-1C44-8CC1-C5AF-B0E0960302A3}"/>
                </a:ext>
              </a:extLst>
            </p:cNvPr>
            <p:cNvSpPr/>
            <p:nvPr/>
          </p:nvSpPr>
          <p:spPr>
            <a:xfrm>
              <a:off x="844028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4" name="Google Shape;1133;p5">
              <a:extLst>
                <a:ext uri="{FF2B5EF4-FFF2-40B4-BE49-F238E27FC236}">
                  <a16:creationId xmlns:a16="http://schemas.microsoft.com/office/drawing/2014/main" id="{C8FFE463-2EC1-A5CF-6918-A485F20960AD}"/>
                </a:ext>
              </a:extLst>
            </p:cNvPr>
            <p:cNvSpPr/>
            <p:nvPr/>
          </p:nvSpPr>
          <p:spPr>
            <a:xfrm>
              <a:off x="8559794"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5" name="Google Shape;1134;p5">
              <a:extLst>
                <a:ext uri="{FF2B5EF4-FFF2-40B4-BE49-F238E27FC236}">
                  <a16:creationId xmlns:a16="http://schemas.microsoft.com/office/drawing/2014/main" id="{885332E9-6A14-8ACB-EFA5-076D6971A660}"/>
                </a:ext>
              </a:extLst>
            </p:cNvPr>
            <p:cNvSpPr/>
            <p:nvPr/>
          </p:nvSpPr>
          <p:spPr>
            <a:xfrm>
              <a:off x="8679308"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6" name="Google Shape;1135;p5">
              <a:extLst>
                <a:ext uri="{FF2B5EF4-FFF2-40B4-BE49-F238E27FC236}">
                  <a16:creationId xmlns:a16="http://schemas.microsoft.com/office/drawing/2014/main" id="{A214483A-CAE0-A220-5F6F-68A9FBEAC1B6}"/>
                </a:ext>
              </a:extLst>
            </p:cNvPr>
            <p:cNvSpPr/>
            <p:nvPr/>
          </p:nvSpPr>
          <p:spPr>
            <a:xfrm>
              <a:off x="879882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7" name="Google Shape;1136;p5">
              <a:extLst>
                <a:ext uri="{FF2B5EF4-FFF2-40B4-BE49-F238E27FC236}">
                  <a16:creationId xmlns:a16="http://schemas.microsoft.com/office/drawing/2014/main" id="{E4C2B664-4D09-6E77-3764-8D9512A2DE49}"/>
                </a:ext>
              </a:extLst>
            </p:cNvPr>
            <p:cNvSpPr/>
            <p:nvPr/>
          </p:nvSpPr>
          <p:spPr>
            <a:xfrm>
              <a:off x="313503"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8" name="Google Shape;1137;p5">
              <a:extLst>
                <a:ext uri="{FF2B5EF4-FFF2-40B4-BE49-F238E27FC236}">
                  <a16:creationId xmlns:a16="http://schemas.microsoft.com/office/drawing/2014/main" id="{CDDF9B58-4811-B0DF-AC13-6EA800C0437D}"/>
                </a:ext>
              </a:extLst>
            </p:cNvPr>
            <p:cNvSpPr/>
            <p:nvPr/>
          </p:nvSpPr>
          <p:spPr>
            <a:xfrm>
              <a:off x="43301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9" name="Google Shape;1138;p5">
              <a:extLst>
                <a:ext uri="{FF2B5EF4-FFF2-40B4-BE49-F238E27FC236}">
                  <a16:creationId xmlns:a16="http://schemas.microsoft.com/office/drawing/2014/main" id="{BAE3F1CE-7E22-A8F9-2A36-70613A66A5A8}"/>
                </a:ext>
              </a:extLst>
            </p:cNvPr>
            <p:cNvSpPr/>
            <p:nvPr/>
          </p:nvSpPr>
          <p:spPr>
            <a:xfrm>
              <a:off x="552519"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0" name="Google Shape;1139;p5">
              <a:extLst>
                <a:ext uri="{FF2B5EF4-FFF2-40B4-BE49-F238E27FC236}">
                  <a16:creationId xmlns:a16="http://schemas.microsoft.com/office/drawing/2014/main" id="{DD2C7F1D-824E-9359-3725-D22DA442ADD3}"/>
                </a:ext>
              </a:extLst>
            </p:cNvPr>
            <p:cNvSpPr/>
            <p:nvPr/>
          </p:nvSpPr>
          <p:spPr>
            <a:xfrm>
              <a:off x="672027"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1" name="Google Shape;1140;p5">
              <a:extLst>
                <a:ext uri="{FF2B5EF4-FFF2-40B4-BE49-F238E27FC236}">
                  <a16:creationId xmlns:a16="http://schemas.microsoft.com/office/drawing/2014/main" id="{839269EF-B98A-ED57-857F-E3FB026BEB1B}"/>
                </a:ext>
              </a:extLst>
            </p:cNvPr>
            <p:cNvSpPr/>
            <p:nvPr/>
          </p:nvSpPr>
          <p:spPr>
            <a:xfrm>
              <a:off x="844028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2" name="Google Shape;1141;p5">
              <a:extLst>
                <a:ext uri="{FF2B5EF4-FFF2-40B4-BE49-F238E27FC236}">
                  <a16:creationId xmlns:a16="http://schemas.microsoft.com/office/drawing/2014/main" id="{3E8AF4AD-DB3F-E50E-E2C7-9C85DC81AE0C}"/>
                </a:ext>
              </a:extLst>
            </p:cNvPr>
            <p:cNvSpPr/>
            <p:nvPr/>
          </p:nvSpPr>
          <p:spPr>
            <a:xfrm>
              <a:off x="8559794"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3" name="Google Shape;1142;p5">
              <a:extLst>
                <a:ext uri="{FF2B5EF4-FFF2-40B4-BE49-F238E27FC236}">
                  <a16:creationId xmlns:a16="http://schemas.microsoft.com/office/drawing/2014/main" id="{D2F500B3-D4ED-6470-AF96-78BC60092106}"/>
                </a:ext>
              </a:extLst>
            </p:cNvPr>
            <p:cNvSpPr/>
            <p:nvPr/>
          </p:nvSpPr>
          <p:spPr>
            <a:xfrm>
              <a:off x="8679308"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4" name="Google Shape;1143;p5">
              <a:extLst>
                <a:ext uri="{FF2B5EF4-FFF2-40B4-BE49-F238E27FC236}">
                  <a16:creationId xmlns:a16="http://schemas.microsoft.com/office/drawing/2014/main" id="{80714A63-22D7-EB32-59B1-8371BE2F7D68}"/>
                </a:ext>
              </a:extLst>
            </p:cNvPr>
            <p:cNvSpPr/>
            <p:nvPr/>
          </p:nvSpPr>
          <p:spPr>
            <a:xfrm>
              <a:off x="879882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5" name="Google Shape;1144;p5">
              <a:extLst>
                <a:ext uri="{FF2B5EF4-FFF2-40B4-BE49-F238E27FC236}">
                  <a16:creationId xmlns:a16="http://schemas.microsoft.com/office/drawing/2014/main" id="{C4D4AA7F-FE9C-C51D-E29F-76651809D0CE}"/>
                </a:ext>
              </a:extLst>
            </p:cNvPr>
            <p:cNvSpPr/>
            <p:nvPr/>
          </p:nvSpPr>
          <p:spPr>
            <a:xfrm>
              <a:off x="313503"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6" name="Google Shape;1145;p5">
              <a:extLst>
                <a:ext uri="{FF2B5EF4-FFF2-40B4-BE49-F238E27FC236}">
                  <a16:creationId xmlns:a16="http://schemas.microsoft.com/office/drawing/2014/main" id="{EC03F8B5-A6C3-7EDA-625C-4175700F0CDF}"/>
                </a:ext>
              </a:extLst>
            </p:cNvPr>
            <p:cNvSpPr/>
            <p:nvPr/>
          </p:nvSpPr>
          <p:spPr>
            <a:xfrm>
              <a:off x="43301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7" name="Google Shape;1146;p5">
              <a:extLst>
                <a:ext uri="{FF2B5EF4-FFF2-40B4-BE49-F238E27FC236}">
                  <a16:creationId xmlns:a16="http://schemas.microsoft.com/office/drawing/2014/main" id="{BDABE8A9-AF93-5914-2109-511E747913FA}"/>
                </a:ext>
              </a:extLst>
            </p:cNvPr>
            <p:cNvSpPr/>
            <p:nvPr/>
          </p:nvSpPr>
          <p:spPr>
            <a:xfrm>
              <a:off x="552519"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8" name="Google Shape;1147;p5">
              <a:extLst>
                <a:ext uri="{FF2B5EF4-FFF2-40B4-BE49-F238E27FC236}">
                  <a16:creationId xmlns:a16="http://schemas.microsoft.com/office/drawing/2014/main" id="{5D46F948-8A87-3E81-7E94-8CD3A2B78236}"/>
                </a:ext>
              </a:extLst>
            </p:cNvPr>
            <p:cNvSpPr/>
            <p:nvPr/>
          </p:nvSpPr>
          <p:spPr>
            <a:xfrm>
              <a:off x="672027"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9" name="Google Shape;1148;p5">
              <a:extLst>
                <a:ext uri="{FF2B5EF4-FFF2-40B4-BE49-F238E27FC236}">
                  <a16:creationId xmlns:a16="http://schemas.microsoft.com/office/drawing/2014/main" id="{070BC703-8797-7CB7-D595-2C2D927B8BF8}"/>
                </a:ext>
              </a:extLst>
            </p:cNvPr>
            <p:cNvSpPr/>
            <p:nvPr/>
          </p:nvSpPr>
          <p:spPr>
            <a:xfrm>
              <a:off x="844028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0" name="Google Shape;1149;p5">
              <a:extLst>
                <a:ext uri="{FF2B5EF4-FFF2-40B4-BE49-F238E27FC236}">
                  <a16:creationId xmlns:a16="http://schemas.microsoft.com/office/drawing/2014/main" id="{CC824E78-B90F-9B53-DA18-205C08880E13}"/>
                </a:ext>
              </a:extLst>
            </p:cNvPr>
            <p:cNvSpPr/>
            <p:nvPr/>
          </p:nvSpPr>
          <p:spPr>
            <a:xfrm>
              <a:off x="8559794"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1" name="Google Shape;1150;p5">
              <a:extLst>
                <a:ext uri="{FF2B5EF4-FFF2-40B4-BE49-F238E27FC236}">
                  <a16:creationId xmlns:a16="http://schemas.microsoft.com/office/drawing/2014/main" id="{42BBF382-4F1F-4DB4-743E-40682B1823B2}"/>
                </a:ext>
              </a:extLst>
            </p:cNvPr>
            <p:cNvSpPr/>
            <p:nvPr/>
          </p:nvSpPr>
          <p:spPr>
            <a:xfrm>
              <a:off x="8679308"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2" name="Google Shape;1151;p5">
              <a:extLst>
                <a:ext uri="{FF2B5EF4-FFF2-40B4-BE49-F238E27FC236}">
                  <a16:creationId xmlns:a16="http://schemas.microsoft.com/office/drawing/2014/main" id="{E2D7FD03-AED6-B0EF-EB67-9447A12F812B}"/>
                </a:ext>
              </a:extLst>
            </p:cNvPr>
            <p:cNvSpPr/>
            <p:nvPr/>
          </p:nvSpPr>
          <p:spPr>
            <a:xfrm>
              <a:off x="879882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3" name="Google Shape;1152;p5">
              <a:extLst>
                <a:ext uri="{FF2B5EF4-FFF2-40B4-BE49-F238E27FC236}">
                  <a16:creationId xmlns:a16="http://schemas.microsoft.com/office/drawing/2014/main" id="{23BADEFE-307C-7EEE-87E3-9B7A616A4DF0}"/>
                </a:ext>
              </a:extLst>
            </p:cNvPr>
            <p:cNvSpPr/>
            <p:nvPr/>
          </p:nvSpPr>
          <p:spPr>
            <a:xfrm>
              <a:off x="313503"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4" name="Google Shape;1153;p5">
              <a:extLst>
                <a:ext uri="{FF2B5EF4-FFF2-40B4-BE49-F238E27FC236}">
                  <a16:creationId xmlns:a16="http://schemas.microsoft.com/office/drawing/2014/main" id="{C708EEEE-B9E0-3B5C-FA63-B4B01E002C2E}"/>
                </a:ext>
              </a:extLst>
            </p:cNvPr>
            <p:cNvSpPr/>
            <p:nvPr/>
          </p:nvSpPr>
          <p:spPr>
            <a:xfrm>
              <a:off x="43301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5" name="Google Shape;1154;p5">
              <a:extLst>
                <a:ext uri="{FF2B5EF4-FFF2-40B4-BE49-F238E27FC236}">
                  <a16:creationId xmlns:a16="http://schemas.microsoft.com/office/drawing/2014/main" id="{AFE3C80C-A5F5-98E9-DACD-51F9FB0692E9}"/>
                </a:ext>
              </a:extLst>
            </p:cNvPr>
            <p:cNvSpPr/>
            <p:nvPr/>
          </p:nvSpPr>
          <p:spPr>
            <a:xfrm>
              <a:off x="552519"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6" name="Google Shape;1155;p5">
              <a:extLst>
                <a:ext uri="{FF2B5EF4-FFF2-40B4-BE49-F238E27FC236}">
                  <a16:creationId xmlns:a16="http://schemas.microsoft.com/office/drawing/2014/main" id="{D35F730A-4704-0295-3E11-B9E534979A34}"/>
                </a:ext>
              </a:extLst>
            </p:cNvPr>
            <p:cNvSpPr/>
            <p:nvPr/>
          </p:nvSpPr>
          <p:spPr>
            <a:xfrm>
              <a:off x="672027"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7" name="Google Shape;1156;p5">
              <a:extLst>
                <a:ext uri="{FF2B5EF4-FFF2-40B4-BE49-F238E27FC236}">
                  <a16:creationId xmlns:a16="http://schemas.microsoft.com/office/drawing/2014/main" id="{B0E2A422-C6B5-D38C-E77E-23D17E1220A1}"/>
                </a:ext>
              </a:extLst>
            </p:cNvPr>
            <p:cNvSpPr/>
            <p:nvPr/>
          </p:nvSpPr>
          <p:spPr>
            <a:xfrm>
              <a:off x="844028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8" name="Google Shape;1157;p5">
              <a:extLst>
                <a:ext uri="{FF2B5EF4-FFF2-40B4-BE49-F238E27FC236}">
                  <a16:creationId xmlns:a16="http://schemas.microsoft.com/office/drawing/2014/main" id="{0F07FD39-6917-CA17-891A-E4A31AE5B762}"/>
                </a:ext>
              </a:extLst>
            </p:cNvPr>
            <p:cNvSpPr/>
            <p:nvPr/>
          </p:nvSpPr>
          <p:spPr>
            <a:xfrm>
              <a:off x="8559794"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9" name="Google Shape;1158;p5">
              <a:extLst>
                <a:ext uri="{FF2B5EF4-FFF2-40B4-BE49-F238E27FC236}">
                  <a16:creationId xmlns:a16="http://schemas.microsoft.com/office/drawing/2014/main" id="{88D0B996-DD38-5435-5EB6-8280F33C047F}"/>
                </a:ext>
              </a:extLst>
            </p:cNvPr>
            <p:cNvSpPr/>
            <p:nvPr/>
          </p:nvSpPr>
          <p:spPr>
            <a:xfrm>
              <a:off x="8679308"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0" name="Google Shape;1159;p5">
              <a:extLst>
                <a:ext uri="{FF2B5EF4-FFF2-40B4-BE49-F238E27FC236}">
                  <a16:creationId xmlns:a16="http://schemas.microsoft.com/office/drawing/2014/main" id="{968F2597-6CBE-D278-5019-DD1DF6FB8A8E}"/>
                </a:ext>
              </a:extLst>
            </p:cNvPr>
            <p:cNvSpPr/>
            <p:nvPr/>
          </p:nvSpPr>
          <p:spPr>
            <a:xfrm>
              <a:off x="879882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1" name="Google Shape;1160;p5">
              <a:extLst>
                <a:ext uri="{FF2B5EF4-FFF2-40B4-BE49-F238E27FC236}">
                  <a16:creationId xmlns:a16="http://schemas.microsoft.com/office/drawing/2014/main" id="{AA991FAC-4A9F-50F8-6E87-945804D468CC}"/>
                </a:ext>
              </a:extLst>
            </p:cNvPr>
            <p:cNvSpPr/>
            <p:nvPr/>
          </p:nvSpPr>
          <p:spPr>
            <a:xfrm>
              <a:off x="313503"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2" name="Google Shape;1161;p5">
              <a:extLst>
                <a:ext uri="{FF2B5EF4-FFF2-40B4-BE49-F238E27FC236}">
                  <a16:creationId xmlns:a16="http://schemas.microsoft.com/office/drawing/2014/main" id="{E26AA227-F710-D046-31B1-63F81C89E7F0}"/>
                </a:ext>
              </a:extLst>
            </p:cNvPr>
            <p:cNvSpPr/>
            <p:nvPr/>
          </p:nvSpPr>
          <p:spPr>
            <a:xfrm>
              <a:off x="43301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3" name="Google Shape;1162;p5">
              <a:extLst>
                <a:ext uri="{FF2B5EF4-FFF2-40B4-BE49-F238E27FC236}">
                  <a16:creationId xmlns:a16="http://schemas.microsoft.com/office/drawing/2014/main" id="{21C63931-9CDA-94D7-E811-1C67EA60BC33}"/>
                </a:ext>
              </a:extLst>
            </p:cNvPr>
            <p:cNvSpPr/>
            <p:nvPr/>
          </p:nvSpPr>
          <p:spPr>
            <a:xfrm>
              <a:off x="552519"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4" name="Google Shape;1163;p5">
              <a:extLst>
                <a:ext uri="{FF2B5EF4-FFF2-40B4-BE49-F238E27FC236}">
                  <a16:creationId xmlns:a16="http://schemas.microsoft.com/office/drawing/2014/main" id="{D4FD889C-3D71-7CCF-16C8-623792A986B5}"/>
                </a:ext>
              </a:extLst>
            </p:cNvPr>
            <p:cNvSpPr/>
            <p:nvPr/>
          </p:nvSpPr>
          <p:spPr>
            <a:xfrm>
              <a:off x="672027"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5" name="Google Shape;1164;p5">
              <a:extLst>
                <a:ext uri="{FF2B5EF4-FFF2-40B4-BE49-F238E27FC236}">
                  <a16:creationId xmlns:a16="http://schemas.microsoft.com/office/drawing/2014/main" id="{0D375E98-4993-D854-671E-FCCD18AAA512}"/>
                </a:ext>
              </a:extLst>
            </p:cNvPr>
            <p:cNvSpPr/>
            <p:nvPr/>
          </p:nvSpPr>
          <p:spPr>
            <a:xfrm>
              <a:off x="844028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6" name="Google Shape;1165;p5">
              <a:extLst>
                <a:ext uri="{FF2B5EF4-FFF2-40B4-BE49-F238E27FC236}">
                  <a16:creationId xmlns:a16="http://schemas.microsoft.com/office/drawing/2014/main" id="{42B5C616-4244-FBEA-8318-04B357E5DC8A}"/>
                </a:ext>
              </a:extLst>
            </p:cNvPr>
            <p:cNvSpPr/>
            <p:nvPr/>
          </p:nvSpPr>
          <p:spPr>
            <a:xfrm>
              <a:off x="8559794"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7" name="Google Shape;1166;p5">
              <a:extLst>
                <a:ext uri="{FF2B5EF4-FFF2-40B4-BE49-F238E27FC236}">
                  <a16:creationId xmlns:a16="http://schemas.microsoft.com/office/drawing/2014/main" id="{16B5C9C7-1B57-AC9F-B3D2-FA0B713418DC}"/>
                </a:ext>
              </a:extLst>
            </p:cNvPr>
            <p:cNvSpPr/>
            <p:nvPr/>
          </p:nvSpPr>
          <p:spPr>
            <a:xfrm>
              <a:off x="8679308"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8" name="Google Shape;1167;p5">
              <a:extLst>
                <a:ext uri="{FF2B5EF4-FFF2-40B4-BE49-F238E27FC236}">
                  <a16:creationId xmlns:a16="http://schemas.microsoft.com/office/drawing/2014/main" id="{831AD30A-9ECD-2367-9390-CBF63FC63A7E}"/>
                </a:ext>
              </a:extLst>
            </p:cNvPr>
            <p:cNvSpPr/>
            <p:nvPr/>
          </p:nvSpPr>
          <p:spPr>
            <a:xfrm>
              <a:off x="879882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9" name="Google Shape;1168;p5">
              <a:extLst>
                <a:ext uri="{FF2B5EF4-FFF2-40B4-BE49-F238E27FC236}">
                  <a16:creationId xmlns:a16="http://schemas.microsoft.com/office/drawing/2014/main" id="{AB96D238-B09F-C27F-B234-6628DC7405FE}"/>
                </a:ext>
              </a:extLst>
            </p:cNvPr>
            <p:cNvSpPr/>
            <p:nvPr/>
          </p:nvSpPr>
          <p:spPr>
            <a:xfrm>
              <a:off x="313503"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0" name="Google Shape;1169;p5">
              <a:extLst>
                <a:ext uri="{FF2B5EF4-FFF2-40B4-BE49-F238E27FC236}">
                  <a16:creationId xmlns:a16="http://schemas.microsoft.com/office/drawing/2014/main" id="{72FD797D-39C1-A9EC-E99F-1B9F685D519D}"/>
                </a:ext>
              </a:extLst>
            </p:cNvPr>
            <p:cNvSpPr/>
            <p:nvPr/>
          </p:nvSpPr>
          <p:spPr>
            <a:xfrm>
              <a:off x="43301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1" name="Google Shape;1170;p5">
              <a:extLst>
                <a:ext uri="{FF2B5EF4-FFF2-40B4-BE49-F238E27FC236}">
                  <a16:creationId xmlns:a16="http://schemas.microsoft.com/office/drawing/2014/main" id="{F3F27430-8B2A-E537-84D5-77D4B95445D8}"/>
                </a:ext>
              </a:extLst>
            </p:cNvPr>
            <p:cNvSpPr/>
            <p:nvPr/>
          </p:nvSpPr>
          <p:spPr>
            <a:xfrm>
              <a:off x="552519"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2" name="Google Shape;1171;p5">
              <a:extLst>
                <a:ext uri="{FF2B5EF4-FFF2-40B4-BE49-F238E27FC236}">
                  <a16:creationId xmlns:a16="http://schemas.microsoft.com/office/drawing/2014/main" id="{8CE3A051-998F-EAD0-5AD2-8EDDC3A88491}"/>
                </a:ext>
              </a:extLst>
            </p:cNvPr>
            <p:cNvSpPr/>
            <p:nvPr/>
          </p:nvSpPr>
          <p:spPr>
            <a:xfrm>
              <a:off x="672027"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3" name="Google Shape;1172;p5">
              <a:extLst>
                <a:ext uri="{FF2B5EF4-FFF2-40B4-BE49-F238E27FC236}">
                  <a16:creationId xmlns:a16="http://schemas.microsoft.com/office/drawing/2014/main" id="{FDA47A63-7293-A7B0-E373-433F2506E884}"/>
                </a:ext>
              </a:extLst>
            </p:cNvPr>
            <p:cNvSpPr/>
            <p:nvPr/>
          </p:nvSpPr>
          <p:spPr>
            <a:xfrm>
              <a:off x="844028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4" name="Google Shape;1173;p5">
              <a:extLst>
                <a:ext uri="{FF2B5EF4-FFF2-40B4-BE49-F238E27FC236}">
                  <a16:creationId xmlns:a16="http://schemas.microsoft.com/office/drawing/2014/main" id="{E1CBBF1B-70DA-3340-DDD6-99A5783EE8E3}"/>
                </a:ext>
              </a:extLst>
            </p:cNvPr>
            <p:cNvSpPr/>
            <p:nvPr/>
          </p:nvSpPr>
          <p:spPr>
            <a:xfrm>
              <a:off x="8559794"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5" name="Google Shape;1174;p5">
              <a:extLst>
                <a:ext uri="{FF2B5EF4-FFF2-40B4-BE49-F238E27FC236}">
                  <a16:creationId xmlns:a16="http://schemas.microsoft.com/office/drawing/2014/main" id="{33595464-6778-7C6D-8A43-BAE595D469B1}"/>
                </a:ext>
              </a:extLst>
            </p:cNvPr>
            <p:cNvSpPr/>
            <p:nvPr/>
          </p:nvSpPr>
          <p:spPr>
            <a:xfrm>
              <a:off x="8679308"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6" name="Google Shape;1175;p5">
              <a:extLst>
                <a:ext uri="{FF2B5EF4-FFF2-40B4-BE49-F238E27FC236}">
                  <a16:creationId xmlns:a16="http://schemas.microsoft.com/office/drawing/2014/main" id="{E97044A3-DB78-126B-10E4-87EC2EB8B000}"/>
                </a:ext>
              </a:extLst>
            </p:cNvPr>
            <p:cNvSpPr/>
            <p:nvPr/>
          </p:nvSpPr>
          <p:spPr>
            <a:xfrm>
              <a:off x="879882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grpSp>
      <p:pic>
        <p:nvPicPr>
          <p:cNvPr id="5" name="Picture 4" descr="Graphical user interface, text, application&#10;&#10;Description automatically generated">
            <a:extLst>
              <a:ext uri="{FF2B5EF4-FFF2-40B4-BE49-F238E27FC236}">
                <a16:creationId xmlns:a16="http://schemas.microsoft.com/office/drawing/2014/main" id="{222301DE-0D8F-9981-6D78-CB1E67171E16}"/>
              </a:ext>
            </a:extLst>
          </p:cNvPr>
          <p:cNvPicPr>
            <a:picLocks noChangeAspect="1"/>
          </p:cNvPicPr>
          <p:nvPr/>
        </p:nvPicPr>
        <p:blipFill>
          <a:blip r:embed="rId2"/>
          <a:stretch>
            <a:fillRect/>
          </a:stretch>
        </p:blipFill>
        <p:spPr>
          <a:xfrm>
            <a:off x="8433652" y="38530"/>
            <a:ext cx="1462310" cy="497930"/>
          </a:xfrm>
          <a:prstGeom prst="rect">
            <a:avLst/>
          </a:prstGeom>
        </p:spPr>
      </p:pic>
      <p:sp>
        <p:nvSpPr>
          <p:cNvPr id="6" name="Title 1">
            <a:extLst>
              <a:ext uri="{FF2B5EF4-FFF2-40B4-BE49-F238E27FC236}">
                <a16:creationId xmlns:a16="http://schemas.microsoft.com/office/drawing/2014/main" id="{2A2C4D02-DF85-F0C2-DA6A-DC15A3446150}"/>
              </a:ext>
            </a:extLst>
          </p:cNvPr>
          <p:cNvSpPr>
            <a:spLocks noGrp="1"/>
          </p:cNvSpPr>
          <p:nvPr>
            <p:ph type="title"/>
          </p:nvPr>
        </p:nvSpPr>
        <p:spPr>
          <a:xfrm>
            <a:off x="681041" y="366187"/>
            <a:ext cx="8543925" cy="899463"/>
          </a:xfrm>
        </p:spPr>
        <p:txBody>
          <a:bodyPr>
            <a:normAutofit/>
          </a:bodyPr>
          <a:lstStyle>
            <a:lvl1pPr>
              <a:defRPr sz="2600" b="1">
                <a:latin typeface="+mn-lt"/>
                <a:ea typeface="Adobe Gothic Std B" panose="020B0800000000000000" pitchFamily="34" charset="-128"/>
              </a:defRPr>
            </a:lvl1pPr>
          </a:lstStyle>
          <a:p>
            <a:r>
              <a:rPr lang="en-GB"/>
              <a:t>Click to edit Master title style</a:t>
            </a:r>
            <a:endParaRPr lang="en-GB" dirty="0"/>
          </a:p>
        </p:txBody>
      </p:sp>
      <p:cxnSp>
        <p:nvCxnSpPr>
          <p:cNvPr id="58" name="Google Shape;27635;p58">
            <a:extLst>
              <a:ext uri="{FF2B5EF4-FFF2-40B4-BE49-F238E27FC236}">
                <a16:creationId xmlns:a16="http://schemas.microsoft.com/office/drawing/2014/main" id="{26C3662F-392F-1FE4-A947-DB8FFDAB351F}"/>
              </a:ext>
            </a:extLst>
          </p:cNvPr>
          <p:cNvCxnSpPr/>
          <p:nvPr/>
        </p:nvCxnSpPr>
        <p:spPr>
          <a:xfrm rot="10800000">
            <a:off x="861092" y="1209261"/>
            <a:ext cx="8183500" cy="0"/>
          </a:xfrm>
          <a:prstGeom prst="straightConnector1">
            <a:avLst/>
          </a:prstGeom>
          <a:noFill/>
          <a:ln w="66675" cap="flat" cmpd="thickThin">
            <a:solidFill>
              <a:srgbClr val="7897AB"/>
            </a:solidFill>
            <a:prstDash val="solid"/>
            <a:round/>
            <a:headEnd type="none" w="med" len="med"/>
            <a:tailEnd type="none" w="med" len="med"/>
          </a:ln>
        </p:spPr>
      </p:cxnSp>
    </p:spTree>
    <p:extLst>
      <p:ext uri="{BB962C8B-B14F-4D97-AF65-F5344CB8AC3E}">
        <p14:creationId xmlns:p14="http://schemas.microsoft.com/office/powerpoint/2010/main" val="835967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p:bg>
      <p:bgPr>
        <a:solidFill>
          <a:srgbClr val="F5F8F9"/>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229BD9B-6B58-F3FE-8660-E6C6816FA3D9}"/>
              </a:ext>
            </a:extLst>
          </p:cNvPr>
          <p:cNvSpPr>
            <a:spLocks noGrp="1"/>
          </p:cNvSpPr>
          <p:nvPr>
            <p:ph type="body" idx="1"/>
          </p:nvPr>
        </p:nvSpPr>
        <p:spPr>
          <a:xfrm>
            <a:off x="682762" y="1680635"/>
            <a:ext cx="4191132" cy="825500"/>
          </a:xfrm>
        </p:spPr>
        <p:txBody>
          <a:bodyPr anchor="t">
            <a:normAutofit/>
          </a:bodyPr>
          <a:lstStyle>
            <a:lvl1pPr marL="0" indent="0">
              <a:buNone/>
              <a:defRPr sz="2400" b="1"/>
            </a:lvl1pPr>
            <a:lvl2pPr marL="371404" indent="0">
              <a:buNone/>
              <a:defRPr sz="1624" b="1"/>
            </a:lvl2pPr>
            <a:lvl3pPr marL="742808" indent="0">
              <a:buNone/>
              <a:defRPr sz="1463" b="1"/>
            </a:lvl3pPr>
            <a:lvl4pPr marL="1114211" indent="0">
              <a:buNone/>
              <a:defRPr sz="1300" b="1"/>
            </a:lvl4pPr>
            <a:lvl5pPr marL="1485615" indent="0">
              <a:buNone/>
              <a:defRPr sz="1300" b="1"/>
            </a:lvl5pPr>
            <a:lvl6pPr marL="1857019" indent="0">
              <a:buNone/>
              <a:defRPr sz="1300" b="1"/>
            </a:lvl6pPr>
            <a:lvl7pPr marL="2228423" indent="0">
              <a:buNone/>
              <a:defRPr sz="1300" b="1"/>
            </a:lvl7pPr>
            <a:lvl8pPr marL="2599827" indent="0">
              <a:buNone/>
              <a:defRPr sz="1300" b="1"/>
            </a:lvl8pPr>
            <a:lvl9pPr marL="2971230" indent="0">
              <a:buNone/>
              <a:defRPr sz="13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2DD6767A-C016-6F2F-B688-985DD0B0B788}"/>
              </a:ext>
            </a:extLst>
          </p:cNvPr>
          <p:cNvSpPr>
            <a:spLocks noGrp="1"/>
          </p:cNvSpPr>
          <p:nvPr>
            <p:ph sz="half" idx="2"/>
          </p:nvPr>
        </p:nvSpPr>
        <p:spPr>
          <a:xfrm>
            <a:off x="682762" y="2506135"/>
            <a:ext cx="4191132" cy="3683000"/>
          </a:xfrm>
        </p:spPr>
        <p:txBody>
          <a:bodyPr/>
          <a:lstStyle>
            <a:lvl1pPr>
              <a:buClr>
                <a:srgbClr val="FF706B"/>
              </a:buClr>
              <a:defRPr/>
            </a:lvl1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Text Placeholder 4">
            <a:extLst>
              <a:ext uri="{FF2B5EF4-FFF2-40B4-BE49-F238E27FC236}">
                <a16:creationId xmlns:a16="http://schemas.microsoft.com/office/drawing/2014/main" id="{029A5718-52E5-0B06-EFE8-FC5A1B201417}"/>
              </a:ext>
            </a:extLst>
          </p:cNvPr>
          <p:cNvSpPr>
            <a:spLocks noGrp="1"/>
          </p:cNvSpPr>
          <p:nvPr>
            <p:ph type="body" sz="quarter" idx="3"/>
          </p:nvPr>
        </p:nvSpPr>
        <p:spPr>
          <a:xfrm>
            <a:off x="5014916" y="1680635"/>
            <a:ext cx="4211771" cy="825500"/>
          </a:xfrm>
        </p:spPr>
        <p:txBody>
          <a:bodyPr anchor="t">
            <a:noAutofit/>
          </a:bodyPr>
          <a:lstStyle>
            <a:lvl1pPr marL="0" indent="0">
              <a:buNone/>
              <a:defRPr sz="2400" b="1"/>
            </a:lvl1pPr>
            <a:lvl2pPr marL="371404" indent="0">
              <a:buNone/>
              <a:defRPr sz="1624" b="1"/>
            </a:lvl2pPr>
            <a:lvl3pPr marL="742808" indent="0">
              <a:buNone/>
              <a:defRPr sz="1463" b="1"/>
            </a:lvl3pPr>
            <a:lvl4pPr marL="1114211" indent="0">
              <a:buNone/>
              <a:defRPr sz="1300" b="1"/>
            </a:lvl4pPr>
            <a:lvl5pPr marL="1485615" indent="0">
              <a:buNone/>
              <a:defRPr sz="1300" b="1"/>
            </a:lvl5pPr>
            <a:lvl6pPr marL="1857019" indent="0">
              <a:buNone/>
              <a:defRPr sz="1300" b="1"/>
            </a:lvl6pPr>
            <a:lvl7pPr marL="2228423" indent="0">
              <a:buNone/>
              <a:defRPr sz="1300" b="1"/>
            </a:lvl7pPr>
            <a:lvl8pPr marL="2599827" indent="0">
              <a:buNone/>
              <a:defRPr sz="1300" b="1"/>
            </a:lvl8pPr>
            <a:lvl9pPr marL="2971230" indent="0">
              <a:buNone/>
              <a:defRPr sz="13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5C76DC9B-D177-F3E6-8BA7-39E0F976CD66}"/>
              </a:ext>
            </a:extLst>
          </p:cNvPr>
          <p:cNvSpPr>
            <a:spLocks noGrp="1"/>
          </p:cNvSpPr>
          <p:nvPr>
            <p:ph sz="quarter" idx="4"/>
          </p:nvPr>
        </p:nvSpPr>
        <p:spPr>
          <a:xfrm>
            <a:off x="5014916" y="2506135"/>
            <a:ext cx="4211771" cy="3683000"/>
          </a:xfrm>
        </p:spPr>
        <p:txBody>
          <a:bodyPr/>
          <a:lstStyle>
            <a:lvl1pPr>
              <a:buClr>
                <a:srgbClr val="FF706B"/>
              </a:buClr>
              <a:defRPr/>
            </a:lvl1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9" name="Slide Number Placeholder 8">
            <a:extLst>
              <a:ext uri="{FF2B5EF4-FFF2-40B4-BE49-F238E27FC236}">
                <a16:creationId xmlns:a16="http://schemas.microsoft.com/office/drawing/2014/main" id="{79ACD1C7-714E-8FBF-E164-7A3D959665AE}"/>
              </a:ext>
            </a:extLst>
          </p:cNvPr>
          <p:cNvSpPr>
            <a:spLocks noGrp="1"/>
          </p:cNvSpPr>
          <p:nvPr>
            <p:ph type="sldNum" sz="quarter" idx="12"/>
          </p:nvPr>
        </p:nvSpPr>
        <p:spPr>
          <a:xfrm>
            <a:off x="7562173" y="6402801"/>
            <a:ext cx="2228850" cy="366183"/>
          </a:xfrm>
          <a:prstGeom prst="rect">
            <a:avLst/>
          </a:prstGeom>
        </p:spPr>
        <p:txBody>
          <a:bodyPr/>
          <a:lstStyle/>
          <a:p>
            <a:pPr>
              <a:defRPr/>
            </a:pPr>
            <a:fld id="{AE53A5FD-2400-1C48-93B3-8378BF48EBFD}" type="slidenum">
              <a:rPr lang="en-GB" altLang="en-US" smtClean="0"/>
              <a:pPr>
                <a:defRPr/>
              </a:pPr>
              <a:t>‹#›</a:t>
            </a:fld>
            <a:endParaRPr lang="en-GB" altLang="en-US"/>
          </a:p>
        </p:txBody>
      </p:sp>
      <p:grpSp>
        <p:nvGrpSpPr>
          <p:cNvPr id="10" name="Google Shape;1127;p5">
            <a:extLst>
              <a:ext uri="{FF2B5EF4-FFF2-40B4-BE49-F238E27FC236}">
                <a16:creationId xmlns:a16="http://schemas.microsoft.com/office/drawing/2014/main" id="{B7620381-E778-8BA5-B69C-2A0D0B3811C7}"/>
              </a:ext>
            </a:extLst>
          </p:cNvPr>
          <p:cNvGrpSpPr/>
          <p:nvPr/>
        </p:nvGrpSpPr>
        <p:grpSpPr>
          <a:xfrm>
            <a:off x="339630" y="501881"/>
            <a:ext cx="9226554" cy="749380"/>
            <a:chOff x="313503" y="376409"/>
            <a:chExt cx="8516819" cy="562035"/>
          </a:xfrm>
          <a:solidFill>
            <a:srgbClr val="9D9D9D"/>
          </a:solidFill>
        </p:grpSpPr>
        <p:sp>
          <p:nvSpPr>
            <p:cNvPr id="11" name="Google Shape;1128;p5">
              <a:extLst>
                <a:ext uri="{FF2B5EF4-FFF2-40B4-BE49-F238E27FC236}">
                  <a16:creationId xmlns:a16="http://schemas.microsoft.com/office/drawing/2014/main" id="{BA9337FE-1AAF-CE2E-93B0-DB4941FCEC62}"/>
                </a:ext>
              </a:extLst>
            </p:cNvPr>
            <p:cNvSpPr/>
            <p:nvPr/>
          </p:nvSpPr>
          <p:spPr>
            <a:xfrm>
              <a:off x="313503"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2" name="Google Shape;1129;p5">
              <a:extLst>
                <a:ext uri="{FF2B5EF4-FFF2-40B4-BE49-F238E27FC236}">
                  <a16:creationId xmlns:a16="http://schemas.microsoft.com/office/drawing/2014/main" id="{624BF641-A974-06EA-5501-430F13D244F3}"/>
                </a:ext>
              </a:extLst>
            </p:cNvPr>
            <p:cNvSpPr/>
            <p:nvPr/>
          </p:nvSpPr>
          <p:spPr>
            <a:xfrm>
              <a:off x="43301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3" name="Google Shape;1130;p5">
              <a:extLst>
                <a:ext uri="{FF2B5EF4-FFF2-40B4-BE49-F238E27FC236}">
                  <a16:creationId xmlns:a16="http://schemas.microsoft.com/office/drawing/2014/main" id="{620994AB-EDF2-8C89-2CEC-7EDAB8689C87}"/>
                </a:ext>
              </a:extLst>
            </p:cNvPr>
            <p:cNvSpPr/>
            <p:nvPr/>
          </p:nvSpPr>
          <p:spPr>
            <a:xfrm>
              <a:off x="552519"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4" name="Google Shape;1131;p5">
              <a:extLst>
                <a:ext uri="{FF2B5EF4-FFF2-40B4-BE49-F238E27FC236}">
                  <a16:creationId xmlns:a16="http://schemas.microsoft.com/office/drawing/2014/main" id="{DED8AF1B-4196-EF9D-928E-F31AB3743CA4}"/>
                </a:ext>
              </a:extLst>
            </p:cNvPr>
            <p:cNvSpPr/>
            <p:nvPr/>
          </p:nvSpPr>
          <p:spPr>
            <a:xfrm>
              <a:off x="672027"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5" name="Google Shape;1132;p5">
              <a:extLst>
                <a:ext uri="{FF2B5EF4-FFF2-40B4-BE49-F238E27FC236}">
                  <a16:creationId xmlns:a16="http://schemas.microsoft.com/office/drawing/2014/main" id="{DB5B179E-5729-8CB1-38FE-2C6F0C59BA28}"/>
                </a:ext>
              </a:extLst>
            </p:cNvPr>
            <p:cNvSpPr/>
            <p:nvPr/>
          </p:nvSpPr>
          <p:spPr>
            <a:xfrm>
              <a:off x="844028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6" name="Google Shape;1133;p5">
              <a:extLst>
                <a:ext uri="{FF2B5EF4-FFF2-40B4-BE49-F238E27FC236}">
                  <a16:creationId xmlns:a16="http://schemas.microsoft.com/office/drawing/2014/main" id="{95E05006-BA77-E1F0-A327-EE9399E9ED99}"/>
                </a:ext>
              </a:extLst>
            </p:cNvPr>
            <p:cNvSpPr/>
            <p:nvPr/>
          </p:nvSpPr>
          <p:spPr>
            <a:xfrm>
              <a:off x="8559794"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7" name="Google Shape;1134;p5">
              <a:extLst>
                <a:ext uri="{FF2B5EF4-FFF2-40B4-BE49-F238E27FC236}">
                  <a16:creationId xmlns:a16="http://schemas.microsoft.com/office/drawing/2014/main" id="{DADE4FA5-96FA-FA2B-8F6A-E02B903CA217}"/>
                </a:ext>
              </a:extLst>
            </p:cNvPr>
            <p:cNvSpPr/>
            <p:nvPr/>
          </p:nvSpPr>
          <p:spPr>
            <a:xfrm>
              <a:off x="8679308"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8" name="Google Shape;1135;p5">
              <a:extLst>
                <a:ext uri="{FF2B5EF4-FFF2-40B4-BE49-F238E27FC236}">
                  <a16:creationId xmlns:a16="http://schemas.microsoft.com/office/drawing/2014/main" id="{A938A11B-D48E-874F-053B-8B9CF6ACD59B}"/>
                </a:ext>
              </a:extLst>
            </p:cNvPr>
            <p:cNvSpPr/>
            <p:nvPr/>
          </p:nvSpPr>
          <p:spPr>
            <a:xfrm>
              <a:off x="879882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9" name="Google Shape;1136;p5">
              <a:extLst>
                <a:ext uri="{FF2B5EF4-FFF2-40B4-BE49-F238E27FC236}">
                  <a16:creationId xmlns:a16="http://schemas.microsoft.com/office/drawing/2014/main" id="{2B055201-C13F-BDC8-AAF4-01C74CB0B9BF}"/>
                </a:ext>
              </a:extLst>
            </p:cNvPr>
            <p:cNvSpPr/>
            <p:nvPr/>
          </p:nvSpPr>
          <p:spPr>
            <a:xfrm>
              <a:off x="313503"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0" name="Google Shape;1137;p5">
              <a:extLst>
                <a:ext uri="{FF2B5EF4-FFF2-40B4-BE49-F238E27FC236}">
                  <a16:creationId xmlns:a16="http://schemas.microsoft.com/office/drawing/2014/main" id="{95FDE19B-F370-E2F6-696D-1B032D3021F4}"/>
                </a:ext>
              </a:extLst>
            </p:cNvPr>
            <p:cNvSpPr/>
            <p:nvPr/>
          </p:nvSpPr>
          <p:spPr>
            <a:xfrm>
              <a:off x="43301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1" name="Google Shape;1138;p5">
              <a:extLst>
                <a:ext uri="{FF2B5EF4-FFF2-40B4-BE49-F238E27FC236}">
                  <a16:creationId xmlns:a16="http://schemas.microsoft.com/office/drawing/2014/main" id="{8FAC8A3E-6200-5C26-F14E-6DFD9DBF2B95}"/>
                </a:ext>
              </a:extLst>
            </p:cNvPr>
            <p:cNvSpPr/>
            <p:nvPr/>
          </p:nvSpPr>
          <p:spPr>
            <a:xfrm>
              <a:off x="552519"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2" name="Google Shape;1139;p5">
              <a:extLst>
                <a:ext uri="{FF2B5EF4-FFF2-40B4-BE49-F238E27FC236}">
                  <a16:creationId xmlns:a16="http://schemas.microsoft.com/office/drawing/2014/main" id="{7E28A84C-6AAF-B63A-A49E-E2E59E9E46B7}"/>
                </a:ext>
              </a:extLst>
            </p:cNvPr>
            <p:cNvSpPr/>
            <p:nvPr/>
          </p:nvSpPr>
          <p:spPr>
            <a:xfrm>
              <a:off x="672027"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3" name="Google Shape;1140;p5">
              <a:extLst>
                <a:ext uri="{FF2B5EF4-FFF2-40B4-BE49-F238E27FC236}">
                  <a16:creationId xmlns:a16="http://schemas.microsoft.com/office/drawing/2014/main" id="{4B34E2A9-F029-1088-2727-822B58C85035}"/>
                </a:ext>
              </a:extLst>
            </p:cNvPr>
            <p:cNvSpPr/>
            <p:nvPr/>
          </p:nvSpPr>
          <p:spPr>
            <a:xfrm>
              <a:off x="844028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4" name="Google Shape;1141;p5">
              <a:extLst>
                <a:ext uri="{FF2B5EF4-FFF2-40B4-BE49-F238E27FC236}">
                  <a16:creationId xmlns:a16="http://schemas.microsoft.com/office/drawing/2014/main" id="{B2834664-9EEB-CBC7-A316-06D456ED867E}"/>
                </a:ext>
              </a:extLst>
            </p:cNvPr>
            <p:cNvSpPr/>
            <p:nvPr/>
          </p:nvSpPr>
          <p:spPr>
            <a:xfrm>
              <a:off x="8559794"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5" name="Google Shape;1142;p5">
              <a:extLst>
                <a:ext uri="{FF2B5EF4-FFF2-40B4-BE49-F238E27FC236}">
                  <a16:creationId xmlns:a16="http://schemas.microsoft.com/office/drawing/2014/main" id="{EC0C5774-9470-0B1F-9AD2-625B9545D3C2}"/>
                </a:ext>
              </a:extLst>
            </p:cNvPr>
            <p:cNvSpPr/>
            <p:nvPr/>
          </p:nvSpPr>
          <p:spPr>
            <a:xfrm>
              <a:off x="8679308"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6" name="Google Shape;1143;p5">
              <a:extLst>
                <a:ext uri="{FF2B5EF4-FFF2-40B4-BE49-F238E27FC236}">
                  <a16:creationId xmlns:a16="http://schemas.microsoft.com/office/drawing/2014/main" id="{BE22B007-CCFD-C63A-2E3A-D69E763A5003}"/>
                </a:ext>
              </a:extLst>
            </p:cNvPr>
            <p:cNvSpPr/>
            <p:nvPr/>
          </p:nvSpPr>
          <p:spPr>
            <a:xfrm>
              <a:off x="879882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7" name="Google Shape;1144;p5">
              <a:extLst>
                <a:ext uri="{FF2B5EF4-FFF2-40B4-BE49-F238E27FC236}">
                  <a16:creationId xmlns:a16="http://schemas.microsoft.com/office/drawing/2014/main" id="{A0A75309-99F2-2322-4F49-B9289569308D}"/>
                </a:ext>
              </a:extLst>
            </p:cNvPr>
            <p:cNvSpPr/>
            <p:nvPr/>
          </p:nvSpPr>
          <p:spPr>
            <a:xfrm>
              <a:off x="313503"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8" name="Google Shape;1145;p5">
              <a:extLst>
                <a:ext uri="{FF2B5EF4-FFF2-40B4-BE49-F238E27FC236}">
                  <a16:creationId xmlns:a16="http://schemas.microsoft.com/office/drawing/2014/main" id="{60F5E50E-14DB-B7BA-A044-153DDCC4FF38}"/>
                </a:ext>
              </a:extLst>
            </p:cNvPr>
            <p:cNvSpPr/>
            <p:nvPr/>
          </p:nvSpPr>
          <p:spPr>
            <a:xfrm>
              <a:off x="43301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9" name="Google Shape;1146;p5">
              <a:extLst>
                <a:ext uri="{FF2B5EF4-FFF2-40B4-BE49-F238E27FC236}">
                  <a16:creationId xmlns:a16="http://schemas.microsoft.com/office/drawing/2014/main" id="{B7F3359C-4275-6CD8-3FBB-572223832417}"/>
                </a:ext>
              </a:extLst>
            </p:cNvPr>
            <p:cNvSpPr/>
            <p:nvPr/>
          </p:nvSpPr>
          <p:spPr>
            <a:xfrm>
              <a:off x="552519"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0" name="Google Shape;1147;p5">
              <a:extLst>
                <a:ext uri="{FF2B5EF4-FFF2-40B4-BE49-F238E27FC236}">
                  <a16:creationId xmlns:a16="http://schemas.microsoft.com/office/drawing/2014/main" id="{0CCC3FE8-D8F3-1864-E8DF-38EAA11D3FF3}"/>
                </a:ext>
              </a:extLst>
            </p:cNvPr>
            <p:cNvSpPr/>
            <p:nvPr/>
          </p:nvSpPr>
          <p:spPr>
            <a:xfrm>
              <a:off x="672027"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1" name="Google Shape;1148;p5">
              <a:extLst>
                <a:ext uri="{FF2B5EF4-FFF2-40B4-BE49-F238E27FC236}">
                  <a16:creationId xmlns:a16="http://schemas.microsoft.com/office/drawing/2014/main" id="{7D1A88B6-4E27-AD5D-73B2-31403CF8B996}"/>
                </a:ext>
              </a:extLst>
            </p:cNvPr>
            <p:cNvSpPr/>
            <p:nvPr/>
          </p:nvSpPr>
          <p:spPr>
            <a:xfrm>
              <a:off x="844028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2" name="Google Shape;1149;p5">
              <a:extLst>
                <a:ext uri="{FF2B5EF4-FFF2-40B4-BE49-F238E27FC236}">
                  <a16:creationId xmlns:a16="http://schemas.microsoft.com/office/drawing/2014/main" id="{0C6BD167-D240-7BC2-0773-53C6D223EA46}"/>
                </a:ext>
              </a:extLst>
            </p:cNvPr>
            <p:cNvSpPr/>
            <p:nvPr/>
          </p:nvSpPr>
          <p:spPr>
            <a:xfrm>
              <a:off x="8559794"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3" name="Google Shape;1150;p5">
              <a:extLst>
                <a:ext uri="{FF2B5EF4-FFF2-40B4-BE49-F238E27FC236}">
                  <a16:creationId xmlns:a16="http://schemas.microsoft.com/office/drawing/2014/main" id="{F78DC415-9194-3B7D-E48B-A36E3F4EC91A}"/>
                </a:ext>
              </a:extLst>
            </p:cNvPr>
            <p:cNvSpPr/>
            <p:nvPr/>
          </p:nvSpPr>
          <p:spPr>
            <a:xfrm>
              <a:off x="8679308"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4" name="Google Shape;1151;p5">
              <a:extLst>
                <a:ext uri="{FF2B5EF4-FFF2-40B4-BE49-F238E27FC236}">
                  <a16:creationId xmlns:a16="http://schemas.microsoft.com/office/drawing/2014/main" id="{316591C4-1B12-01EC-FA4C-8260AFECF8A9}"/>
                </a:ext>
              </a:extLst>
            </p:cNvPr>
            <p:cNvSpPr/>
            <p:nvPr/>
          </p:nvSpPr>
          <p:spPr>
            <a:xfrm>
              <a:off x="879882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5" name="Google Shape;1152;p5">
              <a:extLst>
                <a:ext uri="{FF2B5EF4-FFF2-40B4-BE49-F238E27FC236}">
                  <a16:creationId xmlns:a16="http://schemas.microsoft.com/office/drawing/2014/main" id="{4CC4164F-481F-427E-3ECB-B8A721F32924}"/>
                </a:ext>
              </a:extLst>
            </p:cNvPr>
            <p:cNvSpPr/>
            <p:nvPr/>
          </p:nvSpPr>
          <p:spPr>
            <a:xfrm>
              <a:off x="313503"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6" name="Google Shape;1153;p5">
              <a:extLst>
                <a:ext uri="{FF2B5EF4-FFF2-40B4-BE49-F238E27FC236}">
                  <a16:creationId xmlns:a16="http://schemas.microsoft.com/office/drawing/2014/main" id="{49B64264-BC21-60A8-7BA0-6D8D05A8928D}"/>
                </a:ext>
              </a:extLst>
            </p:cNvPr>
            <p:cNvSpPr/>
            <p:nvPr/>
          </p:nvSpPr>
          <p:spPr>
            <a:xfrm>
              <a:off x="43301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7" name="Google Shape;1154;p5">
              <a:extLst>
                <a:ext uri="{FF2B5EF4-FFF2-40B4-BE49-F238E27FC236}">
                  <a16:creationId xmlns:a16="http://schemas.microsoft.com/office/drawing/2014/main" id="{A26880C6-70C6-9F6B-1B3A-06AF21241AB2}"/>
                </a:ext>
              </a:extLst>
            </p:cNvPr>
            <p:cNvSpPr/>
            <p:nvPr/>
          </p:nvSpPr>
          <p:spPr>
            <a:xfrm>
              <a:off x="552519"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8" name="Google Shape;1155;p5">
              <a:extLst>
                <a:ext uri="{FF2B5EF4-FFF2-40B4-BE49-F238E27FC236}">
                  <a16:creationId xmlns:a16="http://schemas.microsoft.com/office/drawing/2014/main" id="{B5D782CF-1B28-669D-5949-C348022EE29C}"/>
                </a:ext>
              </a:extLst>
            </p:cNvPr>
            <p:cNvSpPr/>
            <p:nvPr/>
          </p:nvSpPr>
          <p:spPr>
            <a:xfrm>
              <a:off x="672027"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9" name="Google Shape;1156;p5">
              <a:extLst>
                <a:ext uri="{FF2B5EF4-FFF2-40B4-BE49-F238E27FC236}">
                  <a16:creationId xmlns:a16="http://schemas.microsoft.com/office/drawing/2014/main" id="{283F2356-C15C-D3F1-EE07-602DEF61C387}"/>
                </a:ext>
              </a:extLst>
            </p:cNvPr>
            <p:cNvSpPr/>
            <p:nvPr/>
          </p:nvSpPr>
          <p:spPr>
            <a:xfrm>
              <a:off x="844028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0" name="Google Shape;1157;p5">
              <a:extLst>
                <a:ext uri="{FF2B5EF4-FFF2-40B4-BE49-F238E27FC236}">
                  <a16:creationId xmlns:a16="http://schemas.microsoft.com/office/drawing/2014/main" id="{ACD19C2C-0F7B-F432-1ADA-321299367440}"/>
                </a:ext>
              </a:extLst>
            </p:cNvPr>
            <p:cNvSpPr/>
            <p:nvPr/>
          </p:nvSpPr>
          <p:spPr>
            <a:xfrm>
              <a:off x="8559794"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1" name="Google Shape;1158;p5">
              <a:extLst>
                <a:ext uri="{FF2B5EF4-FFF2-40B4-BE49-F238E27FC236}">
                  <a16:creationId xmlns:a16="http://schemas.microsoft.com/office/drawing/2014/main" id="{23249547-6A56-1BAD-DB4B-9D147C9DD4AD}"/>
                </a:ext>
              </a:extLst>
            </p:cNvPr>
            <p:cNvSpPr/>
            <p:nvPr/>
          </p:nvSpPr>
          <p:spPr>
            <a:xfrm>
              <a:off x="8679308"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2" name="Google Shape;1159;p5">
              <a:extLst>
                <a:ext uri="{FF2B5EF4-FFF2-40B4-BE49-F238E27FC236}">
                  <a16:creationId xmlns:a16="http://schemas.microsoft.com/office/drawing/2014/main" id="{753A4DC8-BEE1-C8DC-BD3E-F2037877BB6C}"/>
                </a:ext>
              </a:extLst>
            </p:cNvPr>
            <p:cNvSpPr/>
            <p:nvPr/>
          </p:nvSpPr>
          <p:spPr>
            <a:xfrm>
              <a:off x="879882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3" name="Google Shape;1160;p5">
              <a:extLst>
                <a:ext uri="{FF2B5EF4-FFF2-40B4-BE49-F238E27FC236}">
                  <a16:creationId xmlns:a16="http://schemas.microsoft.com/office/drawing/2014/main" id="{52242A46-A6EA-3B69-2E73-06F88FF7990D}"/>
                </a:ext>
              </a:extLst>
            </p:cNvPr>
            <p:cNvSpPr/>
            <p:nvPr/>
          </p:nvSpPr>
          <p:spPr>
            <a:xfrm>
              <a:off x="313503"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4" name="Google Shape;1161;p5">
              <a:extLst>
                <a:ext uri="{FF2B5EF4-FFF2-40B4-BE49-F238E27FC236}">
                  <a16:creationId xmlns:a16="http://schemas.microsoft.com/office/drawing/2014/main" id="{EAAFFC64-5BEF-9B09-FF42-0D85C7A7AF29}"/>
                </a:ext>
              </a:extLst>
            </p:cNvPr>
            <p:cNvSpPr/>
            <p:nvPr/>
          </p:nvSpPr>
          <p:spPr>
            <a:xfrm>
              <a:off x="43301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5" name="Google Shape;1162;p5">
              <a:extLst>
                <a:ext uri="{FF2B5EF4-FFF2-40B4-BE49-F238E27FC236}">
                  <a16:creationId xmlns:a16="http://schemas.microsoft.com/office/drawing/2014/main" id="{D7122609-C20C-A3A0-0420-007B78984312}"/>
                </a:ext>
              </a:extLst>
            </p:cNvPr>
            <p:cNvSpPr/>
            <p:nvPr/>
          </p:nvSpPr>
          <p:spPr>
            <a:xfrm>
              <a:off x="552519"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6" name="Google Shape;1163;p5">
              <a:extLst>
                <a:ext uri="{FF2B5EF4-FFF2-40B4-BE49-F238E27FC236}">
                  <a16:creationId xmlns:a16="http://schemas.microsoft.com/office/drawing/2014/main" id="{16ABA228-D6AE-7FEC-2EEA-3E44E5D2BF9F}"/>
                </a:ext>
              </a:extLst>
            </p:cNvPr>
            <p:cNvSpPr/>
            <p:nvPr/>
          </p:nvSpPr>
          <p:spPr>
            <a:xfrm>
              <a:off x="672027"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7" name="Google Shape;1164;p5">
              <a:extLst>
                <a:ext uri="{FF2B5EF4-FFF2-40B4-BE49-F238E27FC236}">
                  <a16:creationId xmlns:a16="http://schemas.microsoft.com/office/drawing/2014/main" id="{747A6739-3A30-B827-AB3D-B1295C7CA12A}"/>
                </a:ext>
              </a:extLst>
            </p:cNvPr>
            <p:cNvSpPr/>
            <p:nvPr/>
          </p:nvSpPr>
          <p:spPr>
            <a:xfrm>
              <a:off x="844028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8" name="Google Shape;1165;p5">
              <a:extLst>
                <a:ext uri="{FF2B5EF4-FFF2-40B4-BE49-F238E27FC236}">
                  <a16:creationId xmlns:a16="http://schemas.microsoft.com/office/drawing/2014/main" id="{E6B23EF5-D554-64A8-6D22-8454E17508DF}"/>
                </a:ext>
              </a:extLst>
            </p:cNvPr>
            <p:cNvSpPr/>
            <p:nvPr/>
          </p:nvSpPr>
          <p:spPr>
            <a:xfrm>
              <a:off x="8559794"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9" name="Google Shape;1166;p5">
              <a:extLst>
                <a:ext uri="{FF2B5EF4-FFF2-40B4-BE49-F238E27FC236}">
                  <a16:creationId xmlns:a16="http://schemas.microsoft.com/office/drawing/2014/main" id="{66C6208A-D097-3485-1991-983944BE94A9}"/>
                </a:ext>
              </a:extLst>
            </p:cNvPr>
            <p:cNvSpPr/>
            <p:nvPr/>
          </p:nvSpPr>
          <p:spPr>
            <a:xfrm>
              <a:off x="8679308"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0" name="Google Shape;1167;p5">
              <a:extLst>
                <a:ext uri="{FF2B5EF4-FFF2-40B4-BE49-F238E27FC236}">
                  <a16:creationId xmlns:a16="http://schemas.microsoft.com/office/drawing/2014/main" id="{615622E3-C7F8-0143-135E-09D091EFAABD}"/>
                </a:ext>
              </a:extLst>
            </p:cNvPr>
            <p:cNvSpPr/>
            <p:nvPr/>
          </p:nvSpPr>
          <p:spPr>
            <a:xfrm>
              <a:off x="879882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1" name="Google Shape;1168;p5">
              <a:extLst>
                <a:ext uri="{FF2B5EF4-FFF2-40B4-BE49-F238E27FC236}">
                  <a16:creationId xmlns:a16="http://schemas.microsoft.com/office/drawing/2014/main" id="{FB65DAD3-B28F-7660-45DA-556F83955B56}"/>
                </a:ext>
              </a:extLst>
            </p:cNvPr>
            <p:cNvSpPr/>
            <p:nvPr/>
          </p:nvSpPr>
          <p:spPr>
            <a:xfrm>
              <a:off x="313503"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2" name="Google Shape;1169;p5">
              <a:extLst>
                <a:ext uri="{FF2B5EF4-FFF2-40B4-BE49-F238E27FC236}">
                  <a16:creationId xmlns:a16="http://schemas.microsoft.com/office/drawing/2014/main" id="{743FE130-FE00-6C65-FFD3-5AE97A13D46D}"/>
                </a:ext>
              </a:extLst>
            </p:cNvPr>
            <p:cNvSpPr/>
            <p:nvPr/>
          </p:nvSpPr>
          <p:spPr>
            <a:xfrm>
              <a:off x="43301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3" name="Google Shape;1170;p5">
              <a:extLst>
                <a:ext uri="{FF2B5EF4-FFF2-40B4-BE49-F238E27FC236}">
                  <a16:creationId xmlns:a16="http://schemas.microsoft.com/office/drawing/2014/main" id="{403E3324-1305-2BFF-26E6-FA6A7C929932}"/>
                </a:ext>
              </a:extLst>
            </p:cNvPr>
            <p:cNvSpPr/>
            <p:nvPr/>
          </p:nvSpPr>
          <p:spPr>
            <a:xfrm>
              <a:off x="552519"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4" name="Google Shape;1171;p5">
              <a:extLst>
                <a:ext uri="{FF2B5EF4-FFF2-40B4-BE49-F238E27FC236}">
                  <a16:creationId xmlns:a16="http://schemas.microsoft.com/office/drawing/2014/main" id="{8BB1723F-D01D-2EB8-EC49-8405756CE23B}"/>
                </a:ext>
              </a:extLst>
            </p:cNvPr>
            <p:cNvSpPr/>
            <p:nvPr/>
          </p:nvSpPr>
          <p:spPr>
            <a:xfrm>
              <a:off x="672027"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5" name="Google Shape;1172;p5">
              <a:extLst>
                <a:ext uri="{FF2B5EF4-FFF2-40B4-BE49-F238E27FC236}">
                  <a16:creationId xmlns:a16="http://schemas.microsoft.com/office/drawing/2014/main" id="{7FEA65E2-64DD-83DC-5A7F-6B9DD0C0482C}"/>
                </a:ext>
              </a:extLst>
            </p:cNvPr>
            <p:cNvSpPr/>
            <p:nvPr/>
          </p:nvSpPr>
          <p:spPr>
            <a:xfrm>
              <a:off x="844028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6" name="Google Shape;1173;p5">
              <a:extLst>
                <a:ext uri="{FF2B5EF4-FFF2-40B4-BE49-F238E27FC236}">
                  <a16:creationId xmlns:a16="http://schemas.microsoft.com/office/drawing/2014/main" id="{96948F59-3484-4D9C-2923-1C08DAA83712}"/>
                </a:ext>
              </a:extLst>
            </p:cNvPr>
            <p:cNvSpPr/>
            <p:nvPr/>
          </p:nvSpPr>
          <p:spPr>
            <a:xfrm>
              <a:off x="8559794"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7" name="Google Shape;1174;p5">
              <a:extLst>
                <a:ext uri="{FF2B5EF4-FFF2-40B4-BE49-F238E27FC236}">
                  <a16:creationId xmlns:a16="http://schemas.microsoft.com/office/drawing/2014/main" id="{68CB35AA-0B86-D7F7-762A-A91288C107E5}"/>
                </a:ext>
              </a:extLst>
            </p:cNvPr>
            <p:cNvSpPr/>
            <p:nvPr/>
          </p:nvSpPr>
          <p:spPr>
            <a:xfrm>
              <a:off x="8679308"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8" name="Google Shape;1175;p5">
              <a:extLst>
                <a:ext uri="{FF2B5EF4-FFF2-40B4-BE49-F238E27FC236}">
                  <a16:creationId xmlns:a16="http://schemas.microsoft.com/office/drawing/2014/main" id="{CCF8DA1D-71D1-D21B-1ACF-9C06C30E8DDE}"/>
                </a:ext>
              </a:extLst>
            </p:cNvPr>
            <p:cNvSpPr/>
            <p:nvPr/>
          </p:nvSpPr>
          <p:spPr>
            <a:xfrm>
              <a:off x="879882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grpSp>
      <p:pic>
        <p:nvPicPr>
          <p:cNvPr id="7" name="Picture 6" descr="Graphical user interface, text, application&#10;&#10;Description automatically generated">
            <a:extLst>
              <a:ext uri="{FF2B5EF4-FFF2-40B4-BE49-F238E27FC236}">
                <a16:creationId xmlns:a16="http://schemas.microsoft.com/office/drawing/2014/main" id="{D266A138-6137-0640-38B9-49CC81F9DD09}"/>
              </a:ext>
            </a:extLst>
          </p:cNvPr>
          <p:cNvPicPr>
            <a:picLocks noChangeAspect="1"/>
          </p:cNvPicPr>
          <p:nvPr/>
        </p:nvPicPr>
        <p:blipFill>
          <a:blip r:embed="rId2"/>
          <a:stretch>
            <a:fillRect/>
          </a:stretch>
        </p:blipFill>
        <p:spPr>
          <a:xfrm>
            <a:off x="8433652" y="38530"/>
            <a:ext cx="1462310" cy="497930"/>
          </a:xfrm>
          <a:prstGeom prst="rect">
            <a:avLst/>
          </a:prstGeom>
        </p:spPr>
      </p:pic>
      <p:sp>
        <p:nvSpPr>
          <p:cNvPr id="8" name="Title 1">
            <a:extLst>
              <a:ext uri="{FF2B5EF4-FFF2-40B4-BE49-F238E27FC236}">
                <a16:creationId xmlns:a16="http://schemas.microsoft.com/office/drawing/2014/main" id="{22D19BD2-A251-91DE-DF09-CF6854983DEB}"/>
              </a:ext>
            </a:extLst>
          </p:cNvPr>
          <p:cNvSpPr>
            <a:spLocks noGrp="1"/>
          </p:cNvSpPr>
          <p:nvPr>
            <p:ph type="title"/>
          </p:nvPr>
        </p:nvSpPr>
        <p:spPr>
          <a:xfrm>
            <a:off x="681041" y="366187"/>
            <a:ext cx="8543925" cy="899463"/>
          </a:xfrm>
        </p:spPr>
        <p:txBody>
          <a:bodyPr>
            <a:normAutofit/>
          </a:bodyPr>
          <a:lstStyle>
            <a:lvl1pPr>
              <a:defRPr sz="3200" b="1">
                <a:latin typeface="+mn-lt"/>
                <a:ea typeface="Adobe Gothic Std B" panose="020B0800000000000000" pitchFamily="34" charset="-128"/>
              </a:defRPr>
            </a:lvl1pPr>
          </a:lstStyle>
          <a:p>
            <a:r>
              <a:rPr lang="en-GB"/>
              <a:t>Click to edit Master title style</a:t>
            </a:r>
            <a:endParaRPr lang="en-GB" dirty="0"/>
          </a:p>
        </p:txBody>
      </p:sp>
      <p:cxnSp>
        <p:nvCxnSpPr>
          <p:cNvPr id="60" name="Google Shape;27635;p58">
            <a:extLst>
              <a:ext uri="{FF2B5EF4-FFF2-40B4-BE49-F238E27FC236}">
                <a16:creationId xmlns:a16="http://schemas.microsoft.com/office/drawing/2014/main" id="{4656D6EC-3495-A9AD-280B-A7A45F779FEC}"/>
              </a:ext>
            </a:extLst>
          </p:cNvPr>
          <p:cNvCxnSpPr/>
          <p:nvPr/>
        </p:nvCxnSpPr>
        <p:spPr>
          <a:xfrm rot="10800000">
            <a:off x="861092" y="1209261"/>
            <a:ext cx="8183500" cy="0"/>
          </a:xfrm>
          <a:prstGeom prst="straightConnector1">
            <a:avLst/>
          </a:prstGeom>
          <a:noFill/>
          <a:ln w="66675" cap="flat" cmpd="thickThin">
            <a:solidFill>
              <a:srgbClr val="7897AB"/>
            </a:solidFill>
            <a:prstDash val="solid"/>
            <a:round/>
            <a:headEnd type="none" w="med" len="med"/>
            <a:tailEnd type="none" w="med" len="med"/>
          </a:ln>
        </p:spPr>
      </p:cxnSp>
    </p:spTree>
    <p:extLst>
      <p:ext uri="{BB962C8B-B14F-4D97-AF65-F5344CB8AC3E}">
        <p14:creationId xmlns:p14="http://schemas.microsoft.com/office/powerpoint/2010/main" val="398944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AF549E3-BB5F-808D-9792-950D66900772}"/>
              </a:ext>
            </a:extLst>
          </p:cNvPr>
          <p:cNvSpPr>
            <a:spLocks noGrp="1"/>
          </p:cNvSpPr>
          <p:nvPr>
            <p:ph type="sldNum" sz="quarter" idx="12"/>
          </p:nvPr>
        </p:nvSpPr>
        <p:spPr>
          <a:xfrm>
            <a:off x="7562173" y="6402801"/>
            <a:ext cx="2228850" cy="366183"/>
          </a:xfrm>
          <a:prstGeom prst="rect">
            <a:avLst/>
          </a:prstGeom>
        </p:spPr>
        <p:txBody>
          <a:bodyPr/>
          <a:lstStyle/>
          <a:p>
            <a:pPr>
              <a:defRPr/>
            </a:pPr>
            <a:fld id="{51C7DF28-E8FB-E445-A606-7BDD4E9E40DD}" type="slidenum">
              <a:rPr lang="en-GB" altLang="en-US" smtClean="0"/>
              <a:pPr>
                <a:defRPr/>
              </a:pPr>
              <a:t>‹#›</a:t>
            </a:fld>
            <a:endParaRPr lang="en-GB" altLang="en-US"/>
          </a:p>
        </p:txBody>
      </p:sp>
      <p:grpSp>
        <p:nvGrpSpPr>
          <p:cNvPr id="6" name="Google Shape;1127;p5">
            <a:extLst>
              <a:ext uri="{FF2B5EF4-FFF2-40B4-BE49-F238E27FC236}">
                <a16:creationId xmlns:a16="http://schemas.microsoft.com/office/drawing/2014/main" id="{81C52FCE-80CC-D060-4E3E-49A3699C9CE7}"/>
              </a:ext>
            </a:extLst>
          </p:cNvPr>
          <p:cNvGrpSpPr/>
          <p:nvPr/>
        </p:nvGrpSpPr>
        <p:grpSpPr>
          <a:xfrm>
            <a:off x="339630" y="501881"/>
            <a:ext cx="9226554" cy="749380"/>
            <a:chOff x="313503" y="376409"/>
            <a:chExt cx="8516819" cy="562035"/>
          </a:xfrm>
          <a:solidFill>
            <a:schemeClr val="tx1">
              <a:lumMod val="50000"/>
              <a:lumOff val="50000"/>
            </a:schemeClr>
          </a:solidFill>
        </p:grpSpPr>
        <p:sp>
          <p:nvSpPr>
            <p:cNvPr id="7" name="Google Shape;1128;p5">
              <a:extLst>
                <a:ext uri="{FF2B5EF4-FFF2-40B4-BE49-F238E27FC236}">
                  <a16:creationId xmlns:a16="http://schemas.microsoft.com/office/drawing/2014/main" id="{488EAE21-9A01-5135-54B4-F01423388BF7}"/>
                </a:ext>
              </a:extLst>
            </p:cNvPr>
            <p:cNvSpPr/>
            <p:nvPr/>
          </p:nvSpPr>
          <p:spPr>
            <a:xfrm>
              <a:off x="313503"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8" name="Google Shape;1129;p5">
              <a:extLst>
                <a:ext uri="{FF2B5EF4-FFF2-40B4-BE49-F238E27FC236}">
                  <a16:creationId xmlns:a16="http://schemas.microsoft.com/office/drawing/2014/main" id="{B66113DD-8878-453D-A198-A7E798108B0E}"/>
                </a:ext>
              </a:extLst>
            </p:cNvPr>
            <p:cNvSpPr/>
            <p:nvPr/>
          </p:nvSpPr>
          <p:spPr>
            <a:xfrm>
              <a:off x="43301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9" name="Google Shape;1130;p5">
              <a:extLst>
                <a:ext uri="{FF2B5EF4-FFF2-40B4-BE49-F238E27FC236}">
                  <a16:creationId xmlns:a16="http://schemas.microsoft.com/office/drawing/2014/main" id="{781827C0-1961-52E6-9624-9874195F42C4}"/>
                </a:ext>
              </a:extLst>
            </p:cNvPr>
            <p:cNvSpPr/>
            <p:nvPr/>
          </p:nvSpPr>
          <p:spPr>
            <a:xfrm>
              <a:off x="552519"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0" name="Google Shape;1131;p5">
              <a:extLst>
                <a:ext uri="{FF2B5EF4-FFF2-40B4-BE49-F238E27FC236}">
                  <a16:creationId xmlns:a16="http://schemas.microsoft.com/office/drawing/2014/main" id="{E1B58577-D242-06C0-A2DC-39C871F288E7}"/>
                </a:ext>
              </a:extLst>
            </p:cNvPr>
            <p:cNvSpPr/>
            <p:nvPr/>
          </p:nvSpPr>
          <p:spPr>
            <a:xfrm>
              <a:off x="672027"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1" name="Google Shape;1132;p5">
              <a:extLst>
                <a:ext uri="{FF2B5EF4-FFF2-40B4-BE49-F238E27FC236}">
                  <a16:creationId xmlns:a16="http://schemas.microsoft.com/office/drawing/2014/main" id="{D5F962BC-27E8-1CC9-0D02-440F9B9F2765}"/>
                </a:ext>
              </a:extLst>
            </p:cNvPr>
            <p:cNvSpPr/>
            <p:nvPr/>
          </p:nvSpPr>
          <p:spPr>
            <a:xfrm>
              <a:off x="844028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2" name="Google Shape;1133;p5">
              <a:extLst>
                <a:ext uri="{FF2B5EF4-FFF2-40B4-BE49-F238E27FC236}">
                  <a16:creationId xmlns:a16="http://schemas.microsoft.com/office/drawing/2014/main" id="{689A7923-2431-B5D8-6023-1C2AC9E1393C}"/>
                </a:ext>
              </a:extLst>
            </p:cNvPr>
            <p:cNvSpPr/>
            <p:nvPr/>
          </p:nvSpPr>
          <p:spPr>
            <a:xfrm>
              <a:off x="8559794"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3" name="Google Shape;1134;p5">
              <a:extLst>
                <a:ext uri="{FF2B5EF4-FFF2-40B4-BE49-F238E27FC236}">
                  <a16:creationId xmlns:a16="http://schemas.microsoft.com/office/drawing/2014/main" id="{FB3C6FFC-8991-9E83-8D65-1462F914074E}"/>
                </a:ext>
              </a:extLst>
            </p:cNvPr>
            <p:cNvSpPr/>
            <p:nvPr/>
          </p:nvSpPr>
          <p:spPr>
            <a:xfrm>
              <a:off x="8679308"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4" name="Google Shape;1135;p5">
              <a:extLst>
                <a:ext uri="{FF2B5EF4-FFF2-40B4-BE49-F238E27FC236}">
                  <a16:creationId xmlns:a16="http://schemas.microsoft.com/office/drawing/2014/main" id="{B9983233-938F-C5CB-A067-8FC4B22D5BE7}"/>
                </a:ext>
              </a:extLst>
            </p:cNvPr>
            <p:cNvSpPr/>
            <p:nvPr/>
          </p:nvSpPr>
          <p:spPr>
            <a:xfrm>
              <a:off x="879882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5" name="Google Shape;1136;p5">
              <a:extLst>
                <a:ext uri="{FF2B5EF4-FFF2-40B4-BE49-F238E27FC236}">
                  <a16:creationId xmlns:a16="http://schemas.microsoft.com/office/drawing/2014/main" id="{3B34F03E-5599-CA50-3E9F-F57989E1DD56}"/>
                </a:ext>
              </a:extLst>
            </p:cNvPr>
            <p:cNvSpPr/>
            <p:nvPr/>
          </p:nvSpPr>
          <p:spPr>
            <a:xfrm>
              <a:off x="313503"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6" name="Google Shape;1137;p5">
              <a:extLst>
                <a:ext uri="{FF2B5EF4-FFF2-40B4-BE49-F238E27FC236}">
                  <a16:creationId xmlns:a16="http://schemas.microsoft.com/office/drawing/2014/main" id="{C147BF0B-3C23-F4F1-B886-DA0059B08F5F}"/>
                </a:ext>
              </a:extLst>
            </p:cNvPr>
            <p:cNvSpPr/>
            <p:nvPr/>
          </p:nvSpPr>
          <p:spPr>
            <a:xfrm>
              <a:off x="43301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7" name="Google Shape;1138;p5">
              <a:extLst>
                <a:ext uri="{FF2B5EF4-FFF2-40B4-BE49-F238E27FC236}">
                  <a16:creationId xmlns:a16="http://schemas.microsoft.com/office/drawing/2014/main" id="{7A9D0F66-60F6-2C68-716E-39B27EBB938C}"/>
                </a:ext>
              </a:extLst>
            </p:cNvPr>
            <p:cNvSpPr/>
            <p:nvPr/>
          </p:nvSpPr>
          <p:spPr>
            <a:xfrm>
              <a:off x="552519"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8" name="Google Shape;1139;p5">
              <a:extLst>
                <a:ext uri="{FF2B5EF4-FFF2-40B4-BE49-F238E27FC236}">
                  <a16:creationId xmlns:a16="http://schemas.microsoft.com/office/drawing/2014/main" id="{FFF1280E-5E40-01F9-6F20-FFFB68F01C31}"/>
                </a:ext>
              </a:extLst>
            </p:cNvPr>
            <p:cNvSpPr/>
            <p:nvPr/>
          </p:nvSpPr>
          <p:spPr>
            <a:xfrm>
              <a:off x="672027"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9" name="Google Shape;1140;p5">
              <a:extLst>
                <a:ext uri="{FF2B5EF4-FFF2-40B4-BE49-F238E27FC236}">
                  <a16:creationId xmlns:a16="http://schemas.microsoft.com/office/drawing/2014/main" id="{C47B0462-817F-C8CF-4141-53FCFB4DDB55}"/>
                </a:ext>
              </a:extLst>
            </p:cNvPr>
            <p:cNvSpPr/>
            <p:nvPr/>
          </p:nvSpPr>
          <p:spPr>
            <a:xfrm>
              <a:off x="844028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0" name="Google Shape;1141;p5">
              <a:extLst>
                <a:ext uri="{FF2B5EF4-FFF2-40B4-BE49-F238E27FC236}">
                  <a16:creationId xmlns:a16="http://schemas.microsoft.com/office/drawing/2014/main" id="{45D6C172-CC7D-516E-7217-A778966FAE1E}"/>
                </a:ext>
              </a:extLst>
            </p:cNvPr>
            <p:cNvSpPr/>
            <p:nvPr/>
          </p:nvSpPr>
          <p:spPr>
            <a:xfrm>
              <a:off x="8559794"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1" name="Google Shape;1142;p5">
              <a:extLst>
                <a:ext uri="{FF2B5EF4-FFF2-40B4-BE49-F238E27FC236}">
                  <a16:creationId xmlns:a16="http://schemas.microsoft.com/office/drawing/2014/main" id="{12B29AA6-D876-A43B-80BB-7A64DE0A3221}"/>
                </a:ext>
              </a:extLst>
            </p:cNvPr>
            <p:cNvSpPr/>
            <p:nvPr/>
          </p:nvSpPr>
          <p:spPr>
            <a:xfrm>
              <a:off x="8679308"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2" name="Google Shape;1143;p5">
              <a:extLst>
                <a:ext uri="{FF2B5EF4-FFF2-40B4-BE49-F238E27FC236}">
                  <a16:creationId xmlns:a16="http://schemas.microsoft.com/office/drawing/2014/main" id="{0521BA77-67B1-408C-586E-229046267603}"/>
                </a:ext>
              </a:extLst>
            </p:cNvPr>
            <p:cNvSpPr/>
            <p:nvPr/>
          </p:nvSpPr>
          <p:spPr>
            <a:xfrm>
              <a:off x="879882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3" name="Google Shape;1144;p5">
              <a:extLst>
                <a:ext uri="{FF2B5EF4-FFF2-40B4-BE49-F238E27FC236}">
                  <a16:creationId xmlns:a16="http://schemas.microsoft.com/office/drawing/2014/main" id="{E724C589-22D6-6B50-88A3-F4A331BA3AFD}"/>
                </a:ext>
              </a:extLst>
            </p:cNvPr>
            <p:cNvSpPr/>
            <p:nvPr/>
          </p:nvSpPr>
          <p:spPr>
            <a:xfrm>
              <a:off x="313503"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4" name="Google Shape;1145;p5">
              <a:extLst>
                <a:ext uri="{FF2B5EF4-FFF2-40B4-BE49-F238E27FC236}">
                  <a16:creationId xmlns:a16="http://schemas.microsoft.com/office/drawing/2014/main" id="{8570FCBC-8147-916D-4EBD-6935F6E9A1F9}"/>
                </a:ext>
              </a:extLst>
            </p:cNvPr>
            <p:cNvSpPr/>
            <p:nvPr/>
          </p:nvSpPr>
          <p:spPr>
            <a:xfrm>
              <a:off x="43301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5" name="Google Shape;1146;p5">
              <a:extLst>
                <a:ext uri="{FF2B5EF4-FFF2-40B4-BE49-F238E27FC236}">
                  <a16:creationId xmlns:a16="http://schemas.microsoft.com/office/drawing/2014/main" id="{1DAD400C-7714-F685-4496-3C8F778A9FEA}"/>
                </a:ext>
              </a:extLst>
            </p:cNvPr>
            <p:cNvSpPr/>
            <p:nvPr/>
          </p:nvSpPr>
          <p:spPr>
            <a:xfrm>
              <a:off x="552519"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6" name="Google Shape;1147;p5">
              <a:extLst>
                <a:ext uri="{FF2B5EF4-FFF2-40B4-BE49-F238E27FC236}">
                  <a16:creationId xmlns:a16="http://schemas.microsoft.com/office/drawing/2014/main" id="{D438CF34-627D-8F96-3058-2D8528CAE2C0}"/>
                </a:ext>
              </a:extLst>
            </p:cNvPr>
            <p:cNvSpPr/>
            <p:nvPr/>
          </p:nvSpPr>
          <p:spPr>
            <a:xfrm>
              <a:off x="672027"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7" name="Google Shape;1148;p5">
              <a:extLst>
                <a:ext uri="{FF2B5EF4-FFF2-40B4-BE49-F238E27FC236}">
                  <a16:creationId xmlns:a16="http://schemas.microsoft.com/office/drawing/2014/main" id="{EEFC23D9-3431-1E91-B50C-418C65445AF1}"/>
                </a:ext>
              </a:extLst>
            </p:cNvPr>
            <p:cNvSpPr/>
            <p:nvPr/>
          </p:nvSpPr>
          <p:spPr>
            <a:xfrm>
              <a:off x="844028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8" name="Google Shape;1149;p5">
              <a:extLst>
                <a:ext uri="{FF2B5EF4-FFF2-40B4-BE49-F238E27FC236}">
                  <a16:creationId xmlns:a16="http://schemas.microsoft.com/office/drawing/2014/main" id="{6CE4BCF5-A0AC-314E-A1CB-07E805279631}"/>
                </a:ext>
              </a:extLst>
            </p:cNvPr>
            <p:cNvSpPr/>
            <p:nvPr/>
          </p:nvSpPr>
          <p:spPr>
            <a:xfrm>
              <a:off x="8559794"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9" name="Google Shape;1150;p5">
              <a:extLst>
                <a:ext uri="{FF2B5EF4-FFF2-40B4-BE49-F238E27FC236}">
                  <a16:creationId xmlns:a16="http://schemas.microsoft.com/office/drawing/2014/main" id="{FC1F1D9C-5A8B-4827-75EE-952FC3CF530E}"/>
                </a:ext>
              </a:extLst>
            </p:cNvPr>
            <p:cNvSpPr/>
            <p:nvPr/>
          </p:nvSpPr>
          <p:spPr>
            <a:xfrm>
              <a:off x="8679308"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0" name="Google Shape;1151;p5">
              <a:extLst>
                <a:ext uri="{FF2B5EF4-FFF2-40B4-BE49-F238E27FC236}">
                  <a16:creationId xmlns:a16="http://schemas.microsoft.com/office/drawing/2014/main" id="{4D5CB5BB-85A1-1A85-D23A-4443B91C0BF7}"/>
                </a:ext>
              </a:extLst>
            </p:cNvPr>
            <p:cNvSpPr/>
            <p:nvPr/>
          </p:nvSpPr>
          <p:spPr>
            <a:xfrm>
              <a:off x="879882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1" name="Google Shape;1152;p5">
              <a:extLst>
                <a:ext uri="{FF2B5EF4-FFF2-40B4-BE49-F238E27FC236}">
                  <a16:creationId xmlns:a16="http://schemas.microsoft.com/office/drawing/2014/main" id="{1F9396CA-9C61-44D1-5CED-BBCCEA059D6D}"/>
                </a:ext>
              </a:extLst>
            </p:cNvPr>
            <p:cNvSpPr/>
            <p:nvPr/>
          </p:nvSpPr>
          <p:spPr>
            <a:xfrm>
              <a:off x="313503"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2" name="Google Shape;1153;p5">
              <a:extLst>
                <a:ext uri="{FF2B5EF4-FFF2-40B4-BE49-F238E27FC236}">
                  <a16:creationId xmlns:a16="http://schemas.microsoft.com/office/drawing/2014/main" id="{755BC85C-1D4F-313D-7903-2EC88674D519}"/>
                </a:ext>
              </a:extLst>
            </p:cNvPr>
            <p:cNvSpPr/>
            <p:nvPr/>
          </p:nvSpPr>
          <p:spPr>
            <a:xfrm>
              <a:off x="43301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3" name="Google Shape;1154;p5">
              <a:extLst>
                <a:ext uri="{FF2B5EF4-FFF2-40B4-BE49-F238E27FC236}">
                  <a16:creationId xmlns:a16="http://schemas.microsoft.com/office/drawing/2014/main" id="{F915ABDC-0542-4C01-544C-921DBAB55DC6}"/>
                </a:ext>
              </a:extLst>
            </p:cNvPr>
            <p:cNvSpPr/>
            <p:nvPr/>
          </p:nvSpPr>
          <p:spPr>
            <a:xfrm>
              <a:off x="552519"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4" name="Google Shape;1155;p5">
              <a:extLst>
                <a:ext uri="{FF2B5EF4-FFF2-40B4-BE49-F238E27FC236}">
                  <a16:creationId xmlns:a16="http://schemas.microsoft.com/office/drawing/2014/main" id="{EB11ECAC-4B71-2947-204E-5578DACA5159}"/>
                </a:ext>
              </a:extLst>
            </p:cNvPr>
            <p:cNvSpPr/>
            <p:nvPr/>
          </p:nvSpPr>
          <p:spPr>
            <a:xfrm>
              <a:off x="672027"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5" name="Google Shape;1156;p5">
              <a:extLst>
                <a:ext uri="{FF2B5EF4-FFF2-40B4-BE49-F238E27FC236}">
                  <a16:creationId xmlns:a16="http://schemas.microsoft.com/office/drawing/2014/main" id="{3352E81B-5F4A-319E-B00F-66038BDB6527}"/>
                </a:ext>
              </a:extLst>
            </p:cNvPr>
            <p:cNvSpPr/>
            <p:nvPr/>
          </p:nvSpPr>
          <p:spPr>
            <a:xfrm>
              <a:off x="844028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6" name="Google Shape;1157;p5">
              <a:extLst>
                <a:ext uri="{FF2B5EF4-FFF2-40B4-BE49-F238E27FC236}">
                  <a16:creationId xmlns:a16="http://schemas.microsoft.com/office/drawing/2014/main" id="{A48367CD-8E79-9146-612A-ADC51D935DB1}"/>
                </a:ext>
              </a:extLst>
            </p:cNvPr>
            <p:cNvSpPr/>
            <p:nvPr/>
          </p:nvSpPr>
          <p:spPr>
            <a:xfrm>
              <a:off x="8559794"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7" name="Google Shape;1158;p5">
              <a:extLst>
                <a:ext uri="{FF2B5EF4-FFF2-40B4-BE49-F238E27FC236}">
                  <a16:creationId xmlns:a16="http://schemas.microsoft.com/office/drawing/2014/main" id="{911D5DDF-EF12-E20C-47EE-84F86858E07B}"/>
                </a:ext>
              </a:extLst>
            </p:cNvPr>
            <p:cNvSpPr/>
            <p:nvPr/>
          </p:nvSpPr>
          <p:spPr>
            <a:xfrm>
              <a:off x="8679308"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8" name="Google Shape;1159;p5">
              <a:extLst>
                <a:ext uri="{FF2B5EF4-FFF2-40B4-BE49-F238E27FC236}">
                  <a16:creationId xmlns:a16="http://schemas.microsoft.com/office/drawing/2014/main" id="{281AB77D-3813-921F-750E-E056718EC5A5}"/>
                </a:ext>
              </a:extLst>
            </p:cNvPr>
            <p:cNvSpPr/>
            <p:nvPr/>
          </p:nvSpPr>
          <p:spPr>
            <a:xfrm>
              <a:off x="879882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9" name="Google Shape;1160;p5">
              <a:extLst>
                <a:ext uri="{FF2B5EF4-FFF2-40B4-BE49-F238E27FC236}">
                  <a16:creationId xmlns:a16="http://schemas.microsoft.com/office/drawing/2014/main" id="{86F81083-4B91-8A07-F207-06331266FD19}"/>
                </a:ext>
              </a:extLst>
            </p:cNvPr>
            <p:cNvSpPr/>
            <p:nvPr/>
          </p:nvSpPr>
          <p:spPr>
            <a:xfrm>
              <a:off x="313503"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0" name="Google Shape;1161;p5">
              <a:extLst>
                <a:ext uri="{FF2B5EF4-FFF2-40B4-BE49-F238E27FC236}">
                  <a16:creationId xmlns:a16="http://schemas.microsoft.com/office/drawing/2014/main" id="{EC4FCE8C-2A04-9B65-9EAF-62D568C449ED}"/>
                </a:ext>
              </a:extLst>
            </p:cNvPr>
            <p:cNvSpPr/>
            <p:nvPr/>
          </p:nvSpPr>
          <p:spPr>
            <a:xfrm>
              <a:off x="43301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1" name="Google Shape;1162;p5">
              <a:extLst>
                <a:ext uri="{FF2B5EF4-FFF2-40B4-BE49-F238E27FC236}">
                  <a16:creationId xmlns:a16="http://schemas.microsoft.com/office/drawing/2014/main" id="{D11A22C2-2043-0551-F0B3-B98D9322050F}"/>
                </a:ext>
              </a:extLst>
            </p:cNvPr>
            <p:cNvSpPr/>
            <p:nvPr/>
          </p:nvSpPr>
          <p:spPr>
            <a:xfrm>
              <a:off x="552519"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2" name="Google Shape;1163;p5">
              <a:extLst>
                <a:ext uri="{FF2B5EF4-FFF2-40B4-BE49-F238E27FC236}">
                  <a16:creationId xmlns:a16="http://schemas.microsoft.com/office/drawing/2014/main" id="{218752BF-8A64-EE06-99C8-7B88ED4C18E3}"/>
                </a:ext>
              </a:extLst>
            </p:cNvPr>
            <p:cNvSpPr/>
            <p:nvPr/>
          </p:nvSpPr>
          <p:spPr>
            <a:xfrm>
              <a:off x="672027"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3" name="Google Shape;1164;p5">
              <a:extLst>
                <a:ext uri="{FF2B5EF4-FFF2-40B4-BE49-F238E27FC236}">
                  <a16:creationId xmlns:a16="http://schemas.microsoft.com/office/drawing/2014/main" id="{F45C6C69-484A-3747-03C5-A515C9584EC1}"/>
                </a:ext>
              </a:extLst>
            </p:cNvPr>
            <p:cNvSpPr/>
            <p:nvPr/>
          </p:nvSpPr>
          <p:spPr>
            <a:xfrm>
              <a:off x="844028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4" name="Google Shape;1165;p5">
              <a:extLst>
                <a:ext uri="{FF2B5EF4-FFF2-40B4-BE49-F238E27FC236}">
                  <a16:creationId xmlns:a16="http://schemas.microsoft.com/office/drawing/2014/main" id="{C7E3D5FD-0DFF-0AFD-92CD-FBB74E8ECDD5}"/>
                </a:ext>
              </a:extLst>
            </p:cNvPr>
            <p:cNvSpPr/>
            <p:nvPr/>
          </p:nvSpPr>
          <p:spPr>
            <a:xfrm>
              <a:off x="8559794"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5" name="Google Shape;1166;p5">
              <a:extLst>
                <a:ext uri="{FF2B5EF4-FFF2-40B4-BE49-F238E27FC236}">
                  <a16:creationId xmlns:a16="http://schemas.microsoft.com/office/drawing/2014/main" id="{3A959504-47B7-A0E7-99A7-F7EE7F105A3B}"/>
                </a:ext>
              </a:extLst>
            </p:cNvPr>
            <p:cNvSpPr/>
            <p:nvPr/>
          </p:nvSpPr>
          <p:spPr>
            <a:xfrm>
              <a:off x="8679308"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6" name="Google Shape;1167;p5">
              <a:extLst>
                <a:ext uri="{FF2B5EF4-FFF2-40B4-BE49-F238E27FC236}">
                  <a16:creationId xmlns:a16="http://schemas.microsoft.com/office/drawing/2014/main" id="{CEF8C7C5-E246-84D3-4B5F-A7B9300535DA}"/>
                </a:ext>
              </a:extLst>
            </p:cNvPr>
            <p:cNvSpPr/>
            <p:nvPr/>
          </p:nvSpPr>
          <p:spPr>
            <a:xfrm>
              <a:off x="879882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7" name="Google Shape;1168;p5">
              <a:extLst>
                <a:ext uri="{FF2B5EF4-FFF2-40B4-BE49-F238E27FC236}">
                  <a16:creationId xmlns:a16="http://schemas.microsoft.com/office/drawing/2014/main" id="{57310E3D-7D88-ADB1-2786-CF165583DA74}"/>
                </a:ext>
              </a:extLst>
            </p:cNvPr>
            <p:cNvSpPr/>
            <p:nvPr/>
          </p:nvSpPr>
          <p:spPr>
            <a:xfrm>
              <a:off x="313503"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8" name="Google Shape;1169;p5">
              <a:extLst>
                <a:ext uri="{FF2B5EF4-FFF2-40B4-BE49-F238E27FC236}">
                  <a16:creationId xmlns:a16="http://schemas.microsoft.com/office/drawing/2014/main" id="{1D2B78A6-1DDB-DF5F-7711-01479E6136C0}"/>
                </a:ext>
              </a:extLst>
            </p:cNvPr>
            <p:cNvSpPr/>
            <p:nvPr/>
          </p:nvSpPr>
          <p:spPr>
            <a:xfrm>
              <a:off x="43301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9" name="Google Shape;1170;p5">
              <a:extLst>
                <a:ext uri="{FF2B5EF4-FFF2-40B4-BE49-F238E27FC236}">
                  <a16:creationId xmlns:a16="http://schemas.microsoft.com/office/drawing/2014/main" id="{BDF721F1-D0F3-C728-F4F3-7642B4A520BB}"/>
                </a:ext>
              </a:extLst>
            </p:cNvPr>
            <p:cNvSpPr/>
            <p:nvPr/>
          </p:nvSpPr>
          <p:spPr>
            <a:xfrm>
              <a:off x="552519"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0" name="Google Shape;1171;p5">
              <a:extLst>
                <a:ext uri="{FF2B5EF4-FFF2-40B4-BE49-F238E27FC236}">
                  <a16:creationId xmlns:a16="http://schemas.microsoft.com/office/drawing/2014/main" id="{23377916-A50D-C083-95D7-3315199F202E}"/>
                </a:ext>
              </a:extLst>
            </p:cNvPr>
            <p:cNvSpPr/>
            <p:nvPr/>
          </p:nvSpPr>
          <p:spPr>
            <a:xfrm>
              <a:off x="672027"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1" name="Google Shape;1172;p5">
              <a:extLst>
                <a:ext uri="{FF2B5EF4-FFF2-40B4-BE49-F238E27FC236}">
                  <a16:creationId xmlns:a16="http://schemas.microsoft.com/office/drawing/2014/main" id="{633E9460-91E0-B317-54F2-FF68EDA6EABB}"/>
                </a:ext>
              </a:extLst>
            </p:cNvPr>
            <p:cNvSpPr/>
            <p:nvPr/>
          </p:nvSpPr>
          <p:spPr>
            <a:xfrm>
              <a:off x="844028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2" name="Google Shape;1173;p5">
              <a:extLst>
                <a:ext uri="{FF2B5EF4-FFF2-40B4-BE49-F238E27FC236}">
                  <a16:creationId xmlns:a16="http://schemas.microsoft.com/office/drawing/2014/main" id="{2C1BA1EA-E8F1-BC74-D992-1907E5F3C6E9}"/>
                </a:ext>
              </a:extLst>
            </p:cNvPr>
            <p:cNvSpPr/>
            <p:nvPr/>
          </p:nvSpPr>
          <p:spPr>
            <a:xfrm>
              <a:off x="8559794"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3" name="Google Shape;1174;p5">
              <a:extLst>
                <a:ext uri="{FF2B5EF4-FFF2-40B4-BE49-F238E27FC236}">
                  <a16:creationId xmlns:a16="http://schemas.microsoft.com/office/drawing/2014/main" id="{27E981AA-1A42-5219-55B8-ADCC57435DB2}"/>
                </a:ext>
              </a:extLst>
            </p:cNvPr>
            <p:cNvSpPr/>
            <p:nvPr/>
          </p:nvSpPr>
          <p:spPr>
            <a:xfrm>
              <a:off x="8679308"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4" name="Google Shape;1175;p5">
              <a:extLst>
                <a:ext uri="{FF2B5EF4-FFF2-40B4-BE49-F238E27FC236}">
                  <a16:creationId xmlns:a16="http://schemas.microsoft.com/office/drawing/2014/main" id="{3DF30F30-431D-EB15-393B-DEBBE68BD605}"/>
                </a:ext>
              </a:extLst>
            </p:cNvPr>
            <p:cNvSpPr/>
            <p:nvPr/>
          </p:nvSpPr>
          <p:spPr>
            <a:xfrm>
              <a:off x="879882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grpSp>
      <p:pic>
        <p:nvPicPr>
          <p:cNvPr id="3" name="Picture 2" descr="Graphical user interface, text, application&#10;&#10;Description automatically generated">
            <a:extLst>
              <a:ext uri="{FF2B5EF4-FFF2-40B4-BE49-F238E27FC236}">
                <a16:creationId xmlns:a16="http://schemas.microsoft.com/office/drawing/2014/main" id="{D7555BB6-0472-B480-B509-1457F583D386}"/>
              </a:ext>
            </a:extLst>
          </p:cNvPr>
          <p:cNvPicPr>
            <a:picLocks noChangeAspect="1"/>
          </p:cNvPicPr>
          <p:nvPr/>
        </p:nvPicPr>
        <p:blipFill>
          <a:blip r:embed="rId2"/>
          <a:stretch>
            <a:fillRect/>
          </a:stretch>
        </p:blipFill>
        <p:spPr>
          <a:xfrm>
            <a:off x="8433652" y="38530"/>
            <a:ext cx="1462310" cy="497930"/>
          </a:xfrm>
          <a:prstGeom prst="rect">
            <a:avLst/>
          </a:prstGeom>
        </p:spPr>
      </p:pic>
      <p:sp>
        <p:nvSpPr>
          <p:cNvPr id="4" name="Title 1">
            <a:extLst>
              <a:ext uri="{FF2B5EF4-FFF2-40B4-BE49-F238E27FC236}">
                <a16:creationId xmlns:a16="http://schemas.microsoft.com/office/drawing/2014/main" id="{56258682-7BB7-3D39-C6FC-4A400210BB4C}"/>
              </a:ext>
            </a:extLst>
          </p:cNvPr>
          <p:cNvSpPr>
            <a:spLocks noGrp="1"/>
          </p:cNvSpPr>
          <p:nvPr>
            <p:ph type="title"/>
          </p:nvPr>
        </p:nvSpPr>
        <p:spPr>
          <a:xfrm>
            <a:off x="681041" y="366187"/>
            <a:ext cx="8543925" cy="899463"/>
          </a:xfrm>
        </p:spPr>
        <p:txBody>
          <a:bodyPr>
            <a:normAutofit/>
          </a:bodyPr>
          <a:lstStyle>
            <a:lvl1pPr>
              <a:defRPr sz="2600" b="1">
                <a:latin typeface="+mn-lt"/>
                <a:ea typeface="Adobe Gothic Std B" panose="020B0800000000000000" pitchFamily="34" charset="-128"/>
              </a:defRPr>
            </a:lvl1pPr>
          </a:lstStyle>
          <a:p>
            <a:r>
              <a:rPr lang="en-GB"/>
              <a:t>Click to edit Master title style</a:t>
            </a:r>
            <a:endParaRPr lang="en-GB" dirty="0"/>
          </a:p>
        </p:txBody>
      </p:sp>
      <p:cxnSp>
        <p:nvCxnSpPr>
          <p:cNvPr id="61" name="Google Shape;27635;p58">
            <a:extLst>
              <a:ext uri="{FF2B5EF4-FFF2-40B4-BE49-F238E27FC236}">
                <a16:creationId xmlns:a16="http://schemas.microsoft.com/office/drawing/2014/main" id="{9314FF58-75A8-63E2-64F2-693094C918E8}"/>
              </a:ext>
            </a:extLst>
          </p:cNvPr>
          <p:cNvCxnSpPr/>
          <p:nvPr/>
        </p:nvCxnSpPr>
        <p:spPr>
          <a:xfrm rot="10800000">
            <a:off x="852838" y="1209261"/>
            <a:ext cx="8183500" cy="0"/>
          </a:xfrm>
          <a:prstGeom prst="straightConnector1">
            <a:avLst/>
          </a:prstGeom>
          <a:noFill/>
          <a:ln w="66675" cap="flat" cmpd="thickThin">
            <a:solidFill>
              <a:srgbClr val="7897AB"/>
            </a:solidFill>
            <a:prstDash val="solid"/>
            <a:round/>
            <a:headEnd type="none" w="med" len="med"/>
            <a:tailEnd type="none" w="med" len="med"/>
          </a:ln>
        </p:spPr>
      </p:cxnSp>
      <p:grpSp>
        <p:nvGrpSpPr>
          <p:cNvPr id="2" name="Google Shape;26961;p50">
            <a:extLst>
              <a:ext uri="{FF2B5EF4-FFF2-40B4-BE49-F238E27FC236}">
                <a16:creationId xmlns:a16="http://schemas.microsoft.com/office/drawing/2014/main" id="{1A06AA32-5AE7-A97B-4A89-1A055E6DAB67}"/>
              </a:ext>
            </a:extLst>
          </p:cNvPr>
          <p:cNvGrpSpPr/>
          <p:nvPr/>
        </p:nvGrpSpPr>
        <p:grpSpPr>
          <a:xfrm>
            <a:off x="8842714" y="6500606"/>
            <a:ext cx="552644" cy="104645"/>
            <a:chOff x="3521300" y="154525"/>
            <a:chExt cx="1256175" cy="193500"/>
          </a:xfrm>
        </p:grpSpPr>
        <p:sp>
          <p:nvSpPr>
            <p:cNvPr id="55" name="Google Shape;26962;p50">
              <a:extLst>
                <a:ext uri="{FF2B5EF4-FFF2-40B4-BE49-F238E27FC236}">
                  <a16:creationId xmlns:a16="http://schemas.microsoft.com/office/drawing/2014/main" id="{189D5126-5B20-AB6B-9AFB-1DC385B7D6D7}"/>
                </a:ext>
              </a:extLst>
            </p:cNvPr>
            <p:cNvSpPr/>
            <p:nvPr/>
          </p:nvSpPr>
          <p:spPr>
            <a:xfrm>
              <a:off x="3521300" y="154525"/>
              <a:ext cx="193500" cy="193500"/>
            </a:xfrm>
            <a:prstGeom prst="ellipse">
              <a:avLst/>
            </a:prstGeom>
            <a:solidFill>
              <a:srgbClr val="FDCE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 name="Google Shape;26963;p50">
              <a:extLst>
                <a:ext uri="{FF2B5EF4-FFF2-40B4-BE49-F238E27FC236}">
                  <a16:creationId xmlns:a16="http://schemas.microsoft.com/office/drawing/2014/main" id="{5F4739C5-0CFF-4C93-37C8-FEF2F8249790}"/>
                </a:ext>
              </a:extLst>
            </p:cNvPr>
            <p:cNvSpPr/>
            <p:nvPr/>
          </p:nvSpPr>
          <p:spPr>
            <a:xfrm>
              <a:off x="3875525" y="154525"/>
              <a:ext cx="193500" cy="193500"/>
            </a:xfrm>
            <a:prstGeom prst="ellipse">
              <a:avLst/>
            </a:prstGeom>
            <a:solidFill>
              <a:srgbClr val="D88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 name="Google Shape;26964;p50">
              <a:extLst>
                <a:ext uri="{FF2B5EF4-FFF2-40B4-BE49-F238E27FC236}">
                  <a16:creationId xmlns:a16="http://schemas.microsoft.com/office/drawing/2014/main" id="{F1DB1C6A-9C0E-D724-B571-5AF82C2001D7}"/>
                </a:ext>
              </a:extLst>
            </p:cNvPr>
            <p:cNvSpPr/>
            <p:nvPr/>
          </p:nvSpPr>
          <p:spPr>
            <a:xfrm>
              <a:off x="4229750" y="154525"/>
              <a:ext cx="193500" cy="193500"/>
            </a:xfrm>
            <a:prstGeom prst="ellipse">
              <a:avLst/>
            </a:prstGeom>
            <a:solidFill>
              <a:srgbClr val="7897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 name="Google Shape;26965;p50">
              <a:extLst>
                <a:ext uri="{FF2B5EF4-FFF2-40B4-BE49-F238E27FC236}">
                  <a16:creationId xmlns:a16="http://schemas.microsoft.com/office/drawing/2014/main" id="{17EFD625-6D03-AEBD-4AC7-7DA22D553360}"/>
                </a:ext>
              </a:extLst>
            </p:cNvPr>
            <p:cNvSpPr/>
            <p:nvPr/>
          </p:nvSpPr>
          <p:spPr>
            <a:xfrm>
              <a:off x="4583975" y="154525"/>
              <a:ext cx="193500" cy="193500"/>
            </a:xfrm>
            <a:prstGeom prst="ellipse">
              <a:avLst/>
            </a:prstGeom>
            <a:solidFill>
              <a:srgbClr val="655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spTree>
    <p:extLst>
      <p:ext uri="{BB962C8B-B14F-4D97-AF65-F5344CB8AC3E}">
        <p14:creationId xmlns:p14="http://schemas.microsoft.com/office/powerpoint/2010/main" val="4043136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AFAFA"/>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9BCBB9-0B14-87CA-DE3F-6EA076112C11}"/>
              </a:ext>
            </a:extLst>
          </p:cNvPr>
          <p:cNvSpPr>
            <a:spLocks noGrp="1"/>
          </p:cNvSpPr>
          <p:nvPr>
            <p:ph type="title"/>
          </p:nvPr>
        </p:nvSpPr>
        <p:spPr>
          <a:xfrm>
            <a:off x="681041" y="366187"/>
            <a:ext cx="8543925" cy="899463"/>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a:extLst>
              <a:ext uri="{FF2B5EF4-FFF2-40B4-BE49-F238E27FC236}">
                <a16:creationId xmlns:a16="http://schemas.microsoft.com/office/drawing/2014/main" id="{39E5586F-5DFF-3E39-421B-4B13150B8868}"/>
              </a:ext>
            </a:extLst>
          </p:cNvPr>
          <p:cNvSpPr>
            <a:spLocks noGrp="1"/>
          </p:cNvSpPr>
          <p:nvPr>
            <p:ph type="body" idx="1"/>
          </p:nvPr>
        </p:nvSpPr>
        <p:spPr>
          <a:xfrm>
            <a:off x="681041" y="1579158"/>
            <a:ext cx="8543925" cy="4597277"/>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7" name="Slide Number Placeholder 3">
            <a:extLst>
              <a:ext uri="{FF2B5EF4-FFF2-40B4-BE49-F238E27FC236}">
                <a16:creationId xmlns:a16="http://schemas.microsoft.com/office/drawing/2014/main" id="{BF435AD9-0E31-C9A4-0822-E16AD1ECF575}"/>
              </a:ext>
            </a:extLst>
          </p:cNvPr>
          <p:cNvSpPr>
            <a:spLocks noGrp="1"/>
          </p:cNvSpPr>
          <p:nvPr>
            <p:ph type="sldNum" sz="quarter" idx="4"/>
          </p:nvPr>
        </p:nvSpPr>
        <p:spPr>
          <a:xfrm>
            <a:off x="7641419" y="6341841"/>
            <a:ext cx="2228850" cy="366183"/>
          </a:xfrm>
          <a:prstGeom prst="rect">
            <a:avLst/>
          </a:prstGeom>
        </p:spPr>
        <p:txBody>
          <a:bodyPr/>
          <a:lstStyle>
            <a:lvl1pPr algn="r">
              <a:defRPr sz="1600">
                <a:solidFill>
                  <a:schemeClr val="tx1">
                    <a:lumMod val="50000"/>
                    <a:lumOff val="50000"/>
                  </a:schemeClr>
                </a:solidFill>
                <a:latin typeface="+mn-lt"/>
              </a:defRPr>
            </a:lvl1pPr>
          </a:lstStyle>
          <a:p>
            <a:pPr>
              <a:defRPr/>
            </a:pPr>
            <a:fld id="{16AB8E35-4FEE-4645-8491-CA028CB2F532}" type="slidenum">
              <a:rPr lang="en-GB" altLang="en-US" smtClean="0"/>
              <a:pPr>
                <a:defRPr/>
              </a:pPr>
              <a:t>‹#›</a:t>
            </a:fld>
            <a:endParaRPr lang="en-GB" altLang="en-US"/>
          </a:p>
        </p:txBody>
      </p:sp>
    </p:spTree>
    <p:extLst>
      <p:ext uri="{BB962C8B-B14F-4D97-AF65-F5344CB8AC3E}">
        <p14:creationId xmlns:p14="http://schemas.microsoft.com/office/powerpoint/2010/main" val="1989689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78"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Lst>
  <p:txStyles>
    <p:titleStyle>
      <a:lvl1pPr algn="ctr" defTabSz="742808" rtl="0" eaLnBrk="1" latinLnBrk="0" hangingPunct="1">
        <a:lnSpc>
          <a:spcPct val="90000"/>
        </a:lnSpc>
        <a:spcBef>
          <a:spcPct val="0"/>
        </a:spcBef>
        <a:buNone/>
        <a:defRPr sz="3200" kern="1200">
          <a:solidFill>
            <a:schemeClr val="tx1">
              <a:lumMod val="75000"/>
              <a:lumOff val="25000"/>
            </a:schemeClr>
          </a:solidFill>
          <a:latin typeface="Calibri" panose="020F0502020204030204" pitchFamily="34" charset="0"/>
          <a:ea typeface="+mj-ea"/>
          <a:cs typeface="Calibri" panose="020F0502020204030204" pitchFamily="34" charset="0"/>
        </a:defRPr>
      </a:lvl1pPr>
    </p:titleStyle>
    <p:bodyStyle>
      <a:lvl1pPr marL="185702" indent="-185702" algn="l" defTabSz="742808" rtl="0" eaLnBrk="1" latinLnBrk="0" hangingPunct="1">
        <a:lnSpc>
          <a:spcPct val="110000"/>
        </a:lnSpc>
        <a:spcBef>
          <a:spcPts val="813"/>
        </a:spcBef>
        <a:buClr>
          <a:srgbClr val="7897AB"/>
        </a:buClr>
        <a:buFont typeface="Adobe Caslon Pro Bold" panose="0205050205050A020403" pitchFamily="18" charset="77"/>
        <a:buChar char="•"/>
        <a:defRPr sz="2400" kern="1200">
          <a:solidFill>
            <a:schemeClr val="tx1">
              <a:lumMod val="75000"/>
              <a:lumOff val="25000"/>
            </a:schemeClr>
          </a:solidFill>
          <a:latin typeface="+mn-lt"/>
          <a:ea typeface="+mn-ea"/>
          <a:cs typeface="+mn-cs"/>
        </a:defRPr>
      </a:lvl1pPr>
      <a:lvl2pPr marL="557105" indent="-185702" algn="l" defTabSz="742808" rtl="0" eaLnBrk="1" latinLnBrk="0" hangingPunct="1">
        <a:lnSpc>
          <a:spcPct val="110000"/>
        </a:lnSpc>
        <a:spcBef>
          <a:spcPts val="406"/>
        </a:spcBef>
        <a:buClr>
          <a:srgbClr val="655D8A"/>
        </a:buClr>
        <a:buSzPct val="90000"/>
        <a:buFont typeface="Courier New" panose="02070309020205020404" pitchFamily="49" charset="0"/>
        <a:buChar char="o"/>
        <a:defRPr sz="2200" kern="1200">
          <a:solidFill>
            <a:schemeClr val="tx1">
              <a:lumMod val="75000"/>
              <a:lumOff val="25000"/>
            </a:schemeClr>
          </a:solidFill>
          <a:latin typeface="Calibri" panose="020F0502020204030204" pitchFamily="34" charset="0"/>
          <a:ea typeface="+mn-ea"/>
          <a:cs typeface="Calibri" panose="020F0502020204030204" pitchFamily="34" charset="0"/>
        </a:defRPr>
      </a:lvl2pPr>
      <a:lvl3pPr marL="928510" indent="-185702" algn="l" defTabSz="742808" rtl="0" eaLnBrk="1" latinLnBrk="0" hangingPunct="1">
        <a:lnSpc>
          <a:spcPct val="110000"/>
        </a:lnSpc>
        <a:spcBef>
          <a:spcPts val="406"/>
        </a:spcBef>
        <a:buClr>
          <a:schemeClr val="tx1">
            <a:lumMod val="50000"/>
            <a:lumOff val="50000"/>
          </a:schemeClr>
        </a:buClr>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299914" indent="-185702" algn="l" defTabSz="742808" rtl="0" eaLnBrk="1" latinLnBrk="0" hangingPunct="1">
        <a:lnSpc>
          <a:spcPct val="110000"/>
        </a:lnSpc>
        <a:spcBef>
          <a:spcPts val="406"/>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1671317" indent="-185702" algn="l" defTabSz="742808" rtl="0" eaLnBrk="1" latinLnBrk="0" hangingPunct="1">
        <a:lnSpc>
          <a:spcPct val="110000"/>
        </a:lnSpc>
        <a:spcBef>
          <a:spcPts val="406"/>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042722" indent="-185702" algn="l" defTabSz="742808"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125" indent="-185702" algn="l" defTabSz="742808"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5529" indent="-185702" algn="l" defTabSz="742808"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6932" indent="-185702" algn="l" defTabSz="742808"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808" rtl="0" eaLnBrk="1" latinLnBrk="0" hangingPunct="1">
        <a:defRPr sz="1463" kern="1200">
          <a:solidFill>
            <a:schemeClr val="tx1"/>
          </a:solidFill>
          <a:latin typeface="+mn-lt"/>
          <a:ea typeface="+mn-ea"/>
          <a:cs typeface="+mn-cs"/>
        </a:defRPr>
      </a:lvl1pPr>
      <a:lvl2pPr marL="371404" algn="l" defTabSz="742808" rtl="0" eaLnBrk="1" latinLnBrk="0" hangingPunct="1">
        <a:defRPr sz="1463" kern="1200">
          <a:solidFill>
            <a:schemeClr val="tx1"/>
          </a:solidFill>
          <a:latin typeface="+mn-lt"/>
          <a:ea typeface="+mn-ea"/>
          <a:cs typeface="+mn-cs"/>
        </a:defRPr>
      </a:lvl2pPr>
      <a:lvl3pPr marL="742808" algn="l" defTabSz="742808" rtl="0" eaLnBrk="1" latinLnBrk="0" hangingPunct="1">
        <a:defRPr sz="1463" kern="1200">
          <a:solidFill>
            <a:schemeClr val="tx1"/>
          </a:solidFill>
          <a:latin typeface="+mn-lt"/>
          <a:ea typeface="+mn-ea"/>
          <a:cs typeface="+mn-cs"/>
        </a:defRPr>
      </a:lvl3pPr>
      <a:lvl4pPr marL="1114211" algn="l" defTabSz="742808" rtl="0" eaLnBrk="1" latinLnBrk="0" hangingPunct="1">
        <a:defRPr sz="1463" kern="1200">
          <a:solidFill>
            <a:schemeClr val="tx1"/>
          </a:solidFill>
          <a:latin typeface="+mn-lt"/>
          <a:ea typeface="+mn-ea"/>
          <a:cs typeface="+mn-cs"/>
        </a:defRPr>
      </a:lvl4pPr>
      <a:lvl5pPr marL="1485615" algn="l" defTabSz="742808" rtl="0" eaLnBrk="1" latinLnBrk="0" hangingPunct="1">
        <a:defRPr sz="1463" kern="1200">
          <a:solidFill>
            <a:schemeClr val="tx1"/>
          </a:solidFill>
          <a:latin typeface="+mn-lt"/>
          <a:ea typeface="+mn-ea"/>
          <a:cs typeface="+mn-cs"/>
        </a:defRPr>
      </a:lvl5pPr>
      <a:lvl6pPr marL="1857019" algn="l" defTabSz="742808" rtl="0" eaLnBrk="1" latinLnBrk="0" hangingPunct="1">
        <a:defRPr sz="1463" kern="1200">
          <a:solidFill>
            <a:schemeClr val="tx1"/>
          </a:solidFill>
          <a:latin typeface="+mn-lt"/>
          <a:ea typeface="+mn-ea"/>
          <a:cs typeface="+mn-cs"/>
        </a:defRPr>
      </a:lvl6pPr>
      <a:lvl7pPr marL="2228423" algn="l" defTabSz="742808" rtl="0" eaLnBrk="1" latinLnBrk="0" hangingPunct="1">
        <a:defRPr sz="1463" kern="1200">
          <a:solidFill>
            <a:schemeClr val="tx1"/>
          </a:solidFill>
          <a:latin typeface="+mn-lt"/>
          <a:ea typeface="+mn-ea"/>
          <a:cs typeface="+mn-cs"/>
        </a:defRPr>
      </a:lvl7pPr>
      <a:lvl8pPr marL="2599827" algn="l" defTabSz="742808" rtl="0" eaLnBrk="1" latinLnBrk="0" hangingPunct="1">
        <a:defRPr sz="1463" kern="1200">
          <a:solidFill>
            <a:schemeClr val="tx1"/>
          </a:solidFill>
          <a:latin typeface="+mn-lt"/>
          <a:ea typeface="+mn-ea"/>
          <a:cs typeface="+mn-cs"/>
        </a:defRPr>
      </a:lvl8pPr>
      <a:lvl9pPr marL="2971230" algn="l" defTabSz="742808" rtl="0" eaLnBrk="1" latinLnBrk="0" hangingPunct="1">
        <a:defRPr sz="1463"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9.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9.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Line 4">
            <a:extLst>
              <a:ext uri="{FF2B5EF4-FFF2-40B4-BE49-F238E27FC236}">
                <a16:creationId xmlns:a16="http://schemas.microsoft.com/office/drawing/2014/main" id="{E5814D07-C0C9-98A8-55BB-AE6F23FF7793}"/>
              </a:ext>
            </a:extLst>
          </p:cNvPr>
          <p:cNvSpPr>
            <a:spLocks noChangeShapeType="1"/>
          </p:cNvSpPr>
          <p:nvPr/>
        </p:nvSpPr>
        <p:spPr bwMode="auto">
          <a:xfrm flipH="1">
            <a:off x="1257300" y="3150442"/>
            <a:ext cx="2635250" cy="1200612"/>
          </a:xfrm>
          <a:prstGeom prst="line">
            <a:avLst/>
          </a:prstGeom>
          <a:noFill/>
          <a:ln w="25400">
            <a:solidFill>
              <a:srgbClr val="7897AB"/>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363" name="Line 5">
            <a:extLst>
              <a:ext uri="{FF2B5EF4-FFF2-40B4-BE49-F238E27FC236}">
                <a16:creationId xmlns:a16="http://schemas.microsoft.com/office/drawing/2014/main" id="{14878EEB-6B58-15AB-A7FD-D2903B49D1BC}"/>
              </a:ext>
            </a:extLst>
          </p:cNvPr>
          <p:cNvSpPr>
            <a:spLocks noChangeShapeType="1"/>
          </p:cNvSpPr>
          <p:nvPr/>
        </p:nvSpPr>
        <p:spPr bwMode="auto">
          <a:xfrm flipH="1" flipV="1">
            <a:off x="5873750" y="3150442"/>
            <a:ext cx="2787650" cy="1200612"/>
          </a:xfrm>
          <a:prstGeom prst="line">
            <a:avLst/>
          </a:prstGeom>
          <a:noFill/>
          <a:ln w="25400">
            <a:solidFill>
              <a:srgbClr val="7897AB"/>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nvGrpSpPr>
          <p:cNvPr id="2" name="Group 1">
            <a:extLst>
              <a:ext uri="{FF2B5EF4-FFF2-40B4-BE49-F238E27FC236}">
                <a16:creationId xmlns:a16="http://schemas.microsoft.com/office/drawing/2014/main" id="{4187A52E-586C-7F85-6441-D3A3CAF351B4}"/>
              </a:ext>
            </a:extLst>
          </p:cNvPr>
          <p:cNvGrpSpPr/>
          <p:nvPr/>
        </p:nvGrpSpPr>
        <p:grpSpPr>
          <a:xfrm>
            <a:off x="1911350" y="1791543"/>
            <a:ext cx="5930900" cy="1358900"/>
            <a:chOff x="1981200" y="4191000"/>
            <a:chExt cx="5930900" cy="1358900"/>
          </a:xfrm>
        </p:grpSpPr>
        <p:sp>
          <p:nvSpPr>
            <p:cNvPr id="15364" name="Rectangle 15">
              <a:extLst>
                <a:ext uri="{FF2B5EF4-FFF2-40B4-BE49-F238E27FC236}">
                  <a16:creationId xmlns:a16="http://schemas.microsoft.com/office/drawing/2014/main" id="{3A3A5677-5A14-0C91-6AE4-458918CD3DEC}"/>
                </a:ext>
              </a:extLst>
            </p:cNvPr>
            <p:cNvSpPr>
              <a:spLocks noChangeArrowheads="1"/>
            </p:cNvSpPr>
            <p:nvPr/>
          </p:nvSpPr>
          <p:spPr bwMode="auto">
            <a:xfrm>
              <a:off x="1981200" y="4191000"/>
              <a:ext cx="1968500" cy="673100"/>
            </a:xfrm>
            <a:prstGeom prst="rect">
              <a:avLst/>
            </a:prstGeom>
            <a:solidFill>
              <a:srgbClr val="7897AB"/>
            </a:solidFill>
            <a:ln w="12700">
              <a:solidFill>
                <a:srgbClr val="000000"/>
              </a:solidFill>
              <a:miter lim="800000"/>
              <a:headEnd/>
              <a:tailEnd/>
            </a:ln>
            <a:effectLst/>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sz="2000" b="1" dirty="0">
                  <a:solidFill>
                    <a:schemeClr val="tx1">
                      <a:lumMod val="75000"/>
                      <a:lumOff val="25000"/>
                    </a:schemeClr>
                  </a:solidFill>
                </a:rPr>
                <a:t>1 Principles</a:t>
              </a:r>
            </a:p>
          </p:txBody>
        </p:sp>
        <p:sp>
          <p:nvSpPr>
            <p:cNvPr id="15365" name="Rectangle 16">
              <a:extLst>
                <a:ext uri="{FF2B5EF4-FFF2-40B4-BE49-F238E27FC236}">
                  <a16:creationId xmlns:a16="http://schemas.microsoft.com/office/drawing/2014/main" id="{A5506E60-6375-01AE-78B5-C5C2E0D1B460}"/>
                </a:ext>
              </a:extLst>
            </p:cNvPr>
            <p:cNvSpPr>
              <a:spLocks noChangeArrowheads="1"/>
            </p:cNvSpPr>
            <p:nvPr/>
          </p:nvSpPr>
          <p:spPr bwMode="auto">
            <a:xfrm>
              <a:off x="3962400" y="4191000"/>
              <a:ext cx="1968500" cy="673100"/>
            </a:xfrm>
            <a:prstGeom prst="rect">
              <a:avLst/>
            </a:prstGeom>
            <a:solidFill>
              <a:srgbClr val="7897AB"/>
            </a:solidFill>
            <a:ln w="12700">
              <a:solidFill>
                <a:srgbClr val="000000"/>
              </a:solidFill>
              <a:miter lim="800000"/>
              <a:headEnd/>
              <a:tailEnd/>
            </a:ln>
            <a:effectLst/>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sz="2000" b="1">
                  <a:solidFill>
                    <a:schemeClr val="tx1">
                      <a:lumMod val="75000"/>
                      <a:lumOff val="25000"/>
                    </a:schemeClr>
                  </a:solidFill>
                </a:rPr>
                <a:t>2 Lifecycle</a:t>
              </a:r>
            </a:p>
          </p:txBody>
        </p:sp>
        <p:sp>
          <p:nvSpPr>
            <p:cNvPr id="15366" name="Rectangle 17">
              <a:extLst>
                <a:ext uri="{FF2B5EF4-FFF2-40B4-BE49-F238E27FC236}">
                  <a16:creationId xmlns:a16="http://schemas.microsoft.com/office/drawing/2014/main" id="{EF7D8D25-6CB4-DB74-E825-099466703D95}"/>
                </a:ext>
              </a:extLst>
            </p:cNvPr>
            <p:cNvSpPr>
              <a:spLocks noChangeArrowheads="1"/>
            </p:cNvSpPr>
            <p:nvPr/>
          </p:nvSpPr>
          <p:spPr bwMode="auto">
            <a:xfrm>
              <a:off x="1981200" y="4876800"/>
              <a:ext cx="1968500" cy="673100"/>
            </a:xfrm>
            <a:prstGeom prst="rect">
              <a:avLst/>
            </a:prstGeom>
            <a:solidFill>
              <a:srgbClr val="7897AB"/>
            </a:solidFill>
            <a:ln w="12700">
              <a:solidFill>
                <a:srgbClr val="000000"/>
              </a:solidFill>
              <a:miter lim="800000"/>
              <a:headEnd/>
              <a:tailEnd/>
            </a:ln>
            <a:effectLst/>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sz="2000" b="1" dirty="0">
                  <a:solidFill>
                    <a:schemeClr val="tx1">
                      <a:lumMod val="75000"/>
                      <a:lumOff val="25000"/>
                    </a:schemeClr>
                  </a:solidFill>
                </a:rPr>
                <a:t>4 Test</a:t>
              </a:r>
              <a:br>
                <a:rPr lang="en-GB" altLang="en-US" sz="2000" b="1" dirty="0">
                  <a:solidFill>
                    <a:schemeClr val="tx1">
                      <a:lumMod val="75000"/>
                      <a:lumOff val="25000"/>
                    </a:schemeClr>
                  </a:solidFill>
                </a:rPr>
              </a:br>
              <a:r>
                <a:rPr lang="en-GB" altLang="en-US" sz="2000" b="1" dirty="0">
                  <a:solidFill>
                    <a:schemeClr val="tx1">
                      <a:lumMod val="75000"/>
                      <a:lumOff val="25000"/>
                    </a:schemeClr>
                  </a:solidFill>
                </a:rPr>
                <a:t>techniques</a:t>
              </a:r>
            </a:p>
          </p:txBody>
        </p:sp>
        <p:sp>
          <p:nvSpPr>
            <p:cNvPr id="15367" name="Rectangle 18">
              <a:extLst>
                <a:ext uri="{FF2B5EF4-FFF2-40B4-BE49-F238E27FC236}">
                  <a16:creationId xmlns:a16="http://schemas.microsoft.com/office/drawing/2014/main" id="{083CFC92-6DAD-09A5-2B20-590BCBAD2D2A}"/>
                </a:ext>
              </a:extLst>
            </p:cNvPr>
            <p:cNvSpPr>
              <a:spLocks noChangeArrowheads="1"/>
            </p:cNvSpPr>
            <p:nvPr/>
          </p:nvSpPr>
          <p:spPr bwMode="auto">
            <a:xfrm>
              <a:off x="5943600" y="4191000"/>
              <a:ext cx="1968500" cy="673100"/>
            </a:xfrm>
            <a:prstGeom prst="rect">
              <a:avLst/>
            </a:prstGeom>
            <a:solidFill>
              <a:srgbClr val="7897AB"/>
            </a:solidFill>
            <a:ln w="12700">
              <a:solidFill>
                <a:srgbClr val="000000"/>
              </a:solidFill>
              <a:miter lim="800000"/>
              <a:headEnd/>
              <a:tailEnd/>
            </a:ln>
            <a:effectLst/>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sz="2000" b="1">
                  <a:solidFill>
                    <a:schemeClr val="tx1">
                      <a:lumMod val="75000"/>
                      <a:lumOff val="25000"/>
                    </a:schemeClr>
                  </a:solidFill>
                </a:rPr>
                <a:t>3 Static testing</a:t>
              </a:r>
            </a:p>
          </p:txBody>
        </p:sp>
        <p:sp>
          <p:nvSpPr>
            <p:cNvPr id="15368" name="Rectangle 19">
              <a:extLst>
                <a:ext uri="{FF2B5EF4-FFF2-40B4-BE49-F238E27FC236}">
                  <a16:creationId xmlns:a16="http://schemas.microsoft.com/office/drawing/2014/main" id="{251B46C9-9F4D-22D6-DD24-5737722D9942}"/>
                </a:ext>
              </a:extLst>
            </p:cNvPr>
            <p:cNvSpPr>
              <a:spLocks noChangeArrowheads="1"/>
            </p:cNvSpPr>
            <p:nvPr/>
          </p:nvSpPr>
          <p:spPr bwMode="auto">
            <a:xfrm>
              <a:off x="3962400" y="4876800"/>
              <a:ext cx="1968500" cy="673100"/>
            </a:xfrm>
            <a:prstGeom prst="rect">
              <a:avLst/>
            </a:prstGeom>
            <a:solidFill>
              <a:srgbClr val="D885A3"/>
            </a:solidFill>
            <a:ln w="12700">
              <a:solidFill>
                <a:srgbClr val="000000"/>
              </a:solidFill>
              <a:miter lim="800000"/>
              <a:headEnd/>
              <a:tailEnd/>
            </a:ln>
            <a:effectLst/>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sz="2000" b="1" dirty="0">
                  <a:solidFill>
                    <a:schemeClr val="tx1">
                      <a:lumMod val="75000"/>
                      <a:lumOff val="25000"/>
                    </a:schemeClr>
                  </a:solidFill>
                </a:rPr>
                <a:t> 5 Management</a:t>
              </a:r>
            </a:p>
          </p:txBody>
        </p:sp>
        <p:sp>
          <p:nvSpPr>
            <p:cNvPr id="15369" name="Rectangle 20">
              <a:extLst>
                <a:ext uri="{FF2B5EF4-FFF2-40B4-BE49-F238E27FC236}">
                  <a16:creationId xmlns:a16="http://schemas.microsoft.com/office/drawing/2014/main" id="{E0F3E610-B490-78CA-2CEF-C676A4730C11}"/>
                </a:ext>
              </a:extLst>
            </p:cNvPr>
            <p:cNvSpPr>
              <a:spLocks noChangeArrowheads="1"/>
            </p:cNvSpPr>
            <p:nvPr/>
          </p:nvSpPr>
          <p:spPr bwMode="auto">
            <a:xfrm>
              <a:off x="5943600" y="4876800"/>
              <a:ext cx="1968500" cy="673100"/>
            </a:xfrm>
            <a:prstGeom prst="rect">
              <a:avLst/>
            </a:prstGeom>
            <a:solidFill>
              <a:srgbClr val="7897AB"/>
            </a:solidFill>
            <a:ln w="12700">
              <a:solidFill>
                <a:srgbClr val="000000"/>
              </a:solidFill>
              <a:miter lim="800000"/>
              <a:headEnd/>
              <a:tailEnd/>
            </a:ln>
            <a:effectLst/>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sz="2000" b="1">
                  <a:solidFill>
                    <a:schemeClr val="tx1">
                      <a:lumMod val="75000"/>
                      <a:lumOff val="25000"/>
                    </a:schemeClr>
                  </a:solidFill>
                </a:rPr>
                <a:t>6 Tools</a:t>
              </a:r>
            </a:p>
          </p:txBody>
        </p:sp>
      </p:grpSp>
      <p:sp>
        <p:nvSpPr>
          <p:cNvPr id="15370" name="Rectangle 21">
            <a:extLst>
              <a:ext uri="{FF2B5EF4-FFF2-40B4-BE49-F238E27FC236}">
                <a16:creationId xmlns:a16="http://schemas.microsoft.com/office/drawing/2014/main" id="{D64A4DF2-8AFE-7D5E-44B5-E3799758A468}"/>
              </a:ext>
            </a:extLst>
          </p:cNvPr>
          <p:cNvSpPr>
            <a:spLocks noChangeArrowheads="1"/>
          </p:cNvSpPr>
          <p:nvPr/>
        </p:nvSpPr>
        <p:spPr bwMode="auto">
          <a:xfrm>
            <a:off x="914400" y="609600"/>
            <a:ext cx="7924800" cy="91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marL="342900" indent="-342900">
              <a:defRPr sz="2400">
                <a:solidFill>
                  <a:schemeClr val="tx1"/>
                </a:solidFill>
                <a:latin typeface="Arial" panose="020B0604020202020204" pitchFamily="34" charset="0"/>
              </a:defRPr>
            </a:lvl1pPr>
            <a:lvl2pPr marL="800100" indent="-342900">
              <a:defRPr sz="2400">
                <a:solidFill>
                  <a:schemeClr val="tx1"/>
                </a:solidFill>
                <a:latin typeface="Arial" panose="020B0604020202020204" pitchFamily="34" charset="0"/>
              </a:defRPr>
            </a:lvl2pPr>
            <a:lvl3pPr marL="1257300" indent="-342900">
              <a:defRPr sz="2400">
                <a:solidFill>
                  <a:schemeClr val="tx1"/>
                </a:solidFill>
                <a:latin typeface="Arial" panose="020B0604020202020204" pitchFamily="34" charset="0"/>
              </a:defRPr>
            </a:lvl3pPr>
            <a:lvl4pPr marL="1714500" indent="-342900">
              <a:defRPr sz="2400">
                <a:solidFill>
                  <a:schemeClr val="tx1"/>
                </a:solidFill>
                <a:latin typeface="Arial" panose="020B0604020202020204" pitchFamily="34" charset="0"/>
              </a:defRPr>
            </a:lvl4pPr>
            <a:lvl5pPr marL="2171700" indent="-342900">
              <a:defRPr sz="2400">
                <a:solidFill>
                  <a:schemeClr val="tx1"/>
                </a:solidFill>
                <a:latin typeface="Arial" panose="020B0604020202020204" pitchFamily="34" charset="0"/>
              </a:defRPr>
            </a:lvl5pPr>
            <a:lvl6pPr marL="2628900" indent="-342900" eaLnBrk="0" fontAlgn="base" hangingPunct="0">
              <a:spcBef>
                <a:spcPct val="0"/>
              </a:spcBef>
              <a:spcAft>
                <a:spcPct val="0"/>
              </a:spcAft>
              <a:defRPr sz="2400">
                <a:solidFill>
                  <a:schemeClr val="tx1"/>
                </a:solidFill>
                <a:latin typeface="Arial" panose="020B0604020202020204" pitchFamily="34" charset="0"/>
              </a:defRPr>
            </a:lvl6pPr>
            <a:lvl7pPr marL="3086100" indent="-342900" eaLnBrk="0" fontAlgn="base" hangingPunct="0">
              <a:spcBef>
                <a:spcPct val="0"/>
              </a:spcBef>
              <a:spcAft>
                <a:spcPct val="0"/>
              </a:spcAft>
              <a:defRPr sz="2400">
                <a:solidFill>
                  <a:schemeClr val="tx1"/>
                </a:solidFill>
                <a:latin typeface="Arial" panose="020B0604020202020204" pitchFamily="34" charset="0"/>
              </a:defRPr>
            </a:lvl7pPr>
            <a:lvl8pPr marL="3543300" indent="-342900" eaLnBrk="0" fontAlgn="base" hangingPunct="0">
              <a:spcBef>
                <a:spcPct val="0"/>
              </a:spcBef>
              <a:spcAft>
                <a:spcPct val="0"/>
              </a:spcAft>
              <a:defRPr sz="2400">
                <a:solidFill>
                  <a:schemeClr val="tx1"/>
                </a:solidFill>
                <a:latin typeface="Arial" panose="020B0604020202020204" pitchFamily="34" charset="0"/>
              </a:defRPr>
            </a:lvl8pPr>
            <a:lvl9pPr marL="4000500" indent="-3429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118000"/>
              </a:lnSpc>
            </a:pPr>
            <a:r>
              <a:rPr lang="en-GB" altLang="en-US" b="1" dirty="0">
                <a:solidFill>
                  <a:schemeClr val="tx1">
                    <a:lumMod val="75000"/>
                    <a:lumOff val="25000"/>
                  </a:schemeClr>
                </a:solidFill>
                <a:latin typeface="+mn-lt"/>
              </a:rPr>
              <a:t>Software Testing </a:t>
            </a:r>
          </a:p>
          <a:p>
            <a:pPr algn="ctr">
              <a:lnSpc>
                <a:spcPct val="118000"/>
              </a:lnSpc>
            </a:pPr>
            <a:r>
              <a:rPr lang="en-GB" altLang="en-US" b="1" dirty="0">
                <a:solidFill>
                  <a:schemeClr val="tx1">
                    <a:lumMod val="75000"/>
                    <a:lumOff val="25000"/>
                  </a:schemeClr>
                </a:solidFill>
                <a:latin typeface="+mn-lt"/>
              </a:rPr>
              <a:t>ISTQB / ISEB Foundation Exam Practice</a:t>
            </a:r>
          </a:p>
        </p:txBody>
      </p:sp>
      <p:sp>
        <p:nvSpPr>
          <p:cNvPr id="15371" name="Rectangle 23">
            <a:extLst>
              <a:ext uri="{FF2B5EF4-FFF2-40B4-BE49-F238E27FC236}">
                <a16:creationId xmlns:a16="http://schemas.microsoft.com/office/drawing/2014/main" id="{6A48CD2F-580A-C93F-9A22-2535E250323B}"/>
              </a:ext>
            </a:extLst>
          </p:cNvPr>
          <p:cNvSpPr>
            <a:spLocks noChangeArrowheads="1"/>
          </p:cNvSpPr>
          <p:nvPr/>
        </p:nvSpPr>
        <p:spPr bwMode="auto">
          <a:xfrm>
            <a:off x="3892550" y="6107772"/>
            <a:ext cx="1968500" cy="673100"/>
          </a:xfrm>
          <a:prstGeom prst="rect">
            <a:avLst/>
          </a:prstGeom>
          <a:solidFill>
            <a:srgbClr val="D885A3"/>
          </a:solidFill>
          <a:ln w="12700">
            <a:solidFill>
              <a:srgbClr val="000000"/>
            </a:solidFill>
            <a:miter lim="800000"/>
            <a:headEnd/>
            <a:tailEnd/>
          </a:ln>
          <a:effectLst/>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sz="2000" b="1" dirty="0">
                <a:solidFill>
                  <a:schemeClr val="tx1">
                    <a:lumMod val="75000"/>
                    <a:lumOff val="25000"/>
                  </a:schemeClr>
                </a:solidFill>
              </a:rPr>
              <a:t>Chapter 5 </a:t>
            </a:r>
          </a:p>
        </p:txBody>
      </p:sp>
      <p:sp>
        <p:nvSpPr>
          <p:cNvPr id="5" name="Rectangle 2">
            <a:extLst>
              <a:ext uri="{FF2B5EF4-FFF2-40B4-BE49-F238E27FC236}">
                <a16:creationId xmlns:a16="http://schemas.microsoft.com/office/drawing/2014/main" id="{2989C120-954D-A13C-C99C-C824D0040E3E}"/>
              </a:ext>
            </a:extLst>
          </p:cNvPr>
          <p:cNvSpPr>
            <a:spLocks noGrp="1" noChangeArrowheads="1"/>
          </p:cNvSpPr>
          <p:nvPr>
            <p:ph type="ctrTitle"/>
          </p:nvPr>
        </p:nvSpPr>
        <p:spPr>
          <a:xfrm>
            <a:off x="1257300" y="4351055"/>
            <a:ext cx="7391400" cy="1286999"/>
          </a:xfrm>
          <a:noFill/>
          <a:ln w="53975" cap="flat" cmpd="thickThin">
            <a:solidFill>
              <a:srgbClr val="7897AB"/>
            </a:solidFill>
            <a:miter lim="800000"/>
            <a:headEnd/>
            <a:tailEnd/>
          </a:ln>
        </p:spPr>
        <p:txBody>
          <a:bodyPr>
            <a:normAutofit/>
          </a:bodyPr>
          <a:lstStyle/>
          <a:p>
            <a:pPr algn="ctr"/>
            <a:r>
              <a:rPr lang="en-GB" altLang="en-US" sz="5400" dirty="0"/>
              <a:t>Test Management</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026">
            <a:extLst>
              <a:ext uri="{FF2B5EF4-FFF2-40B4-BE49-F238E27FC236}">
                <a16:creationId xmlns:a16="http://schemas.microsoft.com/office/drawing/2014/main" id="{33C74EFD-E4DE-04AE-DB78-CE4C850CB2E2}"/>
              </a:ext>
            </a:extLst>
          </p:cNvPr>
          <p:cNvSpPr>
            <a:spLocks noChangeArrowheads="1"/>
          </p:cNvSpPr>
          <p:nvPr/>
        </p:nvSpPr>
        <p:spPr bwMode="auto">
          <a:xfrm>
            <a:off x="742950" y="6248400"/>
            <a:ext cx="206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3315" name="Rectangle 1027">
            <a:extLst>
              <a:ext uri="{FF2B5EF4-FFF2-40B4-BE49-F238E27FC236}">
                <a16:creationId xmlns:a16="http://schemas.microsoft.com/office/drawing/2014/main" id="{3C34E905-D3C1-8E36-5A9D-5A449FF560D9}"/>
              </a:ext>
            </a:extLst>
          </p:cNvPr>
          <p:cNvSpPr>
            <a:spLocks noChangeArrowheads="1"/>
          </p:cNvSpPr>
          <p:nvPr/>
        </p:nvSpPr>
        <p:spPr bwMode="auto">
          <a:xfrm>
            <a:off x="3384550" y="6248400"/>
            <a:ext cx="3136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3316" name="Rectangle 1028">
            <a:extLst>
              <a:ext uri="{FF2B5EF4-FFF2-40B4-BE49-F238E27FC236}">
                <a16:creationId xmlns:a16="http://schemas.microsoft.com/office/drawing/2014/main" id="{9BD7AC14-888A-6E40-1442-0ED62B027AB9}"/>
              </a:ext>
            </a:extLst>
          </p:cNvPr>
          <p:cNvSpPr>
            <a:spLocks noGrp="1" noChangeArrowheads="1"/>
          </p:cNvSpPr>
          <p:nvPr>
            <p:ph type="title"/>
          </p:nvPr>
        </p:nvSpPr>
        <p:spPr/>
        <p:txBody>
          <a:bodyPr lIns="94358" tIns="47180" rIns="94358" bIns="47180"/>
          <a:lstStyle/>
          <a:p>
            <a:r>
              <a:rPr lang="en-GB" altLang="en-US" dirty="0"/>
              <a:t>Tester(s) in Development Team</a:t>
            </a:r>
          </a:p>
        </p:txBody>
      </p:sp>
      <p:sp>
        <p:nvSpPr>
          <p:cNvPr id="163845" name="Rectangle 1029">
            <a:extLst>
              <a:ext uri="{FF2B5EF4-FFF2-40B4-BE49-F238E27FC236}">
                <a16:creationId xmlns:a16="http://schemas.microsoft.com/office/drawing/2014/main" id="{F6B1C03E-C5F7-9D69-39D8-6B362F1A7B50}"/>
              </a:ext>
            </a:extLst>
          </p:cNvPr>
          <p:cNvSpPr>
            <a:spLocks noGrp="1" noChangeArrowheads="1"/>
          </p:cNvSpPr>
          <p:nvPr>
            <p:ph type="body" idx="1"/>
          </p:nvPr>
        </p:nvSpPr>
        <p:spPr>
          <a:xfrm>
            <a:off x="833590" y="1579158"/>
            <a:ext cx="8462810" cy="4912655"/>
          </a:xfrm>
        </p:spPr>
        <p:txBody>
          <a:bodyPr lIns="94358" tIns="47180" rIns="94358" bIns="47180">
            <a:normAutofit/>
          </a:bodyPr>
          <a:lstStyle/>
          <a:p>
            <a:pPr marL="0" indent="0">
              <a:buNone/>
              <a:defRPr/>
            </a:pPr>
            <a:r>
              <a:rPr lang="en-GB" altLang="en-US" b="1" dirty="0"/>
              <a:t>Pros:</a:t>
            </a:r>
          </a:p>
          <a:p>
            <a:pPr marL="358775" indent="-169863">
              <a:defRPr/>
            </a:pPr>
            <a:r>
              <a:rPr lang="en-GB" altLang="en-US" dirty="0"/>
              <a:t>Independent view of the software</a:t>
            </a:r>
          </a:p>
          <a:p>
            <a:pPr marL="358775" indent="-169863">
              <a:defRPr/>
            </a:pPr>
            <a:r>
              <a:rPr lang="en-GB" altLang="en-US" dirty="0"/>
              <a:t>Dedicated to testing, no development responsibility</a:t>
            </a:r>
          </a:p>
          <a:p>
            <a:pPr marL="358775" indent="-169863">
              <a:defRPr/>
            </a:pPr>
            <a:r>
              <a:rPr lang="en-GB" altLang="en-US" dirty="0"/>
              <a:t>Part of the team, working to same goal (i.e., quality)</a:t>
            </a:r>
          </a:p>
          <a:p>
            <a:pPr marL="0" indent="0">
              <a:spcBef>
                <a:spcPts val="2400"/>
              </a:spcBef>
              <a:buNone/>
              <a:defRPr/>
            </a:pPr>
            <a:r>
              <a:rPr lang="en-GB" altLang="en-US" b="1" dirty="0"/>
              <a:t>Cons:</a:t>
            </a:r>
          </a:p>
          <a:p>
            <a:pPr marL="358775" indent="-169863">
              <a:defRPr/>
            </a:pPr>
            <a:r>
              <a:rPr lang="en-GB" altLang="en-US" dirty="0"/>
              <a:t>Lack of respect</a:t>
            </a:r>
          </a:p>
          <a:p>
            <a:pPr marL="358775" indent="-169863">
              <a:defRPr/>
            </a:pPr>
            <a:r>
              <a:rPr lang="en-GB" altLang="en-US" dirty="0"/>
              <a:t>Lonely, thankless task</a:t>
            </a:r>
          </a:p>
          <a:p>
            <a:pPr marL="358775" indent="-169863">
              <a:defRPr/>
            </a:pPr>
            <a:r>
              <a:rPr lang="en-GB" altLang="en-US" dirty="0"/>
              <a:t>Corruptible (peer pressure)</a:t>
            </a:r>
          </a:p>
          <a:p>
            <a:pPr marL="358775" indent="-169863">
              <a:defRPr/>
            </a:pPr>
            <a:r>
              <a:rPr lang="en-GB" altLang="en-US" dirty="0"/>
              <a:t>A single view / opinion</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6" name="Picture 7" descr="Over the Wall Syndrome. ">
            <a:extLst>
              <a:ext uri="{FF2B5EF4-FFF2-40B4-BE49-F238E27FC236}">
                <a16:creationId xmlns:a16="http://schemas.microsoft.com/office/drawing/2014/main" id="{65BA9187-5AFC-9F05-F68D-5374EF0E32FD}"/>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5943600" y="1447800"/>
            <a:ext cx="3700463"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2" name="Rectangle 1026">
            <a:extLst>
              <a:ext uri="{FF2B5EF4-FFF2-40B4-BE49-F238E27FC236}">
                <a16:creationId xmlns:a16="http://schemas.microsoft.com/office/drawing/2014/main" id="{6C41E3FF-8049-D903-C2D9-61FB42F385C6}"/>
              </a:ext>
            </a:extLst>
          </p:cNvPr>
          <p:cNvSpPr>
            <a:spLocks noChangeArrowheads="1"/>
          </p:cNvSpPr>
          <p:nvPr/>
        </p:nvSpPr>
        <p:spPr bwMode="auto">
          <a:xfrm>
            <a:off x="742950" y="6248400"/>
            <a:ext cx="206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5364" name="Rectangle 1028">
            <a:extLst>
              <a:ext uri="{FF2B5EF4-FFF2-40B4-BE49-F238E27FC236}">
                <a16:creationId xmlns:a16="http://schemas.microsoft.com/office/drawing/2014/main" id="{136D480A-E552-979F-2C4D-356FC249B261}"/>
              </a:ext>
            </a:extLst>
          </p:cNvPr>
          <p:cNvSpPr>
            <a:spLocks noGrp="1" noChangeArrowheads="1"/>
          </p:cNvSpPr>
          <p:nvPr>
            <p:ph type="title"/>
          </p:nvPr>
        </p:nvSpPr>
        <p:spPr/>
        <p:txBody>
          <a:bodyPr lIns="94358" tIns="47180" rIns="94358" bIns="47180"/>
          <a:lstStyle/>
          <a:p>
            <a:r>
              <a:rPr lang="en-GB" altLang="en-US" dirty="0"/>
              <a:t>Tester(s) outside Development Team</a:t>
            </a:r>
          </a:p>
        </p:txBody>
      </p:sp>
      <p:sp>
        <p:nvSpPr>
          <p:cNvPr id="164869" name="Rectangle 1029">
            <a:extLst>
              <a:ext uri="{FF2B5EF4-FFF2-40B4-BE49-F238E27FC236}">
                <a16:creationId xmlns:a16="http://schemas.microsoft.com/office/drawing/2014/main" id="{2FBAFCB7-987F-F8BC-3702-87C659FEA6A4}"/>
              </a:ext>
            </a:extLst>
          </p:cNvPr>
          <p:cNvSpPr>
            <a:spLocks noGrp="1" noChangeArrowheads="1"/>
          </p:cNvSpPr>
          <p:nvPr>
            <p:ph idx="1"/>
          </p:nvPr>
        </p:nvSpPr>
        <p:spPr/>
        <p:txBody>
          <a:bodyPr lIns="94358" tIns="47180" rIns="94358" bIns="47180"/>
          <a:lstStyle/>
          <a:p>
            <a:pPr marL="0" indent="0">
              <a:buNone/>
              <a:defRPr/>
            </a:pPr>
            <a:r>
              <a:rPr lang="en-GB" altLang="en-US" b="1" dirty="0"/>
              <a:t>Pros:</a:t>
            </a:r>
          </a:p>
          <a:p>
            <a:pPr>
              <a:defRPr/>
            </a:pPr>
            <a:r>
              <a:rPr lang="en-GB" altLang="en-US" dirty="0"/>
              <a:t>Dedicated team just to do testing</a:t>
            </a:r>
          </a:p>
          <a:p>
            <a:pPr>
              <a:defRPr/>
            </a:pPr>
            <a:r>
              <a:rPr lang="en-GB" altLang="en-US" dirty="0"/>
              <a:t>Specialist testing expertise</a:t>
            </a:r>
          </a:p>
          <a:p>
            <a:pPr>
              <a:defRPr/>
            </a:pPr>
            <a:r>
              <a:rPr lang="en-GB" altLang="en-US" dirty="0"/>
              <a:t>Testing is more objective &amp; more consistent</a:t>
            </a:r>
          </a:p>
          <a:p>
            <a:pPr marL="0" indent="0">
              <a:spcBef>
                <a:spcPts val="2400"/>
              </a:spcBef>
              <a:buNone/>
              <a:defRPr/>
            </a:pPr>
            <a:r>
              <a:rPr lang="en-GB" altLang="en-US" b="1" dirty="0"/>
              <a:t>Cons:</a:t>
            </a:r>
          </a:p>
          <a:p>
            <a:pPr>
              <a:defRPr/>
            </a:pPr>
            <a:r>
              <a:rPr lang="en-GB" altLang="en-US" dirty="0"/>
              <a:t>"Over the wall" syndrome</a:t>
            </a:r>
          </a:p>
          <a:p>
            <a:pPr>
              <a:defRPr/>
            </a:pPr>
            <a:r>
              <a:rPr lang="en-GB" altLang="en-US" dirty="0"/>
              <a:t>May be antagonistic / confrontational</a:t>
            </a:r>
          </a:p>
          <a:p>
            <a:pPr>
              <a:defRPr/>
            </a:pPr>
            <a:r>
              <a:rPr lang="en-GB" altLang="en-US" dirty="0"/>
              <a:t>Over-reliance on testers, insufficient testing by developers</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098">
            <a:extLst>
              <a:ext uri="{FF2B5EF4-FFF2-40B4-BE49-F238E27FC236}">
                <a16:creationId xmlns:a16="http://schemas.microsoft.com/office/drawing/2014/main" id="{0537D99A-4D4A-CC03-34B1-6FAF8D9E3D26}"/>
              </a:ext>
            </a:extLst>
          </p:cNvPr>
          <p:cNvSpPr>
            <a:spLocks noChangeArrowheads="1"/>
          </p:cNvSpPr>
          <p:nvPr/>
        </p:nvSpPr>
        <p:spPr bwMode="auto">
          <a:xfrm>
            <a:off x="742950" y="6248400"/>
            <a:ext cx="206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7411" name="Rectangle 4099">
            <a:extLst>
              <a:ext uri="{FF2B5EF4-FFF2-40B4-BE49-F238E27FC236}">
                <a16:creationId xmlns:a16="http://schemas.microsoft.com/office/drawing/2014/main" id="{252A742A-64FC-1F9E-31ED-7E36F4F6B579}"/>
              </a:ext>
            </a:extLst>
          </p:cNvPr>
          <p:cNvSpPr>
            <a:spLocks noChangeArrowheads="1"/>
          </p:cNvSpPr>
          <p:nvPr/>
        </p:nvSpPr>
        <p:spPr bwMode="auto">
          <a:xfrm>
            <a:off x="3384550" y="6248400"/>
            <a:ext cx="3136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7412" name="Rectangle 4100">
            <a:extLst>
              <a:ext uri="{FF2B5EF4-FFF2-40B4-BE49-F238E27FC236}">
                <a16:creationId xmlns:a16="http://schemas.microsoft.com/office/drawing/2014/main" id="{AE60337F-3F76-0C03-27BF-E3CDBF7C5F50}"/>
              </a:ext>
            </a:extLst>
          </p:cNvPr>
          <p:cNvSpPr>
            <a:spLocks noGrp="1" noChangeArrowheads="1"/>
          </p:cNvSpPr>
          <p:nvPr>
            <p:ph type="title"/>
          </p:nvPr>
        </p:nvSpPr>
        <p:spPr/>
        <p:txBody>
          <a:bodyPr lIns="94358" tIns="47180" rIns="94358" bIns="47180"/>
          <a:lstStyle/>
          <a:p>
            <a:pPr lvl="0"/>
            <a:r>
              <a:rPr lang="en-GB" sz="3200" dirty="0">
                <a:solidFill>
                  <a:schemeClr val="tx1">
                    <a:lumMod val="75000"/>
                    <a:lumOff val="25000"/>
                  </a:schemeClr>
                </a:solidFill>
              </a:rPr>
              <a:t>Internal Specialised </a:t>
            </a:r>
            <a:r>
              <a:rPr lang="en-GB" dirty="0"/>
              <a:t>T</a:t>
            </a:r>
            <a:r>
              <a:rPr lang="en-GB" sz="3200" dirty="0">
                <a:solidFill>
                  <a:schemeClr val="tx1">
                    <a:lumMod val="75000"/>
                    <a:lumOff val="25000"/>
                  </a:schemeClr>
                </a:solidFill>
              </a:rPr>
              <a:t>esters / Test </a:t>
            </a:r>
            <a:r>
              <a:rPr lang="en-GB" dirty="0"/>
              <a:t>C</a:t>
            </a:r>
            <a:r>
              <a:rPr lang="en-GB" sz="3200" dirty="0">
                <a:solidFill>
                  <a:schemeClr val="tx1">
                    <a:lumMod val="75000"/>
                    <a:lumOff val="25000"/>
                  </a:schemeClr>
                </a:solidFill>
              </a:rPr>
              <a:t>onsultants </a:t>
            </a:r>
          </a:p>
        </p:txBody>
      </p:sp>
      <p:sp>
        <p:nvSpPr>
          <p:cNvPr id="165893" name="Rectangle 4101">
            <a:extLst>
              <a:ext uri="{FF2B5EF4-FFF2-40B4-BE49-F238E27FC236}">
                <a16:creationId xmlns:a16="http://schemas.microsoft.com/office/drawing/2014/main" id="{DB0FE5B7-1126-780E-AC95-8FB897CB4C7A}"/>
              </a:ext>
            </a:extLst>
          </p:cNvPr>
          <p:cNvSpPr>
            <a:spLocks noGrp="1" noChangeArrowheads="1"/>
          </p:cNvSpPr>
          <p:nvPr>
            <p:ph type="body" idx="1"/>
          </p:nvPr>
        </p:nvSpPr>
        <p:spPr>
          <a:xfrm>
            <a:off x="833590" y="1579158"/>
            <a:ext cx="8462810" cy="5126442"/>
          </a:xfrm>
        </p:spPr>
        <p:txBody>
          <a:bodyPr lIns="94358" tIns="47180" rIns="94358" bIns="47180">
            <a:normAutofit/>
          </a:bodyPr>
          <a:lstStyle/>
          <a:p>
            <a:pPr marL="0" indent="0">
              <a:buNone/>
              <a:defRPr/>
            </a:pPr>
            <a:r>
              <a:rPr lang="en-GB" altLang="en-US" b="1" dirty="0"/>
              <a:t>Pros:</a:t>
            </a:r>
          </a:p>
          <a:p>
            <a:pPr marL="358775" indent="-169863">
              <a:defRPr/>
            </a:pPr>
            <a:r>
              <a:rPr lang="en-GB" altLang="en-US" dirty="0"/>
              <a:t>Highly specialist testing expertise, providing support and help to improve testing done by all</a:t>
            </a:r>
          </a:p>
          <a:p>
            <a:pPr marL="358775" indent="-169863">
              <a:defRPr/>
            </a:pPr>
            <a:r>
              <a:rPr lang="en-GB" altLang="en-US" dirty="0"/>
              <a:t>Better planning, estimation &amp; control from a broad view of testing in the organisation</a:t>
            </a:r>
          </a:p>
          <a:p>
            <a:pPr marL="0" indent="0">
              <a:spcBef>
                <a:spcPts val="2400"/>
              </a:spcBef>
              <a:buNone/>
              <a:defRPr/>
            </a:pPr>
            <a:r>
              <a:rPr lang="en-GB" altLang="en-US" b="1" dirty="0"/>
              <a:t>Cons:</a:t>
            </a:r>
          </a:p>
          <a:p>
            <a:pPr marL="358775" indent="-169863">
              <a:defRPr/>
            </a:pPr>
            <a:r>
              <a:rPr lang="en-GB" altLang="en-US" dirty="0"/>
              <a:t>Someone still has to do the testing</a:t>
            </a:r>
          </a:p>
          <a:p>
            <a:pPr marL="358775" indent="-169863">
              <a:defRPr/>
            </a:pPr>
            <a:r>
              <a:rPr lang="en-GB" altLang="en-US" dirty="0"/>
              <a:t>Level of expertise enough?</a:t>
            </a:r>
          </a:p>
          <a:p>
            <a:pPr marL="358775" indent="-169863">
              <a:defRPr/>
            </a:pPr>
            <a:r>
              <a:rPr lang="en-GB" altLang="en-US" dirty="0"/>
              <a:t>Needs good "people" skills - communication</a:t>
            </a:r>
          </a:p>
          <a:p>
            <a:pPr marL="358775" indent="-169863">
              <a:defRPr/>
            </a:pPr>
            <a:r>
              <a:rPr lang="en-GB" altLang="en-US" dirty="0"/>
              <a:t>Influence, not authority</a:t>
            </a:r>
          </a:p>
          <a:p>
            <a:pPr lvl="1">
              <a:defRPr/>
            </a:pPr>
            <a:endParaRPr lang="en-GB" altLang="en-US" dirty="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D8551EE-6AFA-404C-3B72-56E7E0F300C7}"/>
              </a:ext>
            </a:extLst>
          </p:cNvPr>
          <p:cNvSpPr>
            <a:spLocks noChangeArrowheads="1"/>
          </p:cNvSpPr>
          <p:nvPr/>
        </p:nvSpPr>
        <p:spPr bwMode="auto">
          <a:xfrm>
            <a:off x="742950" y="6248400"/>
            <a:ext cx="206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9459" name="Rectangle 3">
            <a:extLst>
              <a:ext uri="{FF2B5EF4-FFF2-40B4-BE49-F238E27FC236}">
                <a16:creationId xmlns:a16="http://schemas.microsoft.com/office/drawing/2014/main" id="{F4D4AC36-C6A7-E13F-0EC0-35F19859DD33}"/>
              </a:ext>
            </a:extLst>
          </p:cNvPr>
          <p:cNvSpPr>
            <a:spLocks noChangeArrowheads="1"/>
          </p:cNvSpPr>
          <p:nvPr/>
        </p:nvSpPr>
        <p:spPr bwMode="auto">
          <a:xfrm>
            <a:off x="3384550" y="6248400"/>
            <a:ext cx="3136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9460" name="Rectangle 4">
            <a:extLst>
              <a:ext uri="{FF2B5EF4-FFF2-40B4-BE49-F238E27FC236}">
                <a16:creationId xmlns:a16="http://schemas.microsoft.com/office/drawing/2014/main" id="{34D8C149-A207-DCE1-FB01-430B4DED2C50}"/>
              </a:ext>
            </a:extLst>
          </p:cNvPr>
          <p:cNvSpPr>
            <a:spLocks noGrp="1" noChangeArrowheads="1"/>
          </p:cNvSpPr>
          <p:nvPr>
            <p:ph type="title"/>
          </p:nvPr>
        </p:nvSpPr>
        <p:spPr/>
        <p:txBody>
          <a:bodyPr lIns="94358" tIns="47180" rIns="94358" bIns="47180"/>
          <a:lstStyle/>
          <a:p>
            <a:r>
              <a:rPr lang="en-GB" altLang="en-US" dirty="0"/>
              <a:t>Outside Organisation (3</a:t>
            </a:r>
            <a:r>
              <a:rPr lang="en-GB" altLang="en-US" baseline="30000" dirty="0"/>
              <a:t>rd</a:t>
            </a:r>
            <a:r>
              <a:rPr lang="en-GB" altLang="en-US" dirty="0"/>
              <a:t> Party) </a:t>
            </a:r>
          </a:p>
        </p:txBody>
      </p:sp>
      <p:sp>
        <p:nvSpPr>
          <p:cNvPr id="166917" name="Rectangle 5">
            <a:extLst>
              <a:ext uri="{FF2B5EF4-FFF2-40B4-BE49-F238E27FC236}">
                <a16:creationId xmlns:a16="http://schemas.microsoft.com/office/drawing/2014/main" id="{4F2E6327-47ED-0A22-A63C-8EF1D5D7E018}"/>
              </a:ext>
            </a:extLst>
          </p:cNvPr>
          <p:cNvSpPr>
            <a:spLocks noGrp="1" noChangeArrowheads="1"/>
          </p:cNvSpPr>
          <p:nvPr>
            <p:ph type="body" idx="1"/>
          </p:nvPr>
        </p:nvSpPr>
        <p:spPr/>
        <p:txBody>
          <a:bodyPr lIns="94358" tIns="47180" rIns="94358" bIns="47180"/>
          <a:lstStyle/>
          <a:p>
            <a:pPr marL="0" indent="0">
              <a:buNone/>
              <a:defRPr/>
            </a:pPr>
            <a:r>
              <a:rPr lang="en-GB" altLang="en-US" b="1" dirty="0"/>
              <a:t>Pros:</a:t>
            </a:r>
          </a:p>
          <a:p>
            <a:pPr marL="358775" indent="-169863">
              <a:defRPr/>
            </a:pPr>
            <a:r>
              <a:rPr lang="en-GB" altLang="en-US" dirty="0"/>
              <a:t>Highly specialist testing expertise (if out-sourced to a good organisation)</a:t>
            </a:r>
          </a:p>
          <a:p>
            <a:pPr marL="358775" indent="-169863">
              <a:defRPr/>
            </a:pPr>
            <a:r>
              <a:rPr lang="en-GB" altLang="en-US" dirty="0"/>
              <a:t>Independent of internal politics</a:t>
            </a:r>
          </a:p>
          <a:p>
            <a:pPr marL="0" indent="0">
              <a:spcBef>
                <a:spcPts val="2400"/>
              </a:spcBef>
              <a:buNone/>
              <a:defRPr/>
            </a:pPr>
            <a:r>
              <a:rPr lang="en-GB" altLang="en-US" b="1" dirty="0"/>
              <a:t>Cons:</a:t>
            </a:r>
          </a:p>
          <a:p>
            <a:pPr marL="358775" indent="-169863">
              <a:defRPr/>
            </a:pPr>
            <a:r>
              <a:rPr lang="en-GB" altLang="en-US" dirty="0"/>
              <a:t>Lack of company and product knowledge</a:t>
            </a:r>
          </a:p>
          <a:p>
            <a:pPr marL="358775" indent="-169863">
              <a:defRPr/>
            </a:pPr>
            <a:r>
              <a:rPr lang="en-GB" altLang="en-US" dirty="0"/>
              <a:t>Expertise gained goes outside the company</a:t>
            </a:r>
          </a:p>
          <a:p>
            <a:pPr marL="358775" indent="-169863">
              <a:defRPr/>
            </a:pPr>
            <a:r>
              <a:rPr lang="en-GB" altLang="en-US" dirty="0"/>
              <a:t>Expensive?</a:t>
            </a:r>
          </a:p>
          <a:p>
            <a:pPr lvl="1">
              <a:defRPr/>
            </a:pPr>
            <a:endParaRPr lang="en-GB" altLang="en-US" dirty="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098">
            <a:extLst>
              <a:ext uri="{FF2B5EF4-FFF2-40B4-BE49-F238E27FC236}">
                <a16:creationId xmlns:a16="http://schemas.microsoft.com/office/drawing/2014/main" id="{4A88AF99-8EF7-1B22-7BD5-2FE8615811AF}"/>
              </a:ext>
            </a:extLst>
          </p:cNvPr>
          <p:cNvSpPr>
            <a:spLocks noChangeArrowheads="1"/>
          </p:cNvSpPr>
          <p:nvPr/>
        </p:nvSpPr>
        <p:spPr bwMode="auto">
          <a:xfrm>
            <a:off x="742950" y="6248400"/>
            <a:ext cx="206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507" name="Rectangle 4099">
            <a:extLst>
              <a:ext uri="{FF2B5EF4-FFF2-40B4-BE49-F238E27FC236}">
                <a16:creationId xmlns:a16="http://schemas.microsoft.com/office/drawing/2014/main" id="{BB21BE59-C7D9-5E2F-5EA3-9E6FF1356EAA}"/>
              </a:ext>
            </a:extLst>
          </p:cNvPr>
          <p:cNvSpPr>
            <a:spLocks noChangeArrowheads="1"/>
          </p:cNvSpPr>
          <p:nvPr/>
        </p:nvSpPr>
        <p:spPr bwMode="auto">
          <a:xfrm>
            <a:off x="3384550" y="6248400"/>
            <a:ext cx="3136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508" name="Rectangle 4100">
            <a:extLst>
              <a:ext uri="{FF2B5EF4-FFF2-40B4-BE49-F238E27FC236}">
                <a16:creationId xmlns:a16="http://schemas.microsoft.com/office/drawing/2014/main" id="{4EE8C170-5120-15C3-C7B7-E42103683215}"/>
              </a:ext>
            </a:extLst>
          </p:cNvPr>
          <p:cNvSpPr>
            <a:spLocks noGrp="1" noChangeArrowheads="1"/>
          </p:cNvSpPr>
          <p:nvPr>
            <p:ph type="title"/>
          </p:nvPr>
        </p:nvSpPr>
        <p:spPr/>
        <p:txBody>
          <a:bodyPr lIns="94358" tIns="47180" rIns="94358" bIns="47180"/>
          <a:lstStyle/>
          <a:p>
            <a:r>
              <a:rPr lang="en-GB" altLang="en-US"/>
              <a:t>Usual choices</a:t>
            </a:r>
          </a:p>
        </p:txBody>
      </p:sp>
      <p:sp>
        <p:nvSpPr>
          <p:cNvPr id="124933" name="Rectangle 4101">
            <a:extLst>
              <a:ext uri="{FF2B5EF4-FFF2-40B4-BE49-F238E27FC236}">
                <a16:creationId xmlns:a16="http://schemas.microsoft.com/office/drawing/2014/main" id="{37D62E5B-A3B0-DCE0-EA20-CFD34CBA73DA}"/>
              </a:ext>
            </a:extLst>
          </p:cNvPr>
          <p:cNvSpPr>
            <a:spLocks noGrp="1" noChangeArrowheads="1"/>
          </p:cNvSpPr>
          <p:nvPr>
            <p:ph type="body" idx="1"/>
          </p:nvPr>
        </p:nvSpPr>
        <p:spPr/>
        <p:txBody>
          <a:bodyPr lIns="94358" tIns="47180" rIns="94358" bIns="47180"/>
          <a:lstStyle/>
          <a:p>
            <a:pPr>
              <a:defRPr/>
            </a:pPr>
            <a:r>
              <a:rPr lang="en-GB" altLang="en-US" dirty="0"/>
              <a:t>Component testing:</a:t>
            </a:r>
          </a:p>
          <a:p>
            <a:pPr lvl="1">
              <a:buClr>
                <a:schemeClr val="tx2"/>
              </a:buClr>
              <a:defRPr/>
            </a:pPr>
            <a:r>
              <a:rPr lang="en-GB" altLang="en-US" dirty="0"/>
              <a:t>done by programmers (or buddy)</a:t>
            </a:r>
          </a:p>
          <a:p>
            <a:pPr>
              <a:spcBef>
                <a:spcPts val="1800"/>
              </a:spcBef>
              <a:defRPr/>
            </a:pPr>
            <a:r>
              <a:rPr lang="en-GB" altLang="en-US" dirty="0"/>
              <a:t>Integration testing in the small:</a:t>
            </a:r>
          </a:p>
          <a:p>
            <a:pPr lvl="1">
              <a:buClr>
                <a:schemeClr val="tx2"/>
              </a:buClr>
              <a:defRPr/>
            </a:pPr>
            <a:r>
              <a:rPr lang="en-GB" altLang="en-US" dirty="0"/>
              <a:t>poorly defined activity</a:t>
            </a:r>
          </a:p>
          <a:p>
            <a:pPr>
              <a:spcBef>
                <a:spcPts val="1800"/>
              </a:spcBef>
              <a:defRPr/>
            </a:pPr>
            <a:r>
              <a:rPr lang="en-GB" altLang="en-US" dirty="0"/>
              <a:t>System testing:</a:t>
            </a:r>
          </a:p>
          <a:p>
            <a:pPr lvl="1">
              <a:buClr>
                <a:schemeClr val="tx2"/>
              </a:buClr>
              <a:defRPr/>
            </a:pPr>
            <a:r>
              <a:rPr lang="en-GB" altLang="en-US" dirty="0"/>
              <a:t>often done by independent test team</a:t>
            </a:r>
          </a:p>
          <a:p>
            <a:pPr>
              <a:spcBef>
                <a:spcPts val="1800"/>
              </a:spcBef>
              <a:defRPr/>
            </a:pPr>
            <a:r>
              <a:rPr lang="en-GB" altLang="en-US" dirty="0"/>
              <a:t>Acceptance testing:</a:t>
            </a:r>
          </a:p>
          <a:p>
            <a:pPr lvl="1">
              <a:buClr>
                <a:schemeClr val="tx2"/>
              </a:buClr>
              <a:defRPr/>
            </a:pPr>
            <a:r>
              <a:rPr lang="en-GB" altLang="en-US" dirty="0"/>
              <a:t>done by users (with technical help)</a:t>
            </a:r>
          </a:p>
          <a:p>
            <a:pPr lvl="1">
              <a:buClr>
                <a:schemeClr val="tx2"/>
              </a:buClr>
              <a:defRPr/>
            </a:pPr>
            <a:r>
              <a:rPr lang="en-GB" altLang="en-US" dirty="0"/>
              <a:t>demonstration for confidence</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561339C-ED4F-E8DC-0F94-87BA30C97D58}"/>
              </a:ext>
            </a:extLst>
          </p:cNvPr>
          <p:cNvSpPr>
            <a:spLocks noGrp="1"/>
          </p:cNvSpPr>
          <p:nvPr>
            <p:ph type="body" idx="1"/>
          </p:nvPr>
        </p:nvSpPr>
        <p:spPr>
          <a:xfrm>
            <a:off x="682762" y="1680635"/>
            <a:ext cx="4191132" cy="529165"/>
          </a:xfrm>
        </p:spPr>
        <p:txBody>
          <a:bodyPr/>
          <a:lstStyle/>
          <a:p>
            <a:r>
              <a:rPr lang="en-GB" dirty="0"/>
              <a:t>PROS</a:t>
            </a:r>
          </a:p>
        </p:txBody>
      </p:sp>
      <p:sp>
        <p:nvSpPr>
          <p:cNvPr id="3" name="Content Placeholder 2">
            <a:extLst>
              <a:ext uri="{FF2B5EF4-FFF2-40B4-BE49-F238E27FC236}">
                <a16:creationId xmlns:a16="http://schemas.microsoft.com/office/drawing/2014/main" id="{E43948FD-8E83-BA9F-2291-1AACE5F27169}"/>
              </a:ext>
            </a:extLst>
          </p:cNvPr>
          <p:cNvSpPr>
            <a:spLocks noGrp="1"/>
          </p:cNvSpPr>
          <p:nvPr>
            <p:ph sz="half" idx="2"/>
          </p:nvPr>
        </p:nvSpPr>
        <p:spPr>
          <a:xfrm>
            <a:off x="682762" y="2209800"/>
            <a:ext cx="4191132" cy="3979335"/>
          </a:xfrm>
        </p:spPr>
        <p:txBody>
          <a:bodyPr/>
          <a:lstStyle/>
          <a:p>
            <a:r>
              <a:rPr lang="en-GB" dirty="0"/>
              <a:t>Independent testers are likely to recognize different kinds of failures </a:t>
            </a:r>
          </a:p>
          <a:p>
            <a:r>
              <a:rPr lang="en-GB" dirty="0"/>
              <a:t>An independent tester can verify, challenge, or disprove assumptions made by stakeholders </a:t>
            </a:r>
          </a:p>
          <a:p>
            <a:endParaRPr lang="en-GB" dirty="0"/>
          </a:p>
        </p:txBody>
      </p:sp>
      <p:sp>
        <p:nvSpPr>
          <p:cNvPr id="4" name="Text Placeholder 3">
            <a:extLst>
              <a:ext uri="{FF2B5EF4-FFF2-40B4-BE49-F238E27FC236}">
                <a16:creationId xmlns:a16="http://schemas.microsoft.com/office/drawing/2014/main" id="{36F5FD0E-0A32-DDB9-6D77-0FDD6A785ED4}"/>
              </a:ext>
            </a:extLst>
          </p:cNvPr>
          <p:cNvSpPr>
            <a:spLocks noGrp="1"/>
          </p:cNvSpPr>
          <p:nvPr>
            <p:ph type="body" sz="quarter" idx="3"/>
          </p:nvPr>
        </p:nvSpPr>
        <p:spPr>
          <a:xfrm>
            <a:off x="5014916" y="1680635"/>
            <a:ext cx="4211771" cy="529165"/>
          </a:xfrm>
        </p:spPr>
        <p:txBody>
          <a:bodyPr/>
          <a:lstStyle/>
          <a:p>
            <a:r>
              <a:rPr lang="en-GB" dirty="0"/>
              <a:t>CONS</a:t>
            </a:r>
          </a:p>
        </p:txBody>
      </p:sp>
      <p:sp>
        <p:nvSpPr>
          <p:cNvPr id="5" name="Content Placeholder 4">
            <a:extLst>
              <a:ext uri="{FF2B5EF4-FFF2-40B4-BE49-F238E27FC236}">
                <a16:creationId xmlns:a16="http://schemas.microsoft.com/office/drawing/2014/main" id="{06C9200F-BA97-AC45-B7F1-B1DFAB1D7B56}"/>
              </a:ext>
            </a:extLst>
          </p:cNvPr>
          <p:cNvSpPr>
            <a:spLocks noGrp="1"/>
          </p:cNvSpPr>
          <p:nvPr>
            <p:ph sz="quarter" idx="4"/>
          </p:nvPr>
        </p:nvSpPr>
        <p:spPr>
          <a:xfrm>
            <a:off x="5014916" y="2209800"/>
            <a:ext cx="4357684" cy="4282013"/>
          </a:xfrm>
        </p:spPr>
        <p:txBody>
          <a:bodyPr>
            <a:normAutofit lnSpcReduction="10000"/>
          </a:bodyPr>
          <a:lstStyle/>
          <a:p>
            <a:r>
              <a:rPr lang="en-GB" dirty="0"/>
              <a:t>Isolation from the development team </a:t>
            </a:r>
          </a:p>
          <a:p>
            <a:r>
              <a:rPr lang="en-GB" dirty="0"/>
              <a:t>Developers may lose a sense of responsibility for quality </a:t>
            </a:r>
          </a:p>
          <a:p>
            <a:r>
              <a:rPr lang="en-GB" dirty="0"/>
              <a:t>Independent testers may be seen as a bottleneck or blamed for delays in release </a:t>
            </a:r>
          </a:p>
          <a:p>
            <a:r>
              <a:rPr lang="en-GB" dirty="0"/>
              <a:t>Independent testers may lack or miss some important information </a:t>
            </a:r>
          </a:p>
          <a:p>
            <a:endParaRPr lang="en-GB" dirty="0"/>
          </a:p>
        </p:txBody>
      </p:sp>
      <p:sp>
        <p:nvSpPr>
          <p:cNvPr id="6" name="Title 5">
            <a:extLst>
              <a:ext uri="{FF2B5EF4-FFF2-40B4-BE49-F238E27FC236}">
                <a16:creationId xmlns:a16="http://schemas.microsoft.com/office/drawing/2014/main" id="{B75B4952-458C-EC06-439C-CE70EEE58B3E}"/>
              </a:ext>
            </a:extLst>
          </p:cNvPr>
          <p:cNvSpPr>
            <a:spLocks noGrp="1"/>
          </p:cNvSpPr>
          <p:nvPr>
            <p:ph type="title"/>
          </p:nvPr>
        </p:nvSpPr>
        <p:spPr/>
        <p:txBody>
          <a:bodyPr/>
          <a:lstStyle/>
          <a:p>
            <a:r>
              <a:rPr lang="en-GB" dirty="0"/>
              <a:t>Pros &amp; Cons of Independence</a:t>
            </a:r>
          </a:p>
        </p:txBody>
      </p:sp>
    </p:spTree>
    <p:extLst>
      <p:ext uri="{BB962C8B-B14F-4D97-AF65-F5344CB8AC3E}">
        <p14:creationId xmlns:p14="http://schemas.microsoft.com/office/powerpoint/2010/main" val="36671504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050">
            <a:extLst>
              <a:ext uri="{FF2B5EF4-FFF2-40B4-BE49-F238E27FC236}">
                <a16:creationId xmlns:a16="http://schemas.microsoft.com/office/drawing/2014/main" id="{0D5CFD1B-3DCC-5AE8-392D-E737B10EE471}"/>
              </a:ext>
            </a:extLst>
          </p:cNvPr>
          <p:cNvSpPr>
            <a:spLocks noChangeArrowheads="1"/>
          </p:cNvSpPr>
          <p:nvPr/>
        </p:nvSpPr>
        <p:spPr bwMode="auto">
          <a:xfrm>
            <a:off x="742950" y="6248400"/>
            <a:ext cx="206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3555" name="Rectangle 2051">
            <a:extLst>
              <a:ext uri="{FF2B5EF4-FFF2-40B4-BE49-F238E27FC236}">
                <a16:creationId xmlns:a16="http://schemas.microsoft.com/office/drawing/2014/main" id="{AAECEFC2-9023-0A41-7485-A4B0AC120315}"/>
              </a:ext>
            </a:extLst>
          </p:cNvPr>
          <p:cNvSpPr>
            <a:spLocks noChangeArrowheads="1"/>
          </p:cNvSpPr>
          <p:nvPr/>
        </p:nvSpPr>
        <p:spPr bwMode="auto">
          <a:xfrm>
            <a:off x="3384550" y="6248400"/>
            <a:ext cx="3136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3556" name="Rectangle 2052">
            <a:extLst>
              <a:ext uri="{FF2B5EF4-FFF2-40B4-BE49-F238E27FC236}">
                <a16:creationId xmlns:a16="http://schemas.microsoft.com/office/drawing/2014/main" id="{04699400-35FD-2A31-B468-C6B4F4822D7C}"/>
              </a:ext>
            </a:extLst>
          </p:cNvPr>
          <p:cNvSpPr>
            <a:spLocks noGrp="1" noChangeArrowheads="1"/>
          </p:cNvSpPr>
          <p:nvPr>
            <p:ph type="title"/>
          </p:nvPr>
        </p:nvSpPr>
        <p:spPr/>
        <p:txBody>
          <a:bodyPr lIns="94358" tIns="47180" rIns="94358" bIns="47180"/>
          <a:lstStyle/>
          <a:p>
            <a:r>
              <a:rPr lang="en-GB" altLang="en-US"/>
              <a:t>So what we have seen thus far..</a:t>
            </a:r>
          </a:p>
        </p:txBody>
      </p:sp>
      <p:sp>
        <p:nvSpPr>
          <p:cNvPr id="126981" name="Rectangle 2053">
            <a:extLst>
              <a:ext uri="{FF2B5EF4-FFF2-40B4-BE49-F238E27FC236}">
                <a16:creationId xmlns:a16="http://schemas.microsoft.com/office/drawing/2014/main" id="{20285116-225D-47E4-0579-E9D3125DAB91}"/>
              </a:ext>
            </a:extLst>
          </p:cNvPr>
          <p:cNvSpPr>
            <a:spLocks noGrp="1" noChangeArrowheads="1"/>
          </p:cNvSpPr>
          <p:nvPr>
            <p:ph idx="1"/>
          </p:nvPr>
        </p:nvSpPr>
        <p:spPr/>
        <p:txBody>
          <a:bodyPr lIns="94358" tIns="47180" rIns="94358" bIns="47180"/>
          <a:lstStyle/>
          <a:p>
            <a:pPr>
              <a:defRPr/>
            </a:pPr>
            <a:r>
              <a:rPr lang="en-GB" altLang="en-US" dirty="0"/>
              <a:t>Independence is important</a:t>
            </a:r>
          </a:p>
          <a:p>
            <a:pPr lvl="1">
              <a:defRPr/>
            </a:pPr>
            <a:r>
              <a:rPr lang="en-GB" altLang="en-US" dirty="0"/>
              <a:t>not a replacement for familiarity</a:t>
            </a:r>
          </a:p>
          <a:p>
            <a:pPr>
              <a:defRPr/>
            </a:pPr>
            <a:r>
              <a:rPr lang="en-GB" altLang="en-US" dirty="0"/>
              <a:t>Different levels of independence</a:t>
            </a:r>
          </a:p>
          <a:p>
            <a:pPr lvl="1">
              <a:defRPr/>
            </a:pPr>
            <a:r>
              <a:rPr lang="en-GB" altLang="en-US" dirty="0"/>
              <a:t>pro's and con's at all levels</a:t>
            </a:r>
          </a:p>
          <a:p>
            <a:pPr>
              <a:defRPr/>
            </a:pPr>
            <a:r>
              <a:rPr lang="en-GB" altLang="en-US" dirty="0"/>
              <a:t>Test techniques offer another dimension to independence (independence of thought)</a:t>
            </a:r>
          </a:p>
          <a:p>
            <a:pPr>
              <a:defRPr/>
            </a:pPr>
            <a:r>
              <a:rPr lang="en-GB" altLang="en-US" dirty="0"/>
              <a:t>Test strategy should use a good mix</a:t>
            </a:r>
          </a:p>
          <a:p>
            <a:pPr lvl="1">
              <a:defRPr/>
            </a:pPr>
            <a:r>
              <a:rPr lang="en-GB" altLang="en-US" dirty="0"/>
              <a:t>"declaration of independence”</a:t>
            </a:r>
          </a:p>
          <a:p>
            <a:pPr>
              <a:defRPr/>
            </a:pPr>
            <a:r>
              <a:rPr lang="en-GB" altLang="en-US" dirty="0"/>
              <a:t>Balance of skills needed</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9DEF3-004F-D04F-363A-A5C7CA8B321D}"/>
              </a:ext>
            </a:extLst>
          </p:cNvPr>
          <p:cNvSpPr>
            <a:spLocks noGrp="1"/>
          </p:cNvSpPr>
          <p:nvPr>
            <p:ph type="title"/>
          </p:nvPr>
        </p:nvSpPr>
        <p:spPr/>
        <p:txBody>
          <a:bodyPr/>
          <a:lstStyle/>
          <a:p>
            <a:r>
              <a:rPr lang="en-GB" dirty="0"/>
              <a:t>Tasks of a Test Manager &amp; Tester</a:t>
            </a:r>
          </a:p>
        </p:txBody>
      </p:sp>
      <p:sp>
        <p:nvSpPr>
          <p:cNvPr id="4" name="Oval 3">
            <a:extLst>
              <a:ext uri="{FF2B5EF4-FFF2-40B4-BE49-F238E27FC236}">
                <a16:creationId xmlns:a16="http://schemas.microsoft.com/office/drawing/2014/main" id="{B83B5151-A1FC-D7BB-3597-F6083D2BB12B}"/>
              </a:ext>
            </a:extLst>
          </p:cNvPr>
          <p:cNvSpPr>
            <a:spLocks noChangeAspect="1"/>
          </p:cNvSpPr>
          <p:nvPr/>
        </p:nvSpPr>
        <p:spPr>
          <a:xfrm>
            <a:off x="1066800" y="2286000"/>
            <a:ext cx="2952000" cy="2952000"/>
          </a:xfrm>
          <a:prstGeom prst="ellipse">
            <a:avLst/>
          </a:prstGeom>
          <a:solidFill>
            <a:srgbClr val="D885A3"/>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dirty="0"/>
              <a:t>Test Roles</a:t>
            </a:r>
          </a:p>
        </p:txBody>
      </p:sp>
      <p:sp>
        <p:nvSpPr>
          <p:cNvPr id="5" name="Oval 4">
            <a:extLst>
              <a:ext uri="{FF2B5EF4-FFF2-40B4-BE49-F238E27FC236}">
                <a16:creationId xmlns:a16="http://schemas.microsoft.com/office/drawing/2014/main" id="{872FF762-D57F-EC03-6F4A-F433326746C7}"/>
              </a:ext>
            </a:extLst>
          </p:cNvPr>
          <p:cNvSpPr>
            <a:spLocks noChangeAspect="1"/>
          </p:cNvSpPr>
          <p:nvPr/>
        </p:nvSpPr>
        <p:spPr>
          <a:xfrm>
            <a:off x="5887202" y="1386000"/>
            <a:ext cx="2376000" cy="2376000"/>
          </a:xfrm>
          <a:prstGeom prst="ellipse">
            <a:avLst/>
          </a:prstGeom>
          <a:solidFill>
            <a:srgbClr val="7897AB"/>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3300" dirty="0"/>
              <a:t>Tester</a:t>
            </a:r>
          </a:p>
        </p:txBody>
      </p:sp>
      <p:sp>
        <p:nvSpPr>
          <p:cNvPr id="6" name="Oval 5">
            <a:extLst>
              <a:ext uri="{FF2B5EF4-FFF2-40B4-BE49-F238E27FC236}">
                <a16:creationId xmlns:a16="http://schemas.microsoft.com/office/drawing/2014/main" id="{47118818-B606-3C19-005F-76AD99197C1A}"/>
              </a:ext>
            </a:extLst>
          </p:cNvPr>
          <p:cNvSpPr>
            <a:spLocks noChangeAspect="1"/>
          </p:cNvSpPr>
          <p:nvPr/>
        </p:nvSpPr>
        <p:spPr>
          <a:xfrm>
            <a:off x="5887202" y="4220751"/>
            <a:ext cx="2376000" cy="2376000"/>
          </a:xfrm>
          <a:prstGeom prst="ellipse">
            <a:avLst/>
          </a:prstGeom>
          <a:solidFill>
            <a:srgbClr val="655D8A"/>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3300" dirty="0"/>
              <a:t>Test Leader</a:t>
            </a:r>
          </a:p>
        </p:txBody>
      </p:sp>
      <p:sp>
        <p:nvSpPr>
          <p:cNvPr id="7" name="Right Arrow 6">
            <a:extLst>
              <a:ext uri="{FF2B5EF4-FFF2-40B4-BE49-F238E27FC236}">
                <a16:creationId xmlns:a16="http://schemas.microsoft.com/office/drawing/2014/main" id="{E9DCCC6E-2280-23AA-7FA2-3BA48DBA60C2}"/>
              </a:ext>
            </a:extLst>
          </p:cNvPr>
          <p:cNvSpPr/>
          <p:nvPr/>
        </p:nvSpPr>
        <p:spPr>
          <a:xfrm rot="20533306">
            <a:off x="4401504" y="2988929"/>
            <a:ext cx="1447800" cy="533400"/>
          </a:xfrm>
          <a:prstGeom prst="rightArrow">
            <a:avLst>
              <a:gd name="adj1" fmla="val 50000"/>
              <a:gd name="adj2" fmla="val 75210"/>
            </a:avLst>
          </a:prstGeom>
          <a:solidFill>
            <a:schemeClr val="tx1">
              <a:lumMod val="75000"/>
              <a:lumOff val="25000"/>
            </a:schemeClr>
          </a:solidFill>
          <a:ln>
            <a:solidFill>
              <a:srgbClr val="FDCE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ight Arrow 7">
            <a:extLst>
              <a:ext uri="{FF2B5EF4-FFF2-40B4-BE49-F238E27FC236}">
                <a16:creationId xmlns:a16="http://schemas.microsoft.com/office/drawing/2014/main" id="{A9BBCB7B-76E5-6F18-AA3F-FA6CED0398C7}"/>
              </a:ext>
            </a:extLst>
          </p:cNvPr>
          <p:cNvSpPr/>
          <p:nvPr/>
        </p:nvSpPr>
        <p:spPr>
          <a:xfrm rot="1857367">
            <a:off x="4264960" y="4724575"/>
            <a:ext cx="1447800" cy="533400"/>
          </a:xfrm>
          <a:prstGeom prst="rightArrow">
            <a:avLst>
              <a:gd name="adj1" fmla="val 50000"/>
              <a:gd name="adj2" fmla="val 75210"/>
            </a:avLst>
          </a:prstGeom>
          <a:solidFill>
            <a:schemeClr val="tx1">
              <a:lumMod val="75000"/>
              <a:lumOff val="25000"/>
            </a:schemeClr>
          </a:solidFill>
          <a:ln>
            <a:solidFill>
              <a:srgbClr val="FDCE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1082586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7922B-E580-3159-C231-6DAF2970807D}"/>
              </a:ext>
            </a:extLst>
          </p:cNvPr>
          <p:cNvSpPr>
            <a:spLocks noGrp="1"/>
          </p:cNvSpPr>
          <p:nvPr>
            <p:ph type="title"/>
          </p:nvPr>
        </p:nvSpPr>
        <p:spPr/>
        <p:txBody>
          <a:bodyPr/>
          <a:lstStyle/>
          <a:p>
            <a:r>
              <a:rPr lang="en-GB" dirty="0"/>
              <a:t>Test Manager Tasks</a:t>
            </a:r>
          </a:p>
        </p:txBody>
      </p:sp>
      <p:sp>
        <p:nvSpPr>
          <p:cNvPr id="3" name="Content Placeholder 2">
            <a:extLst>
              <a:ext uri="{FF2B5EF4-FFF2-40B4-BE49-F238E27FC236}">
                <a16:creationId xmlns:a16="http://schemas.microsoft.com/office/drawing/2014/main" id="{23917574-87B3-2FA8-9C4D-D9BE7F74F4C4}"/>
              </a:ext>
            </a:extLst>
          </p:cNvPr>
          <p:cNvSpPr>
            <a:spLocks noGrp="1"/>
          </p:cNvSpPr>
          <p:nvPr>
            <p:ph idx="1"/>
          </p:nvPr>
        </p:nvSpPr>
        <p:spPr>
          <a:xfrm>
            <a:off x="833590" y="1579158"/>
            <a:ext cx="8462810" cy="5050242"/>
          </a:xfrm>
        </p:spPr>
        <p:txBody>
          <a:bodyPr>
            <a:normAutofit fontScale="92500" lnSpcReduction="10000"/>
          </a:bodyPr>
          <a:lstStyle/>
          <a:p>
            <a:r>
              <a:rPr lang="en-GB" dirty="0"/>
              <a:t>Devise test objectives, test policies &amp; test strategies</a:t>
            </a:r>
          </a:p>
          <a:p>
            <a:r>
              <a:rPr lang="en-GB" dirty="0"/>
              <a:t>Plan test activities</a:t>
            </a:r>
          </a:p>
          <a:p>
            <a:r>
              <a:rPr lang="en-GB" dirty="0"/>
              <a:t>Write, update, adapt &amp; coordinate test plan (with stakeholders)</a:t>
            </a:r>
          </a:p>
          <a:p>
            <a:r>
              <a:rPr lang="en-GB" dirty="0"/>
              <a:t>Initiate the analysis, design, implementation, and execution of tests </a:t>
            </a:r>
          </a:p>
          <a:p>
            <a:r>
              <a:rPr lang="en-GB" dirty="0"/>
              <a:t>Prepare &amp; deliver test progress report, test summary report</a:t>
            </a:r>
          </a:p>
          <a:p>
            <a:r>
              <a:rPr lang="en-GB" dirty="0"/>
              <a:t>Support defect &amp; configuration management system</a:t>
            </a:r>
          </a:p>
          <a:p>
            <a:r>
              <a:rPr lang="en-GB" dirty="0"/>
              <a:t>Produce suitable metrics to measure test progress &amp; quality</a:t>
            </a:r>
          </a:p>
          <a:p>
            <a:r>
              <a:rPr lang="en-GB" dirty="0"/>
              <a:t>Plan &amp; support tools selection &amp; implementation (if required)</a:t>
            </a:r>
          </a:p>
          <a:p>
            <a:r>
              <a:rPr lang="en-GB" dirty="0"/>
              <a:t>Decide test environment implementation  </a:t>
            </a:r>
          </a:p>
          <a:p>
            <a:r>
              <a:rPr lang="en-GB" dirty="0"/>
              <a:t>Promote &amp; advocate testers</a:t>
            </a:r>
          </a:p>
          <a:p>
            <a:r>
              <a:rPr lang="en-GB" dirty="0"/>
              <a:t>Develop the skills and careers of testers </a:t>
            </a:r>
          </a:p>
        </p:txBody>
      </p:sp>
    </p:spTree>
    <p:extLst>
      <p:ext uri="{BB962C8B-B14F-4D97-AF65-F5344CB8AC3E}">
        <p14:creationId xmlns:p14="http://schemas.microsoft.com/office/powerpoint/2010/main" val="28099159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079B6-CF49-126F-EE8F-F7FF0111AC95}"/>
              </a:ext>
            </a:extLst>
          </p:cNvPr>
          <p:cNvSpPr>
            <a:spLocks noGrp="1"/>
          </p:cNvSpPr>
          <p:nvPr>
            <p:ph type="title"/>
          </p:nvPr>
        </p:nvSpPr>
        <p:spPr/>
        <p:txBody>
          <a:bodyPr/>
          <a:lstStyle/>
          <a:p>
            <a:r>
              <a:rPr lang="en-GB" dirty="0"/>
              <a:t>Tester Tasks</a:t>
            </a:r>
          </a:p>
        </p:txBody>
      </p:sp>
      <p:sp>
        <p:nvSpPr>
          <p:cNvPr id="3" name="Content Placeholder 2">
            <a:extLst>
              <a:ext uri="{FF2B5EF4-FFF2-40B4-BE49-F238E27FC236}">
                <a16:creationId xmlns:a16="http://schemas.microsoft.com/office/drawing/2014/main" id="{4F9C928F-F0D0-F899-A035-6FDAB5A2AB10}"/>
              </a:ext>
            </a:extLst>
          </p:cNvPr>
          <p:cNvSpPr>
            <a:spLocks noGrp="1"/>
          </p:cNvSpPr>
          <p:nvPr>
            <p:ph idx="1"/>
          </p:nvPr>
        </p:nvSpPr>
        <p:spPr>
          <a:xfrm>
            <a:off x="833590" y="1579158"/>
            <a:ext cx="8767610" cy="4597277"/>
          </a:xfrm>
        </p:spPr>
        <p:txBody>
          <a:bodyPr>
            <a:normAutofit lnSpcReduction="10000"/>
          </a:bodyPr>
          <a:lstStyle/>
          <a:p>
            <a:r>
              <a:rPr lang="en-GB" dirty="0"/>
              <a:t>Review and contribute to test plans </a:t>
            </a:r>
          </a:p>
          <a:p>
            <a:r>
              <a:rPr lang="en-GB" dirty="0">
                <a:solidFill>
                  <a:srgbClr val="C00000"/>
                </a:solidFill>
              </a:rPr>
              <a:t>Assess the test basis </a:t>
            </a:r>
            <a:r>
              <a:rPr lang="en-GB" dirty="0"/>
              <a:t>for testability &amp; early defect detection</a:t>
            </a:r>
          </a:p>
          <a:p>
            <a:r>
              <a:rPr lang="en-GB" dirty="0">
                <a:solidFill>
                  <a:srgbClr val="C00000"/>
                </a:solidFill>
              </a:rPr>
              <a:t>Identify &amp; document test conditions &amp; test cases</a:t>
            </a:r>
            <a:r>
              <a:rPr lang="en-GB" dirty="0"/>
              <a:t>, traceability among test cases, test conditions &amp; test basis</a:t>
            </a:r>
          </a:p>
          <a:p>
            <a:r>
              <a:rPr lang="en-GB" dirty="0"/>
              <a:t>Design, set up &amp; verify </a:t>
            </a:r>
            <a:r>
              <a:rPr lang="en-GB" dirty="0">
                <a:solidFill>
                  <a:srgbClr val="C00000"/>
                </a:solidFill>
              </a:rPr>
              <a:t>test environment  </a:t>
            </a:r>
          </a:p>
          <a:p>
            <a:r>
              <a:rPr lang="en-GB" dirty="0">
                <a:solidFill>
                  <a:srgbClr val="C00000"/>
                </a:solidFill>
              </a:rPr>
              <a:t>Perform test execution </a:t>
            </a:r>
            <a:r>
              <a:rPr lang="en-GB" dirty="0"/>
              <a:t>(design &amp; implement test cases; acquire &amp; prepare test data; create detailed test exe schedule; execute tests)</a:t>
            </a:r>
          </a:p>
          <a:p>
            <a:r>
              <a:rPr lang="en-GB" dirty="0"/>
              <a:t>Perform test automation </a:t>
            </a:r>
          </a:p>
          <a:p>
            <a:r>
              <a:rPr lang="en-GB" dirty="0"/>
              <a:t>Evaluate </a:t>
            </a:r>
            <a:r>
              <a:rPr lang="en-GB" dirty="0">
                <a:solidFill>
                  <a:srgbClr val="C00000"/>
                </a:solidFill>
              </a:rPr>
              <a:t>non-functional characteristics </a:t>
            </a:r>
          </a:p>
          <a:p>
            <a:r>
              <a:rPr lang="en-GB" dirty="0">
                <a:solidFill>
                  <a:srgbClr val="C00000"/>
                </a:solidFill>
              </a:rPr>
              <a:t>Review tests </a:t>
            </a:r>
            <a:r>
              <a:rPr lang="en-GB" dirty="0"/>
              <a:t>developed by others </a:t>
            </a:r>
          </a:p>
        </p:txBody>
      </p:sp>
    </p:spTree>
    <p:extLst>
      <p:ext uri="{BB962C8B-B14F-4D97-AF65-F5344CB8AC3E}">
        <p14:creationId xmlns:p14="http://schemas.microsoft.com/office/powerpoint/2010/main" val="3815065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10307-BD34-CEED-5370-4CB06615A105}"/>
              </a:ext>
            </a:extLst>
          </p:cNvPr>
          <p:cNvSpPr>
            <a:spLocks noGrp="1"/>
          </p:cNvSpPr>
          <p:nvPr>
            <p:ph type="title"/>
          </p:nvPr>
        </p:nvSpPr>
        <p:spPr/>
        <p:txBody>
          <a:bodyPr/>
          <a:lstStyle/>
          <a:p>
            <a:r>
              <a:rPr lang="en-GB" dirty="0"/>
              <a:t>CONTENT</a:t>
            </a:r>
          </a:p>
        </p:txBody>
      </p:sp>
      <p:sp>
        <p:nvSpPr>
          <p:cNvPr id="3" name="Content Placeholder 2">
            <a:extLst>
              <a:ext uri="{FF2B5EF4-FFF2-40B4-BE49-F238E27FC236}">
                <a16:creationId xmlns:a16="http://schemas.microsoft.com/office/drawing/2014/main" id="{BCBBCF44-AA2B-9104-5CF4-5039AB7DAB34}"/>
              </a:ext>
            </a:extLst>
          </p:cNvPr>
          <p:cNvSpPr>
            <a:spLocks noGrp="1"/>
          </p:cNvSpPr>
          <p:nvPr>
            <p:ph idx="1"/>
          </p:nvPr>
        </p:nvSpPr>
        <p:spPr/>
        <p:txBody>
          <a:bodyPr>
            <a:normAutofit/>
          </a:bodyPr>
          <a:lstStyle/>
          <a:p>
            <a:pPr marL="514350" indent="-514350">
              <a:lnSpc>
                <a:spcPct val="150000"/>
              </a:lnSpc>
              <a:buFont typeface="+mj-lt"/>
              <a:buAutoNum type="arabicPeriod"/>
            </a:pPr>
            <a:r>
              <a:rPr lang="en-GB" sz="2800" dirty="0"/>
              <a:t>Test Organisation</a:t>
            </a:r>
          </a:p>
          <a:p>
            <a:pPr marL="514350" indent="-514350">
              <a:lnSpc>
                <a:spcPct val="150000"/>
              </a:lnSpc>
              <a:buFont typeface="+mj-lt"/>
              <a:buAutoNum type="arabicPeriod"/>
            </a:pPr>
            <a:r>
              <a:rPr lang="en-GB" sz="2800" dirty="0"/>
              <a:t>Test Planning &amp; Estimation</a:t>
            </a:r>
          </a:p>
          <a:p>
            <a:pPr marL="514350" indent="-514350">
              <a:lnSpc>
                <a:spcPct val="150000"/>
              </a:lnSpc>
              <a:buFont typeface="+mj-lt"/>
              <a:buAutoNum type="arabicPeriod"/>
            </a:pPr>
            <a:r>
              <a:rPr lang="en-GB" sz="2800" dirty="0"/>
              <a:t>Test Monitoring &amp; Control</a:t>
            </a:r>
          </a:p>
          <a:p>
            <a:pPr marL="514350" indent="-514350">
              <a:lnSpc>
                <a:spcPct val="150000"/>
              </a:lnSpc>
              <a:buFont typeface="+mj-lt"/>
              <a:buAutoNum type="arabicPeriod"/>
            </a:pPr>
            <a:r>
              <a:rPr lang="en-GB" sz="2800" dirty="0"/>
              <a:t>Configuration Management</a:t>
            </a:r>
          </a:p>
          <a:p>
            <a:pPr marL="514350" indent="-514350">
              <a:lnSpc>
                <a:spcPct val="150000"/>
              </a:lnSpc>
              <a:buFont typeface="+mj-lt"/>
              <a:buAutoNum type="arabicPeriod"/>
            </a:pPr>
            <a:r>
              <a:rPr lang="en-GB" sz="2800" dirty="0"/>
              <a:t>Risk &amp; Testing</a:t>
            </a:r>
          </a:p>
          <a:p>
            <a:pPr marL="514350" indent="-514350">
              <a:lnSpc>
                <a:spcPct val="150000"/>
              </a:lnSpc>
              <a:buFont typeface="+mj-lt"/>
              <a:buAutoNum type="arabicPeriod"/>
            </a:pPr>
            <a:r>
              <a:rPr lang="en-GB" sz="2800" dirty="0"/>
              <a:t>Defect Management</a:t>
            </a:r>
          </a:p>
        </p:txBody>
      </p:sp>
    </p:spTree>
    <p:extLst>
      <p:ext uri="{BB962C8B-B14F-4D97-AF65-F5344CB8AC3E}">
        <p14:creationId xmlns:p14="http://schemas.microsoft.com/office/powerpoint/2010/main" val="29561272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41666-2F82-78F3-02AE-E76D9A36CE39}"/>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a16="http://schemas.microsoft.com/office/drawing/2014/main" id="{2F8D8D87-22FE-6482-3E17-79FCCA240262}"/>
              </a:ext>
            </a:extLst>
          </p:cNvPr>
          <p:cNvSpPr>
            <a:spLocks noGrp="1"/>
          </p:cNvSpPr>
          <p:nvPr>
            <p:ph idx="1"/>
          </p:nvPr>
        </p:nvSpPr>
        <p:spPr>
          <a:xfrm>
            <a:off x="833590" y="1579158"/>
            <a:ext cx="8462810" cy="4821642"/>
          </a:xfrm>
        </p:spPr>
        <p:txBody>
          <a:bodyPr>
            <a:normAutofit fontScale="92500" lnSpcReduction="10000"/>
          </a:bodyPr>
          <a:lstStyle/>
          <a:p>
            <a:pPr marL="0" indent="0">
              <a:buNone/>
            </a:pPr>
            <a:r>
              <a:rPr lang="en-GB" b="1" dirty="0"/>
              <a:t>Which of the following BEST describes how tasks are divided between the test manager and the tester? </a:t>
            </a:r>
          </a:p>
          <a:p>
            <a:pPr marL="457200" indent="-457200">
              <a:spcBef>
                <a:spcPts val="1200"/>
              </a:spcBef>
              <a:buFont typeface="+mj-lt"/>
              <a:buAutoNum type="alphaUcPeriod"/>
            </a:pPr>
            <a:r>
              <a:rPr lang="en-GB" dirty="0"/>
              <a:t>The test manager plans testing activities and chooses the standards to be followed, while the tester chooses the tools and controls to be used </a:t>
            </a:r>
          </a:p>
          <a:p>
            <a:pPr marL="457200" indent="-457200">
              <a:buFont typeface="+mj-lt"/>
              <a:buAutoNum type="alphaUcPeriod"/>
            </a:pPr>
            <a:r>
              <a:rPr lang="en-GB" dirty="0"/>
              <a:t>The test manager plans, organizes, and controls the testing activities, while the tester specifies and executes tests </a:t>
            </a:r>
          </a:p>
          <a:p>
            <a:pPr marL="457200" indent="-457200">
              <a:buFont typeface="+mj-lt"/>
              <a:buAutoNum type="alphaUcPeriod"/>
            </a:pPr>
            <a:r>
              <a:rPr lang="en-GB" dirty="0"/>
              <a:t>The test manager plans, monitors, and controls the testing activities, while the tester designs tests and decides about automation frameworks </a:t>
            </a:r>
          </a:p>
          <a:p>
            <a:pPr marL="457200" indent="-457200">
              <a:buFont typeface="+mj-lt"/>
              <a:buAutoNum type="alphaUcPeriod"/>
            </a:pPr>
            <a:r>
              <a:rPr lang="en-GB" dirty="0"/>
              <a:t>The test manager plans and organizes the testing and specifies the test cases, while the tester prioritizes and executes the tests </a:t>
            </a:r>
          </a:p>
          <a:p>
            <a:pPr marL="0" indent="0">
              <a:buNone/>
            </a:pPr>
            <a:endParaRPr lang="en-GB" dirty="0"/>
          </a:p>
        </p:txBody>
      </p:sp>
    </p:spTree>
    <p:extLst>
      <p:ext uri="{BB962C8B-B14F-4D97-AF65-F5344CB8AC3E}">
        <p14:creationId xmlns:p14="http://schemas.microsoft.com/office/powerpoint/2010/main" val="31031710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41666-2F82-78F3-02AE-E76D9A36CE39}"/>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a16="http://schemas.microsoft.com/office/drawing/2014/main" id="{2F8D8D87-22FE-6482-3E17-79FCCA240262}"/>
              </a:ext>
            </a:extLst>
          </p:cNvPr>
          <p:cNvSpPr>
            <a:spLocks noGrp="1"/>
          </p:cNvSpPr>
          <p:nvPr>
            <p:ph idx="1"/>
          </p:nvPr>
        </p:nvSpPr>
        <p:spPr/>
        <p:txBody>
          <a:bodyPr>
            <a:normAutofit/>
          </a:bodyPr>
          <a:lstStyle/>
          <a:p>
            <a:pPr marL="0" indent="0">
              <a:buNone/>
            </a:pPr>
            <a:r>
              <a:rPr lang="en-GB" b="1" dirty="0"/>
              <a:t>Who is normally responsible for the creation and update of a test plan for a project? </a:t>
            </a:r>
          </a:p>
          <a:p>
            <a:pPr marL="457200" indent="-457200">
              <a:spcBef>
                <a:spcPts val="1800"/>
              </a:spcBef>
              <a:buFont typeface="+mj-lt"/>
              <a:buAutoNum type="alphaUcPeriod"/>
            </a:pPr>
            <a:r>
              <a:rPr lang="en-GB" dirty="0"/>
              <a:t>The project manager </a:t>
            </a:r>
          </a:p>
          <a:p>
            <a:pPr marL="457200" indent="-457200">
              <a:buFont typeface="+mj-lt"/>
              <a:buAutoNum type="alphaUcPeriod"/>
            </a:pPr>
            <a:r>
              <a:rPr lang="en-GB" dirty="0"/>
              <a:t>The test manager </a:t>
            </a:r>
          </a:p>
          <a:p>
            <a:pPr marL="457200" indent="-457200">
              <a:buFont typeface="+mj-lt"/>
              <a:buAutoNum type="alphaUcPeriod"/>
            </a:pPr>
            <a:r>
              <a:rPr lang="en-GB" dirty="0"/>
              <a:t>The tester </a:t>
            </a:r>
          </a:p>
          <a:p>
            <a:pPr marL="457200" indent="-457200">
              <a:buFont typeface="+mj-lt"/>
              <a:buAutoNum type="alphaUcPeriod"/>
            </a:pPr>
            <a:r>
              <a:rPr lang="en-GB" dirty="0"/>
              <a:t>The product owner </a:t>
            </a:r>
          </a:p>
          <a:p>
            <a:pPr marL="0" indent="0">
              <a:buNone/>
            </a:pPr>
            <a:endParaRPr lang="en-GB" dirty="0"/>
          </a:p>
        </p:txBody>
      </p:sp>
    </p:spTree>
    <p:extLst>
      <p:ext uri="{BB962C8B-B14F-4D97-AF65-F5344CB8AC3E}">
        <p14:creationId xmlns:p14="http://schemas.microsoft.com/office/powerpoint/2010/main" val="405406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41666-2F82-78F3-02AE-E76D9A36CE39}"/>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a16="http://schemas.microsoft.com/office/drawing/2014/main" id="{2F8D8D87-22FE-6482-3E17-79FCCA240262}"/>
              </a:ext>
            </a:extLst>
          </p:cNvPr>
          <p:cNvSpPr>
            <a:spLocks noGrp="1"/>
          </p:cNvSpPr>
          <p:nvPr>
            <p:ph idx="1"/>
          </p:nvPr>
        </p:nvSpPr>
        <p:spPr/>
        <p:txBody>
          <a:bodyPr>
            <a:normAutofit/>
          </a:bodyPr>
          <a:lstStyle/>
          <a:p>
            <a:pPr marL="0" indent="0">
              <a:buNone/>
            </a:pPr>
            <a:r>
              <a:rPr lang="en-GB" b="1" dirty="0"/>
              <a:t>Which of the following is a benefit of test independence? </a:t>
            </a:r>
          </a:p>
          <a:p>
            <a:pPr marL="457200" indent="-457200">
              <a:spcBef>
                <a:spcPts val="1800"/>
              </a:spcBef>
              <a:buFont typeface="+mj-lt"/>
              <a:buAutoNum type="alphaUcPeriod"/>
            </a:pPr>
            <a:r>
              <a:rPr lang="en-GB" dirty="0"/>
              <a:t>Testers have different biases than developers </a:t>
            </a:r>
          </a:p>
          <a:p>
            <a:pPr marL="457200" indent="-457200">
              <a:buFont typeface="+mj-lt"/>
              <a:buAutoNum type="alphaUcPeriod"/>
            </a:pPr>
            <a:r>
              <a:rPr lang="en-GB" dirty="0"/>
              <a:t>Testers are isolated from the development team </a:t>
            </a:r>
          </a:p>
          <a:p>
            <a:pPr marL="457200" indent="-457200">
              <a:buFont typeface="+mj-lt"/>
              <a:buAutoNum type="alphaUcPeriod"/>
            </a:pPr>
            <a:r>
              <a:rPr lang="en-GB" dirty="0"/>
              <a:t>Testers lack information about the test object </a:t>
            </a:r>
          </a:p>
          <a:p>
            <a:pPr marL="457200" indent="-457200">
              <a:buFont typeface="+mj-lt"/>
              <a:buAutoNum type="alphaUcPeriod"/>
            </a:pPr>
            <a:r>
              <a:rPr lang="en-GB" dirty="0"/>
              <a:t>Testers will accept responsibility for quality </a:t>
            </a:r>
          </a:p>
          <a:p>
            <a:pPr marL="0" indent="0">
              <a:buNone/>
            </a:pPr>
            <a:endParaRPr lang="en-GB" dirty="0"/>
          </a:p>
        </p:txBody>
      </p:sp>
    </p:spTree>
    <p:extLst>
      <p:ext uri="{BB962C8B-B14F-4D97-AF65-F5344CB8AC3E}">
        <p14:creationId xmlns:p14="http://schemas.microsoft.com/office/powerpoint/2010/main" val="13977893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41666-2F82-78F3-02AE-E76D9A36CE39}"/>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a16="http://schemas.microsoft.com/office/drawing/2014/main" id="{2F8D8D87-22FE-6482-3E17-79FCCA240262}"/>
              </a:ext>
            </a:extLst>
          </p:cNvPr>
          <p:cNvSpPr>
            <a:spLocks noGrp="1"/>
          </p:cNvSpPr>
          <p:nvPr>
            <p:ph idx="1"/>
          </p:nvPr>
        </p:nvSpPr>
        <p:spPr/>
        <p:txBody>
          <a:bodyPr>
            <a:normAutofit/>
          </a:bodyPr>
          <a:lstStyle/>
          <a:p>
            <a:pPr marL="0" indent="0">
              <a:buNone/>
            </a:pPr>
            <a:r>
              <a:rPr lang="en-GB" b="1" dirty="0"/>
              <a:t>What is the biggest problem with a developer testing his own code? </a:t>
            </a:r>
          </a:p>
          <a:p>
            <a:pPr marL="457200" indent="-457200">
              <a:spcBef>
                <a:spcPts val="1800"/>
              </a:spcBef>
              <a:buFont typeface="+mj-lt"/>
              <a:buAutoNum type="alphaUcPeriod"/>
            </a:pPr>
            <a:r>
              <a:rPr lang="en-GB" dirty="0"/>
              <a:t>Developers are not good testers </a:t>
            </a:r>
          </a:p>
          <a:p>
            <a:pPr marL="457200" indent="-457200">
              <a:buFont typeface="+mj-lt"/>
              <a:buAutoNum type="alphaUcPeriod"/>
            </a:pPr>
            <a:r>
              <a:rPr lang="en-GB" dirty="0"/>
              <a:t>Developers are not quality focused </a:t>
            </a:r>
          </a:p>
          <a:p>
            <a:pPr marL="457200" indent="-457200">
              <a:buFont typeface="+mj-lt"/>
              <a:buAutoNum type="alphaUcPeriod"/>
            </a:pPr>
            <a:r>
              <a:rPr lang="en-GB" dirty="0"/>
              <a:t>Developers are not objective about their own code </a:t>
            </a:r>
          </a:p>
          <a:p>
            <a:pPr marL="457200" indent="-457200">
              <a:buFont typeface="+mj-lt"/>
              <a:buAutoNum type="alphaUcPeriod"/>
            </a:pPr>
            <a:r>
              <a:rPr lang="en-GB" dirty="0"/>
              <a:t>Developers do not have time to test their own code </a:t>
            </a:r>
          </a:p>
          <a:p>
            <a:pPr marL="0" indent="0">
              <a:buNone/>
            </a:pPr>
            <a:endParaRPr lang="en-GB" dirty="0"/>
          </a:p>
        </p:txBody>
      </p:sp>
    </p:spTree>
    <p:extLst>
      <p:ext uri="{BB962C8B-B14F-4D97-AF65-F5344CB8AC3E}">
        <p14:creationId xmlns:p14="http://schemas.microsoft.com/office/powerpoint/2010/main" val="39374310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B52BD99C-4F75-1020-5C6A-BE45D5B11173}"/>
              </a:ext>
            </a:extLst>
          </p:cNvPr>
          <p:cNvSpPr>
            <a:spLocks noGrp="1" noChangeArrowheads="1"/>
          </p:cNvSpPr>
          <p:nvPr>
            <p:ph type="title"/>
          </p:nvPr>
        </p:nvSpPr>
        <p:spPr/>
        <p:txBody>
          <a:bodyPr/>
          <a:lstStyle/>
          <a:p>
            <a:r>
              <a:rPr lang="en-GB" altLang="en-US"/>
              <a:t>Skills needed in testing</a:t>
            </a:r>
          </a:p>
        </p:txBody>
      </p:sp>
      <p:sp>
        <p:nvSpPr>
          <p:cNvPr id="25603" name="Rectangle 3">
            <a:extLst>
              <a:ext uri="{FF2B5EF4-FFF2-40B4-BE49-F238E27FC236}">
                <a16:creationId xmlns:a16="http://schemas.microsoft.com/office/drawing/2014/main" id="{72B9BACF-F79F-F8A7-14C0-6E92132419B0}"/>
              </a:ext>
            </a:extLst>
          </p:cNvPr>
          <p:cNvSpPr>
            <a:spLocks noGrp="1" noChangeArrowheads="1"/>
          </p:cNvSpPr>
          <p:nvPr>
            <p:ph idx="1"/>
          </p:nvPr>
        </p:nvSpPr>
        <p:spPr/>
        <p:txBody>
          <a:bodyPr/>
          <a:lstStyle/>
          <a:p>
            <a:r>
              <a:rPr lang="en-GB" altLang="en-US"/>
              <a:t>Technique specialists</a:t>
            </a:r>
          </a:p>
          <a:p>
            <a:r>
              <a:rPr lang="en-GB" altLang="en-US"/>
              <a:t>Automators</a:t>
            </a:r>
          </a:p>
          <a:p>
            <a:r>
              <a:rPr lang="en-GB" altLang="en-US"/>
              <a:t>Database experts</a:t>
            </a:r>
          </a:p>
          <a:p>
            <a:r>
              <a:rPr lang="en-GB" altLang="en-US"/>
              <a:t>Business skills &amp; understanding</a:t>
            </a:r>
          </a:p>
          <a:p>
            <a:r>
              <a:rPr lang="en-GB" altLang="en-US"/>
              <a:t>Usability expert</a:t>
            </a:r>
          </a:p>
          <a:p>
            <a:r>
              <a:rPr lang="en-GB" altLang="en-US"/>
              <a:t>Test environment expert</a:t>
            </a:r>
          </a:p>
          <a:p>
            <a:r>
              <a:rPr lang="en-GB" altLang="en-US"/>
              <a:t>Test managers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C7EBED6F-180B-79D9-494C-97BF0C94D67C}"/>
              </a:ext>
            </a:extLst>
          </p:cNvPr>
          <p:cNvSpPr/>
          <p:nvPr/>
        </p:nvSpPr>
        <p:spPr>
          <a:xfrm>
            <a:off x="609600" y="2457450"/>
            <a:ext cx="4876800" cy="514350"/>
          </a:xfrm>
          <a:prstGeom prst="roundRect">
            <a:avLst/>
          </a:prstGeom>
          <a:solidFill>
            <a:srgbClr val="FD7E89">
              <a:alpha val="70000"/>
            </a:srgb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vi-VN"/>
          </a:p>
        </p:txBody>
      </p:sp>
      <p:sp>
        <p:nvSpPr>
          <p:cNvPr id="2" name="Title 1">
            <a:extLst>
              <a:ext uri="{FF2B5EF4-FFF2-40B4-BE49-F238E27FC236}">
                <a16:creationId xmlns:a16="http://schemas.microsoft.com/office/drawing/2014/main" id="{46810307-BD34-CEED-5370-4CB06615A105}"/>
              </a:ext>
            </a:extLst>
          </p:cNvPr>
          <p:cNvSpPr>
            <a:spLocks noGrp="1"/>
          </p:cNvSpPr>
          <p:nvPr>
            <p:ph type="title"/>
          </p:nvPr>
        </p:nvSpPr>
        <p:spPr/>
        <p:txBody>
          <a:bodyPr/>
          <a:lstStyle/>
          <a:p>
            <a:r>
              <a:rPr lang="en-GB" dirty="0"/>
              <a:t>CONTENT</a:t>
            </a:r>
          </a:p>
        </p:txBody>
      </p:sp>
      <p:sp>
        <p:nvSpPr>
          <p:cNvPr id="3" name="Content Placeholder 2">
            <a:extLst>
              <a:ext uri="{FF2B5EF4-FFF2-40B4-BE49-F238E27FC236}">
                <a16:creationId xmlns:a16="http://schemas.microsoft.com/office/drawing/2014/main" id="{BCBBCF44-AA2B-9104-5CF4-5039AB7DAB34}"/>
              </a:ext>
            </a:extLst>
          </p:cNvPr>
          <p:cNvSpPr>
            <a:spLocks noGrp="1"/>
          </p:cNvSpPr>
          <p:nvPr>
            <p:ph idx="1"/>
          </p:nvPr>
        </p:nvSpPr>
        <p:spPr/>
        <p:txBody>
          <a:bodyPr>
            <a:normAutofit/>
          </a:bodyPr>
          <a:lstStyle/>
          <a:p>
            <a:pPr marL="514350" indent="-514350">
              <a:lnSpc>
                <a:spcPct val="150000"/>
              </a:lnSpc>
              <a:buFont typeface="+mj-lt"/>
              <a:buAutoNum type="arabicPeriod"/>
            </a:pPr>
            <a:r>
              <a:rPr lang="en-GB" sz="2800" dirty="0"/>
              <a:t>Test Organisation</a:t>
            </a:r>
          </a:p>
          <a:p>
            <a:pPr marL="514350" indent="-514350">
              <a:lnSpc>
                <a:spcPct val="150000"/>
              </a:lnSpc>
              <a:buFont typeface="+mj-lt"/>
              <a:buAutoNum type="arabicPeriod"/>
            </a:pPr>
            <a:r>
              <a:rPr lang="en-GB" sz="2800" dirty="0"/>
              <a:t>Test Planning &amp; Estimation</a:t>
            </a:r>
          </a:p>
          <a:p>
            <a:pPr marL="514350" indent="-514350">
              <a:lnSpc>
                <a:spcPct val="150000"/>
              </a:lnSpc>
              <a:buFont typeface="+mj-lt"/>
              <a:buAutoNum type="arabicPeriod"/>
            </a:pPr>
            <a:r>
              <a:rPr lang="en-GB" sz="2800" dirty="0"/>
              <a:t>Test Monitoring &amp; Control</a:t>
            </a:r>
          </a:p>
          <a:p>
            <a:pPr marL="514350" indent="-514350">
              <a:lnSpc>
                <a:spcPct val="150000"/>
              </a:lnSpc>
              <a:buFont typeface="+mj-lt"/>
              <a:buAutoNum type="arabicPeriod"/>
            </a:pPr>
            <a:r>
              <a:rPr lang="en-GB" sz="2800" dirty="0"/>
              <a:t>Configuration Management</a:t>
            </a:r>
          </a:p>
          <a:p>
            <a:pPr marL="514350" indent="-514350">
              <a:lnSpc>
                <a:spcPct val="150000"/>
              </a:lnSpc>
              <a:buFont typeface="+mj-lt"/>
              <a:buAutoNum type="arabicPeriod"/>
            </a:pPr>
            <a:r>
              <a:rPr lang="en-GB" sz="2800" dirty="0"/>
              <a:t>Risk &amp; Testing</a:t>
            </a:r>
          </a:p>
          <a:p>
            <a:pPr marL="514350" indent="-514350">
              <a:lnSpc>
                <a:spcPct val="150000"/>
              </a:lnSpc>
              <a:buFont typeface="+mj-lt"/>
              <a:buAutoNum type="arabicPeriod"/>
            </a:pPr>
            <a:r>
              <a:rPr lang="en-GB" sz="2800" dirty="0"/>
              <a:t>Defect Management</a:t>
            </a:r>
          </a:p>
        </p:txBody>
      </p:sp>
    </p:spTree>
    <p:extLst>
      <p:ext uri="{BB962C8B-B14F-4D97-AF65-F5344CB8AC3E}">
        <p14:creationId xmlns:p14="http://schemas.microsoft.com/office/powerpoint/2010/main" val="3131049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a:extLst>
              <a:ext uri="{FF2B5EF4-FFF2-40B4-BE49-F238E27FC236}">
                <a16:creationId xmlns:a16="http://schemas.microsoft.com/office/drawing/2014/main" id="{8BAA4588-EF59-89B9-00D0-631D5DEE3F88}"/>
              </a:ext>
            </a:extLst>
          </p:cNvPr>
          <p:cNvSpPr/>
          <p:nvPr/>
        </p:nvSpPr>
        <p:spPr>
          <a:xfrm>
            <a:off x="2667000" y="3810000"/>
            <a:ext cx="2073479" cy="288000"/>
          </a:xfrm>
          <a:prstGeom prst="roundRect">
            <a:avLst/>
          </a:prstGeom>
          <a:solidFill>
            <a:srgbClr val="D885A3"/>
          </a:solidFill>
          <a:ln w="22225" cmpd="thickThin">
            <a:solidFill>
              <a:schemeClr val="tx1">
                <a:lumMod val="75000"/>
                <a:lumOff val="25000"/>
              </a:schemeClr>
            </a:solidFill>
            <a:prstDash val="sysDash"/>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t>Chap 5 – Test Management</a:t>
            </a:r>
          </a:p>
        </p:txBody>
      </p:sp>
      <p:sp>
        <p:nvSpPr>
          <p:cNvPr id="4" name="Rounded Rectangle 3">
            <a:extLst>
              <a:ext uri="{FF2B5EF4-FFF2-40B4-BE49-F238E27FC236}">
                <a16:creationId xmlns:a16="http://schemas.microsoft.com/office/drawing/2014/main" id="{58E1F1D2-1256-CFB9-C67A-414A120C34B9}"/>
              </a:ext>
            </a:extLst>
          </p:cNvPr>
          <p:cNvSpPr/>
          <p:nvPr/>
        </p:nvSpPr>
        <p:spPr>
          <a:xfrm>
            <a:off x="1790134" y="768927"/>
            <a:ext cx="1377433"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Test Organisation</a:t>
            </a:r>
          </a:p>
        </p:txBody>
      </p:sp>
      <p:sp>
        <p:nvSpPr>
          <p:cNvPr id="5" name="Rounded Rectangle 4">
            <a:extLst>
              <a:ext uri="{FF2B5EF4-FFF2-40B4-BE49-F238E27FC236}">
                <a16:creationId xmlns:a16="http://schemas.microsoft.com/office/drawing/2014/main" id="{BA683B3E-F22D-8DF6-1216-0C1628433913}"/>
              </a:ext>
            </a:extLst>
          </p:cNvPr>
          <p:cNvSpPr/>
          <p:nvPr/>
        </p:nvSpPr>
        <p:spPr>
          <a:xfrm>
            <a:off x="304801" y="457200"/>
            <a:ext cx="1446306"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Test Leader (Mgt.)</a:t>
            </a:r>
          </a:p>
        </p:txBody>
      </p:sp>
      <p:sp>
        <p:nvSpPr>
          <p:cNvPr id="6" name="Rounded Rectangle 5">
            <a:extLst>
              <a:ext uri="{FF2B5EF4-FFF2-40B4-BE49-F238E27FC236}">
                <a16:creationId xmlns:a16="http://schemas.microsoft.com/office/drawing/2014/main" id="{7183DC24-D277-2AC9-E741-4B2F72E60129}"/>
              </a:ext>
            </a:extLst>
          </p:cNvPr>
          <p:cNvSpPr/>
          <p:nvPr/>
        </p:nvSpPr>
        <p:spPr>
          <a:xfrm>
            <a:off x="304801" y="1073727"/>
            <a:ext cx="1446306"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Tester (Execution)</a:t>
            </a:r>
          </a:p>
        </p:txBody>
      </p:sp>
      <p:cxnSp>
        <p:nvCxnSpPr>
          <p:cNvPr id="9" name="Curved Connector 8">
            <a:extLst>
              <a:ext uri="{FF2B5EF4-FFF2-40B4-BE49-F238E27FC236}">
                <a16:creationId xmlns:a16="http://schemas.microsoft.com/office/drawing/2014/main" id="{C456CCE6-8DB4-065F-68DB-EBD4A8BE2138}"/>
              </a:ext>
            </a:extLst>
          </p:cNvPr>
          <p:cNvCxnSpPr>
            <a:stCxn id="5" idx="3"/>
            <a:endCxn id="4" idx="0"/>
          </p:cNvCxnSpPr>
          <p:nvPr/>
        </p:nvCxnSpPr>
        <p:spPr>
          <a:xfrm>
            <a:off x="1751107" y="583200"/>
            <a:ext cx="727744" cy="185727"/>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0" name="Curved Connector 9">
            <a:extLst>
              <a:ext uri="{FF2B5EF4-FFF2-40B4-BE49-F238E27FC236}">
                <a16:creationId xmlns:a16="http://schemas.microsoft.com/office/drawing/2014/main" id="{F6696B1A-A8D3-1472-5804-1D0123976D40}"/>
              </a:ext>
            </a:extLst>
          </p:cNvPr>
          <p:cNvCxnSpPr>
            <a:cxnSpLocks/>
            <a:stCxn id="6" idx="3"/>
            <a:endCxn id="4" idx="2"/>
          </p:cNvCxnSpPr>
          <p:nvPr/>
        </p:nvCxnSpPr>
        <p:spPr>
          <a:xfrm flipV="1">
            <a:off x="1751107" y="1020927"/>
            <a:ext cx="727744" cy="178800"/>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8" name="Curved Connector 17">
            <a:extLst>
              <a:ext uri="{FF2B5EF4-FFF2-40B4-BE49-F238E27FC236}">
                <a16:creationId xmlns:a16="http://schemas.microsoft.com/office/drawing/2014/main" id="{31E58786-1AC2-78B2-A80C-5015B0FBA880}"/>
              </a:ext>
            </a:extLst>
          </p:cNvPr>
          <p:cNvCxnSpPr>
            <a:cxnSpLocks/>
            <a:stCxn id="4" idx="3"/>
            <a:endCxn id="3" idx="0"/>
          </p:cNvCxnSpPr>
          <p:nvPr/>
        </p:nvCxnSpPr>
        <p:spPr>
          <a:xfrm>
            <a:off x="3167567" y="894927"/>
            <a:ext cx="536173" cy="2915073"/>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7" name="Rounded Rectangle 26">
            <a:extLst>
              <a:ext uri="{FF2B5EF4-FFF2-40B4-BE49-F238E27FC236}">
                <a16:creationId xmlns:a16="http://schemas.microsoft.com/office/drawing/2014/main" id="{717B619C-2299-A172-37AE-8A4F3FA22A65}"/>
              </a:ext>
            </a:extLst>
          </p:cNvPr>
          <p:cNvSpPr/>
          <p:nvPr/>
        </p:nvSpPr>
        <p:spPr>
          <a:xfrm>
            <a:off x="4114800" y="2000754"/>
            <a:ext cx="1676400"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Planning &amp; Estimation</a:t>
            </a:r>
          </a:p>
        </p:txBody>
      </p:sp>
      <p:sp>
        <p:nvSpPr>
          <p:cNvPr id="28" name="Rounded Rectangle 27">
            <a:extLst>
              <a:ext uri="{FF2B5EF4-FFF2-40B4-BE49-F238E27FC236}">
                <a16:creationId xmlns:a16="http://schemas.microsoft.com/office/drawing/2014/main" id="{F4844032-D931-A737-FBDE-09ED6E166C33}"/>
              </a:ext>
            </a:extLst>
          </p:cNvPr>
          <p:cNvSpPr/>
          <p:nvPr/>
        </p:nvSpPr>
        <p:spPr>
          <a:xfrm>
            <a:off x="5589853" y="1091509"/>
            <a:ext cx="1014853"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Test Strategy</a:t>
            </a:r>
          </a:p>
        </p:txBody>
      </p:sp>
      <p:cxnSp>
        <p:nvCxnSpPr>
          <p:cNvPr id="29" name="Curved Connector 28">
            <a:extLst>
              <a:ext uri="{FF2B5EF4-FFF2-40B4-BE49-F238E27FC236}">
                <a16:creationId xmlns:a16="http://schemas.microsoft.com/office/drawing/2014/main" id="{347CB693-A1C2-4CA9-CF13-2E9A14B2FAE7}"/>
              </a:ext>
            </a:extLst>
          </p:cNvPr>
          <p:cNvCxnSpPr>
            <a:cxnSpLocks/>
            <a:stCxn id="27" idx="1"/>
            <a:endCxn id="3" idx="0"/>
          </p:cNvCxnSpPr>
          <p:nvPr/>
        </p:nvCxnSpPr>
        <p:spPr>
          <a:xfrm rot="10800000" flipV="1">
            <a:off x="3703740" y="2126754"/>
            <a:ext cx="411060" cy="1683246"/>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2" name="Curved Connector 31">
            <a:extLst>
              <a:ext uri="{FF2B5EF4-FFF2-40B4-BE49-F238E27FC236}">
                <a16:creationId xmlns:a16="http://schemas.microsoft.com/office/drawing/2014/main" id="{91BC0527-93EC-2F8F-5C0F-699AABB88725}"/>
              </a:ext>
            </a:extLst>
          </p:cNvPr>
          <p:cNvCxnSpPr>
            <a:cxnSpLocks/>
            <a:stCxn id="28" idx="1"/>
          </p:cNvCxnSpPr>
          <p:nvPr/>
        </p:nvCxnSpPr>
        <p:spPr>
          <a:xfrm rot="10800000" flipV="1">
            <a:off x="4800601" y="1217508"/>
            <a:ext cx="789253" cy="783245"/>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0" name="Rounded Rectangle 39">
            <a:extLst>
              <a:ext uri="{FF2B5EF4-FFF2-40B4-BE49-F238E27FC236}">
                <a16:creationId xmlns:a16="http://schemas.microsoft.com/office/drawing/2014/main" id="{5A08EF8E-2A3D-076D-5F60-A738F153E967}"/>
              </a:ext>
            </a:extLst>
          </p:cNvPr>
          <p:cNvSpPr/>
          <p:nvPr/>
        </p:nvSpPr>
        <p:spPr>
          <a:xfrm>
            <a:off x="7239000" y="110835"/>
            <a:ext cx="855977"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Analytical</a:t>
            </a:r>
          </a:p>
        </p:txBody>
      </p:sp>
      <p:sp>
        <p:nvSpPr>
          <p:cNvPr id="46" name="Rounded Rectangle 45">
            <a:extLst>
              <a:ext uri="{FF2B5EF4-FFF2-40B4-BE49-F238E27FC236}">
                <a16:creationId xmlns:a16="http://schemas.microsoft.com/office/drawing/2014/main" id="{736B21A4-1301-3B86-F2BE-D0584922C252}"/>
              </a:ext>
            </a:extLst>
          </p:cNvPr>
          <p:cNvSpPr/>
          <p:nvPr/>
        </p:nvSpPr>
        <p:spPr>
          <a:xfrm>
            <a:off x="574964" y="2438400"/>
            <a:ext cx="1676400"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Monitoring &amp; Control</a:t>
            </a:r>
          </a:p>
        </p:txBody>
      </p:sp>
      <p:cxnSp>
        <p:nvCxnSpPr>
          <p:cNvPr id="47" name="Curved Connector 46">
            <a:extLst>
              <a:ext uri="{FF2B5EF4-FFF2-40B4-BE49-F238E27FC236}">
                <a16:creationId xmlns:a16="http://schemas.microsoft.com/office/drawing/2014/main" id="{05BBCC7E-442C-66BA-D7B0-0EDBB899E83D}"/>
              </a:ext>
            </a:extLst>
          </p:cNvPr>
          <p:cNvCxnSpPr>
            <a:cxnSpLocks/>
            <a:stCxn id="46" idx="3"/>
            <a:endCxn id="3" idx="0"/>
          </p:cNvCxnSpPr>
          <p:nvPr/>
        </p:nvCxnSpPr>
        <p:spPr>
          <a:xfrm>
            <a:off x="2251364" y="2564400"/>
            <a:ext cx="1452376" cy="1245600"/>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0" name="Rounded Rectangle 49">
            <a:extLst>
              <a:ext uri="{FF2B5EF4-FFF2-40B4-BE49-F238E27FC236}">
                <a16:creationId xmlns:a16="http://schemas.microsoft.com/office/drawing/2014/main" id="{9023A988-CA34-55AD-B399-56327E58AA46}"/>
              </a:ext>
            </a:extLst>
          </p:cNvPr>
          <p:cNvSpPr/>
          <p:nvPr/>
        </p:nvSpPr>
        <p:spPr>
          <a:xfrm>
            <a:off x="830160" y="3085470"/>
            <a:ext cx="1421204"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Configuration Mgt.</a:t>
            </a:r>
          </a:p>
        </p:txBody>
      </p:sp>
      <p:cxnSp>
        <p:nvCxnSpPr>
          <p:cNvPr id="51" name="Curved Connector 50">
            <a:extLst>
              <a:ext uri="{FF2B5EF4-FFF2-40B4-BE49-F238E27FC236}">
                <a16:creationId xmlns:a16="http://schemas.microsoft.com/office/drawing/2014/main" id="{CB1158EF-A8C6-DB03-8C41-E329261B1EEB}"/>
              </a:ext>
            </a:extLst>
          </p:cNvPr>
          <p:cNvCxnSpPr>
            <a:cxnSpLocks/>
            <a:stCxn id="50" idx="3"/>
            <a:endCxn id="3" idx="0"/>
          </p:cNvCxnSpPr>
          <p:nvPr/>
        </p:nvCxnSpPr>
        <p:spPr>
          <a:xfrm>
            <a:off x="2251364" y="3211470"/>
            <a:ext cx="1452376" cy="598530"/>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4" name="Rounded Rectangle 53">
            <a:extLst>
              <a:ext uri="{FF2B5EF4-FFF2-40B4-BE49-F238E27FC236}">
                <a16:creationId xmlns:a16="http://schemas.microsoft.com/office/drawing/2014/main" id="{708A19A0-A3EC-9EA6-CD79-B5671FFA0CDD}"/>
              </a:ext>
            </a:extLst>
          </p:cNvPr>
          <p:cNvSpPr/>
          <p:nvPr/>
        </p:nvSpPr>
        <p:spPr>
          <a:xfrm>
            <a:off x="2542689" y="5257799"/>
            <a:ext cx="962511"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Defect Mgt.</a:t>
            </a:r>
          </a:p>
        </p:txBody>
      </p:sp>
      <p:cxnSp>
        <p:nvCxnSpPr>
          <p:cNvPr id="55" name="Curved Connector 54">
            <a:extLst>
              <a:ext uri="{FF2B5EF4-FFF2-40B4-BE49-F238E27FC236}">
                <a16:creationId xmlns:a16="http://schemas.microsoft.com/office/drawing/2014/main" id="{1EDF94D6-F32C-0DA5-D734-08E1DFDF7716}"/>
              </a:ext>
            </a:extLst>
          </p:cNvPr>
          <p:cNvCxnSpPr>
            <a:cxnSpLocks/>
            <a:stCxn id="54" idx="3"/>
            <a:endCxn id="3" idx="2"/>
          </p:cNvCxnSpPr>
          <p:nvPr/>
        </p:nvCxnSpPr>
        <p:spPr>
          <a:xfrm flipV="1">
            <a:off x="3505200" y="4098000"/>
            <a:ext cx="198540" cy="1285799"/>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0" name="Rounded Rectangle 59">
            <a:extLst>
              <a:ext uri="{FF2B5EF4-FFF2-40B4-BE49-F238E27FC236}">
                <a16:creationId xmlns:a16="http://schemas.microsoft.com/office/drawing/2014/main" id="{1B611BE5-35EE-7B34-CD4F-8622306DBA53}"/>
              </a:ext>
            </a:extLst>
          </p:cNvPr>
          <p:cNvSpPr/>
          <p:nvPr/>
        </p:nvSpPr>
        <p:spPr>
          <a:xfrm>
            <a:off x="204512" y="4477253"/>
            <a:ext cx="1421204"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Steps to reproduce</a:t>
            </a:r>
          </a:p>
        </p:txBody>
      </p:sp>
      <p:cxnSp>
        <p:nvCxnSpPr>
          <p:cNvPr id="61" name="Curved Connector 60">
            <a:extLst>
              <a:ext uri="{FF2B5EF4-FFF2-40B4-BE49-F238E27FC236}">
                <a16:creationId xmlns:a16="http://schemas.microsoft.com/office/drawing/2014/main" id="{FC99C64C-4434-8CBF-D4FD-512A2050D05D}"/>
              </a:ext>
            </a:extLst>
          </p:cNvPr>
          <p:cNvCxnSpPr>
            <a:cxnSpLocks/>
            <a:stCxn id="60" idx="3"/>
            <a:endCxn id="54" idx="0"/>
          </p:cNvCxnSpPr>
          <p:nvPr/>
        </p:nvCxnSpPr>
        <p:spPr>
          <a:xfrm>
            <a:off x="1625716" y="4603253"/>
            <a:ext cx="1398229" cy="654546"/>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8" name="Rounded Rectangle 67">
            <a:extLst>
              <a:ext uri="{FF2B5EF4-FFF2-40B4-BE49-F238E27FC236}">
                <a16:creationId xmlns:a16="http://schemas.microsoft.com/office/drawing/2014/main" id="{DA6BC00C-CA2C-F440-A4A4-9CE7564DE652}"/>
              </a:ext>
            </a:extLst>
          </p:cNvPr>
          <p:cNvSpPr/>
          <p:nvPr/>
        </p:nvSpPr>
        <p:spPr>
          <a:xfrm>
            <a:off x="160598" y="5257878"/>
            <a:ext cx="1981200"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Expected &amp; Actual Result</a:t>
            </a:r>
          </a:p>
        </p:txBody>
      </p:sp>
      <p:cxnSp>
        <p:nvCxnSpPr>
          <p:cNvPr id="69" name="Curved Connector 68">
            <a:extLst>
              <a:ext uri="{FF2B5EF4-FFF2-40B4-BE49-F238E27FC236}">
                <a16:creationId xmlns:a16="http://schemas.microsoft.com/office/drawing/2014/main" id="{4E99250B-5804-22D5-B9A0-BC4BDBE958F5}"/>
              </a:ext>
            </a:extLst>
          </p:cNvPr>
          <p:cNvCxnSpPr>
            <a:cxnSpLocks/>
            <a:stCxn id="68" idx="3"/>
            <a:endCxn id="54" idx="1"/>
          </p:cNvCxnSpPr>
          <p:nvPr/>
        </p:nvCxnSpPr>
        <p:spPr>
          <a:xfrm flipV="1">
            <a:off x="2141798" y="5383799"/>
            <a:ext cx="400891" cy="79"/>
          </a:xfrm>
          <a:prstGeom prst="curvedConnector3">
            <a:avLst>
              <a:gd name="adj1" fmla="val 50000"/>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2" name="Rounded Rectangle 71">
            <a:extLst>
              <a:ext uri="{FF2B5EF4-FFF2-40B4-BE49-F238E27FC236}">
                <a16:creationId xmlns:a16="http://schemas.microsoft.com/office/drawing/2014/main" id="{560B07AE-5489-E5D5-8F49-FA46CDC9E274}"/>
              </a:ext>
            </a:extLst>
          </p:cNvPr>
          <p:cNvSpPr/>
          <p:nvPr/>
        </p:nvSpPr>
        <p:spPr>
          <a:xfrm>
            <a:off x="141787" y="5783345"/>
            <a:ext cx="1558636"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Severity &amp; Priority</a:t>
            </a:r>
          </a:p>
        </p:txBody>
      </p:sp>
      <p:cxnSp>
        <p:nvCxnSpPr>
          <p:cNvPr id="73" name="Curved Connector 72">
            <a:extLst>
              <a:ext uri="{FF2B5EF4-FFF2-40B4-BE49-F238E27FC236}">
                <a16:creationId xmlns:a16="http://schemas.microsoft.com/office/drawing/2014/main" id="{1DA3F79D-CA23-291D-716C-E9BE62DBF67B}"/>
              </a:ext>
            </a:extLst>
          </p:cNvPr>
          <p:cNvCxnSpPr>
            <a:cxnSpLocks/>
            <a:stCxn id="72" idx="3"/>
            <a:endCxn id="54" idx="2"/>
          </p:cNvCxnSpPr>
          <p:nvPr/>
        </p:nvCxnSpPr>
        <p:spPr>
          <a:xfrm flipV="1">
            <a:off x="1700423" y="5509799"/>
            <a:ext cx="1323522" cy="399546"/>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8" name="Rounded Rectangle 77">
            <a:extLst>
              <a:ext uri="{FF2B5EF4-FFF2-40B4-BE49-F238E27FC236}">
                <a16:creationId xmlns:a16="http://schemas.microsoft.com/office/drawing/2014/main" id="{09B2249A-C80A-CDE8-52D5-87599883AE5D}"/>
              </a:ext>
            </a:extLst>
          </p:cNvPr>
          <p:cNvSpPr/>
          <p:nvPr/>
        </p:nvSpPr>
        <p:spPr>
          <a:xfrm>
            <a:off x="295680" y="6271093"/>
            <a:ext cx="949036"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Screenshot</a:t>
            </a:r>
          </a:p>
        </p:txBody>
      </p:sp>
      <p:cxnSp>
        <p:nvCxnSpPr>
          <p:cNvPr id="79" name="Curved Connector 78">
            <a:extLst>
              <a:ext uri="{FF2B5EF4-FFF2-40B4-BE49-F238E27FC236}">
                <a16:creationId xmlns:a16="http://schemas.microsoft.com/office/drawing/2014/main" id="{88A7B009-A34B-8E8A-518E-E0634D5F6D0A}"/>
              </a:ext>
            </a:extLst>
          </p:cNvPr>
          <p:cNvCxnSpPr>
            <a:cxnSpLocks/>
            <a:stCxn id="78" idx="3"/>
            <a:endCxn id="54" idx="2"/>
          </p:cNvCxnSpPr>
          <p:nvPr/>
        </p:nvCxnSpPr>
        <p:spPr>
          <a:xfrm flipV="1">
            <a:off x="1244716" y="5509799"/>
            <a:ext cx="1779229" cy="887294"/>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1" name="Rounded Rectangle 90">
            <a:extLst>
              <a:ext uri="{FF2B5EF4-FFF2-40B4-BE49-F238E27FC236}">
                <a16:creationId xmlns:a16="http://schemas.microsoft.com/office/drawing/2014/main" id="{B3E7F7D7-AB78-ED1A-01C7-9F4E035401FA}"/>
              </a:ext>
            </a:extLst>
          </p:cNvPr>
          <p:cNvSpPr/>
          <p:nvPr/>
        </p:nvSpPr>
        <p:spPr>
          <a:xfrm>
            <a:off x="5436471" y="3263971"/>
            <a:ext cx="1602446"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Test Effort Factors</a:t>
            </a:r>
          </a:p>
        </p:txBody>
      </p:sp>
      <p:cxnSp>
        <p:nvCxnSpPr>
          <p:cNvPr id="97" name="Curved Connector 96">
            <a:extLst>
              <a:ext uri="{FF2B5EF4-FFF2-40B4-BE49-F238E27FC236}">
                <a16:creationId xmlns:a16="http://schemas.microsoft.com/office/drawing/2014/main" id="{18834ADF-DC64-9AF9-4A85-D0F774359695}"/>
              </a:ext>
            </a:extLst>
          </p:cNvPr>
          <p:cNvCxnSpPr>
            <a:cxnSpLocks/>
            <a:stCxn id="91" idx="1"/>
          </p:cNvCxnSpPr>
          <p:nvPr/>
        </p:nvCxnSpPr>
        <p:spPr>
          <a:xfrm rot="10800000">
            <a:off x="4800601" y="2252755"/>
            <a:ext cx="635871" cy="1137217"/>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01" name="Rounded Rectangle 100">
            <a:extLst>
              <a:ext uri="{FF2B5EF4-FFF2-40B4-BE49-F238E27FC236}">
                <a16:creationId xmlns:a16="http://schemas.microsoft.com/office/drawing/2014/main" id="{735BE7AE-8ADF-2062-518A-E7977C34F5B1}"/>
              </a:ext>
            </a:extLst>
          </p:cNvPr>
          <p:cNvSpPr/>
          <p:nvPr/>
        </p:nvSpPr>
        <p:spPr>
          <a:xfrm>
            <a:off x="7235993" y="439693"/>
            <a:ext cx="1014853"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Model-based</a:t>
            </a:r>
          </a:p>
        </p:txBody>
      </p:sp>
      <p:sp>
        <p:nvSpPr>
          <p:cNvPr id="102" name="Rounded Rectangle 101">
            <a:extLst>
              <a:ext uri="{FF2B5EF4-FFF2-40B4-BE49-F238E27FC236}">
                <a16:creationId xmlns:a16="http://schemas.microsoft.com/office/drawing/2014/main" id="{7A990BA6-A5C1-D4A6-B806-693535EF8BAD}"/>
              </a:ext>
            </a:extLst>
          </p:cNvPr>
          <p:cNvSpPr/>
          <p:nvPr/>
        </p:nvSpPr>
        <p:spPr>
          <a:xfrm>
            <a:off x="7235993" y="765473"/>
            <a:ext cx="917406"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Methodical</a:t>
            </a:r>
          </a:p>
        </p:txBody>
      </p:sp>
      <p:sp>
        <p:nvSpPr>
          <p:cNvPr id="103" name="Rounded Rectangle 102">
            <a:extLst>
              <a:ext uri="{FF2B5EF4-FFF2-40B4-BE49-F238E27FC236}">
                <a16:creationId xmlns:a16="http://schemas.microsoft.com/office/drawing/2014/main" id="{FF85E162-3823-3CE6-7288-79236B499116}"/>
              </a:ext>
            </a:extLst>
          </p:cNvPr>
          <p:cNvSpPr/>
          <p:nvPr/>
        </p:nvSpPr>
        <p:spPr>
          <a:xfrm>
            <a:off x="7235993" y="1092562"/>
            <a:ext cx="2302283"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Process- (Standard-) Compliant</a:t>
            </a:r>
          </a:p>
        </p:txBody>
      </p:sp>
      <p:sp>
        <p:nvSpPr>
          <p:cNvPr id="104" name="Rounded Rectangle 103">
            <a:extLst>
              <a:ext uri="{FF2B5EF4-FFF2-40B4-BE49-F238E27FC236}">
                <a16:creationId xmlns:a16="http://schemas.microsoft.com/office/drawing/2014/main" id="{6348119F-1D2F-DB81-7942-943947B31E5A}"/>
              </a:ext>
            </a:extLst>
          </p:cNvPr>
          <p:cNvSpPr/>
          <p:nvPr/>
        </p:nvSpPr>
        <p:spPr>
          <a:xfrm>
            <a:off x="7244833" y="1418342"/>
            <a:ext cx="1984205"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Directed (Consultative)</a:t>
            </a:r>
          </a:p>
        </p:txBody>
      </p:sp>
      <p:sp>
        <p:nvSpPr>
          <p:cNvPr id="105" name="Rounded Rectangle 104">
            <a:extLst>
              <a:ext uri="{FF2B5EF4-FFF2-40B4-BE49-F238E27FC236}">
                <a16:creationId xmlns:a16="http://schemas.microsoft.com/office/drawing/2014/main" id="{02DD0CB0-E246-C0DA-4BDD-4F49EF400ACC}"/>
              </a:ext>
            </a:extLst>
          </p:cNvPr>
          <p:cNvSpPr/>
          <p:nvPr/>
        </p:nvSpPr>
        <p:spPr>
          <a:xfrm>
            <a:off x="7244833" y="1744122"/>
            <a:ext cx="1475913"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Regression-averse</a:t>
            </a:r>
          </a:p>
        </p:txBody>
      </p:sp>
      <p:sp>
        <p:nvSpPr>
          <p:cNvPr id="106" name="Rounded Rectangle 105">
            <a:extLst>
              <a:ext uri="{FF2B5EF4-FFF2-40B4-BE49-F238E27FC236}">
                <a16:creationId xmlns:a16="http://schemas.microsoft.com/office/drawing/2014/main" id="{8871CD2C-A15F-3C69-0A77-2B0D58B40EC3}"/>
              </a:ext>
            </a:extLst>
          </p:cNvPr>
          <p:cNvSpPr/>
          <p:nvPr/>
        </p:nvSpPr>
        <p:spPr>
          <a:xfrm>
            <a:off x="7244833" y="2069902"/>
            <a:ext cx="1475913"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Reactive (Dynamic)</a:t>
            </a:r>
          </a:p>
        </p:txBody>
      </p:sp>
      <p:cxnSp>
        <p:nvCxnSpPr>
          <p:cNvPr id="108" name="Curved Connector 107">
            <a:extLst>
              <a:ext uri="{FF2B5EF4-FFF2-40B4-BE49-F238E27FC236}">
                <a16:creationId xmlns:a16="http://schemas.microsoft.com/office/drawing/2014/main" id="{502AFAD4-F95F-C5E9-7F1E-D87AD5F72661}"/>
              </a:ext>
            </a:extLst>
          </p:cNvPr>
          <p:cNvCxnSpPr>
            <a:cxnSpLocks/>
            <a:stCxn id="40" idx="1"/>
            <a:endCxn id="28" idx="0"/>
          </p:cNvCxnSpPr>
          <p:nvPr/>
        </p:nvCxnSpPr>
        <p:spPr>
          <a:xfrm rot="10800000" flipV="1">
            <a:off x="6097280" y="236835"/>
            <a:ext cx="1141720" cy="854674"/>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2" name="Curved Connector 111">
            <a:extLst>
              <a:ext uri="{FF2B5EF4-FFF2-40B4-BE49-F238E27FC236}">
                <a16:creationId xmlns:a16="http://schemas.microsoft.com/office/drawing/2014/main" id="{0392BB65-997B-D993-2E43-BC394C15A306}"/>
              </a:ext>
            </a:extLst>
          </p:cNvPr>
          <p:cNvCxnSpPr>
            <a:cxnSpLocks/>
            <a:stCxn id="101" idx="1"/>
            <a:endCxn id="28" idx="0"/>
          </p:cNvCxnSpPr>
          <p:nvPr/>
        </p:nvCxnSpPr>
        <p:spPr>
          <a:xfrm rot="10800000" flipV="1">
            <a:off x="6097281" y="565693"/>
            <a:ext cx="1138713" cy="525816"/>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5" name="Curved Connector 114">
            <a:extLst>
              <a:ext uri="{FF2B5EF4-FFF2-40B4-BE49-F238E27FC236}">
                <a16:creationId xmlns:a16="http://schemas.microsoft.com/office/drawing/2014/main" id="{18B162F7-2C44-9191-9904-250C618F16DB}"/>
              </a:ext>
            </a:extLst>
          </p:cNvPr>
          <p:cNvCxnSpPr>
            <a:cxnSpLocks/>
            <a:stCxn id="102" idx="1"/>
            <a:endCxn id="28" idx="0"/>
          </p:cNvCxnSpPr>
          <p:nvPr/>
        </p:nvCxnSpPr>
        <p:spPr>
          <a:xfrm rot="10800000" flipV="1">
            <a:off x="6097281" y="891473"/>
            <a:ext cx="1138713" cy="200036"/>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8" name="Curved Connector 117">
            <a:extLst>
              <a:ext uri="{FF2B5EF4-FFF2-40B4-BE49-F238E27FC236}">
                <a16:creationId xmlns:a16="http://schemas.microsoft.com/office/drawing/2014/main" id="{431F774D-3090-9EF9-2D42-0B2520C22C42}"/>
              </a:ext>
            </a:extLst>
          </p:cNvPr>
          <p:cNvCxnSpPr>
            <a:cxnSpLocks/>
            <a:stCxn id="103" idx="1"/>
            <a:endCxn id="28" idx="3"/>
          </p:cNvCxnSpPr>
          <p:nvPr/>
        </p:nvCxnSpPr>
        <p:spPr>
          <a:xfrm rot="10800000">
            <a:off x="6604707" y="1217510"/>
            <a:ext cx="631287" cy="1053"/>
          </a:xfrm>
          <a:prstGeom prst="curvedConnector3">
            <a:avLst>
              <a:gd name="adj1" fmla="val 50000"/>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1" name="Curved Connector 120">
            <a:extLst>
              <a:ext uri="{FF2B5EF4-FFF2-40B4-BE49-F238E27FC236}">
                <a16:creationId xmlns:a16="http://schemas.microsoft.com/office/drawing/2014/main" id="{654F42D2-BAB1-365B-7AFB-5A64FC288EB7}"/>
              </a:ext>
            </a:extLst>
          </p:cNvPr>
          <p:cNvCxnSpPr>
            <a:cxnSpLocks/>
            <a:stCxn id="104" idx="1"/>
            <a:endCxn id="28" idx="2"/>
          </p:cNvCxnSpPr>
          <p:nvPr/>
        </p:nvCxnSpPr>
        <p:spPr>
          <a:xfrm rot="10800000">
            <a:off x="6097281" y="1343510"/>
            <a:ext cx="1147553" cy="200833"/>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4" name="Curved Connector 123">
            <a:extLst>
              <a:ext uri="{FF2B5EF4-FFF2-40B4-BE49-F238E27FC236}">
                <a16:creationId xmlns:a16="http://schemas.microsoft.com/office/drawing/2014/main" id="{1131D80D-2E91-7153-7A4B-E84C877CD8CA}"/>
              </a:ext>
            </a:extLst>
          </p:cNvPr>
          <p:cNvCxnSpPr>
            <a:cxnSpLocks/>
            <a:stCxn id="105" idx="1"/>
            <a:endCxn id="28" idx="2"/>
          </p:cNvCxnSpPr>
          <p:nvPr/>
        </p:nvCxnSpPr>
        <p:spPr>
          <a:xfrm rot="10800000">
            <a:off x="6097281" y="1343510"/>
            <a:ext cx="1147553" cy="526613"/>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30" name="Curved Connector 129">
            <a:extLst>
              <a:ext uri="{FF2B5EF4-FFF2-40B4-BE49-F238E27FC236}">
                <a16:creationId xmlns:a16="http://schemas.microsoft.com/office/drawing/2014/main" id="{90016FC3-3855-AD05-D256-6B8DBA6288AE}"/>
              </a:ext>
            </a:extLst>
          </p:cNvPr>
          <p:cNvCxnSpPr>
            <a:cxnSpLocks/>
            <a:stCxn id="106" idx="1"/>
            <a:endCxn id="28" idx="2"/>
          </p:cNvCxnSpPr>
          <p:nvPr/>
        </p:nvCxnSpPr>
        <p:spPr>
          <a:xfrm rot="10800000">
            <a:off x="6097281" y="1343510"/>
            <a:ext cx="1147553" cy="852393"/>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2" name="Rounded Rectangle 141">
            <a:extLst>
              <a:ext uri="{FF2B5EF4-FFF2-40B4-BE49-F238E27FC236}">
                <a16:creationId xmlns:a16="http://schemas.microsoft.com/office/drawing/2014/main" id="{B65EE752-F979-D0CD-225D-7A5744A908AC}"/>
              </a:ext>
            </a:extLst>
          </p:cNvPr>
          <p:cNvSpPr/>
          <p:nvPr/>
        </p:nvSpPr>
        <p:spPr>
          <a:xfrm>
            <a:off x="7293754" y="2603937"/>
            <a:ext cx="1935284"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Product Characteristics</a:t>
            </a:r>
          </a:p>
        </p:txBody>
      </p:sp>
      <p:sp>
        <p:nvSpPr>
          <p:cNvPr id="143" name="Rounded Rectangle 142">
            <a:extLst>
              <a:ext uri="{FF2B5EF4-FFF2-40B4-BE49-F238E27FC236}">
                <a16:creationId xmlns:a16="http://schemas.microsoft.com/office/drawing/2014/main" id="{A6012267-BAFE-6CFE-710E-8DFB54ED074F}"/>
              </a:ext>
            </a:extLst>
          </p:cNvPr>
          <p:cNvSpPr/>
          <p:nvPr/>
        </p:nvSpPr>
        <p:spPr>
          <a:xfrm>
            <a:off x="7283204" y="2938192"/>
            <a:ext cx="1935284" cy="451779"/>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Development Process Characteristics</a:t>
            </a:r>
          </a:p>
        </p:txBody>
      </p:sp>
      <p:sp>
        <p:nvSpPr>
          <p:cNvPr id="144" name="Rounded Rectangle 143">
            <a:extLst>
              <a:ext uri="{FF2B5EF4-FFF2-40B4-BE49-F238E27FC236}">
                <a16:creationId xmlns:a16="http://schemas.microsoft.com/office/drawing/2014/main" id="{B8C98B11-A5D9-4A59-B707-145ED3621BC8}"/>
              </a:ext>
            </a:extLst>
          </p:cNvPr>
          <p:cNvSpPr/>
          <p:nvPr/>
        </p:nvSpPr>
        <p:spPr>
          <a:xfrm>
            <a:off x="7293754" y="3472226"/>
            <a:ext cx="1935284"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People Characteristics</a:t>
            </a:r>
          </a:p>
        </p:txBody>
      </p:sp>
      <p:sp>
        <p:nvSpPr>
          <p:cNvPr id="145" name="Rounded Rectangle 144">
            <a:extLst>
              <a:ext uri="{FF2B5EF4-FFF2-40B4-BE49-F238E27FC236}">
                <a16:creationId xmlns:a16="http://schemas.microsoft.com/office/drawing/2014/main" id="{F81699E3-F2DD-BFF9-1C05-96383AB3F352}"/>
              </a:ext>
            </a:extLst>
          </p:cNvPr>
          <p:cNvSpPr/>
          <p:nvPr/>
        </p:nvSpPr>
        <p:spPr>
          <a:xfrm>
            <a:off x="7300981" y="3801487"/>
            <a:ext cx="1152390"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Test Results</a:t>
            </a:r>
          </a:p>
        </p:txBody>
      </p:sp>
      <p:cxnSp>
        <p:nvCxnSpPr>
          <p:cNvPr id="147" name="Curved Connector 146">
            <a:extLst>
              <a:ext uri="{FF2B5EF4-FFF2-40B4-BE49-F238E27FC236}">
                <a16:creationId xmlns:a16="http://schemas.microsoft.com/office/drawing/2014/main" id="{66DFD638-B7D4-B380-3012-CE703866A42D}"/>
              </a:ext>
            </a:extLst>
          </p:cNvPr>
          <p:cNvCxnSpPr>
            <a:cxnSpLocks/>
            <a:stCxn id="142" idx="1"/>
            <a:endCxn id="91" idx="0"/>
          </p:cNvCxnSpPr>
          <p:nvPr/>
        </p:nvCxnSpPr>
        <p:spPr>
          <a:xfrm rot="10800000" flipV="1">
            <a:off x="6237694" y="2729937"/>
            <a:ext cx="1056060" cy="534034"/>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50" name="Curved Connector 149">
            <a:extLst>
              <a:ext uri="{FF2B5EF4-FFF2-40B4-BE49-F238E27FC236}">
                <a16:creationId xmlns:a16="http://schemas.microsoft.com/office/drawing/2014/main" id="{990BD12B-FA9F-81EB-03CA-B09FEA751DDD}"/>
              </a:ext>
            </a:extLst>
          </p:cNvPr>
          <p:cNvCxnSpPr>
            <a:cxnSpLocks/>
            <a:stCxn id="144" idx="1"/>
            <a:endCxn id="91" idx="2"/>
          </p:cNvCxnSpPr>
          <p:nvPr/>
        </p:nvCxnSpPr>
        <p:spPr>
          <a:xfrm rot="10800000">
            <a:off x="6237694" y="3515972"/>
            <a:ext cx="1056060" cy="82255"/>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54" name="Curved Connector 153">
            <a:extLst>
              <a:ext uri="{FF2B5EF4-FFF2-40B4-BE49-F238E27FC236}">
                <a16:creationId xmlns:a16="http://schemas.microsoft.com/office/drawing/2014/main" id="{5A938212-5D5D-3D53-43F8-327DC5A02529}"/>
              </a:ext>
            </a:extLst>
          </p:cNvPr>
          <p:cNvCxnSpPr>
            <a:cxnSpLocks/>
            <a:stCxn id="145" idx="1"/>
            <a:endCxn id="91" idx="2"/>
          </p:cNvCxnSpPr>
          <p:nvPr/>
        </p:nvCxnSpPr>
        <p:spPr>
          <a:xfrm rot="10800000">
            <a:off x="6237695" y="3515971"/>
            <a:ext cx="1063287" cy="411516"/>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57" name="Curved Connector 156">
            <a:extLst>
              <a:ext uri="{FF2B5EF4-FFF2-40B4-BE49-F238E27FC236}">
                <a16:creationId xmlns:a16="http://schemas.microsoft.com/office/drawing/2014/main" id="{DBD45A28-2B82-2740-C719-E7EE5363ACF5}"/>
              </a:ext>
            </a:extLst>
          </p:cNvPr>
          <p:cNvCxnSpPr>
            <a:cxnSpLocks/>
            <a:stCxn id="143" idx="1"/>
            <a:endCxn id="91" idx="0"/>
          </p:cNvCxnSpPr>
          <p:nvPr/>
        </p:nvCxnSpPr>
        <p:spPr>
          <a:xfrm rot="10800000" flipV="1">
            <a:off x="6237694" y="3164081"/>
            <a:ext cx="1045510" cy="99889"/>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67" name="Rounded Rectangle 166">
            <a:extLst>
              <a:ext uri="{FF2B5EF4-FFF2-40B4-BE49-F238E27FC236}">
                <a16:creationId xmlns:a16="http://schemas.microsoft.com/office/drawing/2014/main" id="{B672A665-A485-5BB1-C23B-A5F7BE45CC8E}"/>
              </a:ext>
            </a:extLst>
          </p:cNvPr>
          <p:cNvSpPr/>
          <p:nvPr/>
        </p:nvSpPr>
        <p:spPr>
          <a:xfrm>
            <a:off x="5368831" y="4657818"/>
            <a:ext cx="1737725"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Estimation Techniques</a:t>
            </a:r>
          </a:p>
        </p:txBody>
      </p:sp>
      <p:cxnSp>
        <p:nvCxnSpPr>
          <p:cNvPr id="168" name="Curved Connector 167">
            <a:extLst>
              <a:ext uri="{FF2B5EF4-FFF2-40B4-BE49-F238E27FC236}">
                <a16:creationId xmlns:a16="http://schemas.microsoft.com/office/drawing/2014/main" id="{99AD1562-F52F-53A7-80FB-6B9FE496FEEE}"/>
              </a:ext>
            </a:extLst>
          </p:cNvPr>
          <p:cNvCxnSpPr>
            <a:cxnSpLocks/>
            <a:stCxn id="167" idx="1"/>
          </p:cNvCxnSpPr>
          <p:nvPr/>
        </p:nvCxnSpPr>
        <p:spPr>
          <a:xfrm rot="10800000">
            <a:off x="4800601" y="2252754"/>
            <a:ext cx="568231" cy="2531064"/>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1" name="Rounded Rectangle 170">
            <a:extLst>
              <a:ext uri="{FF2B5EF4-FFF2-40B4-BE49-F238E27FC236}">
                <a16:creationId xmlns:a16="http://schemas.microsoft.com/office/drawing/2014/main" id="{6C257CB1-EA71-FB8A-967E-D87F1CE5F14C}"/>
              </a:ext>
            </a:extLst>
          </p:cNvPr>
          <p:cNvSpPr/>
          <p:nvPr/>
        </p:nvSpPr>
        <p:spPr>
          <a:xfrm>
            <a:off x="7305810" y="4311765"/>
            <a:ext cx="1152390"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Metric-based</a:t>
            </a:r>
          </a:p>
        </p:txBody>
      </p:sp>
      <p:sp>
        <p:nvSpPr>
          <p:cNvPr id="172" name="Rounded Rectangle 171">
            <a:extLst>
              <a:ext uri="{FF2B5EF4-FFF2-40B4-BE49-F238E27FC236}">
                <a16:creationId xmlns:a16="http://schemas.microsoft.com/office/drawing/2014/main" id="{77F0E7E3-F18D-E467-CF5C-7D24BBACA78A}"/>
              </a:ext>
            </a:extLst>
          </p:cNvPr>
          <p:cNvSpPr/>
          <p:nvPr/>
        </p:nvSpPr>
        <p:spPr>
          <a:xfrm>
            <a:off x="7238350" y="5005800"/>
            <a:ext cx="1152390"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Expert-based</a:t>
            </a:r>
          </a:p>
        </p:txBody>
      </p:sp>
      <p:cxnSp>
        <p:nvCxnSpPr>
          <p:cNvPr id="173" name="Curved Connector 172">
            <a:extLst>
              <a:ext uri="{FF2B5EF4-FFF2-40B4-BE49-F238E27FC236}">
                <a16:creationId xmlns:a16="http://schemas.microsoft.com/office/drawing/2014/main" id="{9ED480F6-0E25-773E-2917-1E7C6E907A5C}"/>
              </a:ext>
            </a:extLst>
          </p:cNvPr>
          <p:cNvCxnSpPr>
            <a:cxnSpLocks/>
            <a:stCxn id="171" idx="1"/>
            <a:endCxn id="167" idx="0"/>
          </p:cNvCxnSpPr>
          <p:nvPr/>
        </p:nvCxnSpPr>
        <p:spPr>
          <a:xfrm rot="10800000" flipV="1">
            <a:off x="6237694" y="4437764"/>
            <a:ext cx="1068116" cy="220053"/>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78" name="Curved Connector 177">
            <a:extLst>
              <a:ext uri="{FF2B5EF4-FFF2-40B4-BE49-F238E27FC236}">
                <a16:creationId xmlns:a16="http://schemas.microsoft.com/office/drawing/2014/main" id="{626658FA-8661-6FF4-8EA5-E2EE0850D9DA}"/>
              </a:ext>
            </a:extLst>
          </p:cNvPr>
          <p:cNvCxnSpPr>
            <a:cxnSpLocks/>
            <a:stCxn id="172" idx="1"/>
            <a:endCxn id="167" idx="2"/>
          </p:cNvCxnSpPr>
          <p:nvPr/>
        </p:nvCxnSpPr>
        <p:spPr>
          <a:xfrm rot="10800000">
            <a:off x="6237694" y="4909818"/>
            <a:ext cx="1000656" cy="221982"/>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84" name="TextBox 183">
            <a:extLst>
              <a:ext uri="{FF2B5EF4-FFF2-40B4-BE49-F238E27FC236}">
                <a16:creationId xmlns:a16="http://schemas.microsoft.com/office/drawing/2014/main" id="{83E8C0BE-7A14-5BEE-758D-FDBF3DC3105A}"/>
              </a:ext>
            </a:extLst>
          </p:cNvPr>
          <p:cNvSpPr txBox="1"/>
          <p:nvPr/>
        </p:nvSpPr>
        <p:spPr>
          <a:xfrm>
            <a:off x="8453371" y="4217712"/>
            <a:ext cx="1500692" cy="692497"/>
          </a:xfrm>
          <a:prstGeom prst="rect">
            <a:avLst/>
          </a:prstGeom>
          <a:noFill/>
        </p:spPr>
        <p:txBody>
          <a:bodyPr wrap="square" rtlCol="0">
            <a:spAutoFit/>
          </a:bodyPr>
          <a:lstStyle/>
          <a:p>
            <a:pPr marL="109538" indent="-109538">
              <a:buClr>
                <a:srgbClr val="D885A3"/>
              </a:buClr>
              <a:buFont typeface="Arial" panose="020B0604020202020204" pitchFamily="34" charset="0"/>
              <a:buChar char="•"/>
            </a:pPr>
            <a:r>
              <a:rPr lang="en-GB" sz="1300" dirty="0">
                <a:solidFill>
                  <a:schemeClr val="tx1">
                    <a:lumMod val="75000"/>
                    <a:lumOff val="25000"/>
                  </a:schemeClr>
                </a:solidFill>
                <a:latin typeface="+mn-lt"/>
              </a:rPr>
              <a:t>Burn-down Chart</a:t>
            </a:r>
          </a:p>
          <a:p>
            <a:pPr marL="109538" indent="-109538">
              <a:buClr>
                <a:srgbClr val="D885A3"/>
              </a:buClr>
              <a:buFont typeface="Arial" panose="020B0604020202020204" pitchFamily="34" charset="0"/>
              <a:buChar char="•"/>
            </a:pPr>
            <a:r>
              <a:rPr lang="en-GB" sz="1300" dirty="0">
                <a:solidFill>
                  <a:schemeClr val="tx1">
                    <a:lumMod val="75000"/>
                    <a:lumOff val="25000"/>
                  </a:schemeClr>
                </a:solidFill>
                <a:latin typeface="+mn-lt"/>
              </a:rPr>
              <a:t>Defect-removal Model</a:t>
            </a:r>
          </a:p>
        </p:txBody>
      </p:sp>
      <p:sp>
        <p:nvSpPr>
          <p:cNvPr id="186" name="TextBox 185">
            <a:extLst>
              <a:ext uri="{FF2B5EF4-FFF2-40B4-BE49-F238E27FC236}">
                <a16:creationId xmlns:a16="http://schemas.microsoft.com/office/drawing/2014/main" id="{8E64531F-4337-9917-3B32-8D94D8BC29EF}"/>
              </a:ext>
            </a:extLst>
          </p:cNvPr>
          <p:cNvSpPr txBox="1"/>
          <p:nvPr/>
        </p:nvSpPr>
        <p:spPr>
          <a:xfrm>
            <a:off x="8453371" y="4927269"/>
            <a:ext cx="1500692" cy="492443"/>
          </a:xfrm>
          <a:prstGeom prst="rect">
            <a:avLst/>
          </a:prstGeom>
          <a:noFill/>
        </p:spPr>
        <p:txBody>
          <a:bodyPr wrap="square" rtlCol="0">
            <a:spAutoFit/>
          </a:bodyPr>
          <a:lstStyle/>
          <a:p>
            <a:pPr marL="109538" indent="-109538">
              <a:buClr>
                <a:srgbClr val="D885A3"/>
              </a:buClr>
              <a:buFont typeface="Arial" panose="020B0604020202020204" pitchFamily="34" charset="0"/>
              <a:buChar char="•"/>
            </a:pPr>
            <a:r>
              <a:rPr lang="en-GB" sz="1300" dirty="0">
                <a:solidFill>
                  <a:schemeClr val="tx1">
                    <a:lumMod val="75000"/>
                    <a:lumOff val="25000"/>
                  </a:schemeClr>
                </a:solidFill>
                <a:latin typeface="+mn-lt"/>
              </a:rPr>
              <a:t>Planning Poker</a:t>
            </a:r>
          </a:p>
          <a:p>
            <a:pPr marL="109538" indent="-109538">
              <a:buClr>
                <a:srgbClr val="D885A3"/>
              </a:buClr>
              <a:buFont typeface="Arial" panose="020B0604020202020204" pitchFamily="34" charset="0"/>
              <a:buChar char="•"/>
            </a:pPr>
            <a:r>
              <a:rPr lang="en-GB" sz="1300" dirty="0">
                <a:solidFill>
                  <a:schemeClr val="tx1">
                    <a:lumMod val="75000"/>
                    <a:lumOff val="25000"/>
                  </a:schemeClr>
                </a:solidFill>
                <a:latin typeface="+mn-lt"/>
              </a:rPr>
              <a:t>Wideband Delphi</a:t>
            </a:r>
          </a:p>
        </p:txBody>
      </p:sp>
      <p:sp>
        <p:nvSpPr>
          <p:cNvPr id="187" name="Rounded Rectangle 186">
            <a:extLst>
              <a:ext uri="{FF2B5EF4-FFF2-40B4-BE49-F238E27FC236}">
                <a16:creationId xmlns:a16="http://schemas.microsoft.com/office/drawing/2014/main" id="{D7D6DA0F-C876-C03D-594E-120098C59EC7}"/>
              </a:ext>
            </a:extLst>
          </p:cNvPr>
          <p:cNvSpPr/>
          <p:nvPr/>
        </p:nvSpPr>
        <p:spPr>
          <a:xfrm>
            <a:off x="4076704" y="6013375"/>
            <a:ext cx="1271345"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Risk &amp; Testing</a:t>
            </a:r>
          </a:p>
        </p:txBody>
      </p:sp>
      <p:cxnSp>
        <p:nvCxnSpPr>
          <p:cNvPr id="188" name="Curved Connector 187">
            <a:extLst>
              <a:ext uri="{FF2B5EF4-FFF2-40B4-BE49-F238E27FC236}">
                <a16:creationId xmlns:a16="http://schemas.microsoft.com/office/drawing/2014/main" id="{BA609632-AEA6-5776-69C6-193B76B65C15}"/>
              </a:ext>
            </a:extLst>
          </p:cNvPr>
          <p:cNvCxnSpPr>
            <a:cxnSpLocks/>
            <a:stCxn id="187" idx="1"/>
            <a:endCxn id="3" idx="2"/>
          </p:cNvCxnSpPr>
          <p:nvPr/>
        </p:nvCxnSpPr>
        <p:spPr>
          <a:xfrm rot="10800000">
            <a:off x="3703740" y="4098001"/>
            <a:ext cx="372964" cy="2041375"/>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91" name="Rounded Rectangle 190">
            <a:extLst>
              <a:ext uri="{FF2B5EF4-FFF2-40B4-BE49-F238E27FC236}">
                <a16:creationId xmlns:a16="http://schemas.microsoft.com/office/drawing/2014/main" id="{E7A6E113-F1FC-13C4-2137-F626FB9FE7B1}"/>
              </a:ext>
            </a:extLst>
          </p:cNvPr>
          <p:cNvSpPr/>
          <p:nvPr/>
        </p:nvSpPr>
        <p:spPr>
          <a:xfrm>
            <a:off x="5507108" y="5717409"/>
            <a:ext cx="2265292"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Project Risk &amp; Product Risk</a:t>
            </a:r>
          </a:p>
        </p:txBody>
      </p:sp>
      <p:cxnSp>
        <p:nvCxnSpPr>
          <p:cNvPr id="192" name="Curved Connector 191">
            <a:extLst>
              <a:ext uri="{FF2B5EF4-FFF2-40B4-BE49-F238E27FC236}">
                <a16:creationId xmlns:a16="http://schemas.microsoft.com/office/drawing/2014/main" id="{108A9E8D-88BD-AD65-DE86-BD3044002B13}"/>
              </a:ext>
            </a:extLst>
          </p:cNvPr>
          <p:cNvCxnSpPr>
            <a:cxnSpLocks/>
            <a:stCxn id="187" idx="0"/>
            <a:endCxn id="191" idx="1"/>
          </p:cNvCxnSpPr>
          <p:nvPr/>
        </p:nvCxnSpPr>
        <p:spPr>
          <a:xfrm rot="5400000" flipH="1" flipV="1">
            <a:off x="5024759" y="5531027"/>
            <a:ext cx="169966" cy="794731"/>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97" name="Rounded Rectangle 196">
            <a:extLst>
              <a:ext uri="{FF2B5EF4-FFF2-40B4-BE49-F238E27FC236}">
                <a16:creationId xmlns:a16="http://schemas.microsoft.com/office/drawing/2014/main" id="{CE6DB036-38FE-5D62-E90E-5C25243E88BE}"/>
              </a:ext>
            </a:extLst>
          </p:cNvPr>
          <p:cNvSpPr/>
          <p:nvPr/>
        </p:nvSpPr>
        <p:spPr>
          <a:xfrm>
            <a:off x="5507108" y="6379616"/>
            <a:ext cx="1885153"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Likelihood vs. Impact</a:t>
            </a:r>
          </a:p>
        </p:txBody>
      </p:sp>
      <p:cxnSp>
        <p:nvCxnSpPr>
          <p:cNvPr id="198" name="Curved Connector 197">
            <a:extLst>
              <a:ext uri="{FF2B5EF4-FFF2-40B4-BE49-F238E27FC236}">
                <a16:creationId xmlns:a16="http://schemas.microsoft.com/office/drawing/2014/main" id="{7B97761F-602B-0487-A47D-BD2434051F6A}"/>
              </a:ext>
            </a:extLst>
          </p:cNvPr>
          <p:cNvCxnSpPr>
            <a:cxnSpLocks/>
            <a:stCxn id="187" idx="2"/>
            <a:endCxn id="197" idx="1"/>
          </p:cNvCxnSpPr>
          <p:nvPr/>
        </p:nvCxnSpPr>
        <p:spPr>
          <a:xfrm rot="16200000" flipH="1">
            <a:off x="4989622" y="5988129"/>
            <a:ext cx="240241" cy="794731"/>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 name="Rounded Rectangle 7">
            <a:extLst>
              <a:ext uri="{FF2B5EF4-FFF2-40B4-BE49-F238E27FC236}">
                <a16:creationId xmlns:a16="http://schemas.microsoft.com/office/drawing/2014/main" id="{93FFD52B-7CAD-2229-86B2-222F21A9E142}"/>
              </a:ext>
            </a:extLst>
          </p:cNvPr>
          <p:cNvSpPr/>
          <p:nvPr/>
        </p:nvSpPr>
        <p:spPr>
          <a:xfrm>
            <a:off x="1935096" y="152400"/>
            <a:ext cx="1646303"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Independence Level</a:t>
            </a:r>
          </a:p>
        </p:txBody>
      </p:sp>
      <p:cxnSp>
        <p:nvCxnSpPr>
          <p:cNvPr id="11" name="Curved Connector 10">
            <a:extLst>
              <a:ext uri="{FF2B5EF4-FFF2-40B4-BE49-F238E27FC236}">
                <a16:creationId xmlns:a16="http://schemas.microsoft.com/office/drawing/2014/main" id="{EB88993E-6E62-4F1C-CEE1-02CF7C8ED7ED}"/>
              </a:ext>
            </a:extLst>
          </p:cNvPr>
          <p:cNvCxnSpPr>
            <a:cxnSpLocks/>
            <a:stCxn id="8" idx="3"/>
          </p:cNvCxnSpPr>
          <p:nvPr/>
        </p:nvCxnSpPr>
        <p:spPr>
          <a:xfrm flipH="1">
            <a:off x="3167567" y="278400"/>
            <a:ext cx="413832" cy="616527"/>
          </a:xfrm>
          <a:prstGeom prst="curvedConnector3">
            <a:avLst>
              <a:gd name="adj1" fmla="val -55240"/>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7980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mph" presetSubtype="2" fill="hold" nodeType="afterEffect">
                                  <p:stCondLst>
                                    <p:cond delay="0"/>
                                  </p:stCondLst>
                                  <p:childTnLst>
                                    <p:animClr clrSpc="rgb" dir="cw">
                                      <p:cBhvr>
                                        <p:cTn id="6" dur="500" fill="hold"/>
                                        <p:tgtEl>
                                          <p:spTgt spid="29"/>
                                        </p:tgtEl>
                                        <p:attrNameLst>
                                          <p:attrName>stroke.color</p:attrName>
                                        </p:attrNameLst>
                                      </p:cBhvr>
                                      <p:to>
                                        <a:schemeClr val="accent2"/>
                                      </p:to>
                                    </p:animClr>
                                    <p:set>
                                      <p:cBhvr>
                                        <p:cTn id="7" dur="500" fill="hold"/>
                                        <p:tgtEl>
                                          <p:spTgt spid="29"/>
                                        </p:tgtEl>
                                        <p:attrNameLst>
                                          <p:attrName>stroke.on</p:attrName>
                                        </p:attrNameLst>
                                      </p:cBhvr>
                                      <p:to>
                                        <p:strVal val="true"/>
                                      </p:to>
                                    </p:set>
                                  </p:childTnLst>
                                </p:cTn>
                              </p:par>
                              <p:par>
                                <p:cTn id="8" presetID="1" presetClass="emph" presetSubtype="2" fill="hold" nodeType="withEffect">
                                  <p:stCondLst>
                                    <p:cond delay="0"/>
                                  </p:stCondLst>
                                  <p:childTnLst>
                                    <p:animClr clrSpc="rgb" dir="cw">
                                      <p:cBhvr>
                                        <p:cTn id="9" dur="500" fill="hold"/>
                                        <p:tgtEl>
                                          <p:spTgt spid="27"/>
                                        </p:tgtEl>
                                        <p:attrNameLst>
                                          <p:attrName>fillcolor</p:attrName>
                                        </p:attrNameLst>
                                      </p:cBhvr>
                                      <p:to>
                                        <a:schemeClr val="accent2"/>
                                      </p:to>
                                    </p:animClr>
                                    <p:set>
                                      <p:cBhvr>
                                        <p:cTn id="10" dur="500" fill="hold"/>
                                        <p:tgtEl>
                                          <p:spTgt spid="27"/>
                                        </p:tgtEl>
                                        <p:attrNameLst>
                                          <p:attrName>fill.type</p:attrName>
                                        </p:attrNameLst>
                                      </p:cBhvr>
                                      <p:to>
                                        <p:strVal val="solid"/>
                                      </p:to>
                                    </p:set>
                                    <p:set>
                                      <p:cBhvr>
                                        <p:cTn id="11" dur="500" fill="hold"/>
                                        <p:tgtEl>
                                          <p:spTgt spid="27"/>
                                        </p:tgtEl>
                                        <p:attrNameLst>
                                          <p:attrName>fill.on</p:attrName>
                                        </p:attrNameLst>
                                      </p:cBhvr>
                                      <p:to>
                                        <p:strVal val="true"/>
                                      </p:to>
                                    </p:set>
                                  </p:childTnLst>
                                </p:cTn>
                              </p:par>
                            </p:childTnLst>
                          </p:cTn>
                        </p:par>
                        <p:par>
                          <p:cTn id="12" fill="hold">
                            <p:stCondLst>
                              <p:cond delay="500"/>
                            </p:stCondLst>
                            <p:childTnLst>
                              <p:par>
                                <p:cTn id="13" presetID="7" presetClass="emph" presetSubtype="2" fill="hold" nodeType="afterEffect">
                                  <p:stCondLst>
                                    <p:cond delay="0"/>
                                  </p:stCondLst>
                                  <p:childTnLst>
                                    <p:animClr clrSpc="rgb" dir="cw">
                                      <p:cBhvr>
                                        <p:cTn id="14" dur="500" fill="hold"/>
                                        <p:tgtEl>
                                          <p:spTgt spid="32"/>
                                        </p:tgtEl>
                                        <p:attrNameLst>
                                          <p:attrName>stroke.color</p:attrName>
                                        </p:attrNameLst>
                                      </p:cBhvr>
                                      <p:to>
                                        <a:schemeClr val="accent2"/>
                                      </p:to>
                                    </p:animClr>
                                    <p:set>
                                      <p:cBhvr>
                                        <p:cTn id="15" dur="500" fill="hold"/>
                                        <p:tgtEl>
                                          <p:spTgt spid="32"/>
                                        </p:tgtEl>
                                        <p:attrNameLst>
                                          <p:attrName>stroke.on</p:attrName>
                                        </p:attrNameLst>
                                      </p:cBhvr>
                                      <p:to>
                                        <p:strVal val="true"/>
                                      </p:to>
                                    </p:set>
                                  </p:childTnLst>
                                </p:cTn>
                              </p:par>
                              <p:par>
                                <p:cTn id="16" presetID="1" presetClass="emph" presetSubtype="2" fill="hold" nodeType="withEffect">
                                  <p:stCondLst>
                                    <p:cond delay="0"/>
                                  </p:stCondLst>
                                  <p:childTnLst>
                                    <p:animClr clrSpc="rgb" dir="cw">
                                      <p:cBhvr>
                                        <p:cTn id="17" dur="500" fill="hold"/>
                                        <p:tgtEl>
                                          <p:spTgt spid="28"/>
                                        </p:tgtEl>
                                        <p:attrNameLst>
                                          <p:attrName>fillcolor</p:attrName>
                                        </p:attrNameLst>
                                      </p:cBhvr>
                                      <p:to>
                                        <a:schemeClr val="accent2"/>
                                      </p:to>
                                    </p:animClr>
                                    <p:set>
                                      <p:cBhvr>
                                        <p:cTn id="18" dur="500" fill="hold"/>
                                        <p:tgtEl>
                                          <p:spTgt spid="28"/>
                                        </p:tgtEl>
                                        <p:attrNameLst>
                                          <p:attrName>fill.type</p:attrName>
                                        </p:attrNameLst>
                                      </p:cBhvr>
                                      <p:to>
                                        <p:strVal val="solid"/>
                                      </p:to>
                                    </p:set>
                                    <p:set>
                                      <p:cBhvr>
                                        <p:cTn id="19" dur="500" fill="hold"/>
                                        <p:tgtEl>
                                          <p:spTgt spid="28"/>
                                        </p:tgtEl>
                                        <p:attrNameLst>
                                          <p:attrName>fill.on</p:attrName>
                                        </p:attrNameLst>
                                      </p:cBhvr>
                                      <p:to>
                                        <p:strVal val="true"/>
                                      </p:to>
                                    </p:set>
                                  </p:childTnLst>
                                </p:cTn>
                              </p:par>
                            </p:childTnLst>
                          </p:cTn>
                        </p:par>
                        <p:par>
                          <p:cTn id="20" fill="hold">
                            <p:stCondLst>
                              <p:cond delay="1000"/>
                            </p:stCondLst>
                            <p:childTnLst>
                              <p:par>
                                <p:cTn id="21" presetID="7" presetClass="emph" presetSubtype="2" fill="hold" nodeType="afterEffect">
                                  <p:stCondLst>
                                    <p:cond delay="0"/>
                                  </p:stCondLst>
                                  <p:childTnLst>
                                    <p:animClr clrSpc="rgb" dir="cw">
                                      <p:cBhvr>
                                        <p:cTn id="22" dur="500" fill="hold"/>
                                        <p:tgtEl>
                                          <p:spTgt spid="108"/>
                                        </p:tgtEl>
                                        <p:attrNameLst>
                                          <p:attrName>stroke.color</p:attrName>
                                        </p:attrNameLst>
                                      </p:cBhvr>
                                      <p:to>
                                        <a:schemeClr val="accent2"/>
                                      </p:to>
                                    </p:animClr>
                                    <p:set>
                                      <p:cBhvr>
                                        <p:cTn id="23" dur="500" fill="hold"/>
                                        <p:tgtEl>
                                          <p:spTgt spid="108"/>
                                        </p:tgtEl>
                                        <p:attrNameLst>
                                          <p:attrName>stroke.on</p:attrName>
                                        </p:attrNameLst>
                                      </p:cBhvr>
                                      <p:to>
                                        <p:strVal val="true"/>
                                      </p:to>
                                    </p:set>
                                  </p:childTnLst>
                                </p:cTn>
                              </p:par>
                              <p:par>
                                <p:cTn id="24" presetID="7" presetClass="emph" presetSubtype="2" fill="hold" nodeType="withEffect">
                                  <p:stCondLst>
                                    <p:cond delay="0"/>
                                  </p:stCondLst>
                                  <p:childTnLst>
                                    <p:animClr clrSpc="rgb" dir="cw">
                                      <p:cBhvr>
                                        <p:cTn id="25" dur="500" fill="hold"/>
                                        <p:tgtEl>
                                          <p:spTgt spid="112"/>
                                        </p:tgtEl>
                                        <p:attrNameLst>
                                          <p:attrName>stroke.color</p:attrName>
                                        </p:attrNameLst>
                                      </p:cBhvr>
                                      <p:to>
                                        <a:schemeClr val="accent2"/>
                                      </p:to>
                                    </p:animClr>
                                    <p:set>
                                      <p:cBhvr>
                                        <p:cTn id="26" dur="500" fill="hold"/>
                                        <p:tgtEl>
                                          <p:spTgt spid="112"/>
                                        </p:tgtEl>
                                        <p:attrNameLst>
                                          <p:attrName>stroke.on</p:attrName>
                                        </p:attrNameLst>
                                      </p:cBhvr>
                                      <p:to>
                                        <p:strVal val="true"/>
                                      </p:to>
                                    </p:set>
                                  </p:childTnLst>
                                </p:cTn>
                              </p:par>
                              <p:par>
                                <p:cTn id="27" presetID="7" presetClass="emph" presetSubtype="2" fill="hold" nodeType="withEffect">
                                  <p:stCondLst>
                                    <p:cond delay="0"/>
                                  </p:stCondLst>
                                  <p:childTnLst>
                                    <p:animClr clrSpc="rgb" dir="cw">
                                      <p:cBhvr>
                                        <p:cTn id="28" dur="500" fill="hold"/>
                                        <p:tgtEl>
                                          <p:spTgt spid="115"/>
                                        </p:tgtEl>
                                        <p:attrNameLst>
                                          <p:attrName>stroke.color</p:attrName>
                                        </p:attrNameLst>
                                      </p:cBhvr>
                                      <p:to>
                                        <a:schemeClr val="accent2"/>
                                      </p:to>
                                    </p:animClr>
                                    <p:set>
                                      <p:cBhvr>
                                        <p:cTn id="29" dur="500" fill="hold"/>
                                        <p:tgtEl>
                                          <p:spTgt spid="115"/>
                                        </p:tgtEl>
                                        <p:attrNameLst>
                                          <p:attrName>stroke.on</p:attrName>
                                        </p:attrNameLst>
                                      </p:cBhvr>
                                      <p:to>
                                        <p:strVal val="true"/>
                                      </p:to>
                                    </p:set>
                                  </p:childTnLst>
                                </p:cTn>
                              </p:par>
                              <p:par>
                                <p:cTn id="30" presetID="7" presetClass="emph" presetSubtype="2" fill="hold" nodeType="withEffect">
                                  <p:stCondLst>
                                    <p:cond delay="0"/>
                                  </p:stCondLst>
                                  <p:childTnLst>
                                    <p:animClr clrSpc="rgb" dir="cw">
                                      <p:cBhvr>
                                        <p:cTn id="31" dur="500" fill="hold"/>
                                        <p:tgtEl>
                                          <p:spTgt spid="118"/>
                                        </p:tgtEl>
                                        <p:attrNameLst>
                                          <p:attrName>stroke.color</p:attrName>
                                        </p:attrNameLst>
                                      </p:cBhvr>
                                      <p:to>
                                        <a:schemeClr val="accent2"/>
                                      </p:to>
                                    </p:animClr>
                                    <p:set>
                                      <p:cBhvr>
                                        <p:cTn id="32" dur="500" fill="hold"/>
                                        <p:tgtEl>
                                          <p:spTgt spid="118"/>
                                        </p:tgtEl>
                                        <p:attrNameLst>
                                          <p:attrName>stroke.on</p:attrName>
                                        </p:attrNameLst>
                                      </p:cBhvr>
                                      <p:to>
                                        <p:strVal val="true"/>
                                      </p:to>
                                    </p:set>
                                  </p:childTnLst>
                                </p:cTn>
                              </p:par>
                              <p:par>
                                <p:cTn id="33" presetID="7" presetClass="emph" presetSubtype="2" fill="hold" nodeType="withEffect">
                                  <p:stCondLst>
                                    <p:cond delay="0"/>
                                  </p:stCondLst>
                                  <p:childTnLst>
                                    <p:animClr clrSpc="rgb" dir="cw">
                                      <p:cBhvr>
                                        <p:cTn id="34" dur="500" fill="hold"/>
                                        <p:tgtEl>
                                          <p:spTgt spid="121"/>
                                        </p:tgtEl>
                                        <p:attrNameLst>
                                          <p:attrName>stroke.color</p:attrName>
                                        </p:attrNameLst>
                                      </p:cBhvr>
                                      <p:to>
                                        <a:schemeClr val="accent2"/>
                                      </p:to>
                                    </p:animClr>
                                    <p:set>
                                      <p:cBhvr>
                                        <p:cTn id="35" dur="500" fill="hold"/>
                                        <p:tgtEl>
                                          <p:spTgt spid="121"/>
                                        </p:tgtEl>
                                        <p:attrNameLst>
                                          <p:attrName>stroke.on</p:attrName>
                                        </p:attrNameLst>
                                      </p:cBhvr>
                                      <p:to>
                                        <p:strVal val="true"/>
                                      </p:to>
                                    </p:set>
                                  </p:childTnLst>
                                </p:cTn>
                              </p:par>
                              <p:par>
                                <p:cTn id="36" presetID="7" presetClass="emph" presetSubtype="2" fill="hold" nodeType="withEffect">
                                  <p:stCondLst>
                                    <p:cond delay="0"/>
                                  </p:stCondLst>
                                  <p:childTnLst>
                                    <p:animClr clrSpc="rgb" dir="cw">
                                      <p:cBhvr>
                                        <p:cTn id="37" dur="500" fill="hold"/>
                                        <p:tgtEl>
                                          <p:spTgt spid="124"/>
                                        </p:tgtEl>
                                        <p:attrNameLst>
                                          <p:attrName>stroke.color</p:attrName>
                                        </p:attrNameLst>
                                      </p:cBhvr>
                                      <p:to>
                                        <a:schemeClr val="accent2"/>
                                      </p:to>
                                    </p:animClr>
                                    <p:set>
                                      <p:cBhvr>
                                        <p:cTn id="38" dur="500" fill="hold"/>
                                        <p:tgtEl>
                                          <p:spTgt spid="124"/>
                                        </p:tgtEl>
                                        <p:attrNameLst>
                                          <p:attrName>stroke.on</p:attrName>
                                        </p:attrNameLst>
                                      </p:cBhvr>
                                      <p:to>
                                        <p:strVal val="true"/>
                                      </p:to>
                                    </p:set>
                                  </p:childTnLst>
                                </p:cTn>
                              </p:par>
                              <p:par>
                                <p:cTn id="39" presetID="7" presetClass="emph" presetSubtype="2" fill="hold" nodeType="withEffect">
                                  <p:stCondLst>
                                    <p:cond delay="0"/>
                                  </p:stCondLst>
                                  <p:childTnLst>
                                    <p:animClr clrSpc="rgb" dir="cw">
                                      <p:cBhvr>
                                        <p:cTn id="40" dur="500" fill="hold"/>
                                        <p:tgtEl>
                                          <p:spTgt spid="130"/>
                                        </p:tgtEl>
                                        <p:attrNameLst>
                                          <p:attrName>stroke.color</p:attrName>
                                        </p:attrNameLst>
                                      </p:cBhvr>
                                      <p:to>
                                        <a:schemeClr val="accent2"/>
                                      </p:to>
                                    </p:animClr>
                                    <p:set>
                                      <p:cBhvr>
                                        <p:cTn id="41" dur="500" fill="hold"/>
                                        <p:tgtEl>
                                          <p:spTgt spid="130"/>
                                        </p:tgtEl>
                                        <p:attrNameLst>
                                          <p:attrName>stroke.on</p:attrName>
                                        </p:attrNameLst>
                                      </p:cBhvr>
                                      <p:to>
                                        <p:strVal val="true"/>
                                      </p:to>
                                    </p:set>
                                  </p:childTnLst>
                                </p:cTn>
                              </p:par>
                              <p:par>
                                <p:cTn id="42" presetID="1" presetClass="emph" presetSubtype="2" fill="hold" grpId="0" nodeType="withEffect">
                                  <p:stCondLst>
                                    <p:cond delay="0"/>
                                  </p:stCondLst>
                                  <p:childTnLst>
                                    <p:animClr clrSpc="rgb" dir="cw">
                                      <p:cBhvr>
                                        <p:cTn id="43" dur="500" fill="hold"/>
                                        <p:tgtEl>
                                          <p:spTgt spid="40"/>
                                        </p:tgtEl>
                                        <p:attrNameLst>
                                          <p:attrName>fillcolor</p:attrName>
                                        </p:attrNameLst>
                                      </p:cBhvr>
                                      <p:to>
                                        <a:schemeClr val="accent2"/>
                                      </p:to>
                                    </p:animClr>
                                    <p:set>
                                      <p:cBhvr>
                                        <p:cTn id="44" dur="500" fill="hold"/>
                                        <p:tgtEl>
                                          <p:spTgt spid="40"/>
                                        </p:tgtEl>
                                        <p:attrNameLst>
                                          <p:attrName>fill.type</p:attrName>
                                        </p:attrNameLst>
                                      </p:cBhvr>
                                      <p:to>
                                        <p:strVal val="solid"/>
                                      </p:to>
                                    </p:set>
                                    <p:set>
                                      <p:cBhvr>
                                        <p:cTn id="45" dur="500" fill="hold"/>
                                        <p:tgtEl>
                                          <p:spTgt spid="40"/>
                                        </p:tgtEl>
                                        <p:attrNameLst>
                                          <p:attrName>fill.on</p:attrName>
                                        </p:attrNameLst>
                                      </p:cBhvr>
                                      <p:to>
                                        <p:strVal val="true"/>
                                      </p:to>
                                    </p:set>
                                  </p:childTnLst>
                                </p:cTn>
                              </p:par>
                              <p:par>
                                <p:cTn id="46" presetID="1" presetClass="emph" presetSubtype="2" fill="hold" grpId="0" nodeType="withEffect">
                                  <p:stCondLst>
                                    <p:cond delay="0"/>
                                  </p:stCondLst>
                                  <p:childTnLst>
                                    <p:animClr clrSpc="rgb" dir="cw">
                                      <p:cBhvr>
                                        <p:cTn id="47" dur="500" fill="hold"/>
                                        <p:tgtEl>
                                          <p:spTgt spid="101"/>
                                        </p:tgtEl>
                                        <p:attrNameLst>
                                          <p:attrName>fillcolor</p:attrName>
                                        </p:attrNameLst>
                                      </p:cBhvr>
                                      <p:to>
                                        <a:schemeClr val="accent2"/>
                                      </p:to>
                                    </p:animClr>
                                    <p:set>
                                      <p:cBhvr>
                                        <p:cTn id="48" dur="500" fill="hold"/>
                                        <p:tgtEl>
                                          <p:spTgt spid="101"/>
                                        </p:tgtEl>
                                        <p:attrNameLst>
                                          <p:attrName>fill.type</p:attrName>
                                        </p:attrNameLst>
                                      </p:cBhvr>
                                      <p:to>
                                        <p:strVal val="solid"/>
                                      </p:to>
                                    </p:set>
                                    <p:set>
                                      <p:cBhvr>
                                        <p:cTn id="49" dur="500" fill="hold"/>
                                        <p:tgtEl>
                                          <p:spTgt spid="101"/>
                                        </p:tgtEl>
                                        <p:attrNameLst>
                                          <p:attrName>fill.on</p:attrName>
                                        </p:attrNameLst>
                                      </p:cBhvr>
                                      <p:to>
                                        <p:strVal val="true"/>
                                      </p:to>
                                    </p:set>
                                  </p:childTnLst>
                                </p:cTn>
                              </p:par>
                              <p:par>
                                <p:cTn id="50" presetID="1" presetClass="emph" presetSubtype="2" fill="hold" grpId="0" nodeType="withEffect">
                                  <p:stCondLst>
                                    <p:cond delay="0"/>
                                  </p:stCondLst>
                                  <p:childTnLst>
                                    <p:animClr clrSpc="rgb" dir="cw">
                                      <p:cBhvr>
                                        <p:cTn id="51" dur="500" fill="hold"/>
                                        <p:tgtEl>
                                          <p:spTgt spid="102"/>
                                        </p:tgtEl>
                                        <p:attrNameLst>
                                          <p:attrName>fillcolor</p:attrName>
                                        </p:attrNameLst>
                                      </p:cBhvr>
                                      <p:to>
                                        <a:schemeClr val="accent2"/>
                                      </p:to>
                                    </p:animClr>
                                    <p:set>
                                      <p:cBhvr>
                                        <p:cTn id="52" dur="500" fill="hold"/>
                                        <p:tgtEl>
                                          <p:spTgt spid="102"/>
                                        </p:tgtEl>
                                        <p:attrNameLst>
                                          <p:attrName>fill.type</p:attrName>
                                        </p:attrNameLst>
                                      </p:cBhvr>
                                      <p:to>
                                        <p:strVal val="solid"/>
                                      </p:to>
                                    </p:set>
                                    <p:set>
                                      <p:cBhvr>
                                        <p:cTn id="53" dur="500" fill="hold"/>
                                        <p:tgtEl>
                                          <p:spTgt spid="102"/>
                                        </p:tgtEl>
                                        <p:attrNameLst>
                                          <p:attrName>fill.on</p:attrName>
                                        </p:attrNameLst>
                                      </p:cBhvr>
                                      <p:to>
                                        <p:strVal val="true"/>
                                      </p:to>
                                    </p:set>
                                  </p:childTnLst>
                                </p:cTn>
                              </p:par>
                              <p:par>
                                <p:cTn id="54" presetID="1" presetClass="emph" presetSubtype="2" fill="hold" grpId="0" nodeType="withEffect">
                                  <p:stCondLst>
                                    <p:cond delay="0"/>
                                  </p:stCondLst>
                                  <p:childTnLst>
                                    <p:animClr clrSpc="rgb" dir="cw">
                                      <p:cBhvr>
                                        <p:cTn id="55" dur="500" fill="hold"/>
                                        <p:tgtEl>
                                          <p:spTgt spid="103"/>
                                        </p:tgtEl>
                                        <p:attrNameLst>
                                          <p:attrName>fillcolor</p:attrName>
                                        </p:attrNameLst>
                                      </p:cBhvr>
                                      <p:to>
                                        <a:schemeClr val="accent2"/>
                                      </p:to>
                                    </p:animClr>
                                    <p:set>
                                      <p:cBhvr>
                                        <p:cTn id="56" dur="500" fill="hold"/>
                                        <p:tgtEl>
                                          <p:spTgt spid="103"/>
                                        </p:tgtEl>
                                        <p:attrNameLst>
                                          <p:attrName>fill.type</p:attrName>
                                        </p:attrNameLst>
                                      </p:cBhvr>
                                      <p:to>
                                        <p:strVal val="solid"/>
                                      </p:to>
                                    </p:set>
                                    <p:set>
                                      <p:cBhvr>
                                        <p:cTn id="57" dur="500" fill="hold"/>
                                        <p:tgtEl>
                                          <p:spTgt spid="103"/>
                                        </p:tgtEl>
                                        <p:attrNameLst>
                                          <p:attrName>fill.on</p:attrName>
                                        </p:attrNameLst>
                                      </p:cBhvr>
                                      <p:to>
                                        <p:strVal val="true"/>
                                      </p:to>
                                    </p:set>
                                  </p:childTnLst>
                                </p:cTn>
                              </p:par>
                              <p:par>
                                <p:cTn id="58" presetID="1" presetClass="emph" presetSubtype="2" fill="hold" grpId="0" nodeType="withEffect">
                                  <p:stCondLst>
                                    <p:cond delay="0"/>
                                  </p:stCondLst>
                                  <p:childTnLst>
                                    <p:animClr clrSpc="rgb" dir="cw">
                                      <p:cBhvr>
                                        <p:cTn id="59" dur="500" fill="hold"/>
                                        <p:tgtEl>
                                          <p:spTgt spid="104"/>
                                        </p:tgtEl>
                                        <p:attrNameLst>
                                          <p:attrName>fillcolor</p:attrName>
                                        </p:attrNameLst>
                                      </p:cBhvr>
                                      <p:to>
                                        <a:schemeClr val="accent2"/>
                                      </p:to>
                                    </p:animClr>
                                    <p:set>
                                      <p:cBhvr>
                                        <p:cTn id="60" dur="500" fill="hold"/>
                                        <p:tgtEl>
                                          <p:spTgt spid="104"/>
                                        </p:tgtEl>
                                        <p:attrNameLst>
                                          <p:attrName>fill.type</p:attrName>
                                        </p:attrNameLst>
                                      </p:cBhvr>
                                      <p:to>
                                        <p:strVal val="solid"/>
                                      </p:to>
                                    </p:set>
                                    <p:set>
                                      <p:cBhvr>
                                        <p:cTn id="61" dur="500" fill="hold"/>
                                        <p:tgtEl>
                                          <p:spTgt spid="104"/>
                                        </p:tgtEl>
                                        <p:attrNameLst>
                                          <p:attrName>fill.on</p:attrName>
                                        </p:attrNameLst>
                                      </p:cBhvr>
                                      <p:to>
                                        <p:strVal val="true"/>
                                      </p:to>
                                    </p:set>
                                  </p:childTnLst>
                                </p:cTn>
                              </p:par>
                              <p:par>
                                <p:cTn id="62" presetID="1" presetClass="emph" presetSubtype="2" fill="hold" grpId="0" nodeType="withEffect">
                                  <p:stCondLst>
                                    <p:cond delay="0"/>
                                  </p:stCondLst>
                                  <p:childTnLst>
                                    <p:animClr clrSpc="rgb" dir="cw">
                                      <p:cBhvr>
                                        <p:cTn id="63" dur="500" fill="hold"/>
                                        <p:tgtEl>
                                          <p:spTgt spid="105"/>
                                        </p:tgtEl>
                                        <p:attrNameLst>
                                          <p:attrName>fillcolor</p:attrName>
                                        </p:attrNameLst>
                                      </p:cBhvr>
                                      <p:to>
                                        <a:schemeClr val="accent2"/>
                                      </p:to>
                                    </p:animClr>
                                    <p:set>
                                      <p:cBhvr>
                                        <p:cTn id="64" dur="500" fill="hold"/>
                                        <p:tgtEl>
                                          <p:spTgt spid="105"/>
                                        </p:tgtEl>
                                        <p:attrNameLst>
                                          <p:attrName>fill.type</p:attrName>
                                        </p:attrNameLst>
                                      </p:cBhvr>
                                      <p:to>
                                        <p:strVal val="solid"/>
                                      </p:to>
                                    </p:set>
                                    <p:set>
                                      <p:cBhvr>
                                        <p:cTn id="65" dur="500" fill="hold"/>
                                        <p:tgtEl>
                                          <p:spTgt spid="105"/>
                                        </p:tgtEl>
                                        <p:attrNameLst>
                                          <p:attrName>fill.on</p:attrName>
                                        </p:attrNameLst>
                                      </p:cBhvr>
                                      <p:to>
                                        <p:strVal val="true"/>
                                      </p:to>
                                    </p:set>
                                  </p:childTnLst>
                                </p:cTn>
                              </p:par>
                              <p:par>
                                <p:cTn id="66" presetID="1" presetClass="emph" presetSubtype="2" fill="hold" grpId="0" nodeType="withEffect">
                                  <p:stCondLst>
                                    <p:cond delay="0"/>
                                  </p:stCondLst>
                                  <p:childTnLst>
                                    <p:animClr clrSpc="rgb" dir="cw">
                                      <p:cBhvr>
                                        <p:cTn id="67" dur="500" fill="hold"/>
                                        <p:tgtEl>
                                          <p:spTgt spid="106"/>
                                        </p:tgtEl>
                                        <p:attrNameLst>
                                          <p:attrName>fillcolor</p:attrName>
                                        </p:attrNameLst>
                                      </p:cBhvr>
                                      <p:to>
                                        <a:schemeClr val="accent2"/>
                                      </p:to>
                                    </p:animClr>
                                    <p:set>
                                      <p:cBhvr>
                                        <p:cTn id="68" dur="500" fill="hold"/>
                                        <p:tgtEl>
                                          <p:spTgt spid="106"/>
                                        </p:tgtEl>
                                        <p:attrNameLst>
                                          <p:attrName>fill.type</p:attrName>
                                        </p:attrNameLst>
                                      </p:cBhvr>
                                      <p:to>
                                        <p:strVal val="solid"/>
                                      </p:to>
                                    </p:set>
                                    <p:set>
                                      <p:cBhvr>
                                        <p:cTn id="69" dur="500" fill="hold"/>
                                        <p:tgtEl>
                                          <p:spTgt spid="10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101" grpId="0" animBg="1"/>
      <p:bldP spid="102" grpId="0" animBg="1"/>
      <p:bldP spid="103" grpId="0" animBg="1"/>
      <p:bldP spid="104" grpId="0" animBg="1"/>
      <p:bldP spid="105" grpId="0" animBg="1"/>
      <p:bldP spid="10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464AE-6809-2E4B-85DC-28385F74F23E}"/>
              </a:ext>
            </a:extLst>
          </p:cNvPr>
          <p:cNvSpPr>
            <a:spLocks noGrp="1"/>
          </p:cNvSpPr>
          <p:nvPr>
            <p:ph type="title"/>
          </p:nvPr>
        </p:nvSpPr>
        <p:spPr/>
        <p:txBody>
          <a:bodyPr/>
          <a:lstStyle/>
          <a:p>
            <a:r>
              <a:rPr lang="en-GB" dirty="0"/>
              <a:t>Purpose &amp; Content of a Test Plan</a:t>
            </a:r>
          </a:p>
        </p:txBody>
      </p:sp>
      <p:sp>
        <p:nvSpPr>
          <p:cNvPr id="3" name="Content Placeholder 2">
            <a:extLst>
              <a:ext uri="{FF2B5EF4-FFF2-40B4-BE49-F238E27FC236}">
                <a16:creationId xmlns:a16="http://schemas.microsoft.com/office/drawing/2014/main" id="{1B3F9705-DC43-A166-184B-91F1971C1D29}"/>
              </a:ext>
            </a:extLst>
          </p:cNvPr>
          <p:cNvSpPr>
            <a:spLocks noGrp="1"/>
          </p:cNvSpPr>
          <p:nvPr>
            <p:ph idx="1"/>
          </p:nvPr>
        </p:nvSpPr>
        <p:spPr>
          <a:xfrm>
            <a:off x="833590" y="1579158"/>
            <a:ext cx="8462810" cy="5126442"/>
          </a:xfrm>
        </p:spPr>
        <p:txBody>
          <a:bodyPr>
            <a:normAutofit/>
          </a:bodyPr>
          <a:lstStyle/>
          <a:p>
            <a:r>
              <a:rPr lang="en-GB" dirty="0">
                <a:solidFill>
                  <a:srgbClr val="C00000"/>
                </a:solidFill>
              </a:rPr>
              <a:t>Guide thinking</a:t>
            </a:r>
            <a:r>
              <a:rPr lang="en-GB" dirty="0"/>
              <a:t>. A test plan outlines test activities for development and maintenance projects. It force us to confront challenges &amp; focus our thinking on important topics.</a:t>
            </a:r>
          </a:p>
          <a:p>
            <a:pPr>
              <a:spcBef>
                <a:spcPts val="1800"/>
              </a:spcBef>
            </a:pPr>
            <a:r>
              <a:rPr lang="en-GB" dirty="0">
                <a:solidFill>
                  <a:srgbClr val="C00000"/>
                </a:solidFill>
              </a:rPr>
              <a:t>Vehicles for communication</a:t>
            </a:r>
            <a:r>
              <a:rPr lang="en-GB" dirty="0"/>
              <a:t>. This allows test plan to influence the project team &amp; vice versa. This can be done through circulation of test plan drafts &amp; through review meetings.</a:t>
            </a:r>
          </a:p>
          <a:p>
            <a:pPr>
              <a:spcBef>
                <a:spcPts val="1800"/>
              </a:spcBef>
            </a:pPr>
            <a:r>
              <a:rPr lang="en-GB" dirty="0">
                <a:solidFill>
                  <a:srgbClr val="C00000"/>
                </a:solidFill>
              </a:rPr>
              <a:t>Change management</a:t>
            </a:r>
            <a:r>
              <a:rPr lang="en-GB" dirty="0"/>
              <a:t>. Test planning is a continuous activity and is performed throughout the product's lifecycle. Feedback from test activities should be used to recognize changing risks so that planning can be adjusted.</a:t>
            </a:r>
          </a:p>
        </p:txBody>
      </p:sp>
    </p:spTree>
    <p:extLst>
      <p:ext uri="{BB962C8B-B14F-4D97-AF65-F5344CB8AC3E}">
        <p14:creationId xmlns:p14="http://schemas.microsoft.com/office/powerpoint/2010/main" val="41959232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046E6-5C8F-F979-646D-C94E7D8AD170}"/>
              </a:ext>
            </a:extLst>
          </p:cNvPr>
          <p:cNvSpPr>
            <a:spLocks noGrp="1"/>
          </p:cNvSpPr>
          <p:nvPr>
            <p:ph type="title"/>
          </p:nvPr>
        </p:nvSpPr>
        <p:spPr/>
        <p:txBody>
          <a:bodyPr/>
          <a:lstStyle/>
          <a:p>
            <a:r>
              <a:rPr lang="en-GB" dirty="0"/>
              <a:t>Test Planning Activities</a:t>
            </a:r>
          </a:p>
        </p:txBody>
      </p:sp>
      <p:sp>
        <p:nvSpPr>
          <p:cNvPr id="3" name="Content Placeholder 2">
            <a:extLst>
              <a:ext uri="{FF2B5EF4-FFF2-40B4-BE49-F238E27FC236}">
                <a16:creationId xmlns:a16="http://schemas.microsoft.com/office/drawing/2014/main" id="{741E424E-99FD-DFBF-2B8D-DA531C253448}"/>
              </a:ext>
            </a:extLst>
          </p:cNvPr>
          <p:cNvSpPr>
            <a:spLocks noGrp="1"/>
          </p:cNvSpPr>
          <p:nvPr>
            <p:ph idx="1"/>
          </p:nvPr>
        </p:nvSpPr>
        <p:spPr>
          <a:xfrm>
            <a:off x="833590" y="1579158"/>
            <a:ext cx="8462810" cy="4912655"/>
          </a:xfrm>
        </p:spPr>
        <p:txBody>
          <a:bodyPr>
            <a:normAutofit fontScale="92500" lnSpcReduction="10000"/>
          </a:bodyPr>
          <a:lstStyle/>
          <a:p>
            <a:r>
              <a:rPr lang="en-GB" dirty="0"/>
              <a:t>Determining the </a:t>
            </a:r>
            <a:r>
              <a:rPr lang="en-GB" dirty="0">
                <a:solidFill>
                  <a:srgbClr val="C00000"/>
                </a:solidFill>
              </a:rPr>
              <a:t>scope</a:t>
            </a:r>
            <a:r>
              <a:rPr lang="en-GB" dirty="0"/>
              <a:t>, </a:t>
            </a:r>
            <a:r>
              <a:rPr lang="en-GB" dirty="0">
                <a:solidFill>
                  <a:srgbClr val="C00000"/>
                </a:solidFill>
              </a:rPr>
              <a:t>objectives</a:t>
            </a:r>
            <a:r>
              <a:rPr lang="en-GB" dirty="0"/>
              <a:t>, and </a:t>
            </a:r>
            <a:r>
              <a:rPr lang="en-GB" dirty="0">
                <a:solidFill>
                  <a:srgbClr val="C00000"/>
                </a:solidFill>
              </a:rPr>
              <a:t>risks</a:t>
            </a:r>
            <a:r>
              <a:rPr lang="en-GB" dirty="0"/>
              <a:t> of testing </a:t>
            </a:r>
          </a:p>
          <a:p>
            <a:r>
              <a:rPr lang="en-GB" dirty="0"/>
              <a:t>Defining the </a:t>
            </a:r>
            <a:r>
              <a:rPr lang="en-GB" dirty="0">
                <a:solidFill>
                  <a:srgbClr val="C00000"/>
                </a:solidFill>
              </a:rPr>
              <a:t>overall approach </a:t>
            </a:r>
            <a:r>
              <a:rPr lang="en-GB" dirty="0"/>
              <a:t>of testing </a:t>
            </a:r>
          </a:p>
          <a:p>
            <a:r>
              <a:rPr lang="en-GB" dirty="0"/>
              <a:t>Integrating and coordinating the test activities into the </a:t>
            </a:r>
            <a:r>
              <a:rPr lang="en-GB" dirty="0">
                <a:solidFill>
                  <a:srgbClr val="C00000"/>
                </a:solidFill>
              </a:rPr>
              <a:t>software lifecycle activities</a:t>
            </a:r>
            <a:r>
              <a:rPr lang="en-GB" dirty="0"/>
              <a:t> </a:t>
            </a:r>
          </a:p>
          <a:p>
            <a:r>
              <a:rPr lang="en-GB" dirty="0"/>
              <a:t>Making decisions about </a:t>
            </a:r>
            <a:r>
              <a:rPr lang="en-GB" dirty="0">
                <a:solidFill>
                  <a:srgbClr val="C00000"/>
                </a:solidFill>
              </a:rPr>
              <a:t>what to test</a:t>
            </a:r>
            <a:r>
              <a:rPr lang="en-GB" dirty="0"/>
              <a:t>, the </a:t>
            </a:r>
            <a:r>
              <a:rPr lang="en-GB" dirty="0">
                <a:solidFill>
                  <a:srgbClr val="C00000"/>
                </a:solidFill>
              </a:rPr>
              <a:t>people</a:t>
            </a:r>
            <a:r>
              <a:rPr lang="en-GB" dirty="0"/>
              <a:t> and other </a:t>
            </a:r>
            <a:r>
              <a:rPr lang="en-GB" dirty="0">
                <a:solidFill>
                  <a:srgbClr val="C00000"/>
                </a:solidFill>
              </a:rPr>
              <a:t>resources</a:t>
            </a:r>
            <a:r>
              <a:rPr lang="en-GB" dirty="0"/>
              <a:t> required to perform the various test activities, and how test activities will be carried out </a:t>
            </a:r>
          </a:p>
          <a:p>
            <a:r>
              <a:rPr lang="en-GB" dirty="0">
                <a:solidFill>
                  <a:srgbClr val="C00000"/>
                </a:solidFill>
              </a:rPr>
              <a:t>Scheduling</a:t>
            </a:r>
            <a:r>
              <a:rPr lang="en-GB" dirty="0"/>
              <a:t> of test analysis, design, implementation, execution, and evaluation activities </a:t>
            </a:r>
          </a:p>
          <a:p>
            <a:r>
              <a:rPr lang="en-GB" dirty="0"/>
              <a:t>Selecting </a:t>
            </a:r>
            <a:r>
              <a:rPr lang="en-GB" dirty="0">
                <a:solidFill>
                  <a:srgbClr val="C00000"/>
                </a:solidFill>
              </a:rPr>
              <a:t>metrics</a:t>
            </a:r>
            <a:r>
              <a:rPr lang="en-GB" dirty="0"/>
              <a:t> for test monitoring and control </a:t>
            </a:r>
          </a:p>
          <a:p>
            <a:r>
              <a:rPr lang="en-GB" dirty="0">
                <a:solidFill>
                  <a:srgbClr val="C00000"/>
                </a:solidFill>
              </a:rPr>
              <a:t>Budgeting</a:t>
            </a:r>
            <a:r>
              <a:rPr lang="en-GB" dirty="0"/>
              <a:t> for the test activities </a:t>
            </a:r>
          </a:p>
          <a:p>
            <a:r>
              <a:rPr lang="en-GB" dirty="0"/>
              <a:t>Determining the </a:t>
            </a:r>
            <a:r>
              <a:rPr lang="en-GB" dirty="0">
                <a:solidFill>
                  <a:srgbClr val="C00000"/>
                </a:solidFill>
              </a:rPr>
              <a:t>level of detail and structure </a:t>
            </a:r>
            <a:r>
              <a:rPr lang="en-GB" dirty="0"/>
              <a:t>for test </a:t>
            </a:r>
            <a:r>
              <a:rPr lang="en-GB" dirty="0">
                <a:solidFill>
                  <a:srgbClr val="C00000"/>
                </a:solidFill>
              </a:rPr>
              <a:t>documentation</a:t>
            </a:r>
            <a:r>
              <a:rPr lang="en-GB" dirty="0"/>
              <a:t> </a:t>
            </a:r>
          </a:p>
        </p:txBody>
      </p:sp>
    </p:spTree>
    <p:extLst>
      <p:ext uri="{BB962C8B-B14F-4D97-AF65-F5344CB8AC3E}">
        <p14:creationId xmlns:p14="http://schemas.microsoft.com/office/powerpoint/2010/main" val="23146552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7C51A-BC26-B3E2-1E8E-E0942280B91E}"/>
              </a:ext>
            </a:extLst>
          </p:cNvPr>
          <p:cNvSpPr>
            <a:spLocks noGrp="1"/>
          </p:cNvSpPr>
          <p:nvPr>
            <p:ph type="title"/>
          </p:nvPr>
        </p:nvSpPr>
        <p:spPr/>
        <p:txBody>
          <a:bodyPr/>
          <a:lstStyle/>
          <a:p>
            <a:r>
              <a:rPr lang="en-GB" dirty="0"/>
              <a:t>Test Strategy &amp; Test Approach</a:t>
            </a:r>
          </a:p>
        </p:txBody>
      </p:sp>
      <p:sp>
        <p:nvSpPr>
          <p:cNvPr id="3" name="Content Placeholder 2">
            <a:extLst>
              <a:ext uri="{FF2B5EF4-FFF2-40B4-BE49-F238E27FC236}">
                <a16:creationId xmlns:a16="http://schemas.microsoft.com/office/drawing/2014/main" id="{D5853F4B-FF7C-4AF4-8DF0-094483584E31}"/>
              </a:ext>
            </a:extLst>
          </p:cNvPr>
          <p:cNvSpPr>
            <a:spLocks noGrp="1"/>
          </p:cNvSpPr>
          <p:nvPr>
            <p:ph idx="1"/>
          </p:nvPr>
        </p:nvSpPr>
        <p:spPr>
          <a:xfrm>
            <a:off x="833590" y="1579159"/>
            <a:ext cx="8462810" cy="2840442"/>
          </a:xfrm>
        </p:spPr>
        <p:txBody>
          <a:bodyPr/>
          <a:lstStyle/>
          <a:p>
            <a:r>
              <a:rPr lang="en-GB" dirty="0">
                <a:solidFill>
                  <a:srgbClr val="C00000"/>
                </a:solidFill>
              </a:rPr>
              <a:t>Test strategy </a:t>
            </a:r>
            <a:r>
              <a:rPr lang="en-GB" dirty="0"/>
              <a:t>is the general way in which testing will happen within each of the levels of testing, independent of project, across organisation.</a:t>
            </a:r>
          </a:p>
          <a:p>
            <a:r>
              <a:rPr lang="en-GB" dirty="0">
                <a:solidFill>
                  <a:srgbClr val="C00000"/>
                </a:solidFill>
              </a:rPr>
              <a:t>Test approach</a:t>
            </a:r>
            <a:r>
              <a:rPr lang="en-GB" dirty="0"/>
              <a:t> is the implementation of the test strategy for a specific project.</a:t>
            </a:r>
          </a:p>
          <a:p>
            <a:r>
              <a:rPr lang="en-GB" dirty="0"/>
              <a:t>Some major types of test strategies: </a:t>
            </a:r>
          </a:p>
        </p:txBody>
      </p:sp>
      <p:graphicFrame>
        <p:nvGraphicFramePr>
          <p:cNvPr id="4" name="Table 4">
            <a:extLst>
              <a:ext uri="{FF2B5EF4-FFF2-40B4-BE49-F238E27FC236}">
                <a16:creationId xmlns:a16="http://schemas.microsoft.com/office/drawing/2014/main" id="{B94F8E79-F77A-F0EB-3878-D07855DFF6E0}"/>
              </a:ext>
            </a:extLst>
          </p:cNvPr>
          <p:cNvGraphicFramePr>
            <a:graphicFrameLocks noGrp="1"/>
          </p:cNvGraphicFramePr>
          <p:nvPr>
            <p:extLst>
              <p:ext uri="{D42A27DB-BD31-4B8C-83A1-F6EECF244321}">
                <p14:modId xmlns:p14="http://schemas.microsoft.com/office/powerpoint/2010/main" val="2408041612"/>
              </p:ext>
            </p:extLst>
          </p:nvPr>
        </p:nvGraphicFramePr>
        <p:xfrm>
          <a:off x="1447800" y="4267200"/>
          <a:ext cx="8077200" cy="1548194"/>
        </p:xfrm>
        <a:graphic>
          <a:graphicData uri="http://schemas.openxmlformats.org/drawingml/2006/table">
            <a:tbl>
              <a:tblPr firstRow="1" bandRow="1">
                <a:tableStyleId>{5940675A-B579-460E-94D1-54222C63F5DA}</a:tableStyleId>
              </a:tblPr>
              <a:tblGrid>
                <a:gridCol w="4038600">
                  <a:extLst>
                    <a:ext uri="{9D8B030D-6E8A-4147-A177-3AD203B41FA5}">
                      <a16:colId xmlns:a16="http://schemas.microsoft.com/office/drawing/2014/main" val="978160998"/>
                    </a:ext>
                  </a:extLst>
                </a:gridCol>
                <a:gridCol w="4038600">
                  <a:extLst>
                    <a:ext uri="{9D8B030D-6E8A-4147-A177-3AD203B41FA5}">
                      <a16:colId xmlns:a16="http://schemas.microsoft.com/office/drawing/2014/main" val="1706443461"/>
                    </a:ext>
                  </a:extLst>
                </a:gridCol>
              </a:tblGrid>
              <a:tr h="370840">
                <a:tc>
                  <a:txBody>
                    <a:bodyPr/>
                    <a:lstStyle/>
                    <a:p>
                      <a:pPr marL="185738" indent="-157163">
                        <a:lnSpc>
                          <a:spcPct val="110000"/>
                        </a:lnSpc>
                        <a:buClr>
                          <a:srgbClr val="D885A3"/>
                        </a:buClr>
                        <a:buFont typeface="Arial" panose="020B0604020202020204" pitchFamily="34" charset="0"/>
                        <a:buChar char="•"/>
                        <a:tabLst/>
                      </a:pPr>
                      <a:r>
                        <a:rPr lang="en-GB" sz="2200" dirty="0">
                          <a:solidFill>
                            <a:schemeClr val="tx1">
                              <a:lumMod val="75000"/>
                              <a:lumOff val="25000"/>
                            </a:schemeClr>
                          </a:solidFill>
                        </a:rPr>
                        <a:t>Analytical</a:t>
                      </a:r>
                    </a:p>
                    <a:p>
                      <a:pPr marL="185738" indent="-157163">
                        <a:lnSpc>
                          <a:spcPct val="110000"/>
                        </a:lnSpc>
                        <a:buClr>
                          <a:srgbClr val="D885A3"/>
                        </a:buClr>
                        <a:buFont typeface="Arial" panose="020B0604020202020204" pitchFamily="34" charset="0"/>
                        <a:buChar char="•"/>
                        <a:tabLst/>
                      </a:pPr>
                      <a:r>
                        <a:rPr lang="en-GB" sz="2200" dirty="0">
                          <a:solidFill>
                            <a:schemeClr val="tx1">
                              <a:lumMod val="75000"/>
                              <a:lumOff val="25000"/>
                            </a:schemeClr>
                          </a:solidFill>
                        </a:rPr>
                        <a:t>Model-based</a:t>
                      </a:r>
                    </a:p>
                    <a:p>
                      <a:pPr marL="185738" indent="-157163">
                        <a:lnSpc>
                          <a:spcPct val="110000"/>
                        </a:lnSpc>
                        <a:buClr>
                          <a:srgbClr val="D885A3"/>
                        </a:buClr>
                        <a:buFont typeface="Arial" panose="020B0604020202020204" pitchFamily="34" charset="0"/>
                        <a:buChar char="•"/>
                        <a:tabLst/>
                      </a:pPr>
                      <a:r>
                        <a:rPr lang="en-GB" sz="2200" dirty="0">
                          <a:solidFill>
                            <a:schemeClr val="tx1">
                              <a:lumMod val="75000"/>
                              <a:lumOff val="25000"/>
                            </a:schemeClr>
                          </a:solidFill>
                        </a:rPr>
                        <a:t>Methodical</a:t>
                      </a:r>
                    </a:p>
                    <a:p>
                      <a:pPr marL="185738" indent="-157163">
                        <a:lnSpc>
                          <a:spcPct val="110000"/>
                        </a:lnSpc>
                        <a:buClr>
                          <a:srgbClr val="D885A3"/>
                        </a:buClr>
                        <a:buFont typeface="Arial" panose="020B0604020202020204" pitchFamily="34" charset="0"/>
                        <a:buChar char="•"/>
                        <a:tabLst/>
                      </a:pPr>
                      <a:r>
                        <a:rPr lang="en-GB" sz="2200" dirty="0">
                          <a:solidFill>
                            <a:schemeClr val="tx1">
                              <a:lumMod val="75000"/>
                              <a:lumOff val="25000"/>
                            </a:schemeClr>
                          </a:solidFill>
                        </a:rPr>
                        <a:t>Process-/Standard-compliant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185738" indent="-157163">
                        <a:lnSpc>
                          <a:spcPct val="110000"/>
                        </a:lnSpc>
                        <a:buClr>
                          <a:srgbClr val="D885A3"/>
                        </a:buClr>
                        <a:buFont typeface="Arial" panose="020B0604020202020204" pitchFamily="34" charset="0"/>
                        <a:buChar char="•"/>
                        <a:tabLst/>
                      </a:pPr>
                      <a:r>
                        <a:rPr lang="en-GB" sz="2200" dirty="0">
                          <a:solidFill>
                            <a:schemeClr val="tx1">
                              <a:lumMod val="75000"/>
                              <a:lumOff val="25000"/>
                            </a:schemeClr>
                          </a:solidFill>
                        </a:rPr>
                        <a:t>Directed (consultative)</a:t>
                      </a:r>
                    </a:p>
                    <a:p>
                      <a:pPr marL="185738" indent="-157163">
                        <a:lnSpc>
                          <a:spcPct val="110000"/>
                        </a:lnSpc>
                        <a:buClr>
                          <a:srgbClr val="D885A3"/>
                        </a:buClr>
                        <a:buFont typeface="Arial" panose="020B0604020202020204" pitchFamily="34" charset="0"/>
                        <a:buChar char="•"/>
                        <a:tabLst/>
                      </a:pPr>
                      <a:r>
                        <a:rPr lang="en-GB" sz="2200" dirty="0">
                          <a:solidFill>
                            <a:schemeClr val="tx1">
                              <a:lumMod val="75000"/>
                              <a:lumOff val="25000"/>
                            </a:schemeClr>
                          </a:solidFill>
                        </a:rPr>
                        <a:t>Regression-averse</a:t>
                      </a:r>
                    </a:p>
                    <a:p>
                      <a:pPr marL="185738" indent="-157163">
                        <a:lnSpc>
                          <a:spcPct val="110000"/>
                        </a:lnSpc>
                        <a:buClr>
                          <a:srgbClr val="D885A3"/>
                        </a:buClr>
                        <a:buFont typeface="Arial" panose="020B0604020202020204" pitchFamily="34" charset="0"/>
                        <a:buChar char="•"/>
                        <a:tabLst/>
                      </a:pPr>
                      <a:r>
                        <a:rPr lang="en-GB" sz="2200" dirty="0">
                          <a:solidFill>
                            <a:schemeClr val="tx1">
                              <a:lumMod val="75000"/>
                              <a:lumOff val="25000"/>
                            </a:schemeClr>
                          </a:solidFill>
                        </a:rPr>
                        <a:t>Reactive (dynamic)</a:t>
                      </a:r>
                    </a:p>
                    <a:p>
                      <a:pPr>
                        <a:lnSpc>
                          <a:spcPct val="110000"/>
                        </a:lnSpc>
                      </a:pPr>
                      <a:endParaRPr lang="en-GB" sz="2200" dirty="0">
                        <a:solidFill>
                          <a:schemeClr val="tx1">
                            <a:lumMod val="75000"/>
                            <a:lumOff val="25000"/>
                          </a:schemeClr>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603116525"/>
                  </a:ext>
                </a:extLst>
              </a:tr>
            </a:tbl>
          </a:graphicData>
        </a:graphic>
      </p:graphicFrame>
    </p:spTree>
    <p:extLst>
      <p:ext uri="{BB962C8B-B14F-4D97-AF65-F5344CB8AC3E}">
        <p14:creationId xmlns:p14="http://schemas.microsoft.com/office/powerpoint/2010/main" val="2982295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a:extLst>
              <a:ext uri="{FF2B5EF4-FFF2-40B4-BE49-F238E27FC236}">
                <a16:creationId xmlns:a16="http://schemas.microsoft.com/office/drawing/2014/main" id="{8BAA4588-EF59-89B9-00D0-631D5DEE3F88}"/>
              </a:ext>
            </a:extLst>
          </p:cNvPr>
          <p:cNvSpPr/>
          <p:nvPr/>
        </p:nvSpPr>
        <p:spPr>
          <a:xfrm>
            <a:off x="2667000" y="3810000"/>
            <a:ext cx="2073479" cy="288000"/>
          </a:xfrm>
          <a:prstGeom prst="roundRect">
            <a:avLst/>
          </a:prstGeom>
          <a:solidFill>
            <a:srgbClr val="D885A3"/>
          </a:solidFill>
          <a:ln w="22225" cmpd="thickThin">
            <a:solidFill>
              <a:schemeClr val="tx1">
                <a:lumMod val="75000"/>
                <a:lumOff val="25000"/>
              </a:schemeClr>
            </a:solidFill>
            <a:prstDash val="sysDash"/>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t>Chap 5 – Test Management</a:t>
            </a:r>
          </a:p>
        </p:txBody>
      </p:sp>
      <p:sp>
        <p:nvSpPr>
          <p:cNvPr id="4" name="Rounded Rectangle 3">
            <a:extLst>
              <a:ext uri="{FF2B5EF4-FFF2-40B4-BE49-F238E27FC236}">
                <a16:creationId xmlns:a16="http://schemas.microsoft.com/office/drawing/2014/main" id="{58E1F1D2-1256-CFB9-C67A-414A120C34B9}"/>
              </a:ext>
            </a:extLst>
          </p:cNvPr>
          <p:cNvSpPr/>
          <p:nvPr/>
        </p:nvSpPr>
        <p:spPr>
          <a:xfrm>
            <a:off x="1790134" y="768927"/>
            <a:ext cx="1377433"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Test Organisation</a:t>
            </a:r>
          </a:p>
        </p:txBody>
      </p:sp>
      <p:sp>
        <p:nvSpPr>
          <p:cNvPr id="5" name="Rounded Rectangle 4">
            <a:extLst>
              <a:ext uri="{FF2B5EF4-FFF2-40B4-BE49-F238E27FC236}">
                <a16:creationId xmlns:a16="http://schemas.microsoft.com/office/drawing/2014/main" id="{BA683B3E-F22D-8DF6-1216-0C1628433913}"/>
              </a:ext>
            </a:extLst>
          </p:cNvPr>
          <p:cNvSpPr/>
          <p:nvPr/>
        </p:nvSpPr>
        <p:spPr>
          <a:xfrm>
            <a:off x="304801" y="457200"/>
            <a:ext cx="1446306"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Test Leader (Mgt.)</a:t>
            </a:r>
          </a:p>
        </p:txBody>
      </p:sp>
      <p:sp>
        <p:nvSpPr>
          <p:cNvPr id="6" name="Rounded Rectangle 5">
            <a:extLst>
              <a:ext uri="{FF2B5EF4-FFF2-40B4-BE49-F238E27FC236}">
                <a16:creationId xmlns:a16="http://schemas.microsoft.com/office/drawing/2014/main" id="{7183DC24-D277-2AC9-E741-4B2F72E60129}"/>
              </a:ext>
            </a:extLst>
          </p:cNvPr>
          <p:cNvSpPr/>
          <p:nvPr/>
        </p:nvSpPr>
        <p:spPr>
          <a:xfrm>
            <a:off x="304801" y="1073727"/>
            <a:ext cx="1446306"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Tester (Execution)</a:t>
            </a:r>
          </a:p>
        </p:txBody>
      </p:sp>
      <p:cxnSp>
        <p:nvCxnSpPr>
          <p:cNvPr id="9" name="Curved Connector 8">
            <a:extLst>
              <a:ext uri="{FF2B5EF4-FFF2-40B4-BE49-F238E27FC236}">
                <a16:creationId xmlns:a16="http://schemas.microsoft.com/office/drawing/2014/main" id="{C456CCE6-8DB4-065F-68DB-EBD4A8BE2138}"/>
              </a:ext>
            </a:extLst>
          </p:cNvPr>
          <p:cNvCxnSpPr>
            <a:stCxn id="5" idx="3"/>
            <a:endCxn id="4" idx="0"/>
          </p:cNvCxnSpPr>
          <p:nvPr/>
        </p:nvCxnSpPr>
        <p:spPr>
          <a:xfrm>
            <a:off x="1751107" y="583200"/>
            <a:ext cx="727744" cy="185727"/>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0" name="Curved Connector 9">
            <a:extLst>
              <a:ext uri="{FF2B5EF4-FFF2-40B4-BE49-F238E27FC236}">
                <a16:creationId xmlns:a16="http://schemas.microsoft.com/office/drawing/2014/main" id="{F6696B1A-A8D3-1472-5804-1D0123976D40}"/>
              </a:ext>
            </a:extLst>
          </p:cNvPr>
          <p:cNvCxnSpPr>
            <a:cxnSpLocks/>
            <a:stCxn id="6" idx="3"/>
            <a:endCxn id="4" idx="2"/>
          </p:cNvCxnSpPr>
          <p:nvPr/>
        </p:nvCxnSpPr>
        <p:spPr>
          <a:xfrm flipV="1">
            <a:off x="1751107" y="1020927"/>
            <a:ext cx="727744" cy="178800"/>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8" name="Curved Connector 17">
            <a:extLst>
              <a:ext uri="{FF2B5EF4-FFF2-40B4-BE49-F238E27FC236}">
                <a16:creationId xmlns:a16="http://schemas.microsoft.com/office/drawing/2014/main" id="{31E58786-1AC2-78B2-A80C-5015B0FBA880}"/>
              </a:ext>
            </a:extLst>
          </p:cNvPr>
          <p:cNvCxnSpPr>
            <a:cxnSpLocks/>
            <a:stCxn id="4" idx="3"/>
            <a:endCxn id="3" idx="0"/>
          </p:cNvCxnSpPr>
          <p:nvPr/>
        </p:nvCxnSpPr>
        <p:spPr>
          <a:xfrm>
            <a:off x="3167567" y="894927"/>
            <a:ext cx="536173" cy="2915073"/>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7" name="Rounded Rectangle 26">
            <a:extLst>
              <a:ext uri="{FF2B5EF4-FFF2-40B4-BE49-F238E27FC236}">
                <a16:creationId xmlns:a16="http://schemas.microsoft.com/office/drawing/2014/main" id="{717B619C-2299-A172-37AE-8A4F3FA22A65}"/>
              </a:ext>
            </a:extLst>
          </p:cNvPr>
          <p:cNvSpPr/>
          <p:nvPr/>
        </p:nvSpPr>
        <p:spPr>
          <a:xfrm>
            <a:off x="4114800" y="2000754"/>
            <a:ext cx="1676400"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Planning &amp; Estimation</a:t>
            </a:r>
          </a:p>
        </p:txBody>
      </p:sp>
      <p:sp>
        <p:nvSpPr>
          <p:cNvPr id="28" name="Rounded Rectangle 27">
            <a:extLst>
              <a:ext uri="{FF2B5EF4-FFF2-40B4-BE49-F238E27FC236}">
                <a16:creationId xmlns:a16="http://schemas.microsoft.com/office/drawing/2014/main" id="{F4844032-D931-A737-FBDE-09ED6E166C33}"/>
              </a:ext>
            </a:extLst>
          </p:cNvPr>
          <p:cNvSpPr/>
          <p:nvPr/>
        </p:nvSpPr>
        <p:spPr>
          <a:xfrm>
            <a:off x="5589853" y="1091509"/>
            <a:ext cx="1014853"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Test Strategy</a:t>
            </a:r>
          </a:p>
        </p:txBody>
      </p:sp>
      <p:cxnSp>
        <p:nvCxnSpPr>
          <p:cNvPr id="29" name="Curved Connector 28">
            <a:extLst>
              <a:ext uri="{FF2B5EF4-FFF2-40B4-BE49-F238E27FC236}">
                <a16:creationId xmlns:a16="http://schemas.microsoft.com/office/drawing/2014/main" id="{347CB693-A1C2-4CA9-CF13-2E9A14B2FAE7}"/>
              </a:ext>
            </a:extLst>
          </p:cNvPr>
          <p:cNvCxnSpPr>
            <a:cxnSpLocks/>
            <a:stCxn id="27" idx="1"/>
            <a:endCxn id="3" idx="0"/>
          </p:cNvCxnSpPr>
          <p:nvPr/>
        </p:nvCxnSpPr>
        <p:spPr>
          <a:xfrm rot="10800000" flipV="1">
            <a:off x="3703740" y="2126754"/>
            <a:ext cx="411060" cy="1683246"/>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2" name="Curved Connector 31">
            <a:extLst>
              <a:ext uri="{FF2B5EF4-FFF2-40B4-BE49-F238E27FC236}">
                <a16:creationId xmlns:a16="http://schemas.microsoft.com/office/drawing/2014/main" id="{91BC0527-93EC-2F8F-5C0F-699AABB88725}"/>
              </a:ext>
            </a:extLst>
          </p:cNvPr>
          <p:cNvCxnSpPr>
            <a:cxnSpLocks/>
            <a:stCxn id="28" idx="1"/>
          </p:cNvCxnSpPr>
          <p:nvPr/>
        </p:nvCxnSpPr>
        <p:spPr>
          <a:xfrm rot="10800000" flipV="1">
            <a:off x="4800601" y="1217508"/>
            <a:ext cx="789253" cy="783245"/>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0" name="Rounded Rectangle 39">
            <a:extLst>
              <a:ext uri="{FF2B5EF4-FFF2-40B4-BE49-F238E27FC236}">
                <a16:creationId xmlns:a16="http://schemas.microsoft.com/office/drawing/2014/main" id="{5A08EF8E-2A3D-076D-5F60-A738F153E967}"/>
              </a:ext>
            </a:extLst>
          </p:cNvPr>
          <p:cNvSpPr/>
          <p:nvPr/>
        </p:nvSpPr>
        <p:spPr>
          <a:xfrm>
            <a:off x="7239000" y="110835"/>
            <a:ext cx="855977"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Analytical</a:t>
            </a:r>
          </a:p>
        </p:txBody>
      </p:sp>
      <p:sp>
        <p:nvSpPr>
          <p:cNvPr id="46" name="Rounded Rectangle 45">
            <a:extLst>
              <a:ext uri="{FF2B5EF4-FFF2-40B4-BE49-F238E27FC236}">
                <a16:creationId xmlns:a16="http://schemas.microsoft.com/office/drawing/2014/main" id="{736B21A4-1301-3B86-F2BE-D0584922C252}"/>
              </a:ext>
            </a:extLst>
          </p:cNvPr>
          <p:cNvSpPr/>
          <p:nvPr/>
        </p:nvSpPr>
        <p:spPr>
          <a:xfrm>
            <a:off x="574964" y="2438400"/>
            <a:ext cx="1676400"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Monitoring &amp; Control</a:t>
            </a:r>
          </a:p>
        </p:txBody>
      </p:sp>
      <p:cxnSp>
        <p:nvCxnSpPr>
          <p:cNvPr id="47" name="Curved Connector 46">
            <a:extLst>
              <a:ext uri="{FF2B5EF4-FFF2-40B4-BE49-F238E27FC236}">
                <a16:creationId xmlns:a16="http://schemas.microsoft.com/office/drawing/2014/main" id="{05BBCC7E-442C-66BA-D7B0-0EDBB899E83D}"/>
              </a:ext>
            </a:extLst>
          </p:cNvPr>
          <p:cNvCxnSpPr>
            <a:cxnSpLocks/>
            <a:stCxn id="46" idx="3"/>
            <a:endCxn id="3" idx="0"/>
          </p:cNvCxnSpPr>
          <p:nvPr/>
        </p:nvCxnSpPr>
        <p:spPr>
          <a:xfrm>
            <a:off x="2251364" y="2564400"/>
            <a:ext cx="1452376" cy="1245600"/>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0" name="Rounded Rectangle 49">
            <a:extLst>
              <a:ext uri="{FF2B5EF4-FFF2-40B4-BE49-F238E27FC236}">
                <a16:creationId xmlns:a16="http://schemas.microsoft.com/office/drawing/2014/main" id="{9023A988-CA34-55AD-B399-56327E58AA46}"/>
              </a:ext>
            </a:extLst>
          </p:cNvPr>
          <p:cNvSpPr/>
          <p:nvPr/>
        </p:nvSpPr>
        <p:spPr>
          <a:xfrm>
            <a:off x="830160" y="3085470"/>
            <a:ext cx="1421204"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Configuration Mgt.</a:t>
            </a:r>
          </a:p>
        </p:txBody>
      </p:sp>
      <p:cxnSp>
        <p:nvCxnSpPr>
          <p:cNvPr id="51" name="Curved Connector 50">
            <a:extLst>
              <a:ext uri="{FF2B5EF4-FFF2-40B4-BE49-F238E27FC236}">
                <a16:creationId xmlns:a16="http://schemas.microsoft.com/office/drawing/2014/main" id="{CB1158EF-A8C6-DB03-8C41-E329261B1EEB}"/>
              </a:ext>
            </a:extLst>
          </p:cNvPr>
          <p:cNvCxnSpPr>
            <a:cxnSpLocks/>
            <a:stCxn id="50" idx="3"/>
            <a:endCxn id="3" idx="0"/>
          </p:cNvCxnSpPr>
          <p:nvPr/>
        </p:nvCxnSpPr>
        <p:spPr>
          <a:xfrm>
            <a:off x="2251364" y="3211470"/>
            <a:ext cx="1452376" cy="598530"/>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4" name="Rounded Rectangle 53">
            <a:extLst>
              <a:ext uri="{FF2B5EF4-FFF2-40B4-BE49-F238E27FC236}">
                <a16:creationId xmlns:a16="http://schemas.microsoft.com/office/drawing/2014/main" id="{708A19A0-A3EC-9EA6-CD79-B5671FFA0CDD}"/>
              </a:ext>
            </a:extLst>
          </p:cNvPr>
          <p:cNvSpPr/>
          <p:nvPr/>
        </p:nvSpPr>
        <p:spPr>
          <a:xfrm>
            <a:off x="2542689" y="5257799"/>
            <a:ext cx="962511"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Defect Mgt.</a:t>
            </a:r>
          </a:p>
        </p:txBody>
      </p:sp>
      <p:cxnSp>
        <p:nvCxnSpPr>
          <p:cNvPr id="55" name="Curved Connector 54">
            <a:extLst>
              <a:ext uri="{FF2B5EF4-FFF2-40B4-BE49-F238E27FC236}">
                <a16:creationId xmlns:a16="http://schemas.microsoft.com/office/drawing/2014/main" id="{1EDF94D6-F32C-0DA5-D734-08E1DFDF7716}"/>
              </a:ext>
            </a:extLst>
          </p:cNvPr>
          <p:cNvCxnSpPr>
            <a:cxnSpLocks/>
            <a:stCxn id="54" idx="3"/>
            <a:endCxn id="3" idx="2"/>
          </p:cNvCxnSpPr>
          <p:nvPr/>
        </p:nvCxnSpPr>
        <p:spPr>
          <a:xfrm flipV="1">
            <a:off x="3505200" y="4098000"/>
            <a:ext cx="198540" cy="1285799"/>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0" name="Rounded Rectangle 59">
            <a:extLst>
              <a:ext uri="{FF2B5EF4-FFF2-40B4-BE49-F238E27FC236}">
                <a16:creationId xmlns:a16="http://schemas.microsoft.com/office/drawing/2014/main" id="{1B611BE5-35EE-7B34-CD4F-8622306DBA53}"/>
              </a:ext>
            </a:extLst>
          </p:cNvPr>
          <p:cNvSpPr/>
          <p:nvPr/>
        </p:nvSpPr>
        <p:spPr>
          <a:xfrm>
            <a:off x="204512" y="4477253"/>
            <a:ext cx="1421204"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Steps to reproduce</a:t>
            </a:r>
          </a:p>
        </p:txBody>
      </p:sp>
      <p:cxnSp>
        <p:nvCxnSpPr>
          <p:cNvPr id="61" name="Curved Connector 60">
            <a:extLst>
              <a:ext uri="{FF2B5EF4-FFF2-40B4-BE49-F238E27FC236}">
                <a16:creationId xmlns:a16="http://schemas.microsoft.com/office/drawing/2014/main" id="{FC99C64C-4434-8CBF-D4FD-512A2050D05D}"/>
              </a:ext>
            </a:extLst>
          </p:cNvPr>
          <p:cNvCxnSpPr>
            <a:cxnSpLocks/>
            <a:stCxn id="60" idx="3"/>
            <a:endCxn id="54" idx="0"/>
          </p:cNvCxnSpPr>
          <p:nvPr/>
        </p:nvCxnSpPr>
        <p:spPr>
          <a:xfrm>
            <a:off x="1625716" y="4603253"/>
            <a:ext cx="1398229" cy="654546"/>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8" name="Rounded Rectangle 67">
            <a:extLst>
              <a:ext uri="{FF2B5EF4-FFF2-40B4-BE49-F238E27FC236}">
                <a16:creationId xmlns:a16="http://schemas.microsoft.com/office/drawing/2014/main" id="{DA6BC00C-CA2C-F440-A4A4-9CE7564DE652}"/>
              </a:ext>
            </a:extLst>
          </p:cNvPr>
          <p:cNvSpPr/>
          <p:nvPr/>
        </p:nvSpPr>
        <p:spPr>
          <a:xfrm>
            <a:off x="160598" y="5257878"/>
            <a:ext cx="1981200"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Expected &amp; Actual Result</a:t>
            </a:r>
          </a:p>
        </p:txBody>
      </p:sp>
      <p:cxnSp>
        <p:nvCxnSpPr>
          <p:cNvPr id="69" name="Curved Connector 68">
            <a:extLst>
              <a:ext uri="{FF2B5EF4-FFF2-40B4-BE49-F238E27FC236}">
                <a16:creationId xmlns:a16="http://schemas.microsoft.com/office/drawing/2014/main" id="{4E99250B-5804-22D5-B9A0-BC4BDBE958F5}"/>
              </a:ext>
            </a:extLst>
          </p:cNvPr>
          <p:cNvCxnSpPr>
            <a:cxnSpLocks/>
            <a:stCxn id="68" idx="3"/>
            <a:endCxn id="54" idx="1"/>
          </p:cNvCxnSpPr>
          <p:nvPr/>
        </p:nvCxnSpPr>
        <p:spPr>
          <a:xfrm flipV="1">
            <a:off x="2141798" y="5383799"/>
            <a:ext cx="400891" cy="79"/>
          </a:xfrm>
          <a:prstGeom prst="curvedConnector3">
            <a:avLst>
              <a:gd name="adj1" fmla="val 50000"/>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2" name="Rounded Rectangle 71">
            <a:extLst>
              <a:ext uri="{FF2B5EF4-FFF2-40B4-BE49-F238E27FC236}">
                <a16:creationId xmlns:a16="http://schemas.microsoft.com/office/drawing/2014/main" id="{560B07AE-5489-E5D5-8F49-FA46CDC9E274}"/>
              </a:ext>
            </a:extLst>
          </p:cNvPr>
          <p:cNvSpPr/>
          <p:nvPr/>
        </p:nvSpPr>
        <p:spPr>
          <a:xfrm>
            <a:off x="141787" y="5783345"/>
            <a:ext cx="1558636"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Severity &amp; Priority</a:t>
            </a:r>
          </a:p>
        </p:txBody>
      </p:sp>
      <p:cxnSp>
        <p:nvCxnSpPr>
          <p:cNvPr id="73" name="Curved Connector 72">
            <a:extLst>
              <a:ext uri="{FF2B5EF4-FFF2-40B4-BE49-F238E27FC236}">
                <a16:creationId xmlns:a16="http://schemas.microsoft.com/office/drawing/2014/main" id="{1DA3F79D-CA23-291D-716C-E9BE62DBF67B}"/>
              </a:ext>
            </a:extLst>
          </p:cNvPr>
          <p:cNvCxnSpPr>
            <a:cxnSpLocks/>
            <a:stCxn id="72" idx="3"/>
            <a:endCxn id="54" idx="2"/>
          </p:cNvCxnSpPr>
          <p:nvPr/>
        </p:nvCxnSpPr>
        <p:spPr>
          <a:xfrm flipV="1">
            <a:off x="1700423" y="5509799"/>
            <a:ext cx="1323522" cy="399546"/>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8" name="Rounded Rectangle 77">
            <a:extLst>
              <a:ext uri="{FF2B5EF4-FFF2-40B4-BE49-F238E27FC236}">
                <a16:creationId xmlns:a16="http://schemas.microsoft.com/office/drawing/2014/main" id="{09B2249A-C80A-CDE8-52D5-87599883AE5D}"/>
              </a:ext>
            </a:extLst>
          </p:cNvPr>
          <p:cNvSpPr/>
          <p:nvPr/>
        </p:nvSpPr>
        <p:spPr>
          <a:xfrm>
            <a:off x="295680" y="6271093"/>
            <a:ext cx="949036"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Screenshot</a:t>
            </a:r>
          </a:p>
        </p:txBody>
      </p:sp>
      <p:cxnSp>
        <p:nvCxnSpPr>
          <p:cNvPr id="79" name="Curved Connector 78">
            <a:extLst>
              <a:ext uri="{FF2B5EF4-FFF2-40B4-BE49-F238E27FC236}">
                <a16:creationId xmlns:a16="http://schemas.microsoft.com/office/drawing/2014/main" id="{88A7B009-A34B-8E8A-518E-E0634D5F6D0A}"/>
              </a:ext>
            </a:extLst>
          </p:cNvPr>
          <p:cNvCxnSpPr>
            <a:cxnSpLocks/>
            <a:stCxn id="78" idx="3"/>
            <a:endCxn id="54" idx="2"/>
          </p:cNvCxnSpPr>
          <p:nvPr/>
        </p:nvCxnSpPr>
        <p:spPr>
          <a:xfrm flipV="1">
            <a:off x="1244716" y="5509799"/>
            <a:ext cx="1779229" cy="887294"/>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1" name="Rounded Rectangle 90">
            <a:extLst>
              <a:ext uri="{FF2B5EF4-FFF2-40B4-BE49-F238E27FC236}">
                <a16:creationId xmlns:a16="http://schemas.microsoft.com/office/drawing/2014/main" id="{B3E7F7D7-AB78-ED1A-01C7-9F4E035401FA}"/>
              </a:ext>
            </a:extLst>
          </p:cNvPr>
          <p:cNvSpPr/>
          <p:nvPr/>
        </p:nvSpPr>
        <p:spPr>
          <a:xfrm>
            <a:off x="5436471" y="3263971"/>
            <a:ext cx="1602446"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Test Effort Factors</a:t>
            </a:r>
          </a:p>
        </p:txBody>
      </p:sp>
      <p:cxnSp>
        <p:nvCxnSpPr>
          <p:cNvPr id="97" name="Curved Connector 96">
            <a:extLst>
              <a:ext uri="{FF2B5EF4-FFF2-40B4-BE49-F238E27FC236}">
                <a16:creationId xmlns:a16="http://schemas.microsoft.com/office/drawing/2014/main" id="{18834ADF-DC64-9AF9-4A85-D0F774359695}"/>
              </a:ext>
            </a:extLst>
          </p:cNvPr>
          <p:cNvCxnSpPr>
            <a:cxnSpLocks/>
            <a:stCxn id="91" idx="1"/>
          </p:cNvCxnSpPr>
          <p:nvPr/>
        </p:nvCxnSpPr>
        <p:spPr>
          <a:xfrm rot="10800000">
            <a:off x="4800601" y="2252755"/>
            <a:ext cx="635871" cy="1137217"/>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01" name="Rounded Rectangle 100">
            <a:extLst>
              <a:ext uri="{FF2B5EF4-FFF2-40B4-BE49-F238E27FC236}">
                <a16:creationId xmlns:a16="http://schemas.microsoft.com/office/drawing/2014/main" id="{735BE7AE-8ADF-2062-518A-E7977C34F5B1}"/>
              </a:ext>
            </a:extLst>
          </p:cNvPr>
          <p:cNvSpPr/>
          <p:nvPr/>
        </p:nvSpPr>
        <p:spPr>
          <a:xfrm>
            <a:off x="7235993" y="439693"/>
            <a:ext cx="1014853"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Model-based</a:t>
            </a:r>
          </a:p>
        </p:txBody>
      </p:sp>
      <p:sp>
        <p:nvSpPr>
          <p:cNvPr id="102" name="Rounded Rectangle 101">
            <a:extLst>
              <a:ext uri="{FF2B5EF4-FFF2-40B4-BE49-F238E27FC236}">
                <a16:creationId xmlns:a16="http://schemas.microsoft.com/office/drawing/2014/main" id="{7A990BA6-A5C1-D4A6-B806-693535EF8BAD}"/>
              </a:ext>
            </a:extLst>
          </p:cNvPr>
          <p:cNvSpPr/>
          <p:nvPr/>
        </p:nvSpPr>
        <p:spPr>
          <a:xfrm>
            <a:off x="7235993" y="765473"/>
            <a:ext cx="917406"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Methodical</a:t>
            </a:r>
          </a:p>
        </p:txBody>
      </p:sp>
      <p:sp>
        <p:nvSpPr>
          <p:cNvPr id="103" name="Rounded Rectangle 102">
            <a:extLst>
              <a:ext uri="{FF2B5EF4-FFF2-40B4-BE49-F238E27FC236}">
                <a16:creationId xmlns:a16="http://schemas.microsoft.com/office/drawing/2014/main" id="{FF85E162-3823-3CE6-7288-79236B499116}"/>
              </a:ext>
            </a:extLst>
          </p:cNvPr>
          <p:cNvSpPr/>
          <p:nvPr/>
        </p:nvSpPr>
        <p:spPr>
          <a:xfrm>
            <a:off x="7235993" y="1092562"/>
            <a:ext cx="2302283"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Process- (Standard-) Compliant</a:t>
            </a:r>
          </a:p>
        </p:txBody>
      </p:sp>
      <p:sp>
        <p:nvSpPr>
          <p:cNvPr id="104" name="Rounded Rectangle 103">
            <a:extLst>
              <a:ext uri="{FF2B5EF4-FFF2-40B4-BE49-F238E27FC236}">
                <a16:creationId xmlns:a16="http://schemas.microsoft.com/office/drawing/2014/main" id="{6348119F-1D2F-DB81-7942-943947B31E5A}"/>
              </a:ext>
            </a:extLst>
          </p:cNvPr>
          <p:cNvSpPr/>
          <p:nvPr/>
        </p:nvSpPr>
        <p:spPr>
          <a:xfrm>
            <a:off x="7244833" y="1418342"/>
            <a:ext cx="1984205"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Directed (Consultative)</a:t>
            </a:r>
          </a:p>
        </p:txBody>
      </p:sp>
      <p:sp>
        <p:nvSpPr>
          <p:cNvPr id="105" name="Rounded Rectangle 104">
            <a:extLst>
              <a:ext uri="{FF2B5EF4-FFF2-40B4-BE49-F238E27FC236}">
                <a16:creationId xmlns:a16="http://schemas.microsoft.com/office/drawing/2014/main" id="{02DD0CB0-E246-C0DA-4BDD-4F49EF400ACC}"/>
              </a:ext>
            </a:extLst>
          </p:cNvPr>
          <p:cNvSpPr/>
          <p:nvPr/>
        </p:nvSpPr>
        <p:spPr>
          <a:xfrm>
            <a:off x="7244833" y="1744122"/>
            <a:ext cx="1475913"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Regression-averse</a:t>
            </a:r>
          </a:p>
        </p:txBody>
      </p:sp>
      <p:sp>
        <p:nvSpPr>
          <p:cNvPr id="106" name="Rounded Rectangle 105">
            <a:extLst>
              <a:ext uri="{FF2B5EF4-FFF2-40B4-BE49-F238E27FC236}">
                <a16:creationId xmlns:a16="http://schemas.microsoft.com/office/drawing/2014/main" id="{8871CD2C-A15F-3C69-0A77-2B0D58B40EC3}"/>
              </a:ext>
            </a:extLst>
          </p:cNvPr>
          <p:cNvSpPr/>
          <p:nvPr/>
        </p:nvSpPr>
        <p:spPr>
          <a:xfrm>
            <a:off x="7244833" y="2069902"/>
            <a:ext cx="1475913"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Reactive (Dynamic)</a:t>
            </a:r>
          </a:p>
        </p:txBody>
      </p:sp>
      <p:cxnSp>
        <p:nvCxnSpPr>
          <p:cNvPr id="108" name="Curved Connector 107">
            <a:extLst>
              <a:ext uri="{FF2B5EF4-FFF2-40B4-BE49-F238E27FC236}">
                <a16:creationId xmlns:a16="http://schemas.microsoft.com/office/drawing/2014/main" id="{502AFAD4-F95F-C5E9-7F1E-D87AD5F72661}"/>
              </a:ext>
            </a:extLst>
          </p:cNvPr>
          <p:cNvCxnSpPr>
            <a:cxnSpLocks/>
            <a:stCxn id="40" idx="1"/>
            <a:endCxn id="28" idx="0"/>
          </p:cNvCxnSpPr>
          <p:nvPr/>
        </p:nvCxnSpPr>
        <p:spPr>
          <a:xfrm rot="10800000" flipV="1">
            <a:off x="6097280" y="236835"/>
            <a:ext cx="1141720" cy="854674"/>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2" name="Curved Connector 111">
            <a:extLst>
              <a:ext uri="{FF2B5EF4-FFF2-40B4-BE49-F238E27FC236}">
                <a16:creationId xmlns:a16="http://schemas.microsoft.com/office/drawing/2014/main" id="{0392BB65-997B-D993-2E43-BC394C15A306}"/>
              </a:ext>
            </a:extLst>
          </p:cNvPr>
          <p:cNvCxnSpPr>
            <a:cxnSpLocks/>
            <a:stCxn id="101" idx="1"/>
            <a:endCxn id="28" idx="0"/>
          </p:cNvCxnSpPr>
          <p:nvPr/>
        </p:nvCxnSpPr>
        <p:spPr>
          <a:xfrm rot="10800000" flipV="1">
            <a:off x="6097281" y="565693"/>
            <a:ext cx="1138713" cy="525816"/>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5" name="Curved Connector 114">
            <a:extLst>
              <a:ext uri="{FF2B5EF4-FFF2-40B4-BE49-F238E27FC236}">
                <a16:creationId xmlns:a16="http://schemas.microsoft.com/office/drawing/2014/main" id="{18B162F7-2C44-9191-9904-250C618F16DB}"/>
              </a:ext>
            </a:extLst>
          </p:cNvPr>
          <p:cNvCxnSpPr>
            <a:cxnSpLocks/>
            <a:stCxn id="102" idx="1"/>
            <a:endCxn id="28" idx="0"/>
          </p:cNvCxnSpPr>
          <p:nvPr/>
        </p:nvCxnSpPr>
        <p:spPr>
          <a:xfrm rot="10800000" flipV="1">
            <a:off x="6097281" y="891473"/>
            <a:ext cx="1138713" cy="200036"/>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8" name="Curved Connector 117">
            <a:extLst>
              <a:ext uri="{FF2B5EF4-FFF2-40B4-BE49-F238E27FC236}">
                <a16:creationId xmlns:a16="http://schemas.microsoft.com/office/drawing/2014/main" id="{431F774D-3090-9EF9-2D42-0B2520C22C42}"/>
              </a:ext>
            </a:extLst>
          </p:cNvPr>
          <p:cNvCxnSpPr>
            <a:cxnSpLocks/>
            <a:stCxn id="103" idx="1"/>
            <a:endCxn id="28" idx="3"/>
          </p:cNvCxnSpPr>
          <p:nvPr/>
        </p:nvCxnSpPr>
        <p:spPr>
          <a:xfrm rot="10800000">
            <a:off x="6604707" y="1217510"/>
            <a:ext cx="631287" cy="1053"/>
          </a:xfrm>
          <a:prstGeom prst="curvedConnector3">
            <a:avLst>
              <a:gd name="adj1" fmla="val 50000"/>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1" name="Curved Connector 120">
            <a:extLst>
              <a:ext uri="{FF2B5EF4-FFF2-40B4-BE49-F238E27FC236}">
                <a16:creationId xmlns:a16="http://schemas.microsoft.com/office/drawing/2014/main" id="{654F42D2-BAB1-365B-7AFB-5A64FC288EB7}"/>
              </a:ext>
            </a:extLst>
          </p:cNvPr>
          <p:cNvCxnSpPr>
            <a:cxnSpLocks/>
            <a:stCxn id="104" idx="1"/>
            <a:endCxn id="28" idx="2"/>
          </p:cNvCxnSpPr>
          <p:nvPr/>
        </p:nvCxnSpPr>
        <p:spPr>
          <a:xfrm rot="10800000">
            <a:off x="6097281" y="1343510"/>
            <a:ext cx="1147553" cy="200833"/>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4" name="Curved Connector 123">
            <a:extLst>
              <a:ext uri="{FF2B5EF4-FFF2-40B4-BE49-F238E27FC236}">
                <a16:creationId xmlns:a16="http://schemas.microsoft.com/office/drawing/2014/main" id="{1131D80D-2E91-7153-7A4B-E84C877CD8CA}"/>
              </a:ext>
            </a:extLst>
          </p:cNvPr>
          <p:cNvCxnSpPr>
            <a:cxnSpLocks/>
            <a:stCxn id="105" idx="1"/>
            <a:endCxn id="28" idx="2"/>
          </p:cNvCxnSpPr>
          <p:nvPr/>
        </p:nvCxnSpPr>
        <p:spPr>
          <a:xfrm rot="10800000">
            <a:off x="6097281" y="1343510"/>
            <a:ext cx="1147553" cy="526613"/>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30" name="Curved Connector 129">
            <a:extLst>
              <a:ext uri="{FF2B5EF4-FFF2-40B4-BE49-F238E27FC236}">
                <a16:creationId xmlns:a16="http://schemas.microsoft.com/office/drawing/2014/main" id="{90016FC3-3855-AD05-D256-6B8DBA6288AE}"/>
              </a:ext>
            </a:extLst>
          </p:cNvPr>
          <p:cNvCxnSpPr>
            <a:cxnSpLocks/>
            <a:stCxn id="106" idx="1"/>
            <a:endCxn id="28" idx="2"/>
          </p:cNvCxnSpPr>
          <p:nvPr/>
        </p:nvCxnSpPr>
        <p:spPr>
          <a:xfrm rot="10800000">
            <a:off x="6097281" y="1343510"/>
            <a:ext cx="1147553" cy="852393"/>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2" name="Rounded Rectangle 141">
            <a:extLst>
              <a:ext uri="{FF2B5EF4-FFF2-40B4-BE49-F238E27FC236}">
                <a16:creationId xmlns:a16="http://schemas.microsoft.com/office/drawing/2014/main" id="{B65EE752-F979-D0CD-225D-7A5744A908AC}"/>
              </a:ext>
            </a:extLst>
          </p:cNvPr>
          <p:cNvSpPr/>
          <p:nvPr/>
        </p:nvSpPr>
        <p:spPr>
          <a:xfrm>
            <a:off x="7293754" y="2603937"/>
            <a:ext cx="1935284"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Product Characteristics</a:t>
            </a:r>
          </a:p>
        </p:txBody>
      </p:sp>
      <p:sp>
        <p:nvSpPr>
          <p:cNvPr id="143" name="Rounded Rectangle 142">
            <a:extLst>
              <a:ext uri="{FF2B5EF4-FFF2-40B4-BE49-F238E27FC236}">
                <a16:creationId xmlns:a16="http://schemas.microsoft.com/office/drawing/2014/main" id="{A6012267-BAFE-6CFE-710E-8DFB54ED074F}"/>
              </a:ext>
            </a:extLst>
          </p:cNvPr>
          <p:cNvSpPr/>
          <p:nvPr/>
        </p:nvSpPr>
        <p:spPr>
          <a:xfrm>
            <a:off x="7283204" y="2938192"/>
            <a:ext cx="1935284" cy="451779"/>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Development Process Characteristics</a:t>
            </a:r>
          </a:p>
        </p:txBody>
      </p:sp>
      <p:sp>
        <p:nvSpPr>
          <p:cNvPr id="144" name="Rounded Rectangle 143">
            <a:extLst>
              <a:ext uri="{FF2B5EF4-FFF2-40B4-BE49-F238E27FC236}">
                <a16:creationId xmlns:a16="http://schemas.microsoft.com/office/drawing/2014/main" id="{B8C98B11-A5D9-4A59-B707-145ED3621BC8}"/>
              </a:ext>
            </a:extLst>
          </p:cNvPr>
          <p:cNvSpPr/>
          <p:nvPr/>
        </p:nvSpPr>
        <p:spPr>
          <a:xfrm>
            <a:off x="7293754" y="3472226"/>
            <a:ext cx="1935284"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People Characteristics</a:t>
            </a:r>
          </a:p>
        </p:txBody>
      </p:sp>
      <p:sp>
        <p:nvSpPr>
          <p:cNvPr id="145" name="Rounded Rectangle 144">
            <a:extLst>
              <a:ext uri="{FF2B5EF4-FFF2-40B4-BE49-F238E27FC236}">
                <a16:creationId xmlns:a16="http://schemas.microsoft.com/office/drawing/2014/main" id="{F81699E3-F2DD-BFF9-1C05-96383AB3F352}"/>
              </a:ext>
            </a:extLst>
          </p:cNvPr>
          <p:cNvSpPr/>
          <p:nvPr/>
        </p:nvSpPr>
        <p:spPr>
          <a:xfrm>
            <a:off x="7300981" y="3801487"/>
            <a:ext cx="1152390"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Test Results</a:t>
            </a:r>
          </a:p>
        </p:txBody>
      </p:sp>
      <p:cxnSp>
        <p:nvCxnSpPr>
          <p:cNvPr id="147" name="Curved Connector 146">
            <a:extLst>
              <a:ext uri="{FF2B5EF4-FFF2-40B4-BE49-F238E27FC236}">
                <a16:creationId xmlns:a16="http://schemas.microsoft.com/office/drawing/2014/main" id="{66DFD638-B7D4-B380-3012-CE703866A42D}"/>
              </a:ext>
            </a:extLst>
          </p:cNvPr>
          <p:cNvCxnSpPr>
            <a:cxnSpLocks/>
            <a:stCxn id="142" idx="1"/>
            <a:endCxn id="91" idx="0"/>
          </p:cNvCxnSpPr>
          <p:nvPr/>
        </p:nvCxnSpPr>
        <p:spPr>
          <a:xfrm rot="10800000" flipV="1">
            <a:off x="6237694" y="2729937"/>
            <a:ext cx="1056060" cy="534034"/>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50" name="Curved Connector 149">
            <a:extLst>
              <a:ext uri="{FF2B5EF4-FFF2-40B4-BE49-F238E27FC236}">
                <a16:creationId xmlns:a16="http://schemas.microsoft.com/office/drawing/2014/main" id="{990BD12B-FA9F-81EB-03CA-B09FEA751DDD}"/>
              </a:ext>
            </a:extLst>
          </p:cNvPr>
          <p:cNvCxnSpPr>
            <a:cxnSpLocks/>
            <a:stCxn id="144" idx="1"/>
            <a:endCxn id="91" idx="2"/>
          </p:cNvCxnSpPr>
          <p:nvPr/>
        </p:nvCxnSpPr>
        <p:spPr>
          <a:xfrm rot="10800000">
            <a:off x="6237694" y="3515972"/>
            <a:ext cx="1056060" cy="82255"/>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54" name="Curved Connector 153">
            <a:extLst>
              <a:ext uri="{FF2B5EF4-FFF2-40B4-BE49-F238E27FC236}">
                <a16:creationId xmlns:a16="http://schemas.microsoft.com/office/drawing/2014/main" id="{5A938212-5D5D-3D53-43F8-327DC5A02529}"/>
              </a:ext>
            </a:extLst>
          </p:cNvPr>
          <p:cNvCxnSpPr>
            <a:cxnSpLocks/>
            <a:stCxn id="145" idx="1"/>
            <a:endCxn id="91" idx="2"/>
          </p:cNvCxnSpPr>
          <p:nvPr/>
        </p:nvCxnSpPr>
        <p:spPr>
          <a:xfrm rot="10800000">
            <a:off x="6237695" y="3515971"/>
            <a:ext cx="1063287" cy="411516"/>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57" name="Curved Connector 156">
            <a:extLst>
              <a:ext uri="{FF2B5EF4-FFF2-40B4-BE49-F238E27FC236}">
                <a16:creationId xmlns:a16="http://schemas.microsoft.com/office/drawing/2014/main" id="{DBD45A28-2B82-2740-C719-E7EE5363ACF5}"/>
              </a:ext>
            </a:extLst>
          </p:cNvPr>
          <p:cNvCxnSpPr>
            <a:cxnSpLocks/>
            <a:stCxn id="143" idx="1"/>
            <a:endCxn id="91" idx="0"/>
          </p:cNvCxnSpPr>
          <p:nvPr/>
        </p:nvCxnSpPr>
        <p:spPr>
          <a:xfrm rot="10800000" flipV="1">
            <a:off x="6237694" y="3164081"/>
            <a:ext cx="1045510" cy="99889"/>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67" name="Rounded Rectangle 166">
            <a:extLst>
              <a:ext uri="{FF2B5EF4-FFF2-40B4-BE49-F238E27FC236}">
                <a16:creationId xmlns:a16="http://schemas.microsoft.com/office/drawing/2014/main" id="{B672A665-A485-5BB1-C23B-A5F7BE45CC8E}"/>
              </a:ext>
            </a:extLst>
          </p:cNvPr>
          <p:cNvSpPr/>
          <p:nvPr/>
        </p:nvSpPr>
        <p:spPr>
          <a:xfrm>
            <a:off x="5368831" y="4657818"/>
            <a:ext cx="1737725"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Estimation Techniques</a:t>
            </a:r>
          </a:p>
        </p:txBody>
      </p:sp>
      <p:cxnSp>
        <p:nvCxnSpPr>
          <p:cNvPr id="168" name="Curved Connector 167">
            <a:extLst>
              <a:ext uri="{FF2B5EF4-FFF2-40B4-BE49-F238E27FC236}">
                <a16:creationId xmlns:a16="http://schemas.microsoft.com/office/drawing/2014/main" id="{99AD1562-F52F-53A7-80FB-6B9FE496FEEE}"/>
              </a:ext>
            </a:extLst>
          </p:cNvPr>
          <p:cNvCxnSpPr>
            <a:cxnSpLocks/>
            <a:stCxn id="167" idx="1"/>
          </p:cNvCxnSpPr>
          <p:nvPr/>
        </p:nvCxnSpPr>
        <p:spPr>
          <a:xfrm rot="10800000">
            <a:off x="4800601" y="2252754"/>
            <a:ext cx="568231" cy="2531064"/>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1" name="Rounded Rectangle 170">
            <a:extLst>
              <a:ext uri="{FF2B5EF4-FFF2-40B4-BE49-F238E27FC236}">
                <a16:creationId xmlns:a16="http://schemas.microsoft.com/office/drawing/2014/main" id="{6C257CB1-EA71-FB8A-967E-D87F1CE5F14C}"/>
              </a:ext>
            </a:extLst>
          </p:cNvPr>
          <p:cNvSpPr/>
          <p:nvPr/>
        </p:nvSpPr>
        <p:spPr>
          <a:xfrm>
            <a:off x="7305810" y="4311765"/>
            <a:ext cx="1152390"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Metric-based</a:t>
            </a:r>
          </a:p>
        </p:txBody>
      </p:sp>
      <p:sp>
        <p:nvSpPr>
          <p:cNvPr id="172" name="Rounded Rectangle 171">
            <a:extLst>
              <a:ext uri="{FF2B5EF4-FFF2-40B4-BE49-F238E27FC236}">
                <a16:creationId xmlns:a16="http://schemas.microsoft.com/office/drawing/2014/main" id="{77F0E7E3-F18D-E467-CF5C-7D24BBACA78A}"/>
              </a:ext>
            </a:extLst>
          </p:cNvPr>
          <p:cNvSpPr/>
          <p:nvPr/>
        </p:nvSpPr>
        <p:spPr>
          <a:xfrm>
            <a:off x="7238350" y="5005800"/>
            <a:ext cx="1152390"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Expert-based</a:t>
            </a:r>
          </a:p>
        </p:txBody>
      </p:sp>
      <p:cxnSp>
        <p:nvCxnSpPr>
          <p:cNvPr id="173" name="Curved Connector 172">
            <a:extLst>
              <a:ext uri="{FF2B5EF4-FFF2-40B4-BE49-F238E27FC236}">
                <a16:creationId xmlns:a16="http://schemas.microsoft.com/office/drawing/2014/main" id="{9ED480F6-0E25-773E-2917-1E7C6E907A5C}"/>
              </a:ext>
            </a:extLst>
          </p:cNvPr>
          <p:cNvCxnSpPr>
            <a:cxnSpLocks/>
            <a:stCxn id="171" idx="1"/>
            <a:endCxn id="167" idx="0"/>
          </p:cNvCxnSpPr>
          <p:nvPr/>
        </p:nvCxnSpPr>
        <p:spPr>
          <a:xfrm rot="10800000" flipV="1">
            <a:off x="6237694" y="4437764"/>
            <a:ext cx="1068116" cy="220053"/>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78" name="Curved Connector 177">
            <a:extLst>
              <a:ext uri="{FF2B5EF4-FFF2-40B4-BE49-F238E27FC236}">
                <a16:creationId xmlns:a16="http://schemas.microsoft.com/office/drawing/2014/main" id="{626658FA-8661-6FF4-8EA5-E2EE0850D9DA}"/>
              </a:ext>
            </a:extLst>
          </p:cNvPr>
          <p:cNvCxnSpPr>
            <a:cxnSpLocks/>
            <a:stCxn id="172" idx="1"/>
            <a:endCxn id="167" idx="2"/>
          </p:cNvCxnSpPr>
          <p:nvPr/>
        </p:nvCxnSpPr>
        <p:spPr>
          <a:xfrm rot="10800000">
            <a:off x="6237694" y="4909818"/>
            <a:ext cx="1000656" cy="221982"/>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84" name="TextBox 183">
            <a:extLst>
              <a:ext uri="{FF2B5EF4-FFF2-40B4-BE49-F238E27FC236}">
                <a16:creationId xmlns:a16="http://schemas.microsoft.com/office/drawing/2014/main" id="{83E8C0BE-7A14-5BEE-758D-FDBF3DC3105A}"/>
              </a:ext>
            </a:extLst>
          </p:cNvPr>
          <p:cNvSpPr txBox="1"/>
          <p:nvPr/>
        </p:nvSpPr>
        <p:spPr>
          <a:xfrm>
            <a:off x="8453371" y="4217712"/>
            <a:ext cx="1500692" cy="692497"/>
          </a:xfrm>
          <a:prstGeom prst="rect">
            <a:avLst/>
          </a:prstGeom>
          <a:noFill/>
        </p:spPr>
        <p:txBody>
          <a:bodyPr wrap="square" rtlCol="0">
            <a:spAutoFit/>
          </a:bodyPr>
          <a:lstStyle/>
          <a:p>
            <a:pPr marL="109538" indent="-109538">
              <a:buClr>
                <a:srgbClr val="D885A3"/>
              </a:buClr>
              <a:buFont typeface="Arial" panose="020B0604020202020204" pitchFamily="34" charset="0"/>
              <a:buChar char="•"/>
            </a:pPr>
            <a:r>
              <a:rPr lang="en-GB" sz="1300" dirty="0">
                <a:solidFill>
                  <a:schemeClr val="tx1">
                    <a:lumMod val="75000"/>
                    <a:lumOff val="25000"/>
                  </a:schemeClr>
                </a:solidFill>
                <a:latin typeface="+mn-lt"/>
              </a:rPr>
              <a:t>Burn-down Chart</a:t>
            </a:r>
          </a:p>
          <a:p>
            <a:pPr marL="109538" indent="-109538">
              <a:buClr>
                <a:srgbClr val="D885A3"/>
              </a:buClr>
              <a:buFont typeface="Arial" panose="020B0604020202020204" pitchFamily="34" charset="0"/>
              <a:buChar char="•"/>
            </a:pPr>
            <a:r>
              <a:rPr lang="en-GB" sz="1300" dirty="0">
                <a:solidFill>
                  <a:schemeClr val="tx1">
                    <a:lumMod val="75000"/>
                    <a:lumOff val="25000"/>
                  </a:schemeClr>
                </a:solidFill>
                <a:latin typeface="+mn-lt"/>
              </a:rPr>
              <a:t>Defect-removal Model</a:t>
            </a:r>
          </a:p>
        </p:txBody>
      </p:sp>
      <p:sp>
        <p:nvSpPr>
          <p:cNvPr id="186" name="TextBox 185">
            <a:extLst>
              <a:ext uri="{FF2B5EF4-FFF2-40B4-BE49-F238E27FC236}">
                <a16:creationId xmlns:a16="http://schemas.microsoft.com/office/drawing/2014/main" id="{8E64531F-4337-9917-3B32-8D94D8BC29EF}"/>
              </a:ext>
            </a:extLst>
          </p:cNvPr>
          <p:cNvSpPr txBox="1"/>
          <p:nvPr/>
        </p:nvSpPr>
        <p:spPr>
          <a:xfrm>
            <a:off x="8453371" y="4927269"/>
            <a:ext cx="1500692" cy="492443"/>
          </a:xfrm>
          <a:prstGeom prst="rect">
            <a:avLst/>
          </a:prstGeom>
          <a:noFill/>
        </p:spPr>
        <p:txBody>
          <a:bodyPr wrap="square" rtlCol="0">
            <a:spAutoFit/>
          </a:bodyPr>
          <a:lstStyle/>
          <a:p>
            <a:pPr marL="109538" indent="-109538">
              <a:buClr>
                <a:srgbClr val="D885A3"/>
              </a:buClr>
              <a:buFont typeface="Arial" panose="020B0604020202020204" pitchFamily="34" charset="0"/>
              <a:buChar char="•"/>
            </a:pPr>
            <a:r>
              <a:rPr lang="en-GB" sz="1300" dirty="0">
                <a:solidFill>
                  <a:schemeClr val="tx1">
                    <a:lumMod val="75000"/>
                    <a:lumOff val="25000"/>
                  </a:schemeClr>
                </a:solidFill>
                <a:latin typeface="+mn-lt"/>
              </a:rPr>
              <a:t>Planning Poker</a:t>
            </a:r>
          </a:p>
          <a:p>
            <a:pPr marL="109538" indent="-109538">
              <a:buClr>
                <a:srgbClr val="D885A3"/>
              </a:buClr>
              <a:buFont typeface="Arial" panose="020B0604020202020204" pitchFamily="34" charset="0"/>
              <a:buChar char="•"/>
            </a:pPr>
            <a:r>
              <a:rPr lang="en-GB" sz="1300" dirty="0">
                <a:solidFill>
                  <a:schemeClr val="tx1">
                    <a:lumMod val="75000"/>
                    <a:lumOff val="25000"/>
                  </a:schemeClr>
                </a:solidFill>
                <a:latin typeface="+mn-lt"/>
              </a:rPr>
              <a:t>Wideband Delphi</a:t>
            </a:r>
          </a:p>
        </p:txBody>
      </p:sp>
      <p:sp>
        <p:nvSpPr>
          <p:cNvPr id="187" name="Rounded Rectangle 186">
            <a:extLst>
              <a:ext uri="{FF2B5EF4-FFF2-40B4-BE49-F238E27FC236}">
                <a16:creationId xmlns:a16="http://schemas.microsoft.com/office/drawing/2014/main" id="{D7D6DA0F-C876-C03D-594E-120098C59EC7}"/>
              </a:ext>
            </a:extLst>
          </p:cNvPr>
          <p:cNvSpPr/>
          <p:nvPr/>
        </p:nvSpPr>
        <p:spPr>
          <a:xfrm>
            <a:off x="4076704" y="6013375"/>
            <a:ext cx="1271345"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Risk &amp; Testing</a:t>
            </a:r>
          </a:p>
        </p:txBody>
      </p:sp>
      <p:cxnSp>
        <p:nvCxnSpPr>
          <p:cNvPr id="188" name="Curved Connector 187">
            <a:extLst>
              <a:ext uri="{FF2B5EF4-FFF2-40B4-BE49-F238E27FC236}">
                <a16:creationId xmlns:a16="http://schemas.microsoft.com/office/drawing/2014/main" id="{BA609632-AEA6-5776-69C6-193B76B65C15}"/>
              </a:ext>
            </a:extLst>
          </p:cNvPr>
          <p:cNvCxnSpPr>
            <a:cxnSpLocks/>
            <a:stCxn id="187" idx="1"/>
            <a:endCxn id="3" idx="2"/>
          </p:cNvCxnSpPr>
          <p:nvPr/>
        </p:nvCxnSpPr>
        <p:spPr>
          <a:xfrm rot="10800000">
            <a:off x="3703740" y="4098001"/>
            <a:ext cx="372964" cy="2041375"/>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91" name="Rounded Rectangle 190">
            <a:extLst>
              <a:ext uri="{FF2B5EF4-FFF2-40B4-BE49-F238E27FC236}">
                <a16:creationId xmlns:a16="http://schemas.microsoft.com/office/drawing/2014/main" id="{E7A6E113-F1FC-13C4-2137-F626FB9FE7B1}"/>
              </a:ext>
            </a:extLst>
          </p:cNvPr>
          <p:cNvSpPr/>
          <p:nvPr/>
        </p:nvSpPr>
        <p:spPr>
          <a:xfrm>
            <a:off x="5507108" y="5717409"/>
            <a:ext cx="2265292"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Project Risk &amp; Product Risk</a:t>
            </a:r>
          </a:p>
        </p:txBody>
      </p:sp>
      <p:cxnSp>
        <p:nvCxnSpPr>
          <p:cNvPr id="192" name="Curved Connector 191">
            <a:extLst>
              <a:ext uri="{FF2B5EF4-FFF2-40B4-BE49-F238E27FC236}">
                <a16:creationId xmlns:a16="http://schemas.microsoft.com/office/drawing/2014/main" id="{108A9E8D-88BD-AD65-DE86-BD3044002B13}"/>
              </a:ext>
            </a:extLst>
          </p:cNvPr>
          <p:cNvCxnSpPr>
            <a:cxnSpLocks/>
            <a:stCxn id="187" idx="0"/>
            <a:endCxn id="191" idx="1"/>
          </p:cNvCxnSpPr>
          <p:nvPr/>
        </p:nvCxnSpPr>
        <p:spPr>
          <a:xfrm rot="5400000" flipH="1" flipV="1">
            <a:off x="5024759" y="5531027"/>
            <a:ext cx="169966" cy="794731"/>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97" name="Rounded Rectangle 196">
            <a:extLst>
              <a:ext uri="{FF2B5EF4-FFF2-40B4-BE49-F238E27FC236}">
                <a16:creationId xmlns:a16="http://schemas.microsoft.com/office/drawing/2014/main" id="{CE6DB036-38FE-5D62-E90E-5C25243E88BE}"/>
              </a:ext>
            </a:extLst>
          </p:cNvPr>
          <p:cNvSpPr/>
          <p:nvPr/>
        </p:nvSpPr>
        <p:spPr>
          <a:xfrm>
            <a:off x="5507108" y="6379616"/>
            <a:ext cx="1885153"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Likelihood vs. Impact</a:t>
            </a:r>
          </a:p>
        </p:txBody>
      </p:sp>
      <p:cxnSp>
        <p:nvCxnSpPr>
          <p:cNvPr id="198" name="Curved Connector 197">
            <a:extLst>
              <a:ext uri="{FF2B5EF4-FFF2-40B4-BE49-F238E27FC236}">
                <a16:creationId xmlns:a16="http://schemas.microsoft.com/office/drawing/2014/main" id="{7B97761F-602B-0487-A47D-BD2434051F6A}"/>
              </a:ext>
            </a:extLst>
          </p:cNvPr>
          <p:cNvCxnSpPr>
            <a:cxnSpLocks/>
            <a:stCxn id="187" idx="2"/>
            <a:endCxn id="197" idx="1"/>
          </p:cNvCxnSpPr>
          <p:nvPr/>
        </p:nvCxnSpPr>
        <p:spPr>
          <a:xfrm rot="16200000" flipH="1">
            <a:off x="4989622" y="5988129"/>
            <a:ext cx="240241" cy="794731"/>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07" name="Rounded Rectangle 206">
            <a:extLst>
              <a:ext uri="{FF2B5EF4-FFF2-40B4-BE49-F238E27FC236}">
                <a16:creationId xmlns:a16="http://schemas.microsoft.com/office/drawing/2014/main" id="{2DBB38D1-83B6-EB7C-8E32-D0B34EA4CA9D}"/>
              </a:ext>
            </a:extLst>
          </p:cNvPr>
          <p:cNvSpPr/>
          <p:nvPr/>
        </p:nvSpPr>
        <p:spPr>
          <a:xfrm>
            <a:off x="1935096" y="152400"/>
            <a:ext cx="1646303"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Independence Level</a:t>
            </a:r>
          </a:p>
        </p:txBody>
      </p:sp>
      <p:cxnSp>
        <p:nvCxnSpPr>
          <p:cNvPr id="208" name="Curved Connector 207">
            <a:extLst>
              <a:ext uri="{FF2B5EF4-FFF2-40B4-BE49-F238E27FC236}">
                <a16:creationId xmlns:a16="http://schemas.microsoft.com/office/drawing/2014/main" id="{D34B6A88-C0CC-1CF0-7E4E-71D33251499E}"/>
              </a:ext>
            </a:extLst>
          </p:cNvPr>
          <p:cNvCxnSpPr>
            <a:cxnSpLocks/>
            <a:stCxn id="207" idx="3"/>
            <a:endCxn id="4" idx="3"/>
          </p:cNvCxnSpPr>
          <p:nvPr/>
        </p:nvCxnSpPr>
        <p:spPr>
          <a:xfrm flipH="1">
            <a:off x="3167567" y="278400"/>
            <a:ext cx="413832" cy="616527"/>
          </a:xfrm>
          <a:prstGeom prst="curvedConnector3">
            <a:avLst>
              <a:gd name="adj1" fmla="val -55240"/>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78980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88ED0-981D-4860-7CB1-952841429CDB}"/>
              </a:ext>
            </a:extLst>
          </p:cNvPr>
          <p:cNvSpPr>
            <a:spLocks noGrp="1"/>
          </p:cNvSpPr>
          <p:nvPr>
            <p:ph type="title"/>
          </p:nvPr>
        </p:nvSpPr>
        <p:spPr/>
        <p:txBody>
          <a:bodyPr/>
          <a:lstStyle/>
          <a:p>
            <a:r>
              <a:rPr lang="en-GB" dirty="0"/>
              <a:t>Test Strategy: Analytical </a:t>
            </a:r>
          </a:p>
        </p:txBody>
      </p:sp>
      <p:sp>
        <p:nvSpPr>
          <p:cNvPr id="3" name="Content Placeholder 2">
            <a:extLst>
              <a:ext uri="{FF2B5EF4-FFF2-40B4-BE49-F238E27FC236}">
                <a16:creationId xmlns:a16="http://schemas.microsoft.com/office/drawing/2014/main" id="{AA1D08A4-3B0B-9171-E6BD-4E8A982CD7A8}"/>
              </a:ext>
            </a:extLst>
          </p:cNvPr>
          <p:cNvSpPr>
            <a:spLocks noGrp="1"/>
          </p:cNvSpPr>
          <p:nvPr>
            <p:ph idx="1"/>
          </p:nvPr>
        </p:nvSpPr>
        <p:spPr/>
        <p:txBody>
          <a:bodyPr>
            <a:normAutofit/>
          </a:bodyPr>
          <a:lstStyle/>
          <a:p>
            <a:r>
              <a:rPr lang="en-GB" dirty="0"/>
              <a:t>This type of test strategy is </a:t>
            </a:r>
            <a:r>
              <a:rPr lang="en-GB" dirty="0">
                <a:solidFill>
                  <a:srgbClr val="C00000"/>
                </a:solidFill>
              </a:rPr>
              <a:t>based on an analysis of some factor </a:t>
            </a:r>
            <a:r>
              <a:rPr lang="en-GB" dirty="0"/>
              <a:t>(e.g., requirement or risk). </a:t>
            </a:r>
          </a:p>
          <a:p>
            <a:pPr>
              <a:spcBef>
                <a:spcPts val="1600"/>
              </a:spcBef>
            </a:pPr>
            <a:r>
              <a:rPr lang="en-GB" dirty="0"/>
              <a:t>In </a:t>
            </a:r>
            <a:r>
              <a:rPr lang="en-GB" dirty="0">
                <a:solidFill>
                  <a:srgbClr val="C00000"/>
                </a:solidFill>
              </a:rPr>
              <a:t>risk-based strategy</a:t>
            </a:r>
            <a:r>
              <a:rPr lang="en-GB" dirty="0"/>
              <a:t>, tests are designed and prioritized based on the level of risk. </a:t>
            </a:r>
          </a:p>
          <a:p>
            <a:pPr>
              <a:spcBef>
                <a:spcPts val="1600"/>
              </a:spcBef>
            </a:pPr>
            <a:r>
              <a:rPr lang="en-GB" dirty="0"/>
              <a:t>In </a:t>
            </a:r>
            <a:r>
              <a:rPr lang="en-GB" dirty="0">
                <a:solidFill>
                  <a:srgbClr val="C00000"/>
                </a:solidFill>
              </a:rPr>
              <a:t>requirement-based strategy</a:t>
            </a:r>
            <a:r>
              <a:rPr lang="en-GB" dirty="0"/>
              <a:t>, an analysis of the reqs. specs. forms the basis for planning, estimating &amp; designing tests.</a:t>
            </a:r>
          </a:p>
          <a:p>
            <a:pPr>
              <a:spcBef>
                <a:spcPts val="1600"/>
              </a:spcBef>
            </a:pPr>
            <a:r>
              <a:rPr lang="en-GB" dirty="0"/>
              <a:t>Common characteristics: </a:t>
            </a:r>
          </a:p>
          <a:p>
            <a:pPr lvl="1">
              <a:spcBef>
                <a:spcPts val="600"/>
              </a:spcBef>
            </a:pPr>
            <a:r>
              <a:rPr lang="en-GB" dirty="0"/>
              <a:t>use of formal/informal analytical technique</a:t>
            </a:r>
          </a:p>
          <a:p>
            <a:pPr lvl="1">
              <a:spcBef>
                <a:spcPts val="600"/>
              </a:spcBef>
            </a:pPr>
            <a:r>
              <a:rPr lang="en-GB" dirty="0"/>
              <a:t>often during the </a:t>
            </a:r>
            <a:r>
              <a:rPr lang="en-GB" dirty="0">
                <a:solidFill>
                  <a:srgbClr val="C00000"/>
                </a:solidFill>
              </a:rPr>
              <a:t>requirements &amp; design stages </a:t>
            </a:r>
            <a:r>
              <a:rPr lang="en-GB" dirty="0"/>
              <a:t>of the project</a:t>
            </a:r>
          </a:p>
        </p:txBody>
      </p:sp>
    </p:spTree>
    <p:extLst>
      <p:ext uri="{BB962C8B-B14F-4D97-AF65-F5344CB8AC3E}">
        <p14:creationId xmlns:p14="http://schemas.microsoft.com/office/powerpoint/2010/main" val="27441200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88ED0-981D-4860-7CB1-952841429CDB}"/>
              </a:ext>
            </a:extLst>
          </p:cNvPr>
          <p:cNvSpPr>
            <a:spLocks noGrp="1"/>
          </p:cNvSpPr>
          <p:nvPr>
            <p:ph type="title"/>
          </p:nvPr>
        </p:nvSpPr>
        <p:spPr/>
        <p:txBody>
          <a:bodyPr/>
          <a:lstStyle/>
          <a:p>
            <a:r>
              <a:rPr lang="en-GB" dirty="0"/>
              <a:t>Test Strategy: Model-based </a:t>
            </a:r>
          </a:p>
        </p:txBody>
      </p:sp>
      <p:sp>
        <p:nvSpPr>
          <p:cNvPr id="3" name="Content Placeholder 2">
            <a:extLst>
              <a:ext uri="{FF2B5EF4-FFF2-40B4-BE49-F238E27FC236}">
                <a16:creationId xmlns:a16="http://schemas.microsoft.com/office/drawing/2014/main" id="{AA1D08A4-3B0B-9171-E6BD-4E8A982CD7A8}"/>
              </a:ext>
            </a:extLst>
          </p:cNvPr>
          <p:cNvSpPr>
            <a:spLocks noGrp="1"/>
          </p:cNvSpPr>
          <p:nvPr>
            <p:ph idx="1"/>
          </p:nvPr>
        </p:nvSpPr>
        <p:spPr/>
        <p:txBody>
          <a:bodyPr/>
          <a:lstStyle/>
          <a:p>
            <a:r>
              <a:rPr lang="en-GB" dirty="0"/>
              <a:t>Here, tests are designed based on some model of some required aspect of the product, such as a function, a business process, an internal structure, or a non-functional characteristic. </a:t>
            </a:r>
          </a:p>
          <a:p>
            <a:pPr>
              <a:spcBef>
                <a:spcPts val="1600"/>
              </a:spcBef>
            </a:pPr>
            <a:r>
              <a:rPr lang="en-GB" dirty="0"/>
              <a:t>Common characteristic: creation/selection of of formal/informal model for critical system behaviours, often during the </a:t>
            </a:r>
            <a:r>
              <a:rPr lang="en-GB" dirty="0">
                <a:solidFill>
                  <a:srgbClr val="C00000"/>
                </a:solidFill>
              </a:rPr>
              <a:t>requirements &amp; design stages </a:t>
            </a:r>
            <a:r>
              <a:rPr lang="en-GB" dirty="0"/>
              <a:t>of the project</a:t>
            </a:r>
          </a:p>
          <a:p>
            <a:pPr>
              <a:spcBef>
                <a:spcPts val="1600"/>
              </a:spcBef>
            </a:pPr>
            <a:r>
              <a:rPr lang="en-GB" dirty="0"/>
              <a:t>Examples of such models include business process models, state models, and reliability growth models.</a:t>
            </a:r>
          </a:p>
        </p:txBody>
      </p:sp>
    </p:spTree>
    <p:extLst>
      <p:ext uri="{BB962C8B-B14F-4D97-AF65-F5344CB8AC3E}">
        <p14:creationId xmlns:p14="http://schemas.microsoft.com/office/powerpoint/2010/main" val="14927614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88ED0-981D-4860-7CB1-952841429CDB}"/>
              </a:ext>
            </a:extLst>
          </p:cNvPr>
          <p:cNvSpPr>
            <a:spLocks noGrp="1"/>
          </p:cNvSpPr>
          <p:nvPr>
            <p:ph type="title"/>
          </p:nvPr>
        </p:nvSpPr>
        <p:spPr/>
        <p:txBody>
          <a:bodyPr/>
          <a:lstStyle/>
          <a:p>
            <a:r>
              <a:rPr lang="en-GB" dirty="0"/>
              <a:t>Test Strategy: Methodical </a:t>
            </a:r>
          </a:p>
        </p:txBody>
      </p:sp>
      <p:sp>
        <p:nvSpPr>
          <p:cNvPr id="3" name="Content Placeholder 2">
            <a:extLst>
              <a:ext uri="{FF2B5EF4-FFF2-40B4-BE49-F238E27FC236}">
                <a16:creationId xmlns:a16="http://schemas.microsoft.com/office/drawing/2014/main" id="{AA1D08A4-3B0B-9171-E6BD-4E8A982CD7A8}"/>
              </a:ext>
            </a:extLst>
          </p:cNvPr>
          <p:cNvSpPr>
            <a:spLocks noGrp="1"/>
          </p:cNvSpPr>
          <p:nvPr>
            <p:ph idx="1"/>
          </p:nvPr>
        </p:nvSpPr>
        <p:spPr/>
        <p:txBody>
          <a:bodyPr/>
          <a:lstStyle/>
          <a:p>
            <a:r>
              <a:rPr lang="en-GB" dirty="0"/>
              <a:t>This type of test strategy relies on making systematic use of some predefined set of tests or test conditions, such as a taxonomy of common or likely types of failures or a list of important quality characteristics.</a:t>
            </a:r>
          </a:p>
          <a:p>
            <a:r>
              <a:rPr lang="en-GB" dirty="0"/>
              <a:t>Common characteristic: </a:t>
            </a:r>
          </a:p>
          <a:p>
            <a:pPr lvl="1"/>
            <a:r>
              <a:rPr lang="en-GB" dirty="0">
                <a:solidFill>
                  <a:srgbClr val="C00000"/>
                </a:solidFill>
              </a:rPr>
              <a:t>adherence to a pre-planned, systematised approach</a:t>
            </a:r>
          </a:p>
          <a:p>
            <a:pPr lvl="1"/>
            <a:r>
              <a:rPr lang="en-GB" dirty="0"/>
              <a:t>may have an early / late involvement for testing.</a:t>
            </a:r>
          </a:p>
        </p:txBody>
      </p:sp>
    </p:spTree>
    <p:extLst>
      <p:ext uri="{BB962C8B-B14F-4D97-AF65-F5344CB8AC3E}">
        <p14:creationId xmlns:p14="http://schemas.microsoft.com/office/powerpoint/2010/main" val="25557094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88ED0-981D-4860-7CB1-952841429CDB}"/>
              </a:ext>
            </a:extLst>
          </p:cNvPr>
          <p:cNvSpPr>
            <a:spLocks noGrp="1"/>
          </p:cNvSpPr>
          <p:nvPr>
            <p:ph type="title"/>
          </p:nvPr>
        </p:nvSpPr>
        <p:spPr/>
        <p:txBody>
          <a:bodyPr/>
          <a:lstStyle/>
          <a:p>
            <a:r>
              <a:rPr lang="en-GB" dirty="0"/>
              <a:t>Test Strategy: Process- / Standard- Compliant </a:t>
            </a:r>
          </a:p>
        </p:txBody>
      </p:sp>
      <p:sp>
        <p:nvSpPr>
          <p:cNvPr id="3" name="Content Placeholder 2">
            <a:extLst>
              <a:ext uri="{FF2B5EF4-FFF2-40B4-BE49-F238E27FC236}">
                <a16:creationId xmlns:a16="http://schemas.microsoft.com/office/drawing/2014/main" id="{AA1D08A4-3B0B-9171-E6BD-4E8A982CD7A8}"/>
              </a:ext>
            </a:extLst>
          </p:cNvPr>
          <p:cNvSpPr>
            <a:spLocks noGrp="1"/>
          </p:cNvSpPr>
          <p:nvPr>
            <p:ph idx="1"/>
          </p:nvPr>
        </p:nvSpPr>
        <p:spPr/>
        <p:txBody>
          <a:bodyPr/>
          <a:lstStyle/>
          <a:p>
            <a:r>
              <a:rPr lang="en-GB" dirty="0"/>
              <a:t>This type of test strategy involves analysing, designing, and implementing tests based on external rules and standards, such as those specified by industry-specific standards.</a:t>
            </a:r>
          </a:p>
          <a:p>
            <a:pPr lvl="1"/>
            <a:r>
              <a:rPr lang="en-GB" dirty="0"/>
              <a:t>E.g., ISO/IEC/IEEE 2911903 standard</a:t>
            </a:r>
          </a:p>
          <a:p>
            <a:pPr>
              <a:spcBef>
                <a:spcPts val="1600"/>
              </a:spcBef>
            </a:pPr>
            <a:r>
              <a:rPr lang="en-GB" dirty="0"/>
              <a:t>Common characteristics: </a:t>
            </a:r>
          </a:p>
          <a:p>
            <a:pPr lvl="1">
              <a:spcBef>
                <a:spcPts val="600"/>
              </a:spcBef>
            </a:pPr>
            <a:r>
              <a:rPr lang="en-GB" dirty="0"/>
              <a:t>reliance upon an </a:t>
            </a:r>
            <a:r>
              <a:rPr lang="en-GB" dirty="0">
                <a:solidFill>
                  <a:srgbClr val="C00000"/>
                </a:solidFill>
              </a:rPr>
              <a:t>externally developed approach</a:t>
            </a:r>
            <a:r>
              <a:rPr lang="en-GB" dirty="0"/>
              <a:t> to testing, often with </a:t>
            </a:r>
            <a:r>
              <a:rPr lang="en-GB" dirty="0">
                <a:solidFill>
                  <a:srgbClr val="C00000"/>
                </a:solidFill>
              </a:rPr>
              <a:t>little (if any) customisation</a:t>
            </a:r>
          </a:p>
          <a:p>
            <a:pPr lvl="1">
              <a:spcBef>
                <a:spcPts val="600"/>
              </a:spcBef>
            </a:pPr>
            <a:r>
              <a:rPr lang="en-GB" dirty="0"/>
              <a:t>may have an early/late point of involvement for testing</a:t>
            </a:r>
          </a:p>
        </p:txBody>
      </p:sp>
    </p:spTree>
    <p:extLst>
      <p:ext uri="{BB962C8B-B14F-4D97-AF65-F5344CB8AC3E}">
        <p14:creationId xmlns:p14="http://schemas.microsoft.com/office/powerpoint/2010/main" val="2422154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88ED0-981D-4860-7CB1-952841429CDB}"/>
              </a:ext>
            </a:extLst>
          </p:cNvPr>
          <p:cNvSpPr>
            <a:spLocks noGrp="1"/>
          </p:cNvSpPr>
          <p:nvPr>
            <p:ph type="title"/>
          </p:nvPr>
        </p:nvSpPr>
        <p:spPr/>
        <p:txBody>
          <a:bodyPr/>
          <a:lstStyle/>
          <a:p>
            <a:r>
              <a:rPr lang="en-GB" dirty="0"/>
              <a:t>Test Strategy: Directed (Consultative) </a:t>
            </a:r>
          </a:p>
        </p:txBody>
      </p:sp>
      <p:sp>
        <p:nvSpPr>
          <p:cNvPr id="3" name="Content Placeholder 2">
            <a:extLst>
              <a:ext uri="{FF2B5EF4-FFF2-40B4-BE49-F238E27FC236}">
                <a16:creationId xmlns:a16="http://schemas.microsoft.com/office/drawing/2014/main" id="{AA1D08A4-3B0B-9171-E6BD-4E8A982CD7A8}"/>
              </a:ext>
            </a:extLst>
          </p:cNvPr>
          <p:cNvSpPr>
            <a:spLocks noGrp="1"/>
          </p:cNvSpPr>
          <p:nvPr>
            <p:ph idx="1"/>
          </p:nvPr>
        </p:nvSpPr>
        <p:spPr/>
        <p:txBody>
          <a:bodyPr/>
          <a:lstStyle/>
          <a:p>
            <a:r>
              <a:rPr lang="en-GB" dirty="0"/>
              <a:t>This type of test strategy is driven primarily by the advice, guidance, or instructions of stakeholders, business domain experts, or technology experts, who may be outside the test team or outside the organization itself.</a:t>
            </a:r>
          </a:p>
          <a:p>
            <a:r>
              <a:rPr lang="en-GB" dirty="0"/>
              <a:t>Common characteristic: </a:t>
            </a:r>
          </a:p>
          <a:p>
            <a:pPr lvl="1"/>
            <a:r>
              <a:rPr lang="en-GB" dirty="0"/>
              <a:t>reliance on a group of non-testers to guide/perform testing effort</a:t>
            </a:r>
          </a:p>
          <a:p>
            <a:pPr lvl="1"/>
            <a:r>
              <a:rPr lang="en-GB" dirty="0"/>
              <a:t>typically </a:t>
            </a:r>
            <a:r>
              <a:rPr lang="en-GB" dirty="0">
                <a:solidFill>
                  <a:srgbClr val="C00000"/>
                </a:solidFill>
              </a:rPr>
              <a:t>emphasise later stages of testing</a:t>
            </a:r>
          </a:p>
          <a:p>
            <a:endParaRPr lang="en-GB" dirty="0"/>
          </a:p>
        </p:txBody>
      </p:sp>
    </p:spTree>
    <p:extLst>
      <p:ext uri="{BB962C8B-B14F-4D97-AF65-F5344CB8AC3E}">
        <p14:creationId xmlns:p14="http://schemas.microsoft.com/office/powerpoint/2010/main" val="21707290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88ED0-981D-4860-7CB1-952841429CDB}"/>
              </a:ext>
            </a:extLst>
          </p:cNvPr>
          <p:cNvSpPr>
            <a:spLocks noGrp="1"/>
          </p:cNvSpPr>
          <p:nvPr>
            <p:ph type="title"/>
          </p:nvPr>
        </p:nvSpPr>
        <p:spPr/>
        <p:txBody>
          <a:bodyPr/>
          <a:lstStyle/>
          <a:p>
            <a:r>
              <a:rPr lang="en-GB" dirty="0"/>
              <a:t>Test Strategy: Regression-averse</a:t>
            </a:r>
          </a:p>
        </p:txBody>
      </p:sp>
      <p:sp>
        <p:nvSpPr>
          <p:cNvPr id="3" name="Content Placeholder 2">
            <a:extLst>
              <a:ext uri="{FF2B5EF4-FFF2-40B4-BE49-F238E27FC236}">
                <a16:creationId xmlns:a16="http://schemas.microsoft.com/office/drawing/2014/main" id="{AA1D08A4-3B0B-9171-E6BD-4E8A982CD7A8}"/>
              </a:ext>
            </a:extLst>
          </p:cNvPr>
          <p:cNvSpPr>
            <a:spLocks noGrp="1"/>
          </p:cNvSpPr>
          <p:nvPr>
            <p:ph idx="1"/>
          </p:nvPr>
        </p:nvSpPr>
        <p:spPr/>
        <p:txBody>
          <a:bodyPr/>
          <a:lstStyle/>
          <a:p>
            <a:r>
              <a:rPr lang="en-GB" dirty="0"/>
              <a:t>This type of test strategy is motivated by a desire to avoid regression of existing capabilities. </a:t>
            </a:r>
          </a:p>
          <a:p>
            <a:r>
              <a:rPr lang="en-GB" dirty="0"/>
              <a:t>This test strategy includes extensive use of </a:t>
            </a:r>
            <a:r>
              <a:rPr lang="en-GB" dirty="0">
                <a:solidFill>
                  <a:srgbClr val="C00000"/>
                </a:solidFill>
              </a:rPr>
              <a:t>automated regression </a:t>
            </a:r>
            <a:r>
              <a:rPr lang="en-GB" dirty="0"/>
              <a:t>tests, </a:t>
            </a:r>
            <a:r>
              <a:rPr lang="en-GB" dirty="0">
                <a:solidFill>
                  <a:srgbClr val="C00000"/>
                </a:solidFill>
              </a:rPr>
              <a:t>standard test suites</a:t>
            </a:r>
            <a:r>
              <a:rPr lang="en-GB" dirty="0"/>
              <a:t>, and </a:t>
            </a:r>
            <a:r>
              <a:rPr lang="en-GB" dirty="0">
                <a:solidFill>
                  <a:srgbClr val="C00000"/>
                </a:solidFill>
              </a:rPr>
              <a:t>reuse of existing tests</a:t>
            </a:r>
            <a:r>
              <a:rPr lang="en-GB" dirty="0"/>
              <a:t> and test data.</a:t>
            </a:r>
          </a:p>
          <a:p>
            <a:r>
              <a:rPr lang="en-GB" dirty="0"/>
              <a:t>Common characteristic: </a:t>
            </a:r>
          </a:p>
          <a:p>
            <a:pPr lvl="1"/>
            <a:r>
              <a:rPr lang="en-GB" dirty="0"/>
              <a:t>a set of procedures (often automated) that allow regression defect detection</a:t>
            </a:r>
          </a:p>
          <a:p>
            <a:pPr lvl="1"/>
            <a:r>
              <a:rPr lang="en-GB" dirty="0"/>
              <a:t>Early testing; but sometimes post-release test involvement</a:t>
            </a:r>
          </a:p>
          <a:p>
            <a:endParaRPr lang="en-GB" dirty="0"/>
          </a:p>
        </p:txBody>
      </p:sp>
    </p:spTree>
    <p:extLst>
      <p:ext uri="{BB962C8B-B14F-4D97-AF65-F5344CB8AC3E}">
        <p14:creationId xmlns:p14="http://schemas.microsoft.com/office/powerpoint/2010/main" val="36787159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88ED0-981D-4860-7CB1-952841429CDB}"/>
              </a:ext>
            </a:extLst>
          </p:cNvPr>
          <p:cNvSpPr>
            <a:spLocks noGrp="1"/>
          </p:cNvSpPr>
          <p:nvPr>
            <p:ph type="title"/>
          </p:nvPr>
        </p:nvSpPr>
        <p:spPr/>
        <p:txBody>
          <a:bodyPr/>
          <a:lstStyle/>
          <a:p>
            <a:r>
              <a:rPr lang="en-GB" dirty="0"/>
              <a:t>Test Strategy: Reactive (Dynamic)</a:t>
            </a:r>
          </a:p>
        </p:txBody>
      </p:sp>
      <p:sp>
        <p:nvSpPr>
          <p:cNvPr id="3" name="Content Placeholder 2">
            <a:extLst>
              <a:ext uri="{FF2B5EF4-FFF2-40B4-BE49-F238E27FC236}">
                <a16:creationId xmlns:a16="http://schemas.microsoft.com/office/drawing/2014/main" id="{AA1D08A4-3B0B-9171-E6BD-4E8A982CD7A8}"/>
              </a:ext>
            </a:extLst>
          </p:cNvPr>
          <p:cNvSpPr>
            <a:spLocks noGrp="1"/>
          </p:cNvSpPr>
          <p:nvPr>
            <p:ph idx="1"/>
          </p:nvPr>
        </p:nvSpPr>
        <p:spPr/>
        <p:txBody>
          <a:bodyPr/>
          <a:lstStyle/>
          <a:p>
            <a:r>
              <a:rPr lang="en-GB" dirty="0"/>
              <a:t>In this type of test strategy, testing is reactive to the component or system being tested, and the events occurring during test execution, rather than being pre-planned (as the preceding strategies are). </a:t>
            </a:r>
          </a:p>
          <a:p>
            <a:r>
              <a:rPr lang="en-GB" dirty="0"/>
              <a:t>Tests are designed and implemented, and may immediately be executed in response to knowledge gained from prior test results. </a:t>
            </a:r>
          </a:p>
          <a:p>
            <a:r>
              <a:rPr lang="en-GB" dirty="0">
                <a:solidFill>
                  <a:srgbClr val="C00000"/>
                </a:solidFill>
              </a:rPr>
              <a:t>Exploratory testing </a:t>
            </a:r>
            <a:r>
              <a:rPr lang="en-GB" dirty="0"/>
              <a:t>is a common technique employed in reactive strategies </a:t>
            </a:r>
          </a:p>
          <a:p>
            <a:endParaRPr lang="en-GB" dirty="0"/>
          </a:p>
        </p:txBody>
      </p:sp>
    </p:spTree>
    <p:extLst>
      <p:ext uri="{BB962C8B-B14F-4D97-AF65-F5344CB8AC3E}">
        <p14:creationId xmlns:p14="http://schemas.microsoft.com/office/powerpoint/2010/main" val="31094843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0ED1A-1307-E704-E3FC-55DD8C069A94}"/>
              </a:ext>
            </a:extLst>
          </p:cNvPr>
          <p:cNvSpPr>
            <a:spLocks noGrp="1"/>
          </p:cNvSpPr>
          <p:nvPr>
            <p:ph type="title"/>
          </p:nvPr>
        </p:nvSpPr>
        <p:spPr/>
        <p:txBody>
          <a:bodyPr/>
          <a:lstStyle/>
          <a:p>
            <a:r>
              <a:rPr lang="en-GB" dirty="0"/>
              <a:t>Test Strategy &amp; Test Approach</a:t>
            </a:r>
          </a:p>
        </p:txBody>
      </p:sp>
      <p:sp>
        <p:nvSpPr>
          <p:cNvPr id="38" name="Content Placeholder 2">
            <a:extLst>
              <a:ext uri="{FF2B5EF4-FFF2-40B4-BE49-F238E27FC236}">
                <a16:creationId xmlns:a16="http://schemas.microsoft.com/office/drawing/2014/main" id="{F4BF2888-C51C-1DDE-2C6E-74C7BBE1AB77}"/>
              </a:ext>
            </a:extLst>
          </p:cNvPr>
          <p:cNvSpPr txBox="1">
            <a:spLocks/>
          </p:cNvSpPr>
          <p:nvPr/>
        </p:nvSpPr>
        <p:spPr>
          <a:xfrm>
            <a:off x="5480690" y="2000804"/>
            <a:ext cx="4307975" cy="4349749"/>
          </a:xfrm>
          <a:prstGeom prst="rect">
            <a:avLst/>
          </a:prstGeom>
        </p:spPr>
        <p:txBody>
          <a:bodyPr/>
          <a:lstStyle>
            <a:lvl1pPr marL="185702" indent="-185702" algn="l" defTabSz="742808" rtl="0" eaLnBrk="1" latinLnBrk="0" hangingPunct="1">
              <a:lnSpc>
                <a:spcPct val="110000"/>
              </a:lnSpc>
              <a:spcBef>
                <a:spcPts val="813"/>
              </a:spcBef>
              <a:buClr>
                <a:srgbClr val="7897AB"/>
              </a:buClr>
              <a:buFont typeface="Adobe Caslon Pro Bold" panose="0205050205050A020403" pitchFamily="18" charset="77"/>
              <a:buChar char="•"/>
              <a:defRPr sz="2400" kern="1200">
                <a:solidFill>
                  <a:schemeClr val="tx1">
                    <a:lumMod val="75000"/>
                    <a:lumOff val="25000"/>
                  </a:schemeClr>
                </a:solidFill>
                <a:latin typeface="+mn-lt"/>
                <a:ea typeface="+mn-ea"/>
                <a:cs typeface="+mn-cs"/>
              </a:defRPr>
            </a:lvl1pPr>
            <a:lvl2pPr marL="557105" indent="-185702" algn="l" defTabSz="742808" rtl="0" eaLnBrk="1" latinLnBrk="0" hangingPunct="1">
              <a:lnSpc>
                <a:spcPct val="110000"/>
              </a:lnSpc>
              <a:spcBef>
                <a:spcPts val="406"/>
              </a:spcBef>
              <a:buClr>
                <a:srgbClr val="655D8A"/>
              </a:buClr>
              <a:buSzPct val="90000"/>
              <a:buFont typeface="Courier New" panose="02070309020205020404" pitchFamily="49" charset="0"/>
              <a:buChar char="o"/>
              <a:defRPr sz="2200" kern="1200">
                <a:solidFill>
                  <a:schemeClr val="tx1">
                    <a:lumMod val="75000"/>
                    <a:lumOff val="25000"/>
                  </a:schemeClr>
                </a:solidFill>
                <a:latin typeface="Calibri" panose="020F0502020204030204" pitchFamily="34" charset="0"/>
                <a:ea typeface="+mn-ea"/>
                <a:cs typeface="Calibri" panose="020F0502020204030204" pitchFamily="34" charset="0"/>
              </a:defRPr>
            </a:lvl2pPr>
            <a:lvl3pPr marL="928510" indent="-185702" algn="l" defTabSz="742808" rtl="0" eaLnBrk="1" latinLnBrk="0" hangingPunct="1">
              <a:lnSpc>
                <a:spcPct val="110000"/>
              </a:lnSpc>
              <a:spcBef>
                <a:spcPts val="406"/>
              </a:spcBef>
              <a:buClr>
                <a:schemeClr val="tx1">
                  <a:lumMod val="50000"/>
                  <a:lumOff val="50000"/>
                </a:schemeClr>
              </a:buClr>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299914" indent="-185702" algn="l" defTabSz="742808" rtl="0" eaLnBrk="1" latinLnBrk="0" hangingPunct="1">
              <a:lnSpc>
                <a:spcPct val="110000"/>
              </a:lnSpc>
              <a:spcBef>
                <a:spcPts val="406"/>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1671317" indent="-185702" algn="l" defTabSz="742808" rtl="0" eaLnBrk="1" latinLnBrk="0" hangingPunct="1">
              <a:lnSpc>
                <a:spcPct val="110000"/>
              </a:lnSpc>
              <a:spcBef>
                <a:spcPts val="406"/>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042722" indent="-185702" algn="l" defTabSz="742808"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125" indent="-185702" algn="l" defTabSz="742808"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5529" indent="-185702" algn="l" defTabSz="742808"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6932" indent="-185702" algn="l" defTabSz="742808"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a:lstStyle>
          <a:p>
            <a:pPr marL="0" indent="0">
              <a:buFont typeface="Adobe Caslon Pro Bold" panose="0205050205050A020403" pitchFamily="18" charset="77"/>
              <a:buNone/>
            </a:pPr>
            <a:r>
              <a:rPr lang="en-GB" b="1" dirty="0"/>
              <a:t>Factors to consider when choosing test strategies:</a:t>
            </a:r>
          </a:p>
          <a:p>
            <a:r>
              <a:rPr lang="en-GB" dirty="0"/>
              <a:t>Risks</a:t>
            </a:r>
          </a:p>
          <a:p>
            <a:r>
              <a:rPr lang="en-GB" dirty="0"/>
              <a:t>Skills</a:t>
            </a:r>
          </a:p>
          <a:p>
            <a:r>
              <a:rPr lang="en-GB" dirty="0"/>
              <a:t>Objectives</a:t>
            </a:r>
          </a:p>
          <a:p>
            <a:r>
              <a:rPr lang="en-GB" dirty="0"/>
              <a:t>Regulations</a:t>
            </a:r>
          </a:p>
          <a:p>
            <a:r>
              <a:rPr lang="en-GB" dirty="0"/>
              <a:t>Product</a:t>
            </a:r>
          </a:p>
          <a:p>
            <a:r>
              <a:rPr lang="en-GB" dirty="0"/>
              <a:t>Business</a:t>
            </a:r>
          </a:p>
          <a:p>
            <a:endParaRPr lang="en-GB" dirty="0"/>
          </a:p>
        </p:txBody>
      </p:sp>
      <p:sp>
        <p:nvSpPr>
          <p:cNvPr id="39" name="Oval 38">
            <a:extLst>
              <a:ext uri="{FF2B5EF4-FFF2-40B4-BE49-F238E27FC236}">
                <a16:creationId xmlns:a16="http://schemas.microsoft.com/office/drawing/2014/main" id="{B46C03CC-13D6-6DE9-85B6-BFCA79406C6A}"/>
              </a:ext>
            </a:extLst>
          </p:cNvPr>
          <p:cNvSpPr>
            <a:spLocks noChangeAspect="1"/>
          </p:cNvSpPr>
          <p:nvPr/>
        </p:nvSpPr>
        <p:spPr>
          <a:xfrm>
            <a:off x="1668161" y="1474385"/>
            <a:ext cx="1848755" cy="1205710"/>
          </a:xfrm>
          <a:prstGeom prst="ellipse">
            <a:avLst/>
          </a:prstGeom>
          <a:solidFill>
            <a:srgbClr val="A7727D"/>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600" dirty="0"/>
              <a:t>Test Strategy</a:t>
            </a:r>
          </a:p>
        </p:txBody>
      </p:sp>
      <p:sp>
        <p:nvSpPr>
          <p:cNvPr id="40" name="Oval 39">
            <a:extLst>
              <a:ext uri="{FF2B5EF4-FFF2-40B4-BE49-F238E27FC236}">
                <a16:creationId xmlns:a16="http://schemas.microsoft.com/office/drawing/2014/main" id="{4D7470AF-C340-8A8D-4402-4F218FB3947C}"/>
              </a:ext>
            </a:extLst>
          </p:cNvPr>
          <p:cNvSpPr>
            <a:spLocks noChangeAspect="1"/>
          </p:cNvSpPr>
          <p:nvPr/>
        </p:nvSpPr>
        <p:spPr>
          <a:xfrm>
            <a:off x="1670508" y="3588236"/>
            <a:ext cx="1885198" cy="1204800"/>
          </a:xfrm>
          <a:prstGeom prst="ellipse">
            <a:avLst/>
          </a:prstGeom>
          <a:solidFill>
            <a:srgbClr val="A0C3D2"/>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2400" dirty="0">
                <a:solidFill>
                  <a:schemeClr val="tx1">
                    <a:lumMod val="75000"/>
                    <a:lumOff val="25000"/>
                  </a:schemeClr>
                </a:solidFill>
              </a:rPr>
              <a:t>Test Approach</a:t>
            </a:r>
          </a:p>
        </p:txBody>
      </p:sp>
      <p:sp>
        <p:nvSpPr>
          <p:cNvPr id="41" name="Oval 40">
            <a:extLst>
              <a:ext uri="{FF2B5EF4-FFF2-40B4-BE49-F238E27FC236}">
                <a16:creationId xmlns:a16="http://schemas.microsoft.com/office/drawing/2014/main" id="{8810928E-FFA5-E3C2-42B3-D1DF1DAAABED}"/>
              </a:ext>
            </a:extLst>
          </p:cNvPr>
          <p:cNvSpPr>
            <a:spLocks noChangeAspect="1"/>
          </p:cNvSpPr>
          <p:nvPr/>
        </p:nvSpPr>
        <p:spPr>
          <a:xfrm>
            <a:off x="76200" y="5541853"/>
            <a:ext cx="1632467" cy="782748"/>
          </a:xfrm>
          <a:prstGeom prst="ellipse">
            <a:avLst/>
          </a:prstGeom>
          <a:solidFill>
            <a:srgbClr val="F7F5EB"/>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2200" dirty="0">
                <a:solidFill>
                  <a:schemeClr val="tx1">
                    <a:lumMod val="75000"/>
                    <a:lumOff val="25000"/>
                  </a:schemeClr>
                </a:solidFill>
              </a:rPr>
              <a:t>Test Cases</a:t>
            </a:r>
          </a:p>
        </p:txBody>
      </p:sp>
      <p:sp>
        <p:nvSpPr>
          <p:cNvPr id="42" name="Oval 41">
            <a:extLst>
              <a:ext uri="{FF2B5EF4-FFF2-40B4-BE49-F238E27FC236}">
                <a16:creationId xmlns:a16="http://schemas.microsoft.com/office/drawing/2014/main" id="{C2FA5746-2A4D-C036-8D75-9847B1FF83F1}"/>
              </a:ext>
            </a:extLst>
          </p:cNvPr>
          <p:cNvSpPr>
            <a:spLocks noChangeAspect="1"/>
          </p:cNvSpPr>
          <p:nvPr/>
        </p:nvSpPr>
        <p:spPr>
          <a:xfrm>
            <a:off x="1796874" y="5540670"/>
            <a:ext cx="1632467" cy="782748"/>
          </a:xfrm>
          <a:prstGeom prst="ellipse">
            <a:avLst/>
          </a:prstGeom>
          <a:solidFill>
            <a:srgbClr val="EAE0DA"/>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2200" dirty="0">
                <a:solidFill>
                  <a:schemeClr val="tx1">
                    <a:lumMod val="75000"/>
                    <a:lumOff val="25000"/>
                  </a:schemeClr>
                </a:solidFill>
              </a:rPr>
              <a:t>Test Type</a:t>
            </a:r>
          </a:p>
        </p:txBody>
      </p:sp>
      <p:cxnSp>
        <p:nvCxnSpPr>
          <p:cNvPr id="43" name="Straight Arrow Connector 42">
            <a:extLst>
              <a:ext uri="{FF2B5EF4-FFF2-40B4-BE49-F238E27FC236}">
                <a16:creationId xmlns:a16="http://schemas.microsoft.com/office/drawing/2014/main" id="{40842B1F-6DF0-D4B7-B745-21267708C5D8}"/>
              </a:ext>
            </a:extLst>
          </p:cNvPr>
          <p:cNvCxnSpPr>
            <a:cxnSpLocks/>
            <a:stCxn id="39" idx="4"/>
            <a:endCxn id="40" idx="0"/>
          </p:cNvCxnSpPr>
          <p:nvPr/>
        </p:nvCxnSpPr>
        <p:spPr>
          <a:xfrm>
            <a:off x="2592539" y="2680095"/>
            <a:ext cx="20568" cy="908141"/>
          </a:xfrm>
          <a:prstGeom prst="straightConnector1">
            <a:avLst/>
          </a:prstGeom>
          <a:ln w="31750">
            <a:solidFill>
              <a:schemeClr val="tx1">
                <a:lumMod val="75000"/>
                <a:lumOff val="2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DD14C778-CCD7-D461-E3DE-2D041730C143}"/>
              </a:ext>
            </a:extLst>
          </p:cNvPr>
          <p:cNvCxnSpPr>
            <a:cxnSpLocks/>
            <a:stCxn id="40" idx="4"/>
            <a:endCxn id="41" idx="0"/>
          </p:cNvCxnSpPr>
          <p:nvPr/>
        </p:nvCxnSpPr>
        <p:spPr>
          <a:xfrm flipH="1">
            <a:off x="892434" y="4793036"/>
            <a:ext cx="1720673" cy="748817"/>
          </a:xfrm>
          <a:prstGeom prst="straightConnector1">
            <a:avLst/>
          </a:prstGeom>
          <a:ln w="31750">
            <a:solidFill>
              <a:schemeClr val="tx1">
                <a:lumMod val="75000"/>
                <a:lumOff val="2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C8560068-CB42-261C-C900-049A5B7008E0}"/>
              </a:ext>
            </a:extLst>
          </p:cNvPr>
          <p:cNvCxnSpPr>
            <a:cxnSpLocks/>
            <a:stCxn id="40" idx="4"/>
            <a:endCxn id="42" idx="0"/>
          </p:cNvCxnSpPr>
          <p:nvPr/>
        </p:nvCxnSpPr>
        <p:spPr>
          <a:xfrm>
            <a:off x="2613107" y="4793036"/>
            <a:ext cx="1" cy="747634"/>
          </a:xfrm>
          <a:prstGeom prst="straightConnector1">
            <a:avLst/>
          </a:prstGeom>
          <a:ln w="31750">
            <a:solidFill>
              <a:schemeClr val="tx1">
                <a:lumMod val="75000"/>
                <a:lumOff val="2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EF82581B-450E-42D8-4339-7D20D83FC9BA}"/>
              </a:ext>
            </a:extLst>
          </p:cNvPr>
          <p:cNvCxnSpPr>
            <a:cxnSpLocks/>
            <a:stCxn id="40" idx="4"/>
            <a:endCxn id="49" idx="0"/>
          </p:cNvCxnSpPr>
          <p:nvPr/>
        </p:nvCxnSpPr>
        <p:spPr>
          <a:xfrm>
            <a:off x="2613107" y="4793036"/>
            <a:ext cx="1819785" cy="747634"/>
          </a:xfrm>
          <a:prstGeom prst="straightConnector1">
            <a:avLst/>
          </a:prstGeom>
          <a:ln w="31750">
            <a:solidFill>
              <a:schemeClr val="tx1">
                <a:lumMod val="75000"/>
                <a:lumOff val="25000"/>
              </a:schemeClr>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47" name="Group 46">
            <a:extLst>
              <a:ext uri="{FF2B5EF4-FFF2-40B4-BE49-F238E27FC236}">
                <a16:creationId xmlns:a16="http://schemas.microsoft.com/office/drawing/2014/main" id="{0853A1E7-3E42-CBA1-263B-481D1F3C4DDA}"/>
              </a:ext>
            </a:extLst>
          </p:cNvPr>
          <p:cNvGrpSpPr/>
          <p:nvPr/>
        </p:nvGrpSpPr>
        <p:grpSpPr>
          <a:xfrm>
            <a:off x="3605724" y="5540670"/>
            <a:ext cx="1630002" cy="809883"/>
            <a:chOff x="3733800" y="5513536"/>
            <a:chExt cx="1630002" cy="809883"/>
          </a:xfrm>
        </p:grpSpPr>
        <p:sp>
          <p:nvSpPr>
            <p:cNvPr id="48" name="Oval 47">
              <a:extLst>
                <a:ext uri="{FF2B5EF4-FFF2-40B4-BE49-F238E27FC236}">
                  <a16:creationId xmlns:a16="http://schemas.microsoft.com/office/drawing/2014/main" id="{FD4857A8-D7C6-DA5A-71ED-8CCC7304E04F}"/>
                </a:ext>
              </a:extLst>
            </p:cNvPr>
            <p:cNvSpPr>
              <a:spLocks noChangeAspect="1"/>
            </p:cNvSpPr>
            <p:nvPr/>
          </p:nvSpPr>
          <p:spPr>
            <a:xfrm>
              <a:off x="3733800" y="5541853"/>
              <a:ext cx="1630002" cy="781566"/>
            </a:xfrm>
            <a:prstGeom prst="ellipse">
              <a:avLst/>
            </a:prstGeom>
            <a:solidFill>
              <a:srgbClr val="EAC7C7"/>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GB" sz="2200" dirty="0"/>
            </a:p>
          </p:txBody>
        </p:sp>
        <p:sp>
          <p:nvSpPr>
            <p:cNvPr id="49" name="TextBox 48">
              <a:extLst>
                <a:ext uri="{FF2B5EF4-FFF2-40B4-BE49-F238E27FC236}">
                  <a16:creationId xmlns:a16="http://schemas.microsoft.com/office/drawing/2014/main" id="{ADDBC8A5-4653-C5FD-2864-8CFD30ED118D}"/>
                </a:ext>
              </a:extLst>
            </p:cNvPr>
            <p:cNvSpPr txBox="1"/>
            <p:nvPr/>
          </p:nvSpPr>
          <p:spPr>
            <a:xfrm>
              <a:off x="3814548" y="5513536"/>
              <a:ext cx="1492839"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200" b="0" i="0" u="none" strike="noStrike" kern="0" cap="none" spc="0" normalizeH="0" baseline="0" noProof="0" dirty="0">
                  <a:ln>
                    <a:noFill/>
                  </a:ln>
                  <a:solidFill>
                    <a:schemeClr val="tx1">
                      <a:lumMod val="75000"/>
                      <a:lumOff val="25000"/>
                    </a:schemeClr>
                  </a:solidFill>
                  <a:effectLst/>
                  <a:uLnTx/>
                  <a:uFillTx/>
                  <a:latin typeface="Calibri" panose="020F0502020204030204"/>
                  <a:ea typeface="+mn-ea"/>
                  <a:cs typeface="+mn-cs"/>
                  <a:sym typeface="Arial"/>
                </a:rPr>
                <a:t>Test Techniques</a:t>
              </a:r>
            </a:p>
          </p:txBody>
        </p:sp>
      </p:grpSp>
    </p:spTree>
    <p:extLst>
      <p:ext uri="{BB962C8B-B14F-4D97-AF65-F5344CB8AC3E}">
        <p14:creationId xmlns:p14="http://schemas.microsoft.com/office/powerpoint/2010/main" val="39699924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E4B51-A680-08DD-9BD8-7FD08F8B02E7}"/>
              </a:ext>
            </a:extLst>
          </p:cNvPr>
          <p:cNvSpPr>
            <a:spLocks noGrp="1"/>
          </p:cNvSpPr>
          <p:nvPr>
            <p:ph type="title"/>
          </p:nvPr>
        </p:nvSpPr>
        <p:spPr/>
        <p:txBody>
          <a:bodyPr/>
          <a:lstStyle/>
          <a:p>
            <a:r>
              <a:rPr lang="en-GB" dirty="0"/>
              <a:t>Entry Criteria</a:t>
            </a:r>
          </a:p>
        </p:txBody>
      </p:sp>
      <p:sp>
        <p:nvSpPr>
          <p:cNvPr id="3" name="Content Placeholder 2">
            <a:extLst>
              <a:ext uri="{FF2B5EF4-FFF2-40B4-BE49-F238E27FC236}">
                <a16:creationId xmlns:a16="http://schemas.microsoft.com/office/drawing/2014/main" id="{5935084A-B43E-36A0-71B5-9CB121BD8C5E}"/>
              </a:ext>
            </a:extLst>
          </p:cNvPr>
          <p:cNvSpPr>
            <a:spLocks noGrp="1"/>
          </p:cNvSpPr>
          <p:nvPr>
            <p:ph idx="1"/>
          </p:nvPr>
        </p:nvSpPr>
        <p:spPr>
          <a:xfrm>
            <a:off x="833590" y="1579158"/>
            <a:ext cx="8462810" cy="4974042"/>
          </a:xfrm>
        </p:spPr>
        <p:txBody>
          <a:bodyPr>
            <a:normAutofit/>
          </a:bodyPr>
          <a:lstStyle/>
          <a:p>
            <a:r>
              <a:rPr lang="en-GB" dirty="0"/>
              <a:t>Entry criteria (definition of ready) define the </a:t>
            </a:r>
            <a:r>
              <a:rPr lang="en-GB" dirty="0">
                <a:solidFill>
                  <a:srgbClr val="C00000"/>
                </a:solidFill>
              </a:rPr>
              <a:t>preconditions</a:t>
            </a:r>
            <a:r>
              <a:rPr lang="en-GB" dirty="0"/>
              <a:t> for undertaking a given test activity. </a:t>
            </a:r>
          </a:p>
          <a:p>
            <a:r>
              <a:rPr lang="en-GB" dirty="0"/>
              <a:t>Typical entry criteria include: </a:t>
            </a:r>
          </a:p>
          <a:p>
            <a:pPr lvl="1"/>
            <a:r>
              <a:rPr lang="en-GB" dirty="0"/>
              <a:t>Availability of testable requirements, user stories, and/or models </a:t>
            </a:r>
          </a:p>
          <a:p>
            <a:pPr lvl="1"/>
            <a:r>
              <a:rPr lang="en-GB" dirty="0"/>
              <a:t>Availability of test items that have met the exit criteria for any prior test levels </a:t>
            </a:r>
          </a:p>
          <a:p>
            <a:pPr lvl="1"/>
            <a:r>
              <a:rPr lang="en-GB" dirty="0"/>
              <a:t>Availability of test environment </a:t>
            </a:r>
          </a:p>
          <a:p>
            <a:pPr lvl="1"/>
            <a:r>
              <a:rPr lang="en-GB" dirty="0"/>
              <a:t>Availability of necessary test tools </a:t>
            </a:r>
          </a:p>
          <a:p>
            <a:pPr lvl="1"/>
            <a:r>
              <a:rPr lang="en-GB" dirty="0"/>
              <a:t>Availability of test data and other necessary resources </a:t>
            </a:r>
          </a:p>
          <a:p>
            <a:pPr lvl="1"/>
            <a:r>
              <a:rPr lang="en-GB" dirty="0"/>
              <a:t>Availability of staff</a:t>
            </a:r>
          </a:p>
          <a:p>
            <a:pPr lvl="1"/>
            <a:r>
              <a:rPr lang="en-GB" dirty="0"/>
              <a:t>Availability of test object</a:t>
            </a:r>
          </a:p>
          <a:p>
            <a:endParaRPr lang="en-GB" dirty="0"/>
          </a:p>
        </p:txBody>
      </p:sp>
    </p:spTree>
    <p:extLst>
      <p:ext uri="{BB962C8B-B14F-4D97-AF65-F5344CB8AC3E}">
        <p14:creationId xmlns:p14="http://schemas.microsoft.com/office/powerpoint/2010/main" val="30105373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E4B51-A680-08DD-9BD8-7FD08F8B02E7}"/>
              </a:ext>
            </a:extLst>
          </p:cNvPr>
          <p:cNvSpPr>
            <a:spLocks noGrp="1"/>
          </p:cNvSpPr>
          <p:nvPr>
            <p:ph type="title"/>
          </p:nvPr>
        </p:nvSpPr>
        <p:spPr/>
        <p:txBody>
          <a:bodyPr/>
          <a:lstStyle/>
          <a:p>
            <a:r>
              <a:rPr lang="en-GB" dirty="0"/>
              <a:t>Exit Criteria</a:t>
            </a:r>
          </a:p>
        </p:txBody>
      </p:sp>
      <p:sp>
        <p:nvSpPr>
          <p:cNvPr id="3" name="Content Placeholder 2">
            <a:extLst>
              <a:ext uri="{FF2B5EF4-FFF2-40B4-BE49-F238E27FC236}">
                <a16:creationId xmlns:a16="http://schemas.microsoft.com/office/drawing/2014/main" id="{5935084A-B43E-36A0-71B5-9CB121BD8C5E}"/>
              </a:ext>
            </a:extLst>
          </p:cNvPr>
          <p:cNvSpPr>
            <a:spLocks noGrp="1"/>
          </p:cNvSpPr>
          <p:nvPr>
            <p:ph idx="1"/>
          </p:nvPr>
        </p:nvSpPr>
        <p:spPr>
          <a:xfrm>
            <a:off x="833590" y="1579158"/>
            <a:ext cx="8843810" cy="5050242"/>
          </a:xfrm>
        </p:spPr>
        <p:txBody>
          <a:bodyPr>
            <a:normAutofit lnSpcReduction="10000"/>
          </a:bodyPr>
          <a:lstStyle/>
          <a:p>
            <a:r>
              <a:rPr lang="en-GB" dirty="0"/>
              <a:t>Exit criteria (definition of done) define what conditions must be achieved in order to declare a test level or a set of tests completed. </a:t>
            </a:r>
          </a:p>
          <a:p>
            <a:pPr>
              <a:spcBef>
                <a:spcPts val="1800"/>
              </a:spcBef>
            </a:pPr>
            <a:r>
              <a:rPr lang="en-GB" dirty="0"/>
              <a:t>Typical exit criteria include: </a:t>
            </a:r>
          </a:p>
          <a:p>
            <a:pPr lvl="1"/>
            <a:r>
              <a:rPr lang="en-GB" b="1" dirty="0"/>
              <a:t>Tests</a:t>
            </a:r>
            <a:r>
              <a:rPr lang="en-GB" dirty="0"/>
              <a:t>. Planned tests have been executed </a:t>
            </a:r>
          </a:p>
          <a:p>
            <a:pPr lvl="1"/>
            <a:r>
              <a:rPr lang="en-GB" b="1" dirty="0"/>
              <a:t>Coverage</a:t>
            </a:r>
            <a:r>
              <a:rPr lang="en-GB" dirty="0"/>
              <a:t>. A defined level of coverage has been achieved </a:t>
            </a:r>
          </a:p>
          <a:p>
            <a:pPr lvl="1"/>
            <a:r>
              <a:rPr lang="en-GB" b="1" dirty="0"/>
              <a:t>Defects</a:t>
            </a:r>
            <a:r>
              <a:rPr lang="en-GB" dirty="0"/>
              <a:t>. The number of unresolved defects is within an agreed limit. And the number of estimated remaining defects is sufficiently low </a:t>
            </a:r>
          </a:p>
          <a:p>
            <a:pPr lvl="1"/>
            <a:r>
              <a:rPr lang="en-GB" b="1" dirty="0"/>
              <a:t>Quality</a:t>
            </a:r>
            <a:r>
              <a:rPr lang="en-GB" dirty="0"/>
              <a:t>. The status of important quality characteristics for the system are adequate.</a:t>
            </a:r>
          </a:p>
          <a:p>
            <a:pPr lvl="1"/>
            <a:r>
              <a:rPr lang="en-GB" b="1" dirty="0"/>
              <a:t>Money</a:t>
            </a:r>
            <a:r>
              <a:rPr lang="en-GB" dirty="0"/>
              <a:t>. Cost of finding next defect now vs. in the next level of testing.</a:t>
            </a:r>
          </a:p>
          <a:p>
            <a:pPr lvl="1"/>
            <a:r>
              <a:rPr lang="en-GB" b="1" dirty="0"/>
              <a:t>Schedule</a:t>
            </a:r>
            <a:r>
              <a:rPr lang="en-GB" dirty="0"/>
              <a:t>. Project schedule implications of starting or ending testing.</a:t>
            </a:r>
          </a:p>
          <a:p>
            <a:pPr lvl="1"/>
            <a:r>
              <a:rPr lang="en-GB" b="1" dirty="0"/>
              <a:t>Risk</a:t>
            </a:r>
            <a:r>
              <a:rPr lang="en-GB" dirty="0"/>
              <a:t>. Undesirable outcome form shipping too early or too late.</a:t>
            </a:r>
          </a:p>
          <a:p>
            <a:endParaRPr lang="en-GB" dirty="0"/>
          </a:p>
        </p:txBody>
      </p:sp>
    </p:spTree>
    <p:extLst>
      <p:ext uri="{BB962C8B-B14F-4D97-AF65-F5344CB8AC3E}">
        <p14:creationId xmlns:p14="http://schemas.microsoft.com/office/powerpoint/2010/main" val="3092898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C7EBED6F-180B-79D9-494C-97BF0C94D67C}"/>
              </a:ext>
            </a:extLst>
          </p:cNvPr>
          <p:cNvSpPr/>
          <p:nvPr/>
        </p:nvSpPr>
        <p:spPr>
          <a:xfrm>
            <a:off x="609600" y="1752600"/>
            <a:ext cx="3352800" cy="514350"/>
          </a:xfrm>
          <a:prstGeom prst="roundRect">
            <a:avLst/>
          </a:prstGeom>
          <a:solidFill>
            <a:srgbClr val="FD7E89">
              <a:alpha val="70000"/>
            </a:srgb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vi-VN"/>
          </a:p>
        </p:txBody>
      </p:sp>
      <p:sp>
        <p:nvSpPr>
          <p:cNvPr id="2" name="Title 1">
            <a:extLst>
              <a:ext uri="{FF2B5EF4-FFF2-40B4-BE49-F238E27FC236}">
                <a16:creationId xmlns:a16="http://schemas.microsoft.com/office/drawing/2014/main" id="{46810307-BD34-CEED-5370-4CB06615A105}"/>
              </a:ext>
            </a:extLst>
          </p:cNvPr>
          <p:cNvSpPr>
            <a:spLocks noGrp="1"/>
          </p:cNvSpPr>
          <p:nvPr>
            <p:ph type="title"/>
          </p:nvPr>
        </p:nvSpPr>
        <p:spPr/>
        <p:txBody>
          <a:bodyPr/>
          <a:lstStyle/>
          <a:p>
            <a:r>
              <a:rPr lang="en-GB" dirty="0"/>
              <a:t>CONTENT</a:t>
            </a:r>
          </a:p>
        </p:txBody>
      </p:sp>
      <p:sp>
        <p:nvSpPr>
          <p:cNvPr id="3" name="Content Placeholder 2">
            <a:extLst>
              <a:ext uri="{FF2B5EF4-FFF2-40B4-BE49-F238E27FC236}">
                <a16:creationId xmlns:a16="http://schemas.microsoft.com/office/drawing/2014/main" id="{BCBBCF44-AA2B-9104-5CF4-5039AB7DAB34}"/>
              </a:ext>
            </a:extLst>
          </p:cNvPr>
          <p:cNvSpPr>
            <a:spLocks noGrp="1"/>
          </p:cNvSpPr>
          <p:nvPr>
            <p:ph idx="1"/>
          </p:nvPr>
        </p:nvSpPr>
        <p:spPr/>
        <p:txBody>
          <a:bodyPr>
            <a:normAutofit/>
          </a:bodyPr>
          <a:lstStyle/>
          <a:p>
            <a:pPr marL="514350" indent="-514350">
              <a:lnSpc>
                <a:spcPct val="150000"/>
              </a:lnSpc>
              <a:buFont typeface="+mj-lt"/>
              <a:buAutoNum type="arabicPeriod"/>
            </a:pPr>
            <a:r>
              <a:rPr lang="en-GB" sz="2800" dirty="0"/>
              <a:t>Test Organisation</a:t>
            </a:r>
          </a:p>
          <a:p>
            <a:pPr marL="514350" indent="-514350">
              <a:lnSpc>
                <a:spcPct val="150000"/>
              </a:lnSpc>
              <a:buFont typeface="+mj-lt"/>
              <a:buAutoNum type="arabicPeriod"/>
            </a:pPr>
            <a:r>
              <a:rPr lang="en-GB" sz="2800" dirty="0"/>
              <a:t>Test Planning &amp; Estimation</a:t>
            </a:r>
          </a:p>
          <a:p>
            <a:pPr marL="514350" indent="-514350">
              <a:lnSpc>
                <a:spcPct val="150000"/>
              </a:lnSpc>
              <a:buFont typeface="+mj-lt"/>
              <a:buAutoNum type="arabicPeriod"/>
            </a:pPr>
            <a:r>
              <a:rPr lang="en-GB" sz="2800" dirty="0"/>
              <a:t>Test Monitoring &amp; Control</a:t>
            </a:r>
          </a:p>
          <a:p>
            <a:pPr marL="514350" indent="-514350">
              <a:lnSpc>
                <a:spcPct val="150000"/>
              </a:lnSpc>
              <a:buFont typeface="+mj-lt"/>
              <a:buAutoNum type="arabicPeriod"/>
            </a:pPr>
            <a:r>
              <a:rPr lang="en-GB" sz="2800" dirty="0"/>
              <a:t>Configuration Management</a:t>
            </a:r>
          </a:p>
          <a:p>
            <a:pPr marL="514350" indent="-514350">
              <a:lnSpc>
                <a:spcPct val="150000"/>
              </a:lnSpc>
              <a:buFont typeface="+mj-lt"/>
              <a:buAutoNum type="arabicPeriod"/>
            </a:pPr>
            <a:r>
              <a:rPr lang="en-GB" sz="2800" dirty="0"/>
              <a:t>Risk &amp; Testing</a:t>
            </a:r>
          </a:p>
          <a:p>
            <a:pPr marL="514350" indent="-514350">
              <a:lnSpc>
                <a:spcPct val="150000"/>
              </a:lnSpc>
              <a:buFont typeface="+mj-lt"/>
              <a:buAutoNum type="arabicPeriod"/>
            </a:pPr>
            <a:r>
              <a:rPr lang="en-GB" sz="2800" dirty="0"/>
              <a:t>Defect Management</a:t>
            </a:r>
          </a:p>
        </p:txBody>
      </p:sp>
    </p:spTree>
    <p:extLst>
      <p:ext uri="{BB962C8B-B14F-4D97-AF65-F5344CB8AC3E}">
        <p14:creationId xmlns:p14="http://schemas.microsoft.com/office/powerpoint/2010/main" val="2048631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BCA7C-3275-96E4-163A-116FD6D0FBE5}"/>
              </a:ext>
            </a:extLst>
          </p:cNvPr>
          <p:cNvSpPr>
            <a:spLocks noGrp="1"/>
          </p:cNvSpPr>
          <p:nvPr>
            <p:ph type="title"/>
          </p:nvPr>
        </p:nvSpPr>
        <p:spPr/>
        <p:txBody>
          <a:bodyPr/>
          <a:lstStyle/>
          <a:p>
            <a:r>
              <a:rPr lang="en-GB" dirty="0"/>
              <a:t>Test Execution Schedule</a:t>
            </a:r>
          </a:p>
        </p:txBody>
      </p:sp>
      <p:sp>
        <p:nvSpPr>
          <p:cNvPr id="3" name="Content Placeholder 2">
            <a:extLst>
              <a:ext uri="{FF2B5EF4-FFF2-40B4-BE49-F238E27FC236}">
                <a16:creationId xmlns:a16="http://schemas.microsoft.com/office/drawing/2014/main" id="{4644C224-8BE4-7285-2095-7505A6C61C0C}"/>
              </a:ext>
            </a:extLst>
          </p:cNvPr>
          <p:cNvSpPr>
            <a:spLocks noGrp="1"/>
          </p:cNvSpPr>
          <p:nvPr>
            <p:ph idx="1"/>
          </p:nvPr>
        </p:nvSpPr>
        <p:spPr>
          <a:xfrm>
            <a:off x="5407146" y="1579158"/>
            <a:ext cx="3889254" cy="4597277"/>
          </a:xfrm>
        </p:spPr>
        <p:txBody>
          <a:bodyPr/>
          <a:lstStyle/>
          <a:p>
            <a:r>
              <a:rPr lang="en-GB" dirty="0"/>
              <a:t>Ideally, test cases would be ordered to run based on their priority levels.</a:t>
            </a:r>
          </a:p>
          <a:p>
            <a:r>
              <a:rPr lang="en-GB" dirty="0"/>
              <a:t>If a test case with a higher priority is dependent on a test case with a lower priority, the lower priority test case must be executed first.</a:t>
            </a:r>
          </a:p>
          <a:p>
            <a:endParaRPr lang="en-GB" dirty="0"/>
          </a:p>
        </p:txBody>
      </p:sp>
      <p:sp>
        <p:nvSpPr>
          <p:cNvPr id="4" name="Oval 3">
            <a:extLst>
              <a:ext uri="{FF2B5EF4-FFF2-40B4-BE49-F238E27FC236}">
                <a16:creationId xmlns:a16="http://schemas.microsoft.com/office/drawing/2014/main" id="{07C2A2CD-A46B-4E07-2967-3FDAB9BFAEA2}"/>
              </a:ext>
            </a:extLst>
          </p:cNvPr>
          <p:cNvSpPr>
            <a:spLocks/>
          </p:cNvSpPr>
          <p:nvPr/>
        </p:nvSpPr>
        <p:spPr>
          <a:xfrm>
            <a:off x="457200" y="1504465"/>
            <a:ext cx="1689030" cy="781567"/>
          </a:xfrm>
          <a:prstGeom prst="ellipse">
            <a:avLst/>
          </a:prstGeom>
          <a:solidFill>
            <a:srgbClr val="A7727D"/>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200" dirty="0"/>
              <a:t>Test Cases</a:t>
            </a:r>
          </a:p>
        </p:txBody>
      </p:sp>
      <p:sp>
        <p:nvSpPr>
          <p:cNvPr id="5" name="Oval 4">
            <a:extLst>
              <a:ext uri="{FF2B5EF4-FFF2-40B4-BE49-F238E27FC236}">
                <a16:creationId xmlns:a16="http://schemas.microsoft.com/office/drawing/2014/main" id="{216955C5-071D-B3D8-AF8F-1F06D000A636}"/>
              </a:ext>
            </a:extLst>
          </p:cNvPr>
          <p:cNvSpPr>
            <a:spLocks noChangeAspect="1"/>
          </p:cNvSpPr>
          <p:nvPr/>
        </p:nvSpPr>
        <p:spPr>
          <a:xfrm>
            <a:off x="1821306" y="3627915"/>
            <a:ext cx="1928492" cy="892373"/>
          </a:xfrm>
          <a:prstGeom prst="ellipse">
            <a:avLst/>
          </a:prstGeom>
          <a:solidFill>
            <a:srgbClr val="A0C3D2"/>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2200" dirty="0">
                <a:solidFill>
                  <a:schemeClr val="tx1">
                    <a:lumMod val="75000"/>
                    <a:lumOff val="25000"/>
                  </a:schemeClr>
                </a:solidFill>
              </a:rPr>
              <a:t>Test Suites</a:t>
            </a:r>
          </a:p>
        </p:txBody>
      </p:sp>
      <p:sp>
        <p:nvSpPr>
          <p:cNvPr id="7" name="Oval 6">
            <a:extLst>
              <a:ext uri="{FF2B5EF4-FFF2-40B4-BE49-F238E27FC236}">
                <a16:creationId xmlns:a16="http://schemas.microsoft.com/office/drawing/2014/main" id="{72B2FD4F-8D9C-0D55-6EFE-0548F10D22D3}"/>
              </a:ext>
            </a:extLst>
          </p:cNvPr>
          <p:cNvSpPr>
            <a:spLocks noChangeAspect="1"/>
          </p:cNvSpPr>
          <p:nvPr/>
        </p:nvSpPr>
        <p:spPr>
          <a:xfrm>
            <a:off x="1821306" y="5250683"/>
            <a:ext cx="1784527" cy="1241130"/>
          </a:xfrm>
          <a:prstGeom prst="ellipse">
            <a:avLst/>
          </a:prstGeom>
          <a:solidFill>
            <a:srgbClr val="748DA6"/>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2200" dirty="0">
                <a:solidFill>
                  <a:schemeClr val="bg1">
                    <a:lumMod val="95000"/>
                  </a:schemeClr>
                </a:solidFill>
              </a:rPr>
              <a:t>Test Execution Schedule</a:t>
            </a:r>
          </a:p>
        </p:txBody>
      </p:sp>
      <p:cxnSp>
        <p:nvCxnSpPr>
          <p:cNvPr id="8" name="Straight Arrow Connector 7">
            <a:extLst>
              <a:ext uri="{FF2B5EF4-FFF2-40B4-BE49-F238E27FC236}">
                <a16:creationId xmlns:a16="http://schemas.microsoft.com/office/drawing/2014/main" id="{6DB3D577-E484-78E1-4A2D-645D3F783A7F}"/>
              </a:ext>
            </a:extLst>
          </p:cNvPr>
          <p:cNvCxnSpPr>
            <a:cxnSpLocks/>
            <a:stCxn id="13" idx="4"/>
            <a:endCxn id="5" idx="0"/>
          </p:cNvCxnSpPr>
          <p:nvPr/>
        </p:nvCxnSpPr>
        <p:spPr>
          <a:xfrm flipH="1">
            <a:off x="2785552" y="2814114"/>
            <a:ext cx="1257931" cy="813801"/>
          </a:xfrm>
          <a:prstGeom prst="straightConnector1">
            <a:avLst/>
          </a:prstGeom>
          <a:ln w="31750">
            <a:solidFill>
              <a:schemeClr val="tx1">
                <a:lumMod val="75000"/>
                <a:lumOff val="2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3079F1C-B281-D1F0-EF20-3F1EE0E918FF}"/>
              </a:ext>
            </a:extLst>
          </p:cNvPr>
          <p:cNvCxnSpPr>
            <a:cxnSpLocks/>
            <a:stCxn id="5" idx="4"/>
            <a:endCxn id="7" idx="0"/>
          </p:cNvCxnSpPr>
          <p:nvPr/>
        </p:nvCxnSpPr>
        <p:spPr>
          <a:xfrm flipH="1">
            <a:off x="2713570" y="4520288"/>
            <a:ext cx="71982" cy="730395"/>
          </a:xfrm>
          <a:prstGeom prst="straightConnector1">
            <a:avLst/>
          </a:prstGeom>
          <a:ln w="31750">
            <a:solidFill>
              <a:schemeClr val="tx1">
                <a:lumMod val="75000"/>
                <a:lumOff val="2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A0DD41D-5AAE-0713-F4EA-645B1991FCE0}"/>
              </a:ext>
            </a:extLst>
          </p:cNvPr>
          <p:cNvCxnSpPr>
            <a:cxnSpLocks/>
            <a:stCxn id="4" idx="6"/>
            <a:endCxn id="13" idx="2"/>
          </p:cNvCxnSpPr>
          <p:nvPr/>
        </p:nvCxnSpPr>
        <p:spPr>
          <a:xfrm>
            <a:off x="2146230" y="1895249"/>
            <a:ext cx="987735" cy="360096"/>
          </a:xfrm>
          <a:prstGeom prst="straightConnector1">
            <a:avLst/>
          </a:prstGeom>
          <a:ln w="31750">
            <a:solidFill>
              <a:schemeClr val="tx1">
                <a:lumMod val="75000"/>
                <a:lumOff val="25000"/>
              </a:schemeClr>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52BAC74D-C2A8-22F0-D9BC-FA9AEF3C2B78}"/>
              </a:ext>
            </a:extLst>
          </p:cNvPr>
          <p:cNvGrpSpPr/>
          <p:nvPr/>
        </p:nvGrpSpPr>
        <p:grpSpPr>
          <a:xfrm>
            <a:off x="3133965" y="1696575"/>
            <a:ext cx="1819035" cy="1226332"/>
            <a:chOff x="3733800" y="5541853"/>
            <a:chExt cx="1630002" cy="857653"/>
          </a:xfrm>
        </p:grpSpPr>
        <p:sp>
          <p:nvSpPr>
            <p:cNvPr id="13" name="Oval 12">
              <a:extLst>
                <a:ext uri="{FF2B5EF4-FFF2-40B4-BE49-F238E27FC236}">
                  <a16:creationId xmlns:a16="http://schemas.microsoft.com/office/drawing/2014/main" id="{0ECBAEA4-4407-34EE-2803-EFEA7639363A}"/>
                </a:ext>
              </a:extLst>
            </p:cNvPr>
            <p:cNvSpPr>
              <a:spLocks noChangeAspect="1"/>
            </p:cNvSpPr>
            <p:nvPr/>
          </p:nvSpPr>
          <p:spPr>
            <a:xfrm>
              <a:off x="3733800" y="5541853"/>
              <a:ext cx="1630002" cy="781566"/>
            </a:xfrm>
            <a:prstGeom prst="ellipse">
              <a:avLst/>
            </a:prstGeom>
            <a:solidFill>
              <a:srgbClr val="EAC7C7"/>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GB" sz="2200" dirty="0"/>
            </a:p>
          </p:txBody>
        </p:sp>
        <p:sp>
          <p:nvSpPr>
            <p:cNvPr id="14" name="TextBox 13">
              <a:extLst>
                <a:ext uri="{FF2B5EF4-FFF2-40B4-BE49-F238E27FC236}">
                  <a16:creationId xmlns:a16="http://schemas.microsoft.com/office/drawing/2014/main" id="{EB3420A8-F4A5-3879-1C08-6D877D977BFA}"/>
                </a:ext>
              </a:extLst>
            </p:cNvPr>
            <p:cNvSpPr txBox="1"/>
            <p:nvPr/>
          </p:nvSpPr>
          <p:spPr>
            <a:xfrm>
              <a:off x="3802381" y="5630065"/>
              <a:ext cx="1492839"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200" b="0" i="0" u="none" strike="noStrike" kern="0" cap="none" spc="0" normalizeH="0" baseline="0" noProof="0" dirty="0">
                  <a:ln>
                    <a:noFill/>
                  </a:ln>
                  <a:solidFill>
                    <a:schemeClr val="tx1">
                      <a:lumMod val="75000"/>
                      <a:lumOff val="25000"/>
                    </a:schemeClr>
                  </a:solidFill>
                  <a:effectLst/>
                  <a:uLnTx/>
                  <a:uFillTx/>
                  <a:latin typeface="Calibri" panose="020F0502020204030204"/>
                  <a:ea typeface="+mn-ea"/>
                  <a:cs typeface="+mn-cs"/>
                  <a:sym typeface="Arial"/>
                </a:rPr>
                <a:t>Test Procedures</a:t>
              </a:r>
            </a:p>
          </p:txBody>
        </p:sp>
      </p:grpSp>
    </p:spTree>
    <p:extLst>
      <p:ext uri="{BB962C8B-B14F-4D97-AF65-F5344CB8AC3E}">
        <p14:creationId xmlns:p14="http://schemas.microsoft.com/office/powerpoint/2010/main" val="36187021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a:extLst>
              <a:ext uri="{FF2B5EF4-FFF2-40B4-BE49-F238E27FC236}">
                <a16:creationId xmlns:a16="http://schemas.microsoft.com/office/drawing/2014/main" id="{8BAA4588-EF59-89B9-00D0-631D5DEE3F88}"/>
              </a:ext>
            </a:extLst>
          </p:cNvPr>
          <p:cNvSpPr/>
          <p:nvPr/>
        </p:nvSpPr>
        <p:spPr>
          <a:xfrm>
            <a:off x="2667000" y="3810000"/>
            <a:ext cx="2073479" cy="288000"/>
          </a:xfrm>
          <a:prstGeom prst="roundRect">
            <a:avLst/>
          </a:prstGeom>
          <a:solidFill>
            <a:srgbClr val="D885A3"/>
          </a:solidFill>
          <a:ln w="22225" cmpd="thickThin">
            <a:solidFill>
              <a:schemeClr val="tx1">
                <a:lumMod val="75000"/>
                <a:lumOff val="25000"/>
              </a:schemeClr>
            </a:solidFill>
            <a:prstDash val="sysDash"/>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t>Chap 5 – Test Management</a:t>
            </a:r>
          </a:p>
        </p:txBody>
      </p:sp>
      <p:sp>
        <p:nvSpPr>
          <p:cNvPr id="4" name="Rounded Rectangle 3">
            <a:extLst>
              <a:ext uri="{FF2B5EF4-FFF2-40B4-BE49-F238E27FC236}">
                <a16:creationId xmlns:a16="http://schemas.microsoft.com/office/drawing/2014/main" id="{58E1F1D2-1256-CFB9-C67A-414A120C34B9}"/>
              </a:ext>
            </a:extLst>
          </p:cNvPr>
          <p:cNvSpPr/>
          <p:nvPr/>
        </p:nvSpPr>
        <p:spPr>
          <a:xfrm>
            <a:off x="1790134" y="768927"/>
            <a:ext cx="1377433"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Test Organisation</a:t>
            </a:r>
          </a:p>
        </p:txBody>
      </p:sp>
      <p:sp>
        <p:nvSpPr>
          <p:cNvPr id="5" name="Rounded Rectangle 4">
            <a:extLst>
              <a:ext uri="{FF2B5EF4-FFF2-40B4-BE49-F238E27FC236}">
                <a16:creationId xmlns:a16="http://schemas.microsoft.com/office/drawing/2014/main" id="{BA683B3E-F22D-8DF6-1216-0C1628433913}"/>
              </a:ext>
            </a:extLst>
          </p:cNvPr>
          <p:cNvSpPr/>
          <p:nvPr/>
        </p:nvSpPr>
        <p:spPr>
          <a:xfrm>
            <a:off x="304801" y="457200"/>
            <a:ext cx="1446306"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Test Leader (Mgt.)</a:t>
            </a:r>
          </a:p>
        </p:txBody>
      </p:sp>
      <p:sp>
        <p:nvSpPr>
          <p:cNvPr id="6" name="Rounded Rectangle 5">
            <a:extLst>
              <a:ext uri="{FF2B5EF4-FFF2-40B4-BE49-F238E27FC236}">
                <a16:creationId xmlns:a16="http://schemas.microsoft.com/office/drawing/2014/main" id="{7183DC24-D277-2AC9-E741-4B2F72E60129}"/>
              </a:ext>
            </a:extLst>
          </p:cNvPr>
          <p:cNvSpPr/>
          <p:nvPr/>
        </p:nvSpPr>
        <p:spPr>
          <a:xfrm>
            <a:off x="304801" y="1073727"/>
            <a:ext cx="1446306"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Tester (Execution)</a:t>
            </a:r>
          </a:p>
        </p:txBody>
      </p:sp>
      <p:cxnSp>
        <p:nvCxnSpPr>
          <p:cNvPr id="9" name="Curved Connector 8">
            <a:extLst>
              <a:ext uri="{FF2B5EF4-FFF2-40B4-BE49-F238E27FC236}">
                <a16:creationId xmlns:a16="http://schemas.microsoft.com/office/drawing/2014/main" id="{C456CCE6-8DB4-065F-68DB-EBD4A8BE2138}"/>
              </a:ext>
            </a:extLst>
          </p:cNvPr>
          <p:cNvCxnSpPr>
            <a:stCxn id="5" idx="3"/>
            <a:endCxn id="4" idx="0"/>
          </p:cNvCxnSpPr>
          <p:nvPr/>
        </p:nvCxnSpPr>
        <p:spPr>
          <a:xfrm>
            <a:off x="1751107" y="583200"/>
            <a:ext cx="727744" cy="185727"/>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0" name="Curved Connector 9">
            <a:extLst>
              <a:ext uri="{FF2B5EF4-FFF2-40B4-BE49-F238E27FC236}">
                <a16:creationId xmlns:a16="http://schemas.microsoft.com/office/drawing/2014/main" id="{F6696B1A-A8D3-1472-5804-1D0123976D40}"/>
              </a:ext>
            </a:extLst>
          </p:cNvPr>
          <p:cNvCxnSpPr>
            <a:cxnSpLocks/>
            <a:stCxn id="6" idx="3"/>
            <a:endCxn id="4" idx="2"/>
          </p:cNvCxnSpPr>
          <p:nvPr/>
        </p:nvCxnSpPr>
        <p:spPr>
          <a:xfrm flipV="1">
            <a:off x="1751107" y="1020927"/>
            <a:ext cx="727744" cy="178800"/>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8" name="Curved Connector 17">
            <a:extLst>
              <a:ext uri="{FF2B5EF4-FFF2-40B4-BE49-F238E27FC236}">
                <a16:creationId xmlns:a16="http://schemas.microsoft.com/office/drawing/2014/main" id="{31E58786-1AC2-78B2-A80C-5015B0FBA880}"/>
              </a:ext>
            </a:extLst>
          </p:cNvPr>
          <p:cNvCxnSpPr>
            <a:cxnSpLocks/>
            <a:stCxn id="4" idx="3"/>
            <a:endCxn id="3" idx="0"/>
          </p:cNvCxnSpPr>
          <p:nvPr/>
        </p:nvCxnSpPr>
        <p:spPr>
          <a:xfrm>
            <a:off x="3167567" y="894927"/>
            <a:ext cx="536173" cy="2915073"/>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7" name="Rounded Rectangle 26">
            <a:extLst>
              <a:ext uri="{FF2B5EF4-FFF2-40B4-BE49-F238E27FC236}">
                <a16:creationId xmlns:a16="http://schemas.microsoft.com/office/drawing/2014/main" id="{717B619C-2299-A172-37AE-8A4F3FA22A65}"/>
              </a:ext>
            </a:extLst>
          </p:cNvPr>
          <p:cNvSpPr/>
          <p:nvPr/>
        </p:nvSpPr>
        <p:spPr>
          <a:xfrm>
            <a:off x="4114800" y="2000754"/>
            <a:ext cx="1676400"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Planning &amp; Estimation</a:t>
            </a:r>
          </a:p>
        </p:txBody>
      </p:sp>
      <p:sp>
        <p:nvSpPr>
          <p:cNvPr id="28" name="Rounded Rectangle 27">
            <a:extLst>
              <a:ext uri="{FF2B5EF4-FFF2-40B4-BE49-F238E27FC236}">
                <a16:creationId xmlns:a16="http://schemas.microsoft.com/office/drawing/2014/main" id="{F4844032-D931-A737-FBDE-09ED6E166C33}"/>
              </a:ext>
            </a:extLst>
          </p:cNvPr>
          <p:cNvSpPr/>
          <p:nvPr/>
        </p:nvSpPr>
        <p:spPr>
          <a:xfrm>
            <a:off x="5589853" y="1091509"/>
            <a:ext cx="1014853"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Test Strategy</a:t>
            </a:r>
          </a:p>
        </p:txBody>
      </p:sp>
      <p:cxnSp>
        <p:nvCxnSpPr>
          <p:cNvPr id="29" name="Curved Connector 28">
            <a:extLst>
              <a:ext uri="{FF2B5EF4-FFF2-40B4-BE49-F238E27FC236}">
                <a16:creationId xmlns:a16="http://schemas.microsoft.com/office/drawing/2014/main" id="{347CB693-A1C2-4CA9-CF13-2E9A14B2FAE7}"/>
              </a:ext>
            </a:extLst>
          </p:cNvPr>
          <p:cNvCxnSpPr>
            <a:cxnSpLocks/>
            <a:stCxn id="27" idx="1"/>
            <a:endCxn id="3" idx="0"/>
          </p:cNvCxnSpPr>
          <p:nvPr/>
        </p:nvCxnSpPr>
        <p:spPr>
          <a:xfrm rot="10800000" flipV="1">
            <a:off x="3703740" y="2126754"/>
            <a:ext cx="411060" cy="1683246"/>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2" name="Curved Connector 31">
            <a:extLst>
              <a:ext uri="{FF2B5EF4-FFF2-40B4-BE49-F238E27FC236}">
                <a16:creationId xmlns:a16="http://schemas.microsoft.com/office/drawing/2014/main" id="{91BC0527-93EC-2F8F-5C0F-699AABB88725}"/>
              </a:ext>
            </a:extLst>
          </p:cNvPr>
          <p:cNvCxnSpPr>
            <a:cxnSpLocks/>
            <a:stCxn id="28" idx="1"/>
          </p:cNvCxnSpPr>
          <p:nvPr/>
        </p:nvCxnSpPr>
        <p:spPr>
          <a:xfrm rot="10800000" flipV="1">
            <a:off x="4800601" y="1217508"/>
            <a:ext cx="789253" cy="783245"/>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0" name="Rounded Rectangle 39">
            <a:extLst>
              <a:ext uri="{FF2B5EF4-FFF2-40B4-BE49-F238E27FC236}">
                <a16:creationId xmlns:a16="http://schemas.microsoft.com/office/drawing/2014/main" id="{5A08EF8E-2A3D-076D-5F60-A738F153E967}"/>
              </a:ext>
            </a:extLst>
          </p:cNvPr>
          <p:cNvSpPr/>
          <p:nvPr/>
        </p:nvSpPr>
        <p:spPr>
          <a:xfrm>
            <a:off x="7239000" y="110835"/>
            <a:ext cx="855977"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Analytical</a:t>
            </a:r>
          </a:p>
        </p:txBody>
      </p:sp>
      <p:sp>
        <p:nvSpPr>
          <p:cNvPr id="46" name="Rounded Rectangle 45">
            <a:extLst>
              <a:ext uri="{FF2B5EF4-FFF2-40B4-BE49-F238E27FC236}">
                <a16:creationId xmlns:a16="http://schemas.microsoft.com/office/drawing/2014/main" id="{736B21A4-1301-3B86-F2BE-D0584922C252}"/>
              </a:ext>
            </a:extLst>
          </p:cNvPr>
          <p:cNvSpPr/>
          <p:nvPr/>
        </p:nvSpPr>
        <p:spPr>
          <a:xfrm>
            <a:off x="574964" y="2438400"/>
            <a:ext cx="1676400"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Monitoring &amp; Control</a:t>
            </a:r>
          </a:p>
        </p:txBody>
      </p:sp>
      <p:cxnSp>
        <p:nvCxnSpPr>
          <p:cNvPr id="47" name="Curved Connector 46">
            <a:extLst>
              <a:ext uri="{FF2B5EF4-FFF2-40B4-BE49-F238E27FC236}">
                <a16:creationId xmlns:a16="http://schemas.microsoft.com/office/drawing/2014/main" id="{05BBCC7E-442C-66BA-D7B0-0EDBB899E83D}"/>
              </a:ext>
            </a:extLst>
          </p:cNvPr>
          <p:cNvCxnSpPr>
            <a:cxnSpLocks/>
            <a:stCxn id="46" idx="3"/>
            <a:endCxn id="3" idx="0"/>
          </p:cNvCxnSpPr>
          <p:nvPr/>
        </p:nvCxnSpPr>
        <p:spPr>
          <a:xfrm>
            <a:off x="2251364" y="2564400"/>
            <a:ext cx="1452376" cy="1245600"/>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0" name="Rounded Rectangle 49">
            <a:extLst>
              <a:ext uri="{FF2B5EF4-FFF2-40B4-BE49-F238E27FC236}">
                <a16:creationId xmlns:a16="http://schemas.microsoft.com/office/drawing/2014/main" id="{9023A988-CA34-55AD-B399-56327E58AA46}"/>
              </a:ext>
            </a:extLst>
          </p:cNvPr>
          <p:cNvSpPr/>
          <p:nvPr/>
        </p:nvSpPr>
        <p:spPr>
          <a:xfrm>
            <a:off x="830160" y="3085470"/>
            <a:ext cx="1421204"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Configuration Mgt.</a:t>
            </a:r>
          </a:p>
        </p:txBody>
      </p:sp>
      <p:cxnSp>
        <p:nvCxnSpPr>
          <p:cNvPr id="51" name="Curved Connector 50">
            <a:extLst>
              <a:ext uri="{FF2B5EF4-FFF2-40B4-BE49-F238E27FC236}">
                <a16:creationId xmlns:a16="http://schemas.microsoft.com/office/drawing/2014/main" id="{CB1158EF-A8C6-DB03-8C41-E329261B1EEB}"/>
              </a:ext>
            </a:extLst>
          </p:cNvPr>
          <p:cNvCxnSpPr>
            <a:cxnSpLocks/>
            <a:stCxn id="50" idx="3"/>
            <a:endCxn id="3" idx="0"/>
          </p:cNvCxnSpPr>
          <p:nvPr/>
        </p:nvCxnSpPr>
        <p:spPr>
          <a:xfrm>
            <a:off x="2251364" y="3211470"/>
            <a:ext cx="1452376" cy="598530"/>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4" name="Rounded Rectangle 53">
            <a:extLst>
              <a:ext uri="{FF2B5EF4-FFF2-40B4-BE49-F238E27FC236}">
                <a16:creationId xmlns:a16="http://schemas.microsoft.com/office/drawing/2014/main" id="{708A19A0-A3EC-9EA6-CD79-B5671FFA0CDD}"/>
              </a:ext>
            </a:extLst>
          </p:cNvPr>
          <p:cNvSpPr/>
          <p:nvPr/>
        </p:nvSpPr>
        <p:spPr>
          <a:xfrm>
            <a:off x="2542689" y="5257799"/>
            <a:ext cx="962511"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Defect Mgt.</a:t>
            </a:r>
          </a:p>
        </p:txBody>
      </p:sp>
      <p:cxnSp>
        <p:nvCxnSpPr>
          <p:cNvPr id="55" name="Curved Connector 54">
            <a:extLst>
              <a:ext uri="{FF2B5EF4-FFF2-40B4-BE49-F238E27FC236}">
                <a16:creationId xmlns:a16="http://schemas.microsoft.com/office/drawing/2014/main" id="{1EDF94D6-F32C-0DA5-D734-08E1DFDF7716}"/>
              </a:ext>
            </a:extLst>
          </p:cNvPr>
          <p:cNvCxnSpPr>
            <a:cxnSpLocks/>
            <a:stCxn id="54" idx="3"/>
            <a:endCxn id="3" idx="2"/>
          </p:cNvCxnSpPr>
          <p:nvPr/>
        </p:nvCxnSpPr>
        <p:spPr>
          <a:xfrm flipV="1">
            <a:off x="3505200" y="4098000"/>
            <a:ext cx="198540" cy="1285799"/>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0" name="Rounded Rectangle 59">
            <a:extLst>
              <a:ext uri="{FF2B5EF4-FFF2-40B4-BE49-F238E27FC236}">
                <a16:creationId xmlns:a16="http://schemas.microsoft.com/office/drawing/2014/main" id="{1B611BE5-35EE-7B34-CD4F-8622306DBA53}"/>
              </a:ext>
            </a:extLst>
          </p:cNvPr>
          <p:cNvSpPr/>
          <p:nvPr/>
        </p:nvSpPr>
        <p:spPr>
          <a:xfrm>
            <a:off x="204512" y="4477253"/>
            <a:ext cx="1421204"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Steps to reproduce</a:t>
            </a:r>
          </a:p>
        </p:txBody>
      </p:sp>
      <p:cxnSp>
        <p:nvCxnSpPr>
          <p:cNvPr id="61" name="Curved Connector 60">
            <a:extLst>
              <a:ext uri="{FF2B5EF4-FFF2-40B4-BE49-F238E27FC236}">
                <a16:creationId xmlns:a16="http://schemas.microsoft.com/office/drawing/2014/main" id="{FC99C64C-4434-8CBF-D4FD-512A2050D05D}"/>
              </a:ext>
            </a:extLst>
          </p:cNvPr>
          <p:cNvCxnSpPr>
            <a:cxnSpLocks/>
            <a:stCxn id="60" idx="3"/>
            <a:endCxn id="54" idx="0"/>
          </p:cNvCxnSpPr>
          <p:nvPr/>
        </p:nvCxnSpPr>
        <p:spPr>
          <a:xfrm>
            <a:off x="1625716" y="4603253"/>
            <a:ext cx="1398229" cy="654546"/>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8" name="Rounded Rectangle 67">
            <a:extLst>
              <a:ext uri="{FF2B5EF4-FFF2-40B4-BE49-F238E27FC236}">
                <a16:creationId xmlns:a16="http://schemas.microsoft.com/office/drawing/2014/main" id="{DA6BC00C-CA2C-F440-A4A4-9CE7564DE652}"/>
              </a:ext>
            </a:extLst>
          </p:cNvPr>
          <p:cNvSpPr/>
          <p:nvPr/>
        </p:nvSpPr>
        <p:spPr>
          <a:xfrm>
            <a:off x="160598" y="5257878"/>
            <a:ext cx="1981200"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Expected &amp; Actual Result</a:t>
            </a:r>
          </a:p>
        </p:txBody>
      </p:sp>
      <p:cxnSp>
        <p:nvCxnSpPr>
          <p:cNvPr id="69" name="Curved Connector 68">
            <a:extLst>
              <a:ext uri="{FF2B5EF4-FFF2-40B4-BE49-F238E27FC236}">
                <a16:creationId xmlns:a16="http://schemas.microsoft.com/office/drawing/2014/main" id="{4E99250B-5804-22D5-B9A0-BC4BDBE958F5}"/>
              </a:ext>
            </a:extLst>
          </p:cNvPr>
          <p:cNvCxnSpPr>
            <a:cxnSpLocks/>
            <a:stCxn id="68" idx="3"/>
            <a:endCxn id="54" idx="1"/>
          </p:cNvCxnSpPr>
          <p:nvPr/>
        </p:nvCxnSpPr>
        <p:spPr>
          <a:xfrm flipV="1">
            <a:off x="2141798" y="5383799"/>
            <a:ext cx="400891" cy="79"/>
          </a:xfrm>
          <a:prstGeom prst="curvedConnector3">
            <a:avLst>
              <a:gd name="adj1" fmla="val 50000"/>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2" name="Rounded Rectangle 71">
            <a:extLst>
              <a:ext uri="{FF2B5EF4-FFF2-40B4-BE49-F238E27FC236}">
                <a16:creationId xmlns:a16="http://schemas.microsoft.com/office/drawing/2014/main" id="{560B07AE-5489-E5D5-8F49-FA46CDC9E274}"/>
              </a:ext>
            </a:extLst>
          </p:cNvPr>
          <p:cNvSpPr/>
          <p:nvPr/>
        </p:nvSpPr>
        <p:spPr>
          <a:xfrm>
            <a:off x="141787" y="5783345"/>
            <a:ext cx="1558636"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Severity &amp; Priority</a:t>
            </a:r>
          </a:p>
        </p:txBody>
      </p:sp>
      <p:cxnSp>
        <p:nvCxnSpPr>
          <p:cNvPr id="73" name="Curved Connector 72">
            <a:extLst>
              <a:ext uri="{FF2B5EF4-FFF2-40B4-BE49-F238E27FC236}">
                <a16:creationId xmlns:a16="http://schemas.microsoft.com/office/drawing/2014/main" id="{1DA3F79D-CA23-291D-716C-E9BE62DBF67B}"/>
              </a:ext>
            </a:extLst>
          </p:cNvPr>
          <p:cNvCxnSpPr>
            <a:cxnSpLocks/>
            <a:stCxn id="72" idx="3"/>
            <a:endCxn id="54" idx="2"/>
          </p:cNvCxnSpPr>
          <p:nvPr/>
        </p:nvCxnSpPr>
        <p:spPr>
          <a:xfrm flipV="1">
            <a:off x="1700423" y="5509799"/>
            <a:ext cx="1323522" cy="399546"/>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8" name="Rounded Rectangle 77">
            <a:extLst>
              <a:ext uri="{FF2B5EF4-FFF2-40B4-BE49-F238E27FC236}">
                <a16:creationId xmlns:a16="http://schemas.microsoft.com/office/drawing/2014/main" id="{09B2249A-C80A-CDE8-52D5-87599883AE5D}"/>
              </a:ext>
            </a:extLst>
          </p:cNvPr>
          <p:cNvSpPr/>
          <p:nvPr/>
        </p:nvSpPr>
        <p:spPr>
          <a:xfrm>
            <a:off x="295680" y="6271093"/>
            <a:ext cx="949036"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Screenshot</a:t>
            </a:r>
          </a:p>
        </p:txBody>
      </p:sp>
      <p:cxnSp>
        <p:nvCxnSpPr>
          <p:cNvPr id="79" name="Curved Connector 78">
            <a:extLst>
              <a:ext uri="{FF2B5EF4-FFF2-40B4-BE49-F238E27FC236}">
                <a16:creationId xmlns:a16="http://schemas.microsoft.com/office/drawing/2014/main" id="{88A7B009-A34B-8E8A-518E-E0634D5F6D0A}"/>
              </a:ext>
            </a:extLst>
          </p:cNvPr>
          <p:cNvCxnSpPr>
            <a:cxnSpLocks/>
            <a:stCxn id="78" idx="3"/>
            <a:endCxn id="54" idx="2"/>
          </p:cNvCxnSpPr>
          <p:nvPr/>
        </p:nvCxnSpPr>
        <p:spPr>
          <a:xfrm flipV="1">
            <a:off x="1244716" y="5509799"/>
            <a:ext cx="1779229" cy="887294"/>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1" name="Rounded Rectangle 90">
            <a:extLst>
              <a:ext uri="{FF2B5EF4-FFF2-40B4-BE49-F238E27FC236}">
                <a16:creationId xmlns:a16="http://schemas.microsoft.com/office/drawing/2014/main" id="{B3E7F7D7-AB78-ED1A-01C7-9F4E035401FA}"/>
              </a:ext>
            </a:extLst>
          </p:cNvPr>
          <p:cNvSpPr/>
          <p:nvPr/>
        </p:nvSpPr>
        <p:spPr>
          <a:xfrm>
            <a:off x="5436471" y="3263971"/>
            <a:ext cx="1602446"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Test Effort Factors</a:t>
            </a:r>
          </a:p>
        </p:txBody>
      </p:sp>
      <p:cxnSp>
        <p:nvCxnSpPr>
          <p:cNvPr id="97" name="Curved Connector 96">
            <a:extLst>
              <a:ext uri="{FF2B5EF4-FFF2-40B4-BE49-F238E27FC236}">
                <a16:creationId xmlns:a16="http://schemas.microsoft.com/office/drawing/2014/main" id="{18834ADF-DC64-9AF9-4A85-D0F774359695}"/>
              </a:ext>
            </a:extLst>
          </p:cNvPr>
          <p:cNvCxnSpPr>
            <a:cxnSpLocks/>
            <a:stCxn id="91" idx="1"/>
          </p:cNvCxnSpPr>
          <p:nvPr/>
        </p:nvCxnSpPr>
        <p:spPr>
          <a:xfrm rot="10800000">
            <a:off x="4800601" y="2252755"/>
            <a:ext cx="635871" cy="1137217"/>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01" name="Rounded Rectangle 100">
            <a:extLst>
              <a:ext uri="{FF2B5EF4-FFF2-40B4-BE49-F238E27FC236}">
                <a16:creationId xmlns:a16="http://schemas.microsoft.com/office/drawing/2014/main" id="{735BE7AE-8ADF-2062-518A-E7977C34F5B1}"/>
              </a:ext>
            </a:extLst>
          </p:cNvPr>
          <p:cNvSpPr/>
          <p:nvPr/>
        </p:nvSpPr>
        <p:spPr>
          <a:xfrm>
            <a:off x="7235993" y="439693"/>
            <a:ext cx="1014853"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Model-based</a:t>
            </a:r>
          </a:p>
        </p:txBody>
      </p:sp>
      <p:sp>
        <p:nvSpPr>
          <p:cNvPr id="102" name="Rounded Rectangle 101">
            <a:extLst>
              <a:ext uri="{FF2B5EF4-FFF2-40B4-BE49-F238E27FC236}">
                <a16:creationId xmlns:a16="http://schemas.microsoft.com/office/drawing/2014/main" id="{7A990BA6-A5C1-D4A6-B806-693535EF8BAD}"/>
              </a:ext>
            </a:extLst>
          </p:cNvPr>
          <p:cNvSpPr/>
          <p:nvPr/>
        </p:nvSpPr>
        <p:spPr>
          <a:xfrm>
            <a:off x="7235993" y="765473"/>
            <a:ext cx="917406"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Methodical</a:t>
            </a:r>
          </a:p>
        </p:txBody>
      </p:sp>
      <p:sp>
        <p:nvSpPr>
          <p:cNvPr id="103" name="Rounded Rectangle 102">
            <a:extLst>
              <a:ext uri="{FF2B5EF4-FFF2-40B4-BE49-F238E27FC236}">
                <a16:creationId xmlns:a16="http://schemas.microsoft.com/office/drawing/2014/main" id="{FF85E162-3823-3CE6-7288-79236B499116}"/>
              </a:ext>
            </a:extLst>
          </p:cNvPr>
          <p:cNvSpPr/>
          <p:nvPr/>
        </p:nvSpPr>
        <p:spPr>
          <a:xfrm>
            <a:off x="7235993" y="1092562"/>
            <a:ext cx="2302283"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Process- (Standard-) Compliant</a:t>
            </a:r>
          </a:p>
        </p:txBody>
      </p:sp>
      <p:sp>
        <p:nvSpPr>
          <p:cNvPr id="104" name="Rounded Rectangle 103">
            <a:extLst>
              <a:ext uri="{FF2B5EF4-FFF2-40B4-BE49-F238E27FC236}">
                <a16:creationId xmlns:a16="http://schemas.microsoft.com/office/drawing/2014/main" id="{6348119F-1D2F-DB81-7942-943947B31E5A}"/>
              </a:ext>
            </a:extLst>
          </p:cNvPr>
          <p:cNvSpPr/>
          <p:nvPr/>
        </p:nvSpPr>
        <p:spPr>
          <a:xfrm>
            <a:off x="7244833" y="1418342"/>
            <a:ext cx="1984205"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Directed (Consultative)</a:t>
            </a:r>
          </a:p>
        </p:txBody>
      </p:sp>
      <p:sp>
        <p:nvSpPr>
          <p:cNvPr id="105" name="Rounded Rectangle 104">
            <a:extLst>
              <a:ext uri="{FF2B5EF4-FFF2-40B4-BE49-F238E27FC236}">
                <a16:creationId xmlns:a16="http://schemas.microsoft.com/office/drawing/2014/main" id="{02DD0CB0-E246-C0DA-4BDD-4F49EF400ACC}"/>
              </a:ext>
            </a:extLst>
          </p:cNvPr>
          <p:cNvSpPr/>
          <p:nvPr/>
        </p:nvSpPr>
        <p:spPr>
          <a:xfrm>
            <a:off x="7244833" y="1744122"/>
            <a:ext cx="1475913"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Regression-averse</a:t>
            </a:r>
          </a:p>
        </p:txBody>
      </p:sp>
      <p:sp>
        <p:nvSpPr>
          <p:cNvPr id="106" name="Rounded Rectangle 105">
            <a:extLst>
              <a:ext uri="{FF2B5EF4-FFF2-40B4-BE49-F238E27FC236}">
                <a16:creationId xmlns:a16="http://schemas.microsoft.com/office/drawing/2014/main" id="{8871CD2C-A15F-3C69-0A77-2B0D58B40EC3}"/>
              </a:ext>
            </a:extLst>
          </p:cNvPr>
          <p:cNvSpPr/>
          <p:nvPr/>
        </p:nvSpPr>
        <p:spPr>
          <a:xfrm>
            <a:off x="7244833" y="2069902"/>
            <a:ext cx="1475913"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Reactive (Dynamic)</a:t>
            </a:r>
          </a:p>
        </p:txBody>
      </p:sp>
      <p:cxnSp>
        <p:nvCxnSpPr>
          <p:cNvPr id="108" name="Curved Connector 107">
            <a:extLst>
              <a:ext uri="{FF2B5EF4-FFF2-40B4-BE49-F238E27FC236}">
                <a16:creationId xmlns:a16="http://schemas.microsoft.com/office/drawing/2014/main" id="{502AFAD4-F95F-C5E9-7F1E-D87AD5F72661}"/>
              </a:ext>
            </a:extLst>
          </p:cNvPr>
          <p:cNvCxnSpPr>
            <a:cxnSpLocks/>
            <a:stCxn id="40" idx="1"/>
            <a:endCxn id="28" idx="0"/>
          </p:cNvCxnSpPr>
          <p:nvPr/>
        </p:nvCxnSpPr>
        <p:spPr>
          <a:xfrm rot="10800000" flipV="1">
            <a:off x="6097280" y="236835"/>
            <a:ext cx="1141720" cy="854674"/>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2" name="Curved Connector 111">
            <a:extLst>
              <a:ext uri="{FF2B5EF4-FFF2-40B4-BE49-F238E27FC236}">
                <a16:creationId xmlns:a16="http://schemas.microsoft.com/office/drawing/2014/main" id="{0392BB65-997B-D993-2E43-BC394C15A306}"/>
              </a:ext>
            </a:extLst>
          </p:cNvPr>
          <p:cNvCxnSpPr>
            <a:cxnSpLocks/>
            <a:stCxn id="101" idx="1"/>
            <a:endCxn id="28" idx="0"/>
          </p:cNvCxnSpPr>
          <p:nvPr/>
        </p:nvCxnSpPr>
        <p:spPr>
          <a:xfrm rot="10800000" flipV="1">
            <a:off x="6097281" y="565693"/>
            <a:ext cx="1138713" cy="525816"/>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5" name="Curved Connector 114">
            <a:extLst>
              <a:ext uri="{FF2B5EF4-FFF2-40B4-BE49-F238E27FC236}">
                <a16:creationId xmlns:a16="http://schemas.microsoft.com/office/drawing/2014/main" id="{18B162F7-2C44-9191-9904-250C618F16DB}"/>
              </a:ext>
            </a:extLst>
          </p:cNvPr>
          <p:cNvCxnSpPr>
            <a:cxnSpLocks/>
            <a:stCxn id="102" idx="1"/>
            <a:endCxn id="28" idx="0"/>
          </p:cNvCxnSpPr>
          <p:nvPr/>
        </p:nvCxnSpPr>
        <p:spPr>
          <a:xfrm rot="10800000" flipV="1">
            <a:off x="6097281" y="891473"/>
            <a:ext cx="1138713" cy="200036"/>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8" name="Curved Connector 117">
            <a:extLst>
              <a:ext uri="{FF2B5EF4-FFF2-40B4-BE49-F238E27FC236}">
                <a16:creationId xmlns:a16="http://schemas.microsoft.com/office/drawing/2014/main" id="{431F774D-3090-9EF9-2D42-0B2520C22C42}"/>
              </a:ext>
            </a:extLst>
          </p:cNvPr>
          <p:cNvCxnSpPr>
            <a:cxnSpLocks/>
            <a:stCxn id="103" idx="1"/>
            <a:endCxn id="28" idx="3"/>
          </p:cNvCxnSpPr>
          <p:nvPr/>
        </p:nvCxnSpPr>
        <p:spPr>
          <a:xfrm rot="10800000">
            <a:off x="6604707" y="1217510"/>
            <a:ext cx="631287" cy="1053"/>
          </a:xfrm>
          <a:prstGeom prst="curvedConnector3">
            <a:avLst>
              <a:gd name="adj1" fmla="val 50000"/>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1" name="Curved Connector 120">
            <a:extLst>
              <a:ext uri="{FF2B5EF4-FFF2-40B4-BE49-F238E27FC236}">
                <a16:creationId xmlns:a16="http://schemas.microsoft.com/office/drawing/2014/main" id="{654F42D2-BAB1-365B-7AFB-5A64FC288EB7}"/>
              </a:ext>
            </a:extLst>
          </p:cNvPr>
          <p:cNvCxnSpPr>
            <a:cxnSpLocks/>
            <a:stCxn id="104" idx="1"/>
            <a:endCxn id="28" idx="2"/>
          </p:cNvCxnSpPr>
          <p:nvPr/>
        </p:nvCxnSpPr>
        <p:spPr>
          <a:xfrm rot="10800000">
            <a:off x="6097281" y="1343510"/>
            <a:ext cx="1147553" cy="200833"/>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4" name="Curved Connector 123">
            <a:extLst>
              <a:ext uri="{FF2B5EF4-FFF2-40B4-BE49-F238E27FC236}">
                <a16:creationId xmlns:a16="http://schemas.microsoft.com/office/drawing/2014/main" id="{1131D80D-2E91-7153-7A4B-E84C877CD8CA}"/>
              </a:ext>
            </a:extLst>
          </p:cNvPr>
          <p:cNvCxnSpPr>
            <a:cxnSpLocks/>
            <a:stCxn id="105" idx="1"/>
            <a:endCxn id="28" idx="2"/>
          </p:cNvCxnSpPr>
          <p:nvPr/>
        </p:nvCxnSpPr>
        <p:spPr>
          <a:xfrm rot="10800000">
            <a:off x="6097281" y="1343510"/>
            <a:ext cx="1147553" cy="526613"/>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30" name="Curved Connector 129">
            <a:extLst>
              <a:ext uri="{FF2B5EF4-FFF2-40B4-BE49-F238E27FC236}">
                <a16:creationId xmlns:a16="http://schemas.microsoft.com/office/drawing/2014/main" id="{90016FC3-3855-AD05-D256-6B8DBA6288AE}"/>
              </a:ext>
            </a:extLst>
          </p:cNvPr>
          <p:cNvCxnSpPr>
            <a:cxnSpLocks/>
            <a:stCxn id="106" idx="1"/>
            <a:endCxn id="28" idx="2"/>
          </p:cNvCxnSpPr>
          <p:nvPr/>
        </p:nvCxnSpPr>
        <p:spPr>
          <a:xfrm rot="10800000">
            <a:off x="6097281" y="1343510"/>
            <a:ext cx="1147553" cy="852393"/>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2" name="Rounded Rectangle 141">
            <a:extLst>
              <a:ext uri="{FF2B5EF4-FFF2-40B4-BE49-F238E27FC236}">
                <a16:creationId xmlns:a16="http://schemas.microsoft.com/office/drawing/2014/main" id="{B65EE752-F979-D0CD-225D-7A5744A908AC}"/>
              </a:ext>
            </a:extLst>
          </p:cNvPr>
          <p:cNvSpPr/>
          <p:nvPr/>
        </p:nvSpPr>
        <p:spPr>
          <a:xfrm>
            <a:off x="7293754" y="2603937"/>
            <a:ext cx="1935284"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Product Characteristics</a:t>
            </a:r>
          </a:p>
        </p:txBody>
      </p:sp>
      <p:sp>
        <p:nvSpPr>
          <p:cNvPr id="143" name="Rounded Rectangle 142">
            <a:extLst>
              <a:ext uri="{FF2B5EF4-FFF2-40B4-BE49-F238E27FC236}">
                <a16:creationId xmlns:a16="http://schemas.microsoft.com/office/drawing/2014/main" id="{A6012267-BAFE-6CFE-710E-8DFB54ED074F}"/>
              </a:ext>
            </a:extLst>
          </p:cNvPr>
          <p:cNvSpPr/>
          <p:nvPr/>
        </p:nvSpPr>
        <p:spPr>
          <a:xfrm>
            <a:off x="7283204" y="2938192"/>
            <a:ext cx="1935284" cy="451779"/>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Development Process Characteristics</a:t>
            </a:r>
          </a:p>
        </p:txBody>
      </p:sp>
      <p:sp>
        <p:nvSpPr>
          <p:cNvPr id="144" name="Rounded Rectangle 143">
            <a:extLst>
              <a:ext uri="{FF2B5EF4-FFF2-40B4-BE49-F238E27FC236}">
                <a16:creationId xmlns:a16="http://schemas.microsoft.com/office/drawing/2014/main" id="{B8C98B11-A5D9-4A59-B707-145ED3621BC8}"/>
              </a:ext>
            </a:extLst>
          </p:cNvPr>
          <p:cNvSpPr/>
          <p:nvPr/>
        </p:nvSpPr>
        <p:spPr>
          <a:xfrm>
            <a:off x="7293754" y="3472226"/>
            <a:ext cx="1935284"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People Characteristics</a:t>
            </a:r>
          </a:p>
        </p:txBody>
      </p:sp>
      <p:sp>
        <p:nvSpPr>
          <p:cNvPr id="145" name="Rounded Rectangle 144">
            <a:extLst>
              <a:ext uri="{FF2B5EF4-FFF2-40B4-BE49-F238E27FC236}">
                <a16:creationId xmlns:a16="http://schemas.microsoft.com/office/drawing/2014/main" id="{F81699E3-F2DD-BFF9-1C05-96383AB3F352}"/>
              </a:ext>
            </a:extLst>
          </p:cNvPr>
          <p:cNvSpPr/>
          <p:nvPr/>
        </p:nvSpPr>
        <p:spPr>
          <a:xfrm>
            <a:off x="7300981" y="3801487"/>
            <a:ext cx="1152390"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Test Results</a:t>
            </a:r>
          </a:p>
        </p:txBody>
      </p:sp>
      <p:cxnSp>
        <p:nvCxnSpPr>
          <p:cNvPr id="147" name="Curved Connector 146">
            <a:extLst>
              <a:ext uri="{FF2B5EF4-FFF2-40B4-BE49-F238E27FC236}">
                <a16:creationId xmlns:a16="http://schemas.microsoft.com/office/drawing/2014/main" id="{66DFD638-B7D4-B380-3012-CE703866A42D}"/>
              </a:ext>
            </a:extLst>
          </p:cNvPr>
          <p:cNvCxnSpPr>
            <a:cxnSpLocks/>
            <a:stCxn id="142" idx="1"/>
            <a:endCxn id="91" idx="0"/>
          </p:cNvCxnSpPr>
          <p:nvPr/>
        </p:nvCxnSpPr>
        <p:spPr>
          <a:xfrm rot="10800000" flipV="1">
            <a:off x="6237694" y="2729937"/>
            <a:ext cx="1056060" cy="534034"/>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50" name="Curved Connector 149">
            <a:extLst>
              <a:ext uri="{FF2B5EF4-FFF2-40B4-BE49-F238E27FC236}">
                <a16:creationId xmlns:a16="http://schemas.microsoft.com/office/drawing/2014/main" id="{990BD12B-FA9F-81EB-03CA-B09FEA751DDD}"/>
              </a:ext>
            </a:extLst>
          </p:cNvPr>
          <p:cNvCxnSpPr>
            <a:cxnSpLocks/>
            <a:stCxn id="144" idx="1"/>
            <a:endCxn id="91" idx="2"/>
          </p:cNvCxnSpPr>
          <p:nvPr/>
        </p:nvCxnSpPr>
        <p:spPr>
          <a:xfrm rot="10800000">
            <a:off x="6237694" y="3515972"/>
            <a:ext cx="1056060" cy="82255"/>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54" name="Curved Connector 153">
            <a:extLst>
              <a:ext uri="{FF2B5EF4-FFF2-40B4-BE49-F238E27FC236}">
                <a16:creationId xmlns:a16="http://schemas.microsoft.com/office/drawing/2014/main" id="{5A938212-5D5D-3D53-43F8-327DC5A02529}"/>
              </a:ext>
            </a:extLst>
          </p:cNvPr>
          <p:cNvCxnSpPr>
            <a:cxnSpLocks/>
            <a:stCxn id="145" idx="1"/>
            <a:endCxn id="91" idx="2"/>
          </p:cNvCxnSpPr>
          <p:nvPr/>
        </p:nvCxnSpPr>
        <p:spPr>
          <a:xfrm rot="10800000">
            <a:off x="6237695" y="3515971"/>
            <a:ext cx="1063287" cy="411516"/>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57" name="Curved Connector 156">
            <a:extLst>
              <a:ext uri="{FF2B5EF4-FFF2-40B4-BE49-F238E27FC236}">
                <a16:creationId xmlns:a16="http://schemas.microsoft.com/office/drawing/2014/main" id="{DBD45A28-2B82-2740-C719-E7EE5363ACF5}"/>
              </a:ext>
            </a:extLst>
          </p:cNvPr>
          <p:cNvCxnSpPr>
            <a:cxnSpLocks/>
            <a:stCxn id="143" idx="1"/>
            <a:endCxn id="91" idx="0"/>
          </p:cNvCxnSpPr>
          <p:nvPr/>
        </p:nvCxnSpPr>
        <p:spPr>
          <a:xfrm rot="10800000" flipV="1">
            <a:off x="6237694" y="3164081"/>
            <a:ext cx="1045510" cy="99889"/>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67" name="Rounded Rectangle 166">
            <a:extLst>
              <a:ext uri="{FF2B5EF4-FFF2-40B4-BE49-F238E27FC236}">
                <a16:creationId xmlns:a16="http://schemas.microsoft.com/office/drawing/2014/main" id="{B672A665-A485-5BB1-C23B-A5F7BE45CC8E}"/>
              </a:ext>
            </a:extLst>
          </p:cNvPr>
          <p:cNvSpPr/>
          <p:nvPr/>
        </p:nvSpPr>
        <p:spPr>
          <a:xfrm>
            <a:off x="5368831" y="4657818"/>
            <a:ext cx="1737725"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Estimation Techniques</a:t>
            </a:r>
          </a:p>
        </p:txBody>
      </p:sp>
      <p:cxnSp>
        <p:nvCxnSpPr>
          <p:cNvPr id="168" name="Curved Connector 167">
            <a:extLst>
              <a:ext uri="{FF2B5EF4-FFF2-40B4-BE49-F238E27FC236}">
                <a16:creationId xmlns:a16="http://schemas.microsoft.com/office/drawing/2014/main" id="{99AD1562-F52F-53A7-80FB-6B9FE496FEEE}"/>
              </a:ext>
            </a:extLst>
          </p:cNvPr>
          <p:cNvCxnSpPr>
            <a:cxnSpLocks/>
            <a:stCxn id="167" idx="1"/>
          </p:cNvCxnSpPr>
          <p:nvPr/>
        </p:nvCxnSpPr>
        <p:spPr>
          <a:xfrm rot="10800000">
            <a:off x="4800601" y="2252754"/>
            <a:ext cx="568231" cy="2531064"/>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1" name="Rounded Rectangle 170">
            <a:extLst>
              <a:ext uri="{FF2B5EF4-FFF2-40B4-BE49-F238E27FC236}">
                <a16:creationId xmlns:a16="http://schemas.microsoft.com/office/drawing/2014/main" id="{6C257CB1-EA71-FB8A-967E-D87F1CE5F14C}"/>
              </a:ext>
            </a:extLst>
          </p:cNvPr>
          <p:cNvSpPr/>
          <p:nvPr/>
        </p:nvSpPr>
        <p:spPr>
          <a:xfrm>
            <a:off x="7305810" y="4311765"/>
            <a:ext cx="1152390"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Metric-based</a:t>
            </a:r>
          </a:p>
        </p:txBody>
      </p:sp>
      <p:sp>
        <p:nvSpPr>
          <p:cNvPr id="172" name="Rounded Rectangle 171">
            <a:extLst>
              <a:ext uri="{FF2B5EF4-FFF2-40B4-BE49-F238E27FC236}">
                <a16:creationId xmlns:a16="http://schemas.microsoft.com/office/drawing/2014/main" id="{77F0E7E3-F18D-E467-CF5C-7D24BBACA78A}"/>
              </a:ext>
            </a:extLst>
          </p:cNvPr>
          <p:cNvSpPr/>
          <p:nvPr/>
        </p:nvSpPr>
        <p:spPr>
          <a:xfrm>
            <a:off x="7238350" y="5005800"/>
            <a:ext cx="1152390"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Expert-based</a:t>
            </a:r>
          </a:p>
        </p:txBody>
      </p:sp>
      <p:cxnSp>
        <p:nvCxnSpPr>
          <p:cNvPr id="173" name="Curved Connector 172">
            <a:extLst>
              <a:ext uri="{FF2B5EF4-FFF2-40B4-BE49-F238E27FC236}">
                <a16:creationId xmlns:a16="http://schemas.microsoft.com/office/drawing/2014/main" id="{9ED480F6-0E25-773E-2917-1E7C6E907A5C}"/>
              </a:ext>
            </a:extLst>
          </p:cNvPr>
          <p:cNvCxnSpPr>
            <a:cxnSpLocks/>
            <a:stCxn id="171" idx="1"/>
            <a:endCxn id="167" idx="0"/>
          </p:cNvCxnSpPr>
          <p:nvPr/>
        </p:nvCxnSpPr>
        <p:spPr>
          <a:xfrm rot="10800000" flipV="1">
            <a:off x="6237694" y="4437764"/>
            <a:ext cx="1068116" cy="220053"/>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78" name="Curved Connector 177">
            <a:extLst>
              <a:ext uri="{FF2B5EF4-FFF2-40B4-BE49-F238E27FC236}">
                <a16:creationId xmlns:a16="http://schemas.microsoft.com/office/drawing/2014/main" id="{626658FA-8661-6FF4-8EA5-E2EE0850D9DA}"/>
              </a:ext>
            </a:extLst>
          </p:cNvPr>
          <p:cNvCxnSpPr>
            <a:cxnSpLocks/>
            <a:stCxn id="172" idx="1"/>
            <a:endCxn id="167" idx="2"/>
          </p:cNvCxnSpPr>
          <p:nvPr/>
        </p:nvCxnSpPr>
        <p:spPr>
          <a:xfrm rot="10800000">
            <a:off x="6237694" y="4909818"/>
            <a:ext cx="1000656" cy="221982"/>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84" name="TextBox 183">
            <a:extLst>
              <a:ext uri="{FF2B5EF4-FFF2-40B4-BE49-F238E27FC236}">
                <a16:creationId xmlns:a16="http://schemas.microsoft.com/office/drawing/2014/main" id="{83E8C0BE-7A14-5BEE-758D-FDBF3DC3105A}"/>
              </a:ext>
            </a:extLst>
          </p:cNvPr>
          <p:cNvSpPr txBox="1"/>
          <p:nvPr/>
        </p:nvSpPr>
        <p:spPr>
          <a:xfrm>
            <a:off x="8453371" y="4217712"/>
            <a:ext cx="1500692" cy="692497"/>
          </a:xfrm>
          <a:prstGeom prst="rect">
            <a:avLst/>
          </a:prstGeom>
          <a:noFill/>
        </p:spPr>
        <p:txBody>
          <a:bodyPr wrap="square" rtlCol="0">
            <a:spAutoFit/>
          </a:bodyPr>
          <a:lstStyle/>
          <a:p>
            <a:pPr marL="109538" indent="-109538">
              <a:buClr>
                <a:srgbClr val="D885A3"/>
              </a:buClr>
              <a:buFont typeface="Arial" panose="020B0604020202020204" pitchFamily="34" charset="0"/>
              <a:buChar char="•"/>
            </a:pPr>
            <a:r>
              <a:rPr lang="en-GB" sz="1300" dirty="0">
                <a:solidFill>
                  <a:schemeClr val="tx1">
                    <a:lumMod val="75000"/>
                    <a:lumOff val="25000"/>
                  </a:schemeClr>
                </a:solidFill>
                <a:latin typeface="+mn-lt"/>
              </a:rPr>
              <a:t>Burn-down Chart</a:t>
            </a:r>
          </a:p>
          <a:p>
            <a:pPr marL="109538" indent="-109538">
              <a:buClr>
                <a:srgbClr val="D885A3"/>
              </a:buClr>
              <a:buFont typeface="Arial" panose="020B0604020202020204" pitchFamily="34" charset="0"/>
              <a:buChar char="•"/>
            </a:pPr>
            <a:r>
              <a:rPr lang="en-GB" sz="1300" dirty="0">
                <a:solidFill>
                  <a:schemeClr val="tx1">
                    <a:lumMod val="75000"/>
                    <a:lumOff val="25000"/>
                  </a:schemeClr>
                </a:solidFill>
                <a:latin typeface="+mn-lt"/>
              </a:rPr>
              <a:t>Defect-removal Model</a:t>
            </a:r>
          </a:p>
        </p:txBody>
      </p:sp>
      <p:sp>
        <p:nvSpPr>
          <p:cNvPr id="186" name="TextBox 185">
            <a:extLst>
              <a:ext uri="{FF2B5EF4-FFF2-40B4-BE49-F238E27FC236}">
                <a16:creationId xmlns:a16="http://schemas.microsoft.com/office/drawing/2014/main" id="{8E64531F-4337-9917-3B32-8D94D8BC29EF}"/>
              </a:ext>
            </a:extLst>
          </p:cNvPr>
          <p:cNvSpPr txBox="1"/>
          <p:nvPr/>
        </p:nvSpPr>
        <p:spPr>
          <a:xfrm>
            <a:off x="8453371" y="4927269"/>
            <a:ext cx="1500692" cy="492443"/>
          </a:xfrm>
          <a:prstGeom prst="rect">
            <a:avLst/>
          </a:prstGeom>
          <a:noFill/>
        </p:spPr>
        <p:txBody>
          <a:bodyPr wrap="square" rtlCol="0">
            <a:spAutoFit/>
          </a:bodyPr>
          <a:lstStyle/>
          <a:p>
            <a:pPr marL="109538" indent="-109538">
              <a:buClr>
                <a:srgbClr val="D885A3"/>
              </a:buClr>
              <a:buFont typeface="Arial" panose="020B0604020202020204" pitchFamily="34" charset="0"/>
              <a:buChar char="•"/>
            </a:pPr>
            <a:r>
              <a:rPr lang="en-GB" sz="1300" dirty="0">
                <a:solidFill>
                  <a:schemeClr val="tx1">
                    <a:lumMod val="75000"/>
                    <a:lumOff val="25000"/>
                  </a:schemeClr>
                </a:solidFill>
                <a:latin typeface="+mn-lt"/>
              </a:rPr>
              <a:t>Planning Poker</a:t>
            </a:r>
          </a:p>
          <a:p>
            <a:pPr marL="109538" indent="-109538">
              <a:buClr>
                <a:srgbClr val="D885A3"/>
              </a:buClr>
              <a:buFont typeface="Arial" panose="020B0604020202020204" pitchFamily="34" charset="0"/>
              <a:buChar char="•"/>
            </a:pPr>
            <a:r>
              <a:rPr lang="en-GB" sz="1300" dirty="0">
                <a:solidFill>
                  <a:schemeClr val="tx1">
                    <a:lumMod val="75000"/>
                    <a:lumOff val="25000"/>
                  </a:schemeClr>
                </a:solidFill>
                <a:latin typeface="+mn-lt"/>
              </a:rPr>
              <a:t>Wideband Delphi</a:t>
            </a:r>
          </a:p>
        </p:txBody>
      </p:sp>
      <p:sp>
        <p:nvSpPr>
          <p:cNvPr id="187" name="Rounded Rectangle 186">
            <a:extLst>
              <a:ext uri="{FF2B5EF4-FFF2-40B4-BE49-F238E27FC236}">
                <a16:creationId xmlns:a16="http://schemas.microsoft.com/office/drawing/2014/main" id="{D7D6DA0F-C876-C03D-594E-120098C59EC7}"/>
              </a:ext>
            </a:extLst>
          </p:cNvPr>
          <p:cNvSpPr/>
          <p:nvPr/>
        </p:nvSpPr>
        <p:spPr>
          <a:xfrm>
            <a:off x="4076704" y="6013375"/>
            <a:ext cx="1271345"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Risk &amp; Testing</a:t>
            </a:r>
          </a:p>
        </p:txBody>
      </p:sp>
      <p:cxnSp>
        <p:nvCxnSpPr>
          <p:cNvPr id="188" name="Curved Connector 187">
            <a:extLst>
              <a:ext uri="{FF2B5EF4-FFF2-40B4-BE49-F238E27FC236}">
                <a16:creationId xmlns:a16="http://schemas.microsoft.com/office/drawing/2014/main" id="{BA609632-AEA6-5776-69C6-193B76B65C15}"/>
              </a:ext>
            </a:extLst>
          </p:cNvPr>
          <p:cNvCxnSpPr>
            <a:cxnSpLocks/>
            <a:stCxn id="187" idx="1"/>
            <a:endCxn id="3" idx="2"/>
          </p:cNvCxnSpPr>
          <p:nvPr/>
        </p:nvCxnSpPr>
        <p:spPr>
          <a:xfrm rot="10800000">
            <a:off x="3703740" y="4098001"/>
            <a:ext cx="372964" cy="2041375"/>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91" name="Rounded Rectangle 190">
            <a:extLst>
              <a:ext uri="{FF2B5EF4-FFF2-40B4-BE49-F238E27FC236}">
                <a16:creationId xmlns:a16="http://schemas.microsoft.com/office/drawing/2014/main" id="{E7A6E113-F1FC-13C4-2137-F626FB9FE7B1}"/>
              </a:ext>
            </a:extLst>
          </p:cNvPr>
          <p:cNvSpPr/>
          <p:nvPr/>
        </p:nvSpPr>
        <p:spPr>
          <a:xfrm>
            <a:off x="5507108" y="5717409"/>
            <a:ext cx="2265292"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Project Risk &amp; Product Risk</a:t>
            </a:r>
          </a:p>
        </p:txBody>
      </p:sp>
      <p:cxnSp>
        <p:nvCxnSpPr>
          <p:cNvPr id="192" name="Curved Connector 191">
            <a:extLst>
              <a:ext uri="{FF2B5EF4-FFF2-40B4-BE49-F238E27FC236}">
                <a16:creationId xmlns:a16="http://schemas.microsoft.com/office/drawing/2014/main" id="{108A9E8D-88BD-AD65-DE86-BD3044002B13}"/>
              </a:ext>
            </a:extLst>
          </p:cNvPr>
          <p:cNvCxnSpPr>
            <a:cxnSpLocks/>
            <a:stCxn id="187" idx="0"/>
            <a:endCxn id="191" idx="1"/>
          </p:cNvCxnSpPr>
          <p:nvPr/>
        </p:nvCxnSpPr>
        <p:spPr>
          <a:xfrm rot="5400000" flipH="1" flipV="1">
            <a:off x="5024759" y="5531027"/>
            <a:ext cx="169966" cy="794731"/>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97" name="Rounded Rectangle 196">
            <a:extLst>
              <a:ext uri="{FF2B5EF4-FFF2-40B4-BE49-F238E27FC236}">
                <a16:creationId xmlns:a16="http://schemas.microsoft.com/office/drawing/2014/main" id="{CE6DB036-38FE-5D62-E90E-5C25243E88BE}"/>
              </a:ext>
            </a:extLst>
          </p:cNvPr>
          <p:cNvSpPr/>
          <p:nvPr/>
        </p:nvSpPr>
        <p:spPr>
          <a:xfrm>
            <a:off x="5507108" y="6379616"/>
            <a:ext cx="1885153"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Likelihood vs. Impact</a:t>
            </a:r>
          </a:p>
        </p:txBody>
      </p:sp>
      <p:cxnSp>
        <p:nvCxnSpPr>
          <p:cNvPr id="198" name="Curved Connector 197">
            <a:extLst>
              <a:ext uri="{FF2B5EF4-FFF2-40B4-BE49-F238E27FC236}">
                <a16:creationId xmlns:a16="http://schemas.microsoft.com/office/drawing/2014/main" id="{7B97761F-602B-0487-A47D-BD2434051F6A}"/>
              </a:ext>
            </a:extLst>
          </p:cNvPr>
          <p:cNvCxnSpPr>
            <a:cxnSpLocks/>
            <a:stCxn id="187" idx="2"/>
            <a:endCxn id="197" idx="1"/>
          </p:cNvCxnSpPr>
          <p:nvPr/>
        </p:nvCxnSpPr>
        <p:spPr>
          <a:xfrm rot="16200000" flipH="1">
            <a:off x="4989622" y="5988129"/>
            <a:ext cx="240241" cy="794731"/>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07" name="Rounded Rectangle 206">
            <a:extLst>
              <a:ext uri="{FF2B5EF4-FFF2-40B4-BE49-F238E27FC236}">
                <a16:creationId xmlns:a16="http://schemas.microsoft.com/office/drawing/2014/main" id="{2DBB38D1-83B6-EB7C-8E32-D0B34EA4CA9D}"/>
              </a:ext>
            </a:extLst>
          </p:cNvPr>
          <p:cNvSpPr/>
          <p:nvPr/>
        </p:nvSpPr>
        <p:spPr>
          <a:xfrm>
            <a:off x="1935096" y="152400"/>
            <a:ext cx="1646303"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Independence Level</a:t>
            </a:r>
          </a:p>
        </p:txBody>
      </p:sp>
      <p:cxnSp>
        <p:nvCxnSpPr>
          <p:cNvPr id="208" name="Curved Connector 207">
            <a:extLst>
              <a:ext uri="{FF2B5EF4-FFF2-40B4-BE49-F238E27FC236}">
                <a16:creationId xmlns:a16="http://schemas.microsoft.com/office/drawing/2014/main" id="{D34B6A88-C0CC-1CF0-7E4E-71D33251499E}"/>
              </a:ext>
            </a:extLst>
          </p:cNvPr>
          <p:cNvCxnSpPr>
            <a:cxnSpLocks/>
            <a:stCxn id="207" idx="3"/>
            <a:endCxn id="4" idx="3"/>
          </p:cNvCxnSpPr>
          <p:nvPr/>
        </p:nvCxnSpPr>
        <p:spPr>
          <a:xfrm flipH="1">
            <a:off x="3167567" y="278400"/>
            <a:ext cx="413832" cy="616527"/>
          </a:xfrm>
          <a:prstGeom prst="curvedConnector3">
            <a:avLst>
              <a:gd name="adj1" fmla="val -55240"/>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9383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mph" presetSubtype="2" fill="hold" nodeType="afterEffect">
                                  <p:stCondLst>
                                    <p:cond delay="0"/>
                                  </p:stCondLst>
                                  <p:childTnLst>
                                    <p:animClr clrSpc="rgb" dir="cw">
                                      <p:cBhvr>
                                        <p:cTn id="6" dur="500" fill="hold"/>
                                        <p:tgtEl>
                                          <p:spTgt spid="29"/>
                                        </p:tgtEl>
                                        <p:attrNameLst>
                                          <p:attrName>stroke.color</p:attrName>
                                        </p:attrNameLst>
                                      </p:cBhvr>
                                      <p:to>
                                        <a:schemeClr val="accent2"/>
                                      </p:to>
                                    </p:animClr>
                                    <p:set>
                                      <p:cBhvr>
                                        <p:cTn id="7" dur="500" fill="hold"/>
                                        <p:tgtEl>
                                          <p:spTgt spid="29"/>
                                        </p:tgtEl>
                                        <p:attrNameLst>
                                          <p:attrName>stroke.on</p:attrName>
                                        </p:attrNameLst>
                                      </p:cBhvr>
                                      <p:to>
                                        <p:strVal val="true"/>
                                      </p:to>
                                    </p:set>
                                  </p:childTnLst>
                                </p:cTn>
                              </p:par>
                            </p:childTnLst>
                          </p:cTn>
                        </p:par>
                        <p:par>
                          <p:cTn id="8" fill="hold">
                            <p:stCondLst>
                              <p:cond delay="500"/>
                            </p:stCondLst>
                            <p:childTnLst>
                              <p:par>
                                <p:cTn id="9" presetID="1" presetClass="emph" presetSubtype="2" fill="hold" nodeType="afterEffect">
                                  <p:stCondLst>
                                    <p:cond delay="0"/>
                                  </p:stCondLst>
                                  <p:childTnLst>
                                    <p:animClr clrSpc="rgb" dir="cw">
                                      <p:cBhvr>
                                        <p:cTn id="10" dur="500" fill="hold"/>
                                        <p:tgtEl>
                                          <p:spTgt spid="27"/>
                                        </p:tgtEl>
                                        <p:attrNameLst>
                                          <p:attrName>fillcolor</p:attrName>
                                        </p:attrNameLst>
                                      </p:cBhvr>
                                      <p:to>
                                        <a:schemeClr val="accent2"/>
                                      </p:to>
                                    </p:animClr>
                                    <p:set>
                                      <p:cBhvr>
                                        <p:cTn id="11" dur="500" fill="hold"/>
                                        <p:tgtEl>
                                          <p:spTgt spid="27"/>
                                        </p:tgtEl>
                                        <p:attrNameLst>
                                          <p:attrName>fill.type</p:attrName>
                                        </p:attrNameLst>
                                      </p:cBhvr>
                                      <p:to>
                                        <p:strVal val="solid"/>
                                      </p:to>
                                    </p:set>
                                    <p:set>
                                      <p:cBhvr>
                                        <p:cTn id="12" dur="500" fill="hold"/>
                                        <p:tgtEl>
                                          <p:spTgt spid="27"/>
                                        </p:tgtEl>
                                        <p:attrNameLst>
                                          <p:attrName>fill.on</p:attrName>
                                        </p:attrNameLst>
                                      </p:cBhvr>
                                      <p:to>
                                        <p:strVal val="true"/>
                                      </p:to>
                                    </p:set>
                                  </p:childTnLst>
                                </p:cTn>
                              </p:par>
                            </p:childTnLst>
                          </p:cTn>
                        </p:par>
                        <p:par>
                          <p:cTn id="13" fill="hold">
                            <p:stCondLst>
                              <p:cond delay="1000"/>
                            </p:stCondLst>
                            <p:childTnLst>
                              <p:par>
                                <p:cTn id="14" presetID="7" presetClass="emph" presetSubtype="2" fill="hold" nodeType="afterEffect">
                                  <p:stCondLst>
                                    <p:cond delay="0"/>
                                  </p:stCondLst>
                                  <p:childTnLst>
                                    <p:animClr clrSpc="rgb" dir="cw">
                                      <p:cBhvr>
                                        <p:cTn id="15" dur="500" fill="hold"/>
                                        <p:tgtEl>
                                          <p:spTgt spid="97"/>
                                        </p:tgtEl>
                                        <p:attrNameLst>
                                          <p:attrName>stroke.color</p:attrName>
                                        </p:attrNameLst>
                                      </p:cBhvr>
                                      <p:to>
                                        <a:schemeClr val="accent2"/>
                                      </p:to>
                                    </p:animClr>
                                    <p:set>
                                      <p:cBhvr>
                                        <p:cTn id="16" dur="500" fill="hold"/>
                                        <p:tgtEl>
                                          <p:spTgt spid="97"/>
                                        </p:tgtEl>
                                        <p:attrNameLst>
                                          <p:attrName>stroke.on</p:attrName>
                                        </p:attrNameLst>
                                      </p:cBhvr>
                                      <p:to>
                                        <p:strVal val="true"/>
                                      </p:to>
                                    </p:set>
                                  </p:childTnLst>
                                </p:cTn>
                              </p:par>
                            </p:childTnLst>
                          </p:cTn>
                        </p:par>
                        <p:par>
                          <p:cTn id="17" fill="hold">
                            <p:stCondLst>
                              <p:cond delay="1500"/>
                            </p:stCondLst>
                            <p:childTnLst>
                              <p:par>
                                <p:cTn id="18" presetID="1" presetClass="emph" presetSubtype="2" fill="hold" nodeType="afterEffect">
                                  <p:stCondLst>
                                    <p:cond delay="0"/>
                                  </p:stCondLst>
                                  <p:childTnLst>
                                    <p:animClr clrSpc="rgb" dir="cw">
                                      <p:cBhvr>
                                        <p:cTn id="19" dur="500" fill="hold"/>
                                        <p:tgtEl>
                                          <p:spTgt spid="91"/>
                                        </p:tgtEl>
                                        <p:attrNameLst>
                                          <p:attrName>fillcolor</p:attrName>
                                        </p:attrNameLst>
                                      </p:cBhvr>
                                      <p:to>
                                        <a:schemeClr val="accent2"/>
                                      </p:to>
                                    </p:animClr>
                                    <p:set>
                                      <p:cBhvr>
                                        <p:cTn id="20" dur="500" fill="hold"/>
                                        <p:tgtEl>
                                          <p:spTgt spid="91"/>
                                        </p:tgtEl>
                                        <p:attrNameLst>
                                          <p:attrName>fill.type</p:attrName>
                                        </p:attrNameLst>
                                      </p:cBhvr>
                                      <p:to>
                                        <p:strVal val="solid"/>
                                      </p:to>
                                    </p:set>
                                    <p:set>
                                      <p:cBhvr>
                                        <p:cTn id="21" dur="500" fill="hold"/>
                                        <p:tgtEl>
                                          <p:spTgt spid="91"/>
                                        </p:tgtEl>
                                        <p:attrNameLst>
                                          <p:attrName>fill.on</p:attrName>
                                        </p:attrNameLst>
                                      </p:cBhvr>
                                      <p:to>
                                        <p:strVal val="true"/>
                                      </p:to>
                                    </p:set>
                                  </p:childTnLst>
                                </p:cTn>
                              </p:par>
                            </p:childTnLst>
                          </p:cTn>
                        </p:par>
                        <p:par>
                          <p:cTn id="22" fill="hold">
                            <p:stCondLst>
                              <p:cond delay="2000"/>
                            </p:stCondLst>
                            <p:childTnLst>
                              <p:par>
                                <p:cTn id="23" presetID="7" presetClass="emph" presetSubtype="2" fill="hold" nodeType="afterEffect">
                                  <p:stCondLst>
                                    <p:cond delay="0"/>
                                  </p:stCondLst>
                                  <p:childTnLst>
                                    <p:animClr clrSpc="rgb" dir="cw">
                                      <p:cBhvr>
                                        <p:cTn id="24" dur="500" fill="hold"/>
                                        <p:tgtEl>
                                          <p:spTgt spid="147"/>
                                        </p:tgtEl>
                                        <p:attrNameLst>
                                          <p:attrName>stroke.color</p:attrName>
                                        </p:attrNameLst>
                                      </p:cBhvr>
                                      <p:to>
                                        <a:schemeClr val="accent2"/>
                                      </p:to>
                                    </p:animClr>
                                    <p:set>
                                      <p:cBhvr>
                                        <p:cTn id="25" dur="500" fill="hold"/>
                                        <p:tgtEl>
                                          <p:spTgt spid="147"/>
                                        </p:tgtEl>
                                        <p:attrNameLst>
                                          <p:attrName>stroke.on</p:attrName>
                                        </p:attrNameLst>
                                      </p:cBhvr>
                                      <p:to>
                                        <p:strVal val="true"/>
                                      </p:to>
                                    </p:set>
                                  </p:childTnLst>
                                </p:cTn>
                              </p:par>
                              <p:par>
                                <p:cTn id="26" presetID="7" presetClass="emph" presetSubtype="2" fill="hold" nodeType="withEffect">
                                  <p:stCondLst>
                                    <p:cond delay="0"/>
                                  </p:stCondLst>
                                  <p:childTnLst>
                                    <p:animClr clrSpc="rgb" dir="cw">
                                      <p:cBhvr>
                                        <p:cTn id="27" dur="500" fill="hold"/>
                                        <p:tgtEl>
                                          <p:spTgt spid="157"/>
                                        </p:tgtEl>
                                        <p:attrNameLst>
                                          <p:attrName>stroke.color</p:attrName>
                                        </p:attrNameLst>
                                      </p:cBhvr>
                                      <p:to>
                                        <a:schemeClr val="accent2"/>
                                      </p:to>
                                    </p:animClr>
                                    <p:set>
                                      <p:cBhvr>
                                        <p:cTn id="28" dur="500" fill="hold"/>
                                        <p:tgtEl>
                                          <p:spTgt spid="157"/>
                                        </p:tgtEl>
                                        <p:attrNameLst>
                                          <p:attrName>stroke.on</p:attrName>
                                        </p:attrNameLst>
                                      </p:cBhvr>
                                      <p:to>
                                        <p:strVal val="true"/>
                                      </p:to>
                                    </p:set>
                                  </p:childTnLst>
                                </p:cTn>
                              </p:par>
                              <p:par>
                                <p:cTn id="29" presetID="7" presetClass="emph" presetSubtype="2" fill="hold" nodeType="withEffect">
                                  <p:stCondLst>
                                    <p:cond delay="0"/>
                                  </p:stCondLst>
                                  <p:childTnLst>
                                    <p:animClr clrSpc="rgb" dir="cw">
                                      <p:cBhvr>
                                        <p:cTn id="30" dur="500" fill="hold"/>
                                        <p:tgtEl>
                                          <p:spTgt spid="150"/>
                                        </p:tgtEl>
                                        <p:attrNameLst>
                                          <p:attrName>stroke.color</p:attrName>
                                        </p:attrNameLst>
                                      </p:cBhvr>
                                      <p:to>
                                        <a:schemeClr val="accent2"/>
                                      </p:to>
                                    </p:animClr>
                                    <p:set>
                                      <p:cBhvr>
                                        <p:cTn id="31" dur="500" fill="hold"/>
                                        <p:tgtEl>
                                          <p:spTgt spid="150"/>
                                        </p:tgtEl>
                                        <p:attrNameLst>
                                          <p:attrName>stroke.on</p:attrName>
                                        </p:attrNameLst>
                                      </p:cBhvr>
                                      <p:to>
                                        <p:strVal val="true"/>
                                      </p:to>
                                    </p:set>
                                  </p:childTnLst>
                                </p:cTn>
                              </p:par>
                              <p:par>
                                <p:cTn id="32" presetID="7" presetClass="emph" presetSubtype="2" fill="hold" nodeType="withEffect">
                                  <p:stCondLst>
                                    <p:cond delay="0"/>
                                  </p:stCondLst>
                                  <p:childTnLst>
                                    <p:animClr clrSpc="rgb" dir="cw">
                                      <p:cBhvr>
                                        <p:cTn id="33" dur="500" fill="hold"/>
                                        <p:tgtEl>
                                          <p:spTgt spid="154"/>
                                        </p:tgtEl>
                                        <p:attrNameLst>
                                          <p:attrName>stroke.color</p:attrName>
                                        </p:attrNameLst>
                                      </p:cBhvr>
                                      <p:to>
                                        <a:schemeClr val="accent2"/>
                                      </p:to>
                                    </p:animClr>
                                    <p:set>
                                      <p:cBhvr>
                                        <p:cTn id="34" dur="500" fill="hold"/>
                                        <p:tgtEl>
                                          <p:spTgt spid="154"/>
                                        </p:tgtEl>
                                        <p:attrNameLst>
                                          <p:attrName>stroke.on</p:attrName>
                                        </p:attrNameLst>
                                      </p:cBhvr>
                                      <p:to>
                                        <p:strVal val="true"/>
                                      </p:to>
                                    </p:set>
                                  </p:childTnLst>
                                </p:cTn>
                              </p:par>
                              <p:par>
                                <p:cTn id="35" presetID="1" presetClass="emph" presetSubtype="2" fill="hold" nodeType="withEffect">
                                  <p:stCondLst>
                                    <p:cond delay="0"/>
                                  </p:stCondLst>
                                  <p:childTnLst>
                                    <p:animClr clrSpc="rgb" dir="cw">
                                      <p:cBhvr>
                                        <p:cTn id="36" dur="500" fill="hold"/>
                                        <p:tgtEl>
                                          <p:spTgt spid="142"/>
                                        </p:tgtEl>
                                        <p:attrNameLst>
                                          <p:attrName>fillcolor</p:attrName>
                                        </p:attrNameLst>
                                      </p:cBhvr>
                                      <p:to>
                                        <a:schemeClr val="accent2"/>
                                      </p:to>
                                    </p:animClr>
                                    <p:set>
                                      <p:cBhvr>
                                        <p:cTn id="37" dur="500" fill="hold"/>
                                        <p:tgtEl>
                                          <p:spTgt spid="142"/>
                                        </p:tgtEl>
                                        <p:attrNameLst>
                                          <p:attrName>fill.type</p:attrName>
                                        </p:attrNameLst>
                                      </p:cBhvr>
                                      <p:to>
                                        <p:strVal val="solid"/>
                                      </p:to>
                                    </p:set>
                                    <p:set>
                                      <p:cBhvr>
                                        <p:cTn id="38" dur="500" fill="hold"/>
                                        <p:tgtEl>
                                          <p:spTgt spid="142"/>
                                        </p:tgtEl>
                                        <p:attrNameLst>
                                          <p:attrName>fill.on</p:attrName>
                                        </p:attrNameLst>
                                      </p:cBhvr>
                                      <p:to>
                                        <p:strVal val="true"/>
                                      </p:to>
                                    </p:set>
                                  </p:childTnLst>
                                </p:cTn>
                              </p:par>
                              <p:par>
                                <p:cTn id="39" presetID="1" presetClass="emph" presetSubtype="2" fill="hold" nodeType="withEffect">
                                  <p:stCondLst>
                                    <p:cond delay="0"/>
                                  </p:stCondLst>
                                  <p:childTnLst>
                                    <p:animClr clrSpc="rgb" dir="cw">
                                      <p:cBhvr>
                                        <p:cTn id="40" dur="500" fill="hold"/>
                                        <p:tgtEl>
                                          <p:spTgt spid="143"/>
                                        </p:tgtEl>
                                        <p:attrNameLst>
                                          <p:attrName>fillcolor</p:attrName>
                                        </p:attrNameLst>
                                      </p:cBhvr>
                                      <p:to>
                                        <a:schemeClr val="accent2"/>
                                      </p:to>
                                    </p:animClr>
                                    <p:set>
                                      <p:cBhvr>
                                        <p:cTn id="41" dur="500" fill="hold"/>
                                        <p:tgtEl>
                                          <p:spTgt spid="143"/>
                                        </p:tgtEl>
                                        <p:attrNameLst>
                                          <p:attrName>fill.type</p:attrName>
                                        </p:attrNameLst>
                                      </p:cBhvr>
                                      <p:to>
                                        <p:strVal val="solid"/>
                                      </p:to>
                                    </p:set>
                                    <p:set>
                                      <p:cBhvr>
                                        <p:cTn id="42" dur="500" fill="hold"/>
                                        <p:tgtEl>
                                          <p:spTgt spid="143"/>
                                        </p:tgtEl>
                                        <p:attrNameLst>
                                          <p:attrName>fill.on</p:attrName>
                                        </p:attrNameLst>
                                      </p:cBhvr>
                                      <p:to>
                                        <p:strVal val="true"/>
                                      </p:to>
                                    </p:set>
                                  </p:childTnLst>
                                </p:cTn>
                              </p:par>
                              <p:par>
                                <p:cTn id="43" presetID="1" presetClass="emph" presetSubtype="2" fill="hold" nodeType="withEffect">
                                  <p:stCondLst>
                                    <p:cond delay="0"/>
                                  </p:stCondLst>
                                  <p:childTnLst>
                                    <p:animClr clrSpc="rgb" dir="cw">
                                      <p:cBhvr>
                                        <p:cTn id="44" dur="500" fill="hold"/>
                                        <p:tgtEl>
                                          <p:spTgt spid="144"/>
                                        </p:tgtEl>
                                        <p:attrNameLst>
                                          <p:attrName>fillcolor</p:attrName>
                                        </p:attrNameLst>
                                      </p:cBhvr>
                                      <p:to>
                                        <a:schemeClr val="accent2"/>
                                      </p:to>
                                    </p:animClr>
                                    <p:set>
                                      <p:cBhvr>
                                        <p:cTn id="45" dur="500" fill="hold"/>
                                        <p:tgtEl>
                                          <p:spTgt spid="144"/>
                                        </p:tgtEl>
                                        <p:attrNameLst>
                                          <p:attrName>fill.type</p:attrName>
                                        </p:attrNameLst>
                                      </p:cBhvr>
                                      <p:to>
                                        <p:strVal val="solid"/>
                                      </p:to>
                                    </p:set>
                                    <p:set>
                                      <p:cBhvr>
                                        <p:cTn id="46" dur="500" fill="hold"/>
                                        <p:tgtEl>
                                          <p:spTgt spid="144"/>
                                        </p:tgtEl>
                                        <p:attrNameLst>
                                          <p:attrName>fill.on</p:attrName>
                                        </p:attrNameLst>
                                      </p:cBhvr>
                                      <p:to>
                                        <p:strVal val="true"/>
                                      </p:to>
                                    </p:set>
                                  </p:childTnLst>
                                </p:cTn>
                              </p:par>
                              <p:par>
                                <p:cTn id="47" presetID="1" presetClass="emph" presetSubtype="2" fill="hold" nodeType="withEffect">
                                  <p:stCondLst>
                                    <p:cond delay="0"/>
                                  </p:stCondLst>
                                  <p:childTnLst>
                                    <p:animClr clrSpc="rgb" dir="cw">
                                      <p:cBhvr>
                                        <p:cTn id="48" dur="500" fill="hold"/>
                                        <p:tgtEl>
                                          <p:spTgt spid="145"/>
                                        </p:tgtEl>
                                        <p:attrNameLst>
                                          <p:attrName>fillcolor</p:attrName>
                                        </p:attrNameLst>
                                      </p:cBhvr>
                                      <p:to>
                                        <a:schemeClr val="accent2"/>
                                      </p:to>
                                    </p:animClr>
                                    <p:set>
                                      <p:cBhvr>
                                        <p:cTn id="49" dur="500" fill="hold"/>
                                        <p:tgtEl>
                                          <p:spTgt spid="145"/>
                                        </p:tgtEl>
                                        <p:attrNameLst>
                                          <p:attrName>fill.type</p:attrName>
                                        </p:attrNameLst>
                                      </p:cBhvr>
                                      <p:to>
                                        <p:strVal val="solid"/>
                                      </p:to>
                                    </p:set>
                                    <p:set>
                                      <p:cBhvr>
                                        <p:cTn id="50" dur="500" fill="hold"/>
                                        <p:tgtEl>
                                          <p:spTgt spid="14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1C7F7-778D-5485-D882-28A6DF8B904A}"/>
              </a:ext>
            </a:extLst>
          </p:cNvPr>
          <p:cNvSpPr>
            <a:spLocks noGrp="1"/>
          </p:cNvSpPr>
          <p:nvPr>
            <p:ph type="title"/>
          </p:nvPr>
        </p:nvSpPr>
        <p:spPr/>
        <p:txBody>
          <a:bodyPr/>
          <a:lstStyle/>
          <a:p>
            <a:r>
              <a:rPr lang="en-GB" dirty="0"/>
              <a:t>Factors Influencing Test Effort</a:t>
            </a:r>
          </a:p>
        </p:txBody>
      </p:sp>
      <p:sp>
        <p:nvSpPr>
          <p:cNvPr id="3" name="Content Placeholder 2">
            <a:extLst>
              <a:ext uri="{FF2B5EF4-FFF2-40B4-BE49-F238E27FC236}">
                <a16:creationId xmlns:a16="http://schemas.microsoft.com/office/drawing/2014/main" id="{208D8CC9-A585-176F-85E1-4C78821408CF}"/>
              </a:ext>
            </a:extLst>
          </p:cNvPr>
          <p:cNvSpPr>
            <a:spLocks noGrp="1"/>
          </p:cNvSpPr>
          <p:nvPr>
            <p:ph idx="1"/>
          </p:nvPr>
        </p:nvSpPr>
        <p:spPr/>
        <p:txBody>
          <a:bodyPr/>
          <a:lstStyle/>
          <a:p>
            <a:pPr marL="0" indent="0">
              <a:buNone/>
            </a:pPr>
            <a:r>
              <a:rPr lang="en-GB" b="1" dirty="0">
                <a:solidFill>
                  <a:srgbClr val="C00000"/>
                </a:solidFill>
              </a:rPr>
              <a:t>1. Product Characteristics </a:t>
            </a:r>
          </a:p>
          <a:p>
            <a:r>
              <a:rPr lang="en-GB" dirty="0"/>
              <a:t>Risks</a:t>
            </a:r>
          </a:p>
          <a:p>
            <a:r>
              <a:rPr lang="en-GB" dirty="0"/>
              <a:t>Quality of the test basis </a:t>
            </a:r>
          </a:p>
          <a:p>
            <a:r>
              <a:rPr lang="en-GB" dirty="0"/>
              <a:t>Size of the product</a:t>
            </a:r>
          </a:p>
          <a:p>
            <a:r>
              <a:rPr lang="en-GB" dirty="0"/>
              <a:t>Requirements for quality characteristics</a:t>
            </a:r>
          </a:p>
          <a:p>
            <a:r>
              <a:rPr lang="en-GB" dirty="0"/>
              <a:t>Complexity of product domain</a:t>
            </a:r>
          </a:p>
          <a:p>
            <a:r>
              <a:rPr lang="en-GB" dirty="0"/>
              <a:t>Documentation Required </a:t>
            </a:r>
          </a:p>
          <a:p>
            <a:pPr marL="0" indent="0">
              <a:buNone/>
            </a:pPr>
            <a:endParaRPr lang="en-GB" dirty="0"/>
          </a:p>
        </p:txBody>
      </p:sp>
    </p:spTree>
    <p:extLst>
      <p:ext uri="{BB962C8B-B14F-4D97-AF65-F5344CB8AC3E}">
        <p14:creationId xmlns:p14="http://schemas.microsoft.com/office/powerpoint/2010/main" val="15459497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1C7F7-778D-5485-D882-28A6DF8B904A}"/>
              </a:ext>
            </a:extLst>
          </p:cNvPr>
          <p:cNvSpPr>
            <a:spLocks noGrp="1"/>
          </p:cNvSpPr>
          <p:nvPr>
            <p:ph type="title"/>
          </p:nvPr>
        </p:nvSpPr>
        <p:spPr/>
        <p:txBody>
          <a:bodyPr/>
          <a:lstStyle/>
          <a:p>
            <a:r>
              <a:rPr lang="en-GB" dirty="0"/>
              <a:t>Factors Influencing Test Effort</a:t>
            </a:r>
          </a:p>
        </p:txBody>
      </p:sp>
      <p:sp>
        <p:nvSpPr>
          <p:cNvPr id="3" name="Content Placeholder 2">
            <a:extLst>
              <a:ext uri="{FF2B5EF4-FFF2-40B4-BE49-F238E27FC236}">
                <a16:creationId xmlns:a16="http://schemas.microsoft.com/office/drawing/2014/main" id="{208D8CC9-A585-176F-85E1-4C78821408CF}"/>
              </a:ext>
            </a:extLst>
          </p:cNvPr>
          <p:cNvSpPr>
            <a:spLocks noGrp="1"/>
          </p:cNvSpPr>
          <p:nvPr>
            <p:ph idx="1"/>
          </p:nvPr>
        </p:nvSpPr>
        <p:spPr/>
        <p:txBody>
          <a:bodyPr/>
          <a:lstStyle/>
          <a:p>
            <a:pPr marL="0" indent="0">
              <a:buNone/>
            </a:pPr>
            <a:r>
              <a:rPr lang="en-GB" b="1" dirty="0">
                <a:solidFill>
                  <a:srgbClr val="C00000"/>
                </a:solidFill>
              </a:rPr>
              <a:t>2. Development Process Characteristics </a:t>
            </a:r>
          </a:p>
          <a:p>
            <a:r>
              <a:rPr lang="en-GB" dirty="0"/>
              <a:t>The stability and maturity of the organization </a:t>
            </a:r>
          </a:p>
          <a:p>
            <a:r>
              <a:rPr lang="en-GB" dirty="0"/>
              <a:t>The development model in use </a:t>
            </a:r>
          </a:p>
          <a:p>
            <a:r>
              <a:rPr lang="en-GB" dirty="0"/>
              <a:t>The test approach </a:t>
            </a:r>
          </a:p>
          <a:p>
            <a:r>
              <a:rPr lang="en-GB" dirty="0"/>
              <a:t>The tools used </a:t>
            </a:r>
          </a:p>
          <a:p>
            <a:r>
              <a:rPr lang="en-GB" dirty="0"/>
              <a:t>The test process </a:t>
            </a:r>
          </a:p>
          <a:p>
            <a:r>
              <a:rPr lang="en-GB" dirty="0"/>
              <a:t>Time pressure </a:t>
            </a:r>
          </a:p>
          <a:p>
            <a:pPr marL="0" indent="0">
              <a:buNone/>
            </a:pPr>
            <a:endParaRPr lang="en-GB" dirty="0"/>
          </a:p>
        </p:txBody>
      </p:sp>
    </p:spTree>
    <p:extLst>
      <p:ext uri="{BB962C8B-B14F-4D97-AF65-F5344CB8AC3E}">
        <p14:creationId xmlns:p14="http://schemas.microsoft.com/office/powerpoint/2010/main" val="5922210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1C7F7-778D-5485-D882-28A6DF8B904A}"/>
              </a:ext>
            </a:extLst>
          </p:cNvPr>
          <p:cNvSpPr>
            <a:spLocks noGrp="1"/>
          </p:cNvSpPr>
          <p:nvPr>
            <p:ph type="title"/>
          </p:nvPr>
        </p:nvSpPr>
        <p:spPr/>
        <p:txBody>
          <a:bodyPr/>
          <a:lstStyle/>
          <a:p>
            <a:r>
              <a:rPr lang="en-GB" dirty="0"/>
              <a:t>Factors Influencing Test Effort</a:t>
            </a:r>
          </a:p>
        </p:txBody>
      </p:sp>
      <p:sp>
        <p:nvSpPr>
          <p:cNvPr id="3" name="Content Placeholder 2">
            <a:extLst>
              <a:ext uri="{FF2B5EF4-FFF2-40B4-BE49-F238E27FC236}">
                <a16:creationId xmlns:a16="http://schemas.microsoft.com/office/drawing/2014/main" id="{208D8CC9-A585-176F-85E1-4C78821408CF}"/>
              </a:ext>
            </a:extLst>
          </p:cNvPr>
          <p:cNvSpPr>
            <a:spLocks noGrp="1"/>
          </p:cNvSpPr>
          <p:nvPr>
            <p:ph idx="1"/>
          </p:nvPr>
        </p:nvSpPr>
        <p:spPr/>
        <p:txBody>
          <a:bodyPr/>
          <a:lstStyle/>
          <a:p>
            <a:pPr marL="0" indent="0">
              <a:buNone/>
            </a:pPr>
            <a:r>
              <a:rPr lang="en-GB" b="1" dirty="0">
                <a:solidFill>
                  <a:srgbClr val="C00000"/>
                </a:solidFill>
              </a:rPr>
              <a:t>3. People Characteristics</a:t>
            </a:r>
          </a:p>
          <a:p>
            <a:r>
              <a:rPr lang="en-SG" dirty="0">
                <a:effectLst/>
                <a:latin typeface="Calibri" panose="020F0502020204030204" pitchFamily="34" charset="0"/>
              </a:rPr>
              <a:t>The skills and experience of the people involved, especially with similar projects and products </a:t>
            </a:r>
          </a:p>
          <a:p>
            <a:r>
              <a:rPr lang="en-SG" dirty="0">
                <a:effectLst/>
                <a:latin typeface="Calibri" panose="020F0502020204030204" pitchFamily="34" charset="0"/>
              </a:rPr>
              <a:t>Team cohesion and leadership </a:t>
            </a:r>
          </a:p>
          <a:p>
            <a:pPr marL="0" indent="0">
              <a:buNone/>
            </a:pPr>
            <a:endParaRPr lang="en-GB" dirty="0"/>
          </a:p>
        </p:txBody>
      </p:sp>
    </p:spTree>
    <p:extLst>
      <p:ext uri="{BB962C8B-B14F-4D97-AF65-F5344CB8AC3E}">
        <p14:creationId xmlns:p14="http://schemas.microsoft.com/office/powerpoint/2010/main" val="13090470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1C7F7-778D-5485-D882-28A6DF8B904A}"/>
              </a:ext>
            </a:extLst>
          </p:cNvPr>
          <p:cNvSpPr>
            <a:spLocks noGrp="1"/>
          </p:cNvSpPr>
          <p:nvPr>
            <p:ph type="title"/>
          </p:nvPr>
        </p:nvSpPr>
        <p:spPr/>
        <p:txBody>
          <a:bodyPr/>
          <a:lstStyle/>
          <a:p>
            <a:r>
              <a:rPr lang="en-GB" dirty="0"/>
              <a:t>Factors Influencing Test Effort</a:t>
            </a:r>
          </a:p>
        </p:txBody>
      </p:sp>
      <p:sp>
        <p:nvSpPr>
          <p:cNvPr id="3" name="Content Placeholder 2">
            <a:extLst>
              <a:ext uri="{FF2B5EF4-FFF2-40B4-BE49-F238E27FC236}">
                <a16:creationId xmlns:a16="http://schemas.microsoft.com/office/drawing/2014/main" id="{208D8CC9-A585-176F-85E1-4C78821408CF}"/>
              </a:ext>
            </a:extLst>
          </p:cNvPr>
          <p:cNvSpPr>
            <a:spLocks noGrp="1"/>
          </p:cNvSpPr>
          <p:nvPr>
            <p:ph idx="1"/>
          </p:nvPr>
        </p:nvSpPr>
        <p:spPr/>
        <p:txBody>
          <a:bodyPr/>
          <a:lstStyle/>
          <a:p>
            <a:pPr marL="0" indent="0">
              <a:buNone/>
            </a:pPr>
            <a:r>
              <a:rPr lang="en-GB" b="1" dirty="0">
                <a:solidFill>
                  <a:srgbClr val="C00000"/>
                </a:solidFill>
              </a:rPr>
              <a:t>4. Test Results</a:t>
            </a:r>
          </a:p>
          <a:p>
            <a:r>
              <a:rPr lang="en-SG" dirty="0">
                <a:effectLst/>
                <a:latin typeface="Calibri" panose="020F0502020204030204" pitchFamily="34" charset="0"/>
              </a:rPr>
              <a:t>The number and severity of defects found </a:t>
            </a:r>
          </a:p>
          <a:p>
            <a:r>
              <a:rPr lang="en-SG" dirty="0">
                <a:effectLst/>
                <a:latin typeface="Calibri" panose="020F0502020204030204" pitchFamily="34" charset="0"/>
              </a:rPr>
              <a:t>The amount of rework required </a:t>
            </a:r>
          </a:p>
          <a:p>
            <a:pPr marL="0" indent="0">
              <a:buNone/>
            </a:pPr>
            <a:endParaRPr lang="en-GB" dirty="0"/>
          </a:p>
        </p:txBody>
      </p:sp>
    </p:spTree>
    <p:extLst>
      <p:ext uri="{BB962C8B-B14F-4D97-AF65-F5344CB8AC3E}">
        <p14:creationId xmlns:p14="http://schemas.microsoft.com/office/powerpoint/2010/main" val="3450356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a:extLst>
              <a:ext uri="{FF2B5EF4-FFF2-40B4-BE49-F238E27FC236}">
                <a16:creationId xmlns:a16="http://schemas.microsoft.com/office/drawing/2014/main" id="{8BAA4588-EF59-89B9-00D0-631D5DEE3F88}"/>
              </a:ext>
            </a:extLst>
          </p:cNvPr>
          <p:cNvSpPr/>
          <p:nvPr/>
        </p:nvSpPr>
        <p:spPr>
          <a:xfrm>
            <a:off x="2667000" y="3810000"/>
            <a:ext cx="2073479" cy="288000"/>
          </a:xfrm>
          <a:prstGeom prst="roundRect">
            <a:avLst/>
          </a:prstGeom>
          <a:solidFill>
            <a:srgbClr val="D885A3"/>
          </a:solidFill>
          <a:ln w="22225" cmpd="thickThin">
            <a:solidFill>
              <a:schemeClr val="tx1">
                <a:lumMod val="75000"/>
                <a:lumOff val="25000"/>
              </a:schemeClr>
            </a:solidFill>
            <a:prstDash val="sysDash"/>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t>Chap 5 – Test Management</a:t>
            </a:r>
          </a:p>
        </p:txBody>
      </p:sp>
      <p:sp>
        <p:nvSpPr>
          <p:cNvPr id="4" name="Rounded Rectangle 3">
            <a:extLst>
              <a:ext uri="{FF2B5EF4-FFF2-40B4-BE49-F238E27FC236}">
                <a16:creationId xmlns:a16="http://schemas.microsoft.com/office/drawing/2014/main" id="{58E1F1D2-1256-CFB9-C67A-414A120C34B9}"/>
              </a:ext>
            </a:extLst>
          </p:cNvPr>
          <p:cNvSpPr/>
          <p:nvPr/>
        </p:nvSpPr>
        <p:spPr>
          <a:xfrm>
            <a:off x="1790134" y="768927"/>
            <a:ext cx="1377433"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Test Organisation</a:t>
            </a:r>
          </a:p>
        </p:txBody>
      </p:sp>
      <p:sp>
        <p:nvSpPr>
          <p:cNvPr id="5" name="Rounded Rectangle 4">
            <a:extLst>
              <a:ext uri="{FF2B5EF4-FFF2-40B4-BE49-F238E27FC236}">
                <a16:creationId xmlns:a16="http://schemas.microsoft.com/office/drawing/2014/main" id="{BA683B3E-F22D-8DF6-1216-0C1628433913}"/>
              </a:ext>
            </a:extLst>
          </p:cNvPr>
          <p:cNvSpPr/>
          <p:nvPr/>
        </p:nvSpPr>
        <p:spPr>
          <a:xfrm>
            <a:off x="304801" y="457200"/>
            <a:ext cx="1446306"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Test Leader (Mgt.)</a:t>
            </a:r>
          </a:p>
        </p:txBody>
      </p:sp>
      <p:sp>
        <p:nvSpPr>
          <p:cNvPr id="6" name="Rounded Rectangle 5">
            <a:extLst>
              <a:ext uri="{FF2B5EF4-FFF2-40B4-BE49-F238E27FC236}">
                <a16:creationId xmlns:a16="http://schemas.microsoft.com/office/drawing/2014/main" id="{7183DC24-D277-2AC9-E741-4B2F72E60129}"/>
              </a:ext>
            </a:extLst>
          </p:cNvPr>
          <p:cNvSpPr/>
          <p:nvPr/>
        </p:nvSpPr>
        <p:spPr>
          <a:xfrm>
            <a:off x="304801" y="1073727"/>
            <a:ext cx="1446306"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Tester (Execution)</a:t>
            </a:r>
          </a:p>
        </p:txBody>
      </p:sp>
      <p:cxnSp>
        <p:nvCxnSpPr>
          <p:cNvPr id="9" name="Curved Connector 8">
            <a:extLst>
              <a:ext uri="{FF2B5EF4-FFF2-40B4-BE49-F238E27FC236}">
                <a16:creationId xmlns:a16="http://schemas.microsoft.com/office/drawing/2014/main" id="{C456CCE6-8DB4-065F-68DB-EBD4A8BE2138}"/>
              </a:ext>
            </a:extLst>
          </p:cNvPr>
          <p:cNvCxnSpPr>
            <a:stCxn id="5" idx="3"/>
            <a:endCxn id="4" idx="0"/>
          </p:cNvCxnSpPr>
          <p:nvPr/>
        </p:nvCxnSpPr>
        <p:spPr>
          <a:xfrm>
            <a:off x="1751107" y="583200"/>
            <a:ext cx="727744" cy="185727"/>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0" name="Curved Connector 9">
            <a:extLst>
              <a:ext uri="{FF2B5EF4-FFF2-40B4-BE49-F238E27FC236}">
                <a16:creationId xmlns:a16="http://schemas.microsoft.com/office/drawing/2014/main" id="{F6696B1A-A8D3-1472-5804-1D0123976D40}"/>
              </a:ext>
            </a:extLst>
          </p:cNvPr>
          <p:cNvCxnSpPr>
            <a:cxnSpLocks/>
            <a:stCxn id="6" idx="3"/>
            <a:endCxn id="4" idx="2"/>
          </p:cNvCxnSpPr>
          <p:nvPr/>
        </p:nvCxnSpPr>
        <p:spPr>
          <a:xfrm flipV="1">
            <a:off x="1751107" y="1020927"/>
            <a:ext cx="727744" cy="178800"/>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8" name="Curved Connector 17">
            <a:extLst>
              <a:ext uri="{FF2B5EF4-FFF2-40B4-BE49-F238E27FC236}">
                <a16:creationId xmlns:a16="http://schemas.microsoft.com/office/drawing/2014/main" id="{31E58786-1AC2-78B2-A80C-5015B0FBA880}"/>
              </a:ext>
            </a:extLst>
          </p:cNvPr>
          <p:cNvCxnSpPr>
            <a:cxnSpLocks/>
            <a:stCxn id="4" idx="3"/>
            <a:endCxn id="3" idx="0"/>
          </p:cNvCxnSpPr>
          <p:nvPr/>
        </p:nvCxnSpPr>
        <p:spPr>
          <a:xfrm>
            <a:off x="3167567" y="894927"/>
            <a:ext cx="536173" cy="2915073"/>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7" name="Rounded Rectangle 26">
            <a:extLst>
              <a:ext uri="{FF2B5EF4-FFF2-40B4-BE49-F238E27FC236}">
                <a16:creationId xmlns:a16="http://schemas.microsoft.com/office/drawing/2014/main" id="{717B619C-2299-A172-37AE-8A4F3FA22A65}"/>
              </a:ext>
            </a:extLst>
          </p:cNvPr>
          <p:cNvSpPr/>
          <p:nvPr/>
        </p:nvSpPr>
        <p:spPr>
          <a:xfrm>
            <a:off x="4114800" y="2000754"/>
            <a:ext cx="1676400"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Planning &amp; Estimation</a:t>
            </a:r>
          </a:p>
        </p:txBody>
      </p:sp>
      <p:sp>
        <p:nvSpPr>
          <p:cNvPr id="28" name="Rounded Rectangle 27">
            <a:extLst>
              <a:ext uri="{FF2B5EF4-FFF2-40B4-BE49-F238E27FC236}">
                <a16:creationId xmlns:a16="http://schemas.microsoft.com/office/drawing/2014/main" id="{F4844032-D931-A737-FBDE-09ED6E166C33}"/>
              </a:ext>
            </a:extLst>
          </p:cNvPr>
          <p:cNvSpPr/>
          <p:nvPr/>
        </p:nvSpPr>
        <p:spPr>
          <a:xfrm>
            <a:off x="5589853" y="1091509"/>
            <a:ext cx="1014853"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Test Strategy</a:t>
            </a:r>
          </a:p>
        </p:txBody>
      </p:sp>
      <p:cxnSp>
        <p:nvCxnSpPr>
          <p:cNvPr id="29" name="Curved Connector 28">
            <a:extLst>
              <a:ext uri="{FF2B5EF4-FFF2-40B4-BE49-F238E27FC236}">
                <a16:creationId xmlns:a16="http://schemas.microsoft.com/office/drawing/2014/main" id="{347CB693-A1C2-4CA9-CF13-2E9A14B2FAE7}"/>
              </a:ext>
            </a:extLst>
          </p:cNvPr>
          <p:cNvCxnSpPr>
            <a:cxnSpLocks/>
            <a:stCxn id="27" idx="1"/>
            <a:endCxn id="3" idx="0"/>
          </p:cNvCxnSpPr>
          <p:nvPr/>
        </p:nvCxnSpPr>
        <p:spPr>
          <a:xfrm rot="10800000" flipV="1">
            <a:off x="3703740" y="2126754"/>
            <a:ext cx="411060" cy="1683246"/>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2" name="Curved Connector 31">
            <a:extLst>
              <a:ext uri="{FF2B5EF4-FFF2-40B4-BE49-F238E27FC236}">
                <a16:creationId xmlns:a16="http://schemas.microsoft.com/office/drawing/2014/main" id="{91BC0527-93EC-2F8F-5C0F-699AABB88725}"/>
              </a:ext>
            </a:extLst>
          </p:cNvPr>
          <p:cNvCxnSpPr>
            <a:cxnSpLocks/>
            <a:stCxn id="28" idx="1"/>
          </p:cNvCxnSpPr>
          <p:nvPr/>
        </p:nvCxnSpPr>
        <p:spPr>
          <a:xfrm rot="10800000" flipV="1">
            <a:off x="4800601" y="1217508"/>
            <a:ext cx="789253" cy="783245"/>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0" name="Rounded Rectangle 39">
            <a:extLst>
              <a:ext uri="{FF2B5EF4-FFF2-40B4-BE49-F238E27FC236}">
                <a16:creationId xmlns:a16="http://schemas.microsoft.com/office/drawing/2014/main" id="{5A08EF8E-2A3D-076D-5F60-A738F153E967}"/>
              </a:ext>
            </a:extLst>
          </p:cNvPr>
          <p:cNvSpPr/>
          <p:nvPr/>
        </p:nvSpPr>
        <p:spPr>
          <a:xfrm>
            <a:off x="7239000" y="110835"/>
            <a:ext cx="855977"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Analytical</a:t>
            </a:r>
          </a:p>
        </p:txBody>
      </p:sp>
      <p:sp>
        <p:nvSpPr>
          <p:cNvPr id="46" name="Rounded Rectangle 45">
            <a:extLst>
              <a:ext uri="{FF2B5EF4-FFF2-40B4-BE49-F238E27FC236}">
                <a16:creationId xmlns:a16="http://schemas.microsoft.com/office/drawing/2014/main" id="{736B21A4-1301-3B86-F2BE-D0584922C252}"/>
              </a:ext>
            </a:extLst>
          </p:cNvPr>
          <p:cNvSpPr/>
          <p:nvPr/>
        </p:nvSpPr>
        <p:spPr>
          <a:xfrm>
            <a:off x="574964" y="2438400"/>
            <a:ext cx="1676400"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Monitoring &amp; Control</a:t>
            </a:r>
          </a:p>
        </p:txBody>
      </p:sp>
      <p:cxnSp>
        <p:nvCxnSpPr>
          <p:cNvPr id="47" name="Curved Connector 46">
            <a:extLst>
              <a:ext uri="{FF2B5EF4-FFF2-40B4-BE49-F238E27FC236}">
                <a16:creationId xmlns:a16="http://schemas.microsoft.com/office/drawing/2014/main" id="{05BBCC7E-442C-66BA-D7B0-0EDBB899E83D}"/>
              </a:ext>
            </a:extLst>
          </p:cNvPr>
          <p:cNvCxnSpPr>
            <a:cxnSpLocks/>
            <a:stCxn id="46" idx="3"/>
            <a:endCxn id="3" idx="0"/>
          </p:cNvCxnSpPr>
          <p:nvPr/>
        </p:nvCxnSpPr>
        <p:spPr>
          <a:xfrm>
            <a:off x="2251364" y="2564400"/>
            <a:ext cx="1452376" cy="1245600"/>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0" name="Rounded Rectangle 49">
            <a:extLst>
              <a:ext uri="{FF2B5EF4-FFF2-40B4-BE49-F238E27FC236}">
                <a16:creationId xmlns:a16="http://schemas.microsoft.com/office/drawing/2014/main" id="{9023A988-CA34-55AD-B399-56327E58AA46}"/>
              </a:ext>
            </a:extLst>
          </p:cNvPr>
          <p:cNvSpPr/>
          <p:nvPr/>
        </p:nvSpPr>
        <p:spPr>
          <a:xfrm>
            <a:off x="830160" y="3085470"/>
            <a:ext cx="1421204"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Configuration Mgt.</a:t>
            </a:r>
          </a:p>
        </p:txBody>
      </p:sp>
      <p:cxnSp>
        <p:nvCxnSpPr>
          <p:cNvPr id="51" name="Curved Connector 50">
            <a:extLst>
              <a:ext uri="{FF2B5EF4-FFF2-40B4-BE49-F238E27FC236}">
                <a16:creationId xmlns:a16="http://schemas.microsoft.com/office/drawing/2014/main" id="{CB1158EF-A8C6-DB03-8C41-E329261B1EEB}"/>
              </a:ext>
            </a:extLst>
          </p:cNvPr>
          <p:cNvCxnSpPr>
            <a:cxnSpLocks/>
            <a:stCxn id="50" idx="3"/>
            <a:endCxn id="3" idx="0"/>
          </p:cNvCxnSpPr>
          <p:nvPr/>
        </p:nvCxnSpPr>
        <p:spPr>
          <a:xfrm>
            <a:off x="2251364" y="3211470"/>
            <a:ext cx="1452376" cy="598530"/>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4" name="Rounded Rectangle 53">
            <a:extLst>
              <a:ext uri="{FF2B5EF4-FFF2-40B4-BE49-F238E27FC236}">
                <a16:creationId xmlns:a16="http://schemas.microsoft.com/office/drawing/2014/main" id="{708A19A0-A3EC-9EA6-CD79-B5671FFA0CDD}"/>
              </a:ext>
            </a:extLst>
          </p:cNvPr>
          <p:cNvSpPr/>
          <p:nvPr/>
        </p:nvSpPr>
        <p:spPr>
          <a:xfrm>
            <a:off x="2542689" y="5257799"/>
            <a:ext cx="962511"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Defect Mgt.</a:t>
            </a:r>
          </a:p>
        </p:txBody>
      </p:sp>
      <p:cxnSp>
        <p:nvCxnSpPr>
          <p:cNvPr id="55" name="Curved Connector 54">
            <a:extLst>
              <a:ext uri="{FF2B5EF4-FFF2-40B4-BE49-F238E27FC236}">
                <a16:creationId xmlns:a16="http://schemas.microsoft.com/office/drawing/2014/main" id="{1EDF94D6-F32C-0DA5-D734-08E1DFDF7716}"/>
              </a:ext>
            </a:extLst>
          </p:cNvPr>
          <p:cNvCxnSpPr>
            <a:cxnSpLocks/>
            <a:stCxn id="54" idx="3"/>
            <a:endCxn id="3" idx="2"/>
          </p:cNvCxnSpPr>
          <p:nvPr/>
        </p:nvCxnSpPr>
        <p:spPr>
          <a:xfrm flipV="1">
            <a:off x="3505200" y="4098000"/>
            <a:ext cx="198540" cy="1285799"/>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0" name="Rounded Rectangle 59">
            <a:extLst>
              <a:ext uri="{FF2B5EF4-FFF2-40B4-BE49-F238E27FC236}">
                <a16:creationId xmlns:a16="http://schemas.microsoft.com/office/drawing/2014/main" id="{1B611BE5-35EE-7B34-CD4F-8622306DBA53}"/>
              </a:ext>
            </a:extLst>
          </p:cNvPr>
          <p:cNvSpPr/>
          <p:nvPr/>
        </p:nvSpPr>
        <p:spPr>
          <a:xfrm>
            <a:off x="204512" y="4477253"/>
            <a:ext cx="1421204"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Steps to reproduce</a:t>
            </a:r>
          </a:p>
        </p:txBody>
      </p:sp>
      <p:cxnSp>
        <p:nvCxnSpPr>
          <p:cNvPr id="61" name="Curved Connector 60">
            <a:extLst>
              <a:ext uri="{FF2B5EF4-FFF2-40B4-BE49-F238E27FC236}">
                <a16:creationId xmlns:a16="http://schemas.microsoft.com/office/drawing/2014/main" id="{FC99C64C-4434-8CBF-D4FD-512A2050D05D}"/>
              </a:ext>
            </a:extLst>
          </p:cNvPr>
          <p:cNvCxnSpPr>
            <a:cxnSpLocks/>
            <a:stCxn id="60" idx="3"/>
            <a:endCxn id="54" idx="0"/>
          </p:cNvCxnSpPr>
          <p:nvPr/>
        </p:nvCxnSpPr>
        <p:spPr>
          <a:xfrm>
            <a:off x="1625716" y="4603253"/>
            <a:ext cx="1398229" cy="654546"/>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8" name="Rounded Rectangle 67">
            <a:extLst>
              <a:ext uri="{FF2B5EF4-FFF2-40B4-BE49-F238E27FC236}">
                <a16:creationId xmlns:a16="http://schemas.microsoft.com/office/drawing/2014/main" id="{DA6BC00C-CA2C-F440-A4A4-9CE7564DE652}"/>
              </a:ext>
            </a:extLst>
          </p:cNvPr>
          <p:cNvSpPr/>
          <p:nvPr/>
        </p:nvSpPr>
        <p:spPr>
          <a:xfrm>
            <a:off x="160598" y="5257878"/>
            <a:ext cx="1981200"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Expected &amp; Actual Result</a:t>
            </a:r>
          </a:p>
        </p:txBody>
      </p:sp>
      <p:cxnSp>
        <p:nvCxnSpPr>
          <p:cNvPr id="69" name="Curved Connector 68">
            <a:extLst>
              <a:ext uri="{FF2B5EF4-FFF2-40B4-BE49-F238E27FC236}">
                <a16:creationId xmlns:a16="http://schemas.microsoft.com/office/drawing/2014/main" id="{4E99250B-5804-22D5-B9A0-BC4BDBE958F5}"/>
              </a:ext>
            </a:extLst>
          </p:cNvPr>
          <p:cNvCxnSpPr>
            <a:cxnSpLocks/>
            <a:stCxn id="68" idx="3"/>
            <a:endCxn id="54" idx="1"/>
          </p:cNvCxnSpPr>
          <p:nvPr/>
        </p:nvCxnSpPr>
        <p:spPr>
          <a:xfrm flipV="1">
            <a:off x="2141798" y="5383799"/>
            <a:ext cx="400891" cy="79"/>
          </a:xfrm>
          <a:prstGeom prst="curvedConnector3">
            <a:avLst>
              <a:gd name="adj1" fmla="val 50000"/>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2" name="Rounded Rectangle 71">
            <a:extLst>
              <a:ext uri="{FF2B5EF4-FFF2-40B4-BE49-F238E27FC236}">
                <a16:creationId xmlns:a16="http://schemas.microsoft.com/office/drawing/2014/main" id="{560B07AE-5489-E5D5-8F49-FA46CDC9E274}"/>
              </a:ext>
            </a:extLst>
          </p:cNvPr>
          <p:cNvSpPr/>
          <p:nvPr/>
        </p:nvSpPr>
        <p:spPr>
          <a:xfrm>
            <a:off x="141787" y="5783345"/>
            <a:ext cx="1558636"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Severity &amp; Priority</a:t>
            </a:r>
          </a:p>
        </p:txBody>
      </p:sp>
      <p:cxnSp>
        <p:nvCxnSpPr>
          <p:cNvPr id="73" name="Curved Connector 72">
            <a:extLst>
              <a:ext uri="{FF2B5EF4-FFF2-40B4-BE49-F238E27FC236}">
                <a16:creationId xmlns:a16="http://schemas.microsoft.com/office/drawing/2014/main" id="{1DA3F79D-CA23-291D-716C-E9BE62DBF67B}"/>
              </a:ext>
            </a:extLst>
          </p:cNvPr>
          <p:cNvCxnSpPr>
            <a:cxnSpLocks/>
            <a:stCxn id="72" idx="3"/>
            <a:endCxn id="54" idx="2"/>
          </p:cNvCxnSpPr>
          <p:nvPr/>
        </p:nvCxnSpPr>
        <p:spPr>
          <a:xfrm flipV="1">
            <a:off x="1700423" y="5509799"/>
            <a:ext cx="1323522" cy="399546"/>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8" name="Rounded Rectangle 77">
            <a:extLst>
              <a:ext uri="{FF2B5EF4-FFF2-40B4-BE49-F238E27FC236}">
                <a16:creationId xmlns:a16="http://schemas.microsoft.com/office/drawing/2014/main" id="{09B2249A-C80A-CDE8-52D5-87599883AE5D}"/>
              </a:ext>
            </a:extLst>
          </p:cNvPr>
          <p:cNvSpPr/>
          <p:nvPr/>
        </p:nvSpPr>
        <p:spPr>
          <a:xfrm>
            <a:off x="295680" y="6271093"/>
            <a:ext cx="949036"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Screenshot</a:t>
            </a:r>
          </a:p>
        </p:txBody>
      </p:sp>
      <p:cxnSp>
        <p:nvCxnSpPr>
          <p:cNvPr id="79" name="Curved Connector 78">
            <a:extLst>
              <a:ext uri="{FF2B5EF4-FFF2-40B4-BE49-F238E27FC236}">
                <a16:creationId xmlns:a16="http://schemas.microsoft.com/office/drawing/2014/main" id="{88A7B009-A34B-8E8A-518E-E0634D5F6D0A}"/>
              </a:ext>
            </a:extLst>
          </p:cNvPr>
          <p:cNvCxnSpPr>
            <a:cxnSpLocks/>
            <a:stCxn id="78" idx="3"/>
            <a:endCxn id="54" idx="2"/>
          </p:cNvCxnSpPr>
          <p:nvPr/>
        </p:nvCxnSpPr>
        <p:spPr>
          <a:xfrm flipV="1">
            <a:off x="1244716" y="5509799"/>
            <a:ext cx="1779229" cy="887294"/>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1" name="Rounded Rectangle 90">
            <a:extLst>
              <a:ext uri="{FF2B5EF4-FFF2-40B4-BE49-F238E27FC236}">
                <a16:creationId xmlns:a16="http://schemas.microsoft.com/office/drawing/2014/main" id="{B3E7F7D7-AB78-ED1A-01C7-9F4E035401FA}"/>
              </a:ext>
            </a:extLst>
          </p:cNvPr>
          <p:cNvSpPr/>
          <p:nvPr/>
        </p:nvSpPr>
        <p:spPr>
          <a:xfrm>
            <a:off x="5436471" y="3263971"/>
            <a:ext cx="1602446"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Test Effort Factors</a:t>
            </a:r>
          </a:p>
        </p:txBody>
      </p:sp>
      <p:cxnSp>
        <p:nvCxnSpPr>
          <p:cNvPr id="97" name="Curved Connector 96">
            <a:extLst>
              <a:ext uri="{FF2B5EF4-FFF2-40B4-BE49-F238E27FC236}">
                <a16:creationId xmlns:a16="http://schemas.microsoft.com/office/drawing/2014/main" id="{18834ADF-DC64-9AF9-4A85-D0F774359695}"/>
              </a:ext>
            </a:extLst>
          </p:cNvPr>
          <p:cNvCxnSpPr>
            <a:cxnSpLocks/>
            <a:stCxn id="91" idx="1"/>
          </p:cNvCxnSpPr>
          <p:nvPr/>
        </p:nvCxnSpPr>
        <p:spPr>
          <a:xfrm rot="10800000">
            <a:off x="4800601" y="2252755"/>
            <a:ext cx="635871" cy="1137217"/>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01" name="Rounded Rectangle 100">
            <a:extLst>
              <a:ext uri="{FF2B5EF4-FFF2-40B4-BE49-F238E27FC236}">
                <a16:creationId xmlns:a16="http://schemas.microsoft.com/office/drawing/2014/main" id="{735BE7AE-8ADF-2062-518A-E7977C34F5B1}"/>
              </a:ext>
            </a:extLst>
          </p:cNvPr>
          <p:cNvSpPr/>
          <p:nvPr/>
        </p:nvSpPr>
        <p:spPr>
          <a:xfrm>
            <a:off x="7235993" y="439693"/>
            <a:ext cx="1014853"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Model-based</a:t>
            </a:r>
          </a:p>
        </p:txBody>
      </p:sp>
      <p:sp>
        <p:nvSpPr>
          <p:cNvPr id="102" name="Rounded Rectangle 101">
            <a:extLst>
              <a:ext uri="{FF2B5EF4-FFF2-40B4-BE49-F238E27FC236}">
                <a16:creationId xmlns:a16="http://schemas.microsoft.com/office/drawing/2014/main" id="{7A990BA6-A5C1-D4A6-B806-693535EF8BAD}"/>
              </a:ext>
            </a:extLst>
          </p:cNvPr>
          <p:cNvSpPr/>
          <p:nvPr/>
        </p:nvSpPr>
        <p:spPr>
          <a:xfrm>
            <a:off x="7235993" y="765473"/>
            <a:ext cx="917406"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Methodical</a:t>
            </a:r>
          </a:p>
        </p:txBody>
      </p:sp>
      <p:sp>
        <p:nvSpPr>
          <p:cNvPr id="103" name="Rounded Rectangle 102">
            <a:extLst>
              <a:ext uri="{FF2B5EF4-FFF2-40B4-BE49-F238E27FC236}">
                <a16:creationId xmlns:a16="http://schemas.microsoft.com/office/drawing/2014/main" id="{FF85E162-3823-3CE6-7288-79236B499116}"/>
              </a:ext>
            </a:extLst>
          </p:cNvPr>
          <p:cNvSpPr/>
          <p:nvPr/>
        </p:nvSpPr>
        <p:spPr>
          <a:xfrm>
            <a:off x="7235993" y="1092562"/>
            <a:ext cx="2302283"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Process- (Standard-) Compliant</a:t>
            </a:r>
          </a:p>
        </p:txBody>
      </p:sp>
      <p:sp>
        <p:nvSpPr>
          <p:cNvPr id="104" name="Rounded Rectangle 103">
            <a:extLst>
              <a:ext uri="{FF2B5EF4-FFF2-40B4-BE49-F238E27FC236}">
                <a16:creationId xmlns:a16="http://schemas.microsoft.com/office/drawing/2014/main" id="{6348119F-1D2F-DB81-7942-943947B31E5A}"/>
              </a:ext>
            </a:extLst>
          </p:cNvPr>
          <p:cNvSpPr/>
          <p:nvPr/>
        </p:nvSpPr>
        <p:spPr>
          <a:xfrm>
            <a:off x="7244833" y="1418342"/>
            <a:ext cx="1984205"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Directed (Consultative)</a:t>
            </a:r>
          </a:p>
        </p:txBody>
      </p:sp>
      <p:sp>
        <p:nvSpPr>
          <p:cNvPr id="105" name="Rounded Rectangle 104">
            <a:extLst>
              <a:ext uri="{FF2B5EF4-FFF2-40B4-BE49-F238E27FC236}">
                <a16:creationId xmlns:a16="http://schemas.microsoft.com/office/drawing/2014/main" id="{02DD0CB0-E246-C0DA-4BDD-4F49EF400ACC}"/>
              </a:ext>
            </a:extLst>
          </p:cNvPr>
          <p:cNvSpPr/>
          <p:nvPr/>
        </p:nvSpPr>
        <p:spPr>
          <a:xfrm>
            <a:off x="7244833" y="1744122"/>
            <a:ext cx="1475913"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Regression-averse</a:t>
            </a:r>
          </a:p>
        </p:txBody>
      </p:sp>
      <p:sp>
        <p:nvSpPr>
          <p:cNvPr id="106" name="Rounded Rectangle 105">
            <a:extLst>
              <a:ext uri="{FF2B5EF4-FFF2-40B4-BE49-F238E27FC236}">
                <a16:creationId xmlns:a16="http://schemas.microsoft.com/office/drawing/2014/main" id="{8871CD2C-A15F-3C69-0A77-2B0D58B40EC3}"/>
              </a:ext>
            </a:extLst>
          </p:cNvPr>
          <p:cNvSpPr/>
          <p:nvPr/>
        </p:nvSpPr>
        <p:spPr>
          <a:xfrm>
            <a:off x="7244833" y="2069902"/>
            <a:ext cx="1475913"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Reactive (Dynamic)</a:t>
            </a:r>
          </a:p>
        </p:txBody>
      </p:sp>
      <p:cxnSp>
        <p:nvCxnSpPr>
          <p:cNvPr id="108" name="Curved Connector 107">
            <a:extLst>
              <a:ext uri="{FF2B5EF4-FFF2-40B4-BE49-F238E27FC236}">
                <a16:creationId xmlns:a16="http://schemas.microsoft.com/office/drawing/2014/main" id="{502AFAD4-F95F-C5E9-7F1E-D87AD5F72661}"/>
              </a:ext>
            </a:extLst>
          </p:cNvPr>
          <p:cNvCxnSpPr>
            <a:cxnSpLocks/>
            <a:stCxn id="40" idx="1"/>
            <a:endCxn id="28" idx="0"/>
          </p:cNvCxnSpPr>
          <p:nvPr/>
        </p:nvCxnSpPr>
        <p:spPr>
          <a:xfrm rot="10800000" flipV="1">
            <a:off x="6097280" y="236835"/>
            <a:ext cx="1141720" cy="854674"/>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2" name="Curved Connector 111">
            <a:extLst>
              <a:ext uri="{FF2B5EF4-FFF2-40B4-BE49-F238E27FC236}">
                <a16:creationId xmlns:a16="http://schemas.microsoft.com/office/drawing/2014/main" id="{0392BB65-997B-D993-2E43-BC394C15A306}"/>
              </a:ext>
            </a:extLst>
          </p:cNvPr>
          <p:cNvCxnSpPr>
            <a:cxnSpLocks/>
            <a:stCxn id="101" idx="1"/>
            <a:endCxn id="28" idx="0"/>
          </p:cNvCxnSpPr>
          <p:nvPr/>
        </p:nvCxnSpPr>
        <p:spPr>
          <a:xfrm rot="10800000" flipV="1">
            <a:off x="6097281" y="565693"/>
            <a:ext cx="1138713" cy="525816"/>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5" name="Curved Connector 114">
            <a:extLst>
              <a:ext uri="{FF2B5EF4-FFF2-40B4-BE49-F238E27FC236}">
                <a16:creationId xmlns:a16="http://schemas.microsoft.com/office/drawing/2014/main" id="{18B162F7-2C44-9191-9904-250C618F16DB}"/>
              </a:ext>
            </a:extLst>
          </p:cNvPr>
          <p:cNvCxnSpPr>
            <a:cxnSpLocks/>
            <a:stCxn id="102" idx="1"/>
            <a:endCxn id="28" idx="0"/>
          </p:cNvCxnSpPr>
          <p:nvPr/>
        </p:nvCxnSpPr>
        <p:spPr>
          <a:xfrm rot="10800000" flipV="1">
            <a:off x="6097281" y="891473"/>
            <a:ext cx="1138713" cy="200036"/>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8" name="Curved Connector 117">
            <a:extLst>
              <a:ext uri="{FF2B5EF4-FFF2-40B4-BE49-F238E27FC236}">
                <a16:creationId xmlns:a16="http://schemas.microsoft.com/office/drawing/2014/main" id="{431F774D-3090-9EF9-2D42-0B2520C22C42}"/>
              </a:ext>
            </a:extLst>
          </p:cNvPr>
          <p:cNvCxnSpPr>
            <a:cxnSpLocks/>
            <a:stCxn id="103" idx="1"/>
            <a:endCxn id="28" idx="3"/>
          </p:cNvCxnSpPr>
          <p:nvPr/>
        </p:nvCxnSpPr>
        <p:spPr>
          <a:xfrm rot="10800000">
            <a:off x="6604707" y="1217510"/>
            <a:ext cx="631287" cy="1053"/>
          </a:xfrm>
          <a:prstGeom prst="curvedConnector3">
            <a:avLst>
              <a:gd name="adj1" fmla="val 50000"/>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1" name="Curved Connector 120">
            <a:extLst>
              <a:ext uri="{FF2B5EF4-FFF2-40B4-BE49-F238E27FC236}">
                <a16:creationId xmlns:a16="http://schemas.microsoft.com/office/drawing/2014/main" id="{654F42D2-BAB1-365B-7AFB-5A64FC288EB7}"/>
              </a:ext>
            </a:extLst>
          </p:cNvPr>
          <p:cNvCxnSpPr>
            <a:cxnSpLocks/>
            <a:stCxn id="104" idx="1"/>
            <a:endCxn id="28" idx="2"/>
          </p:cNvCxnSpPr>
          <p:nvPr/>
        </p:nvCxnSpPr>
        <p:spPr>
          <a:xfrm rot="10800000">
            <a:off x="6097281" y="1343510"/>
            <a:ext cx="1147553" cy="200833"/>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4" name="Curved Connector 123">
            <a:extLst>
              <a:ext uri="{FF2B5EF4-FFF2-40B4-BE49-F238E27FC236}">
                <a16:creationId xmlns:a16="http://schemas.microsoft.com/office/drawing/2014/main" id="{1131D80D-2E91-7153-7A4B-E84C877CD8CA}"/>
              </a:ext>
            </a:extLst>
          </p:cNvPr>
          <p:cNvCxnSpPr>
            <a:cxnSpLocks/>
            <a:stCxn id="105" idx="1"/>
            <a:endCxn id="28" idx="2"/>
          </p:cNvCxnSpPr>
          <p:nvPr/>
        </p:nvCxnSpPr>
        <p:spPr>
          <a:xfrm rot="10800000">
            <a:off x="6097281" y="1343510"/>
            <a:ext cx="1147553" cy="526613"/>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30" name="Curved Connector 129">
            <a:extLst>
              <a:ext uri="{FF2B5EF4-FFF2-40B4-BE49-F238E27FC236}">
                <a16:creationId xmlns:a16="http://schemas.microsoft.com/office/drawing/2014/main" id="{90016FC3-3855-AD05-D256-6B8DBA6288AE}"/>
              </a:ext>
            </a:extLst>
          </p:cNvPr>
          <p:cNvCxnSpPr>
            <a:cxnSpLocks/>
            <a:stCxn id="106" idx="1"/>
            <a:endCxn id="28" idx="2"/>
          </p:cNvCxnSpPr>
          <p:nvPr/>
        </p:nvCxnSpPr>
        <p:spPr>
          <a:xfrm rot="10800000">
            <a:off x="6097281" y="1343510"/>
            <a:ext cx="1147553" cy="852393"/>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2" name="Rounded Rectangle 141">
            <a:extLst>
              <a:ext uri="{FF2B5EF4-FFF2-40B4-BE49-F238E27FC236}">
                <a16:creationId xmlns:a16="http://schemas.microsoft.com/office/drawing/2014/main" id="{B65EE752-F979-D0CD-225D-7A5744A908AC}"/>
              </a:ext>
            </a:extLst>
          </p:cNvPr>
          <p:cNvSpPr/>
          <p:nvPr/>
        </p:nvSpPr>
        <p:spPr>
          <a:xfrm>
            <a:off x="7293754" y="2603937"/>
            <a:ext cx="1935284"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Product Characteristics</a:t>
            </a:r>
          </a:p>
        </p:txBody>
      </p:sp>
      <p:sp>
        <p:nvSpPr>
          <p:cNvPr id="143" name="Rounded Rectangle 142">
            <a:extLst>
              <a:ext uri="{FF2B5EF4-FFF2-40B4-BE49-F238E27FC236}">
                <a16:creationId xmlns:a16="http://schemas.microsoft.com/office/drawing/2014/main" id="{A6012267-BAFE-6CFE-710E-8DFB54ED074F}"/>
              </a:ext>
            </a:extLst>
          </p:cNvPr>
          <p:cNvSpPr/>
          <p:nvPr/>
        </p:nvSpPr>
        <p:spPr>
          <a:xfrm>
            <a:off x="7283204" y="2938192"/>
            <a:ext cx="1935284" cy="451779"/>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Development Process Characteristics</a:t>
            </a:r>
          </a:p>
        </p:txBody>
      </p:sp>
      <p:sp>
        <p:nvSpPr>
          <p:cNvPr id="144" name="Rounded Rectangle 143">
            <a:extLst>
              <a:ext uri="{FF2B5EF4-FFF2-40B4-BE49-F238E27FC236}">
                <a16:creationId xmlns:a16="http://schemas.microsoft.com/office/drawing/2014/main" id="{B8C98B11-A5D9-4A59-B707-145ED3621BC8}"/>
              </a:ext>
            </a:extLst>
          </p:cNvPr>
          <p:cNvSpPr/>
          <p:nvPr/>
        </p:nvSpPr>
        <p:spPr>
          <a:xfrm>
            <a:off x="7293754" y="3472226"/>
            <a:ext cx="1935284"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People Characteristics</a:t>
            </a:r>
          </a:p>
        </p:txBody>
      </p:sp>
      <p:sp>
        <p:nvSpPr>
          <p:cNvPr id="145" name="Rounded Rectangle 144">
            <a:extLst>
              <a:ext uri="{FF2B5EF4-FFF2-40B4-BE49-F238E27FC236}">
                <a16:creationId xmlns:a16="http://schemas.microsoft.com/office/drawing/2014/main" id="{F81699E3-F2DD-BFF9-1C05-96383AB3F352}"/>
              </a:ext>
            </a:extLst>
          </p:cNvPr>
          <p:cNvSpPr/>
          <p:nvPr/>
        </p:nvSpPr>
        <p:spPr>
          <a:xfrm>
            <a:off x="7300981" y="3801487"/>
            <a:ext cx="1152390"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Test Results</a:t>
            </a:r>
          </a:p>
        </p:txBody>
      </p:sp>
      <p:cxnSp>
        <p:nvCxnSpPr>
          <p:cNvPr id="147" name="Curved Connector 146">
            <a:extLst>
              <a:ext uri="{FF2B5EF4-FFF2-40B4-BE49-F238E27FC236}">
                <a16:creationId xmlns:a16="http://schemas.microsoft.com/office/drawing/2014/main" id="{66DFD638-B7D4-B380-3012-CE703866A42D}"/>
              </a:ext>
            </a:extLst>
          </p:cNvPr>
          <p:cNvCxnSpPr>
            <a:cxnSpLocks/>
            <a:stCxn id="142" idx="1"/>
            <a:endCxn id="91" idx="0"/>
          </p:cNvCxnSpPr>
          <p:nvPr/>
        </p:nvCxnSpPr>
        <p:spPr>
          <a:xfrm rot="10800000" flipV="1">
            <a:off x="6237694" y="2729937"/>
            <a:ext cx="1056060" cy="534034"/>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50" name="Curved Connector 149">
            <a:extLst>
              <a:ext uri="{FF2B5EF4-FFF2-40B4-BE49-F238E27FC236}">
                <a16:creationId xmlns:a16="http://schemas.microsoft.com/office/drawing/2014/main" id="{990BD12B-FA9F-81EB-03CA-B09FEA751DDD}"/>
              </a:ext>
            </a:extLst>
          </p:cNvPr>
          <p:cNvCxnSpPr>
            <a:cxnSpLocks/>
            <a:stCxn id="144" idx="1"/>
            <a:endCxn id="91" idx="2"/>
          </p:cNvCxnSpPr>
          <p:nvPr/>
        </p:nvCxnSpPr>
        <p:spPr>
          <a:xfrm rot="10800000">
            <a:off x="6237694" y="3515972"/>
            <a:ext cx="1056060" cy="82255"/>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54" name="Curved Connector 153">
            <a:extLst>
              <a:ext uri="{FF2B5EF4-FFF2-40B4-BE49-F238E27FC236}">
                <a16:creationId xmlns:a16="http://schemas.microsoft.com/office/drawing/2014/main" id="{5A938212-5D5D-3D53-43F8-327DC5A02529}"/>
              </a:ext>
            </a:extLst>
          </p:cNvPr>
          <p:cNvCxnSpPr>
            <a:cxnSpLocks/>
            <a:stCxn id="145" idx="1"/>
            <a:endCxn id="91" idx="2"/>
          </p:cNvCxnSpPr>
          <p:nvPr/>
        </p:nvCxnSpPr>
        <p:spPr>
          <a:xfrm rot="10800000">
            <a:off x="6237695" y="3515971"/>
            <a:ext cx="1063287" cy="411516"/>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57" name="Curved Connector 156">
            <a:extLst>
              <a:ext uri="{FF2B5EF4-FFF2-40B4-BE49-F238E27FC236}">
                <a16:creationId xmlns:a16="http://schemas.microsoft.com/office/drawing/2014/main" id="{DBD45A28-2B82-2740-C719-E7EE5363ACF5}"/>
              </a:ext>
            </a:extLst>
          </p:cNvPr>
          <p:cNvCxnSpPr>
            <a:cxnSpLocks/>
            <a:stCxn id="143" idx="1"/>
            <a:endCxn id="91" idx="0"/>
          </p:cNvCxnSpPr>
          <p:nvPr/>
        </p:nvCxnSpPr>
        <p:spPr>
          <a:xfrm rot="10800000" flipV="1">
            <a:off x="6237694" y="3164081"/>
            <a:ext cx="1045510" cy="99889"/>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67" name="Rounded Rectangle 166">
            <a:extLst>
              <a:ext uri="{FF2B5EF4-FFF2-40B4-BE49-F238E27FC236}">
                <a16:creationId xmlns:a16="http://schemas.microsoft.com/office/drawing/2014/main" id="{B672A665-A485-5BB1-C23B-A5F7BE45CC8E}"/>
              </a:ext>
            </a:extLst>
          </p:cNvPr>
          <p:cNvSpPr/>
          <p:nvPr/>
        </p:nvSpPr>
        <p:spPr>
          <a:xfrm>
            <a:off x="5368831" y="4657818"/>
            <a:ext cx="1737725"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Estimation Techniques</a:t>
            </a:r>
          </a:p>
        </p:txBody>
      </p:sp>
      <p:cxnSp>
        <p:nvCxnSpPr>
          <p:cNvPr id="168" name="Curved Connector 167">
            <a:extLst>
              <a:ext uri="{FF2B5EF4-FFF2-40B4-BE49-F238E27FC236}">
                <a16:creationId xmlns:a16="http://schemas.microsoft.com/office/drawing/2014/main" id="{99AD1562-F52F-53A7-80FB-6B9FE496FEEE}"/>
              </a:ext>
            </a:extLst>
          </p:cNvPr>
          <p:cNvCxnSpPr>
            <a:cxnSpLocks/>
            <a:stCxn id="167" idx="1"/>
          </p:cNvCxnSpPr>
          <p:nvPr/>
        </p:nvCxnSpPr>
        <p:spPr>
          <a:xfrm rot="10800000">
            <a:off x="4800601" y="2252754"/>
            <a:ext cx="568231" cy="2531064"/>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1" name="Rounded Rectangle 170">
            <a:extLst>
              <a:ext uri="{FF2B5EF4-FFF2-40B4-BE49-F238E27FC236}">
                <a16:creationId xmlns:a16="http://schemas.microsoft.com/office/drawing/2014/main" id="{6C257CB1-EA71-FB8A-967E-D87F1CE5F14C}"/>
              </a:ext>
            </a:extLst>
          </p:cNvPr>
          <p:cNvSpPr/>
          <p:nvPr/>
        </p:nvSpPr>
        <p:spPr>
          <a:xfrm>
            <a:off x="7305810" y="4311765"/>
            <a:ext cx="1152390"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Metric-based</a:t>
            </a:r>
          </a:p>
        </p:txBody>
      </p:sp>
      <p:sp>
        <p:nvSpPr>
          <p:cNvPr id="172" name="Rounded Rectangle 171">
            <a:extLst>
              <a:ext uri="{FF2B5EF4-FFF2-40B4-BE49-F238E27FC236}">
                <a16:creationId xmlns:a16="http://schemas.microsoft.com/office/drawing/2014/main" id="{77F0E7E3-F18D-E467-CF5C-7D24BBACA78A}"/>
              </a:ext>
            </a:extLst>
          </p:cNvPr>
          <p:cNvSpPr/>
          <p:nvPr/>
        </p:nvSpPr>
        <p:spPr>
          <a:xfrm>
            <a:off x="7238350" y="5005800"/>
            <a:ext cx="1152390"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Expert-based</a:t>
            </a:r>
          </a:p>
        </p:txBody>
      </p:sp>
      <p:cxnSp>
        <p:nvCxnSpPr>
          <p:cNvPr id="173" name="Curved Connector 172">
            <a:extLst>
              <a:ext uri="{FF2B5EF4-FFF2-40B4-BE49-F238E27FC236}">
                <a16:creationId xmlns:a16="http://schemas.microsoft.com/office/drawing/2014/main" id="{9ED480F6-0E25-773E-2917-1E7C6E907A5C}"/>
              </a:ext>
            </a:extLst>
          </p:cNvPr>
          <p:cNvCxnSpPr>
            <a:cxnSpLocks/>
            <a:stCxn id="171" idx="1"/>
            <a:endCxn id="167" idx="0"/>
          </p:cNvCxnSpPr>
          <p:nvPr/>
        </p:nvCxnSpPr>
        <p:spPr>
          <a:xfrm rot="10800000" flipV="1">
            <a:off x="6237694" y="4437764"/>
            <a:ext cx="1068116" cy="220053"/>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78" name="Curved Connector 177">
            <a:extLst>
              <a:ext uri="{FF2B5EF4-FFF2-40B4-BE49-F238E27FC236}">
                <a16:creationId xmlns:a16="http://schemas.microsoft.com/office/drawing/2014/main" id="{626658FA-8661-6FF4-8EA5-E2EE0850D9DA}"/>
              </a:ext>
            </a:extLst>
          </p:cNvPr>
          <p:cNvCxnSpPr>
            <a:cxnSpLocks/>
            <a:stCxn id="172" idx="1"/>
            <a:endCxn id="167" idx="2"/>
          </p:cNvCxnSpPr>
          <p:nvPr/>
        </p:nvCxnSpPr>
        <p:spPr>
          <a:xfrm rot="10800000">
            <a:off x="6237694" y="4909818"/>
            <a:ext cx="1000656" cy="221982"/>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84" name="TextBox 183">
            <a:extLst>
              <a:ext uri="{FF2B5EF4-FFF2-40B4-BE49-F238E27FC236}">
                <a16:creationId xmlns:a16="http://schemas.microsoft.com/office/drawing/2014/main" id="{83E8C0BE-7A14-5BEE-758D-FDBF3DC3105A}"/>
              </a:ext>
            </a:extLst>
          </p:cNvPr>
          <p:cNvSpPr txBox="1"/>
          <p:nvPr/>
        </p:nvSpPr>
        <p:spPr>
          <a:xfrm>
            <a:off x="8453371" y="4217712"/>
            <a:ext cx="1500692" cy="692497"/>
          </a:xfrm>
          <a:prstGeom prst="rect">
            <a:avLst/>
          </a:prstGeom>
          <a:noFill/>
        </p:spPr>
        <p:txBody>
          <a:bodyPr wrap="square" rtlCol="0">
            <a:spAutoFit/>
          </a:bodyPr>
          <a:lstStyle/>
          <a:p>
            <a:pPr marL="109538" indent="-109538">
              <a:buClr>
                <a:srgbClr val="D885A3"/>
              </a:buClr>
              <a:buFont typeface="Arial" panose="020B0604020202020204" pitchFamily="34" charset="0"/>
              <a:buChar char="•"/>
            </a:pPr>
            <a:r>
              <a:rPr lang="en-GB" sz="1300" dirty="0">
                <a:solidFill>
                  <a:schemeClr val="tx1">
                    <a:lumMod val="75000"/>
                    <a:lumOff val="25000"/>
                  </a:schemeClr>
                </a:solidFill>
                <a:latin typeface="+mn-lt"/>
              </a:rPr>
              <a:t>Burn-down Chart</a:t>
            </a:r>
          </a:p>
          <a:p>
            <a:pPr marL="109538" indent="-109538">
              <a:buClr>
                <a:srgbClr val="D885A3"/>
              </a:buClr>
              <a:buFont typeface="Arial" panose="020B0604020202020204" pitchFamily="34" charset="0"/>
              <a:buChar char="•"/>
            </a:pPr>
            <a:r>
              <a:rPr lang="en-GB" sz="1300" dirty="0">
                <a:solidFill>
                  <a:schemeClr val="tx1">
                    <a:lumMod val="75000"/>
                    <a:lumOff val="25000"/>
                  </a:schemeClr>
                </a:solidFill>
                <a:latin typeface="+mn-lt"/>
              </a:rPr>
              <a:t>Defect-removal Model</a:t>
            </a:r>
          </a:p>
        </p:txBody>
      </p:sp>
      <p:sp>
        <p:nvSpPr>
          <p:cNvPr id="186" name="TextBox 185">
            <a:extLst>
              <a:ext uri="{FF2B5EF4-FFF2-40B4-BE49-F238E27FC236}">
                <a16:creationId xmlns:a16="http://schemas.microsoft.com/office/drawing/2014/main" id="{8E64531F-4337-9917-3B32-8D94D8BC29EF}"/>
              </a:ext>
            </a:extLst>
          </p:cNvPr>
          <p:cNvSpPr txBox="1"/>
          <p:nvPr/>
        </p:nvSpPr>
        <p:spPr>
          <a:xfrm>
            <a:off x="8453371" y="4927269"/>
            <a:ext cx="1500692" cy="492443"/>
          </a:xfrm>
          <a:prstGeom prst="rect">
            <a:avLst/>
          </a:prstGeom>
          <a:noFill/>
        </p:spPr>
        <p:txBody>
          <a:bodyPr wrap="square" rtlCol="0">
            <a:spAutoFit/>
          </a:bodyPr>
          <a:lstStyle/>
          <a:p>
            <a:pPr marL="109538" indent="-109538">
              <a:buClr>
                <a:srgbClr val="D885A3"/>
              </a:buClr>
              <a:buFont typeface="Arial" panose="020B0604020202020204" pitchFamily="34" charset="0"/>
              <a:buChar char="•"/>
            </a:pPr>
            <a:r>
              <a:rPr lang="en-GB" sz="1300" dirty="0">
                <a:solidFill>
                  <a:schemeClr val="tx1">
                    <a:lumMod val="75000"/>
                    <a:lumOff val="25000"/>
                  </a:schemeClr>
                </a:solidFill>
                <a:latin typeface="+mn-lt"/>
              </a:rPr>
              <a:t>Planning Poker</a:t>
            </a:r>
          </a:p>
          <a:p>
            <a:pPr marL="109538" indent="-109538">
              <a:buClr>
                <a:srgbClr val="D885A3"/>
              </a:buClr>
              <a:buFont typeface="Arial" panose="020B0604020202020204" pitchFamily="34" charset="0"/>
              <a:buChar char="•"/>
            </a:pPr>
            <a:r>
              <a:rPr lang="en-GB" sz="1300" dirty="0">
                <a:solidFill>
                  <a:schemeClr val="tx1">
                    <a:lumMod val="75000"/>
                    <a:lumOff val="25000"/>
                  </a:schemeClr>
                </a:solidFill>
                <a:latin typeface="+mn-lt"/>
              </a:rPr>
              <a:t>Wideband Delphi</a:t>
            </a:r>
          </a:p>
        </p:txBody>
      </p:sp>
      <p:sp>
        <p:nvSpPr>
          <p:cNvPr id="187" name="Rounded Rectangle 186">
            <a:extLst>
              <a:ext uri="{FF2B5EF4-FFF2-40B4-BE49-F238E27FC236}">
                <a16:creationId xmlns:a16="http://schemas.microsoft.com/office/drawing/2014/main" id="{D7D6DA0F-C876-C03D-594E-120098C59EC7}"/>
              </a:ext>
            </a:extLst>
          </p:cNvPr>
          <p:cNvSpPr/>
          <p:nvPr/>
        </p:nvSpPr>
        <p:spPr>
          <a:xfrm>
            <a:off x="4076704" y="6013375"/>
            <a:ext cx="1271345"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Risk &amp; Testing</a:t>
            </a:r>
          </a:p>
        </p:txBody>
      </p:sp>
      <p:cxnSp>
        <p:nvCxnSpPr>
          <p:cNvPr id="188" name="Curved Connector 187">
            <a:extLst>
              <a:ext uri="{FF2B5EF4-FFF2-40B4-BE49-F238E27FC236}">
                <a16:creationId xmlns:a16="http://schemas.microsoft.com/office/drawing/2014/main" id="{BA609632-AEA6-5776-69C6-193B76B65C15}"/>
              </a:ext>
            </a:extLst>
          </p:cNvPr>
          <p:cNvCxnSpPr>
            <a:cxnSpLocks/>
            <a:stCxn id="187" idx="1"/>
            <a:endCxn id="3" idx="2"/>
          </p:cNvCxnSpPr>
          <p:nvPr/>
        </p:nvCxnSpPr>
        <p:spPr>
          <a:xfrm rot="10800000">
            <a:off x="3703740" y="4098001"/>
            <a:ext cx="372964" cy="2041375"/>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91" name="Rounded Rectangle 190">
            <a:extLst>
              <a:ext uri="{FF2B5EF4-FFF2-40B4-BE49-F238E27FC236}">
                <a16:creationId xmlns:a16="http://schemas.microsoft.com/office/drawing/2014/main" id="{E7A6E113-F1FC-13C4-2137-F626FB9FE7B1}"/>
              </a:ext>
            </a:extLst>
          </p:cNvPr>
          <p:cNvSpPr/>
          <p:nvPr/>
        </p:nvSpPr>
        <p:spPr>
          <a:xfrm>
            <a:off x="5507108" y="5717409"/>
            <a:ext cx="2265292"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Project Risk &amp; Product Risk</a:t>
            </a:r>
          </a:p>
        </p:txBody>
      </p:sp>
      <p:cxnSp>
        <p:nvCxnSpPr>
          <p:cNvPr id="192" name="Curved Connector 191">
            <a:extLst>
              <a:ext uri="{FF2B5EF4-FFF2-40B4-BE49-F238E27FC236}">
                <a16:creationId xmlns:a16="http://schemas.microsoft.com/office/drawing/2014/main" id="{108A9E8D-88BD-AD65-DE86-BD3044002B13}"/>
              </a:ext>
            </a:extLst>
          </p:cNvPr>
          <p:cNvCxnSpPr>
            <a:cxnSpLocks/>
            <a:stCxn id="187" idx="0"/>
            <a:endCxn id="191" idx="1"/>
          </p:cNvCxnSpPr>
          <p:nvPr/>
        </p:nvCxnSpPr>
        <p:spPr>
          <a:xfrm rot="5400000" flipH="1" flipV="1">
            <a:off x="5024759" y="5531027"/>
            <a:ext cx="169966" cy="794731"/>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97" name="Rounded Rectangle 196">
            <a:extLst>
              <a:ext uri="{FF2B5EF4-FFF2-40B4-BE49-F238E27FC236}">
                <a16:creationId xmlns:a16="http://schemas.microsoft.com/office/drawing/2014/main" id="{CE6DB036-38FE-5D62-E90E-5C25243E88BE}"/>
              </a:ext>
            </a:extLst>
          </p:cNvPr>
          <p:cNvSpPr/>
          <p:nvPr/>
        </p:nvSpPr>
        <p:spPr>
          <a:xfrm>
            <a:off x="5507108" y="6379616"/>
            <a:ext cx="1885153"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Likelihood vs. Impact</a:t>
            </a:r>
          </a:p>
        </p:txBody>
      </p:sp>
      <p:cxnSp>
        <p:nvCxnSpPr>
          <p:cNvPr id="198" name="Curved Connector 197">
            <a:extLst>
              <a:ext uri="{FF2B5EF4-FFF2-40B4-BE49-F238E27FC236}">
                <a16:creationId xmlns:a16="http://schemas.microsoft.com/office/drawing/2014/main" id="{7B97761F-602B-0487-A47D-BD2434051F6A}"/>
              </a:ext>
            </a:extLst>
          </p:cNvPr>
          <p:cNvCxnSpPr>
            <a:cxnSpLocks/>
            <a:stCxn id="187" idx="2"/>
            <a:endCxn id="197" idx="1"/>
          </p:cNvCxnSpPr>
          <p:nvPr/>
        </p:nvCxnSpPr>
        <p:spPr>
          <a:xfrm rot="16200000" flipH="1">
            <a:off x="4989622" y="5988129"/>
            <a:ext cx="240241" cy="794731"/>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07" name="Rounded Rectangle 206">
            <a:extLst>
              <a:ext uri="{FF2B5EF4-FFF2-40B4-BE49-F238E27FC236}">
                <a16:creationId xmlns:a16="http://schemas.microsoft.com/office/drawing/2014/main" id="{2DBB38D1-83B6-EB7C-8E32-D0B34EA4CA9D}"/>
              </a:ext>
            </a:extLst>
          </p:cNvPr>
          <p:cNvSpPr/>
          <p:nvPr/>
        </p:nvSpPr>
        <p:spPr>
          <a:xfrm>
            <a:off x="1935096" y="152400"/>
            <a:ext cx="1646303"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Independence Level</a:t>
            </a:r>
          </a:p>
        </p:txBody>
      </p:sp>
      <p:cxnSp>
        <p:nvCxnSpPr>
          <p:cNvPr id="208" name="Curved Connector 207">
            <a:extLst>
              <a:ext uri="{FF2B5EF4-FFF2-40B4-BE49-F238E27FC236}">
                <a16:creationId xmlns:a16="http://schemas.microsoft.com/office/drawing/2014/main" id="{D34B6A88-C0CC-1CF0-7E4E-71D33251499E}"/>
              </a:ext>
            </a:extLst>
          </p:cNvPr>
          <p:cNvCxnSpPr>
            <a:cxnSpLocks/>
            <a:stCxn id="207" idx="3"/>
            <a:endCxn id="4" idx="3"/>
          </p:cNvCxnSpPr>
          <p:nvPr/>
        </p:nvCxnSpPr>
        <p:spPr>
          <a:xfrm flipH="1">
            <a:off x="3167567" y="278400"/>
            <a:ext cx="413832" cy="616527"/>
          </a:xfrm>
          <a:prstGeom prst="curvedConnector3">
            <a:avLst>
              <a:gd name="adj1" fmla="val -55240"/>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9095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mph" presetSubtype="2" fill="hold" nodeType="afterEffect">
                                  <p:stCondLst>
                                    <p:cond delay="0"/>
                                  </p:stCondLst>
                                  <p:childTnLst>
                                    <p:animClr clrSpc="rgb" dir="cw">
                                      <p:cBhvr>
                                        <p:cTn id="6" dur="500" fill="hold"/>
                                        <p:tgtEl>
                                          <p:spTgt spid="29"/>
                                        </p:tgtEl>
                                        <p:attrNameLst>
                                          <p:attrName>stroke.color</p:attrName>
                                        </p:attrNameLst>
                                      </p:cBhvr>
                                      <p:to>
                                        <a:schemeClr val="accent2"/>
                                      </p:to>
                                    </p:animClr>
                                    <p:set>
                                      <p:cBhvr>
                                        <p:cTn id="7" dur="500" fill="hold"/>
                                        <p:tgtEl>
                                          <p:spTgt spid="29"/>
                                        </p:tgtEl>
                                        <p:attrNameLst>
                                          <p:attrName>stroke.on</p:attrName>
                                        </p:attrNameLst>
                                      </p:cBhvr>
                                      <p:to>
                                        <p:strVal val="true"/>
                                      </p:to>
                                    </p:set>
                                  </p:childTnLst>
                                </p:cTn>
                              </p:par>
                            </p:childTnLst>
                          </p:cTn>
                        </p:par>
                        <p:par>
                          <p:cTn id="8" fill="hold">
                            <p:stCondLst>
                              <p:cond delay="500"/>
                            </p:stCondLst>
                            <p:childTnLst>
                              <p:par>
                                <p:cTn id="9" presetID="1" presetClass="emph" presetSubtype="2" fill="hold" nodeType="afterEffect">
                                  <p:stCondLst>
                                    <p:cond delay="0"/>
                                  </p:stCondLst>
                                  <p:childTnLst>
                                    <p:animClr clrSpc="rgb" dir="cw">
                                      <p:cBhvr>
                                        <p:cTn id="10" dur="500" fill="hold"/>
                                        <p:tgtEl>
                                          <p:spTgt spid="27"/>
                                        </p:tgtEl>
                                        <p:attrNameLst>
                                          <p:attrName>fillcolor</p:attrName>
                                        </p:attrNameLst>
                                      </p:cBhvr>
                                      <p:to>
                                        <a:schemeClr val="accent2"/>
                                      </p:to>
                                    </p:animClr>
                                    <p:set>
                                      <p:cBhvr>
                                        <p:cTn id="11" dur="500" fill="hold"/>
                                        <p:tgtEl>
                                          <p:spTgt spid="27"/>
                                        </p:tgtEl>
                                        <p:attrNameLst>
                                          <p:attrName>fill.type</p:attrName>
                                        </p:attrNameLst>
                                      </p:cBhvr>
                                      <p:to>
                                        <p:strVal val="solid"/>
                                      </p:to>
                                    </p:set>
                                    <p:set>
                                      <p:cBhvr>
                                        <p:cTn id="12" dur="500" fill="hold"/>
                                        <p:tgtEl>
                                          <p:spTgt spid="27"/>
                                        </p:tgtEl>
                                        <p:attrNameLst>
                                          <p:attrName>fill.on</p:attrName>
                                        </p:attrNameLst>
                                      </p:cBhvr>
                                      <p:to>
                                        <p:strVal val="true"/>
                                      </p:to>
                                    </p:set>
                                  </p:childTnLst>
                                </p:cTn>
                              </p:par>
                            </p:childTnLst>
                          </p:cTn>
                        </p:par>
                        <p:par>
                          <p:cTn id="13" fill="hold">
                            <p:stCondLst>
                              <p:cond delay="1000"/>
                            </p:stCondLst>
                            <p:childTnLst>
                              <p:par>
                                <p:cTn id="14" presetID="7" presetClass="emph" presetSubtype="2" fill="hold" nodeType="afterEffect">
                                  <p:stCondLst>
                                    <p:cond delay="0"/>
                                  </p:stCondLst>
                                  <p:childTnLst>
                                    <p:animClr clrSpc="rgb" dir="cw">
                                      <p:cBhvr>
                                        <p:cTn id="15" dur="500" fill="hold"/>
                                        <p:tgtEl>
                                          <p:spTgt spid="168"/>
                                        </p:tgtEl>
                                        <p:attrNameLst>
                                          <p:attrName>stroke.color</p:attrName>
                                        </p:attrNameLst>
                                      </p:cBhvr>
                                      <p:to>
                                        <a:schemeClr val="accent2"/>
                                      </p:to>
                                    </p:animClr>
                                    <p:set>
                                      <p:cBhvr>
                                        <p:cTn id="16" dur="500" fill="hold"/>
                                        <p:tgtEl>
                                          <p:spTgt spid="168"/>
                                        </p:tgtEl>
                                        <p:attrNameLst>
                                          <p:attrName>stroke.on</p:attrName>
                                        </p:attrNameLst>
                                      </p:cBhvr>
                                      <p:to>
                                        <p:strVal val="true"/>
                                      </p:to>
                                    </p:set>
                                  </p:childTnLst>
                                </p:cTn>
                              </p:par>
                              <p:par>
                                <p:cTn id="17" presetID="1" presetClass="emph" presetSubtype="2" fill="hold" nodeType="withEffect">
                                  <p:stCondLst>
                                    <p:cond delay="0"/>
                                  </p:stCondLst>
                                  <p:childTnLst>
                                    <p:animClr clrSpc="rgb" dir="cw">
                                      <p:cBhvr>
                                        <p:cTn id="18" dur="500" fill="hold"/>
                                        <p:tgtEl>
                                          <p:spTgt spid="167"/>
                                        </p:tgtEl>
                                        <p:attrNameLst>
                                          <p:attrName>fillcolor</p:attrName>
                                        </p:attrNameLst>
                                      </p:cBhvr>
                                      <p:to>
                                        <a:schemeClr val="accent2"/>
                                      </p:to>
                                    </p:animClr>
                                    <p:set>
                                      <p:cBhvr>
                                        <p:cTn id="19" dur="500" fill="hold"/>
                                        <p:tgtEl>
                                          <p:spTgt spid="167"/>
                                        </p:tgtEl>
                                        <p:attrNameLst>
                                          <p:attrName>fill.type</p:attrName>
                                        </p:attrNameLst>
                                      </p:cBhvr>
                                      <p:to>
                                        <p:strVal val="solid"/>
                                      </p:to>
                                    </p:set>
                                    <p:set>
                                      <p:cBhvr>
                                        <p:cTn id="20" dur="500" fill="hold"/>
                                        <p:tgtEl>
                                          <p:spTgt spid="167"/>
                                        </p:tgtEl>
                                        <p:attrNameLst>
                                          <p:attrName>fill.on</p:attrName>
                                        </p:attrNameLst>
                                      </p:cBhvr>
                                      <p:to>
                                        <p:strVal val="true"/>
                                      </p:to>
                                    </p:set>
                                  </p:childTnLst>
                                </p:cTn>
                              </p:par>
                            </p:childTnLst>
                          </p:cTn>
                        </p:par>
                        <p:par>
                          <p:cTn id="21" fill="hold">
                            <p:stCondLst>
                              <p:cond delay="1500"/>
                            </p:stCondLst>
                            <p:childTnLst>
                              <p:par>
                                <p:cTn id="22" presetID="7" presetClass="emph" presetSubtype="2" fill="hold" nodeType="afterEffect">
                                  <p:stCondLst>
                                    <p:cond delay="0"/>
                                  </p:stCondLst>
                                  <p:childTnLst>
                                    <p:animClr clrSpc="rgb" dir="cw">
                                      <p:cBhvr>
                                        <p:cTn id="23" dur="500" fill="hold"/>
                                        <p:tgtEl>
                                          <p:spTgt spid="173"/>
                                        </p:tgtEl>
                                        <p:attrNameLst>
                                          <p:attrName>stroke.color</p:attrName>
                                        </p:attrNameLst>
                                      </p:cBhvr>
                                      <p:to>
                                        <a:schemeClr val="accent2"/>
                                      </p:to>
                                    </p:animClr>
                                    <p:set>
                                      <p:cBhvr>
                                        <p:cTn id="24" dur="500" fill="hold"/>
                                        <p:tgtEl>
                                          <p:spTgt spid="173"/>
                                        </p:tgtEl>
                                        <p:attrNameLst>
                                          <p:attrName>stroke.on</p:attrName>
                                        </p:attrNameLst>
                                      </p:cBhvr>
                                      <p:to>
                                        <p:strVal val="true"/>
                                      </p:to>
                                    </p:set>
                                  </p:childTnLst>
                                </p:cTn>
                              </p:par>
                              <p:par>
                                <p:cTn id="25" presetID="7" presetClass="emph" presetSubtype="2" fill="hold" nodeType="withEffect">
                                  <p:stCondLst>
                                    <p:cond delay="0"/>
                                  </p:stCondLst>
                                  <p:childTnLst>
                                    <p:animClr clrSpc="rgb" dir="cw">
                                      <p:cBhvr>
                                        <p:cTn id="26" dur="500" fill="hold"/>
                                        <p:tgtEl>
                                          <p:spTgt spid="178"/>
                                        </p:tgtEl>
                                        <p:attrNameLst>
                                          <p:attrName>stroke.color</p:attrName>
                                        </p:attrNameLst>
                                      </p:cBhvr>
                                      <p:to>
                                        <a:schemeClr val="accent2"/>
                                      </p:to>
                                    </p:animClr>
                                    <p:set>
                                      <p:cBhvr>
                                        <p:cTn id="27" dur="500" fill="hold"/>
                                        <p:tgtEl>
                                          <p:spTgt spid="178"/>
                                        </p:tgtEl>
                                        <p:attrNameLst>
                                          <p:attrName>stroke.on</p:attrName>
                                        </p:attrNameLst>
                                      </p:cBhvr>
                                      <p:to>
                                        <p:strVal val="true"/>
                                      </p:to>
                                    </p:set>
                                  </p:childTnLst>
                                </p:cTn>
                              </p:par>
                              <p:par>
                                <p:cTn id="28" presetID="1" presetClass="emph" presetSubtype="2" fill="hold" nodeType="withEffect">
                                  <p:stCondLst>
                                    <p:cond delay="0"/>
                                  </p:stCondLst>
                                  <p:childTnLst>
                                    <p:animClr clrSpc="rgb" dir="cw">
                                      <p:cBhvr>
                                        <p:cTn id="29" dur="500" fill="hold"/>
                                        <p:tgtEl>
                                          <p:spTgt spid="171"/>
                                        </p:tgtEl>
                                        <p:attrNameLst>
                                          <p:attrName>fillcolor</p:attrName>
                                        </p:attrNameLst>
                                      </p:cBhvr>
                                      <p:to>
                                        <a:schemeClr val="accent2"/>
                                      </p:to>
                                    </p:animClr>
                                    <p:set>
                                      <p:cBhvr>
                                        <p:cTn id="30" dur="500" fill="hold"/>
                                        <p:tgtEl>
                                          <p:spTgt spid="171"/>
                                        </p:tgtEl>
                                        <p:attrNameLst>
                                          <p:attrName>fill.type</p:attrName>
                                        </p:attrNameLst>
                                      </p:cBhvr>
                                      <p:to>
                                        <p:strVal val="solid"/>
                                      </p:to>
                                    </p:set>
                                    <p:set>
                                      <p:cBhvr>
                                        <p:cTn id="31" dur="500" fill="hold"/>
                                        <p:tgtEl>
                                          <p:spTgt spid="171"/>
                                        </p:tgtEl>
                                        <p:attrNameLst>
                                          <p:attrName>fill.on</p:attrName>
                                        </p:attrNameLst>
                                      </p:cBhvr>
                                      <p:to>
                                        <p:strVal val="true"/>
                                      </p:to>
                                    </p:set>
                                  </p:childTnLst>
                                </p:cTn>
                              </p:par>
                              <p:par>
                                <p:cTn id="32" presetID="1" presetClass="emph" presetSubtype="2" fill="hold" nodeType="withEffect">
                                  <p:stCondLst>
                                    <p:cond delay="0"/>
                                  </p:stCondLst>
                                  <p:childTnLst>
                                    <p:animClr clrSpc="rgb" dir="cw">
                                      <p:cBhvr>
                                        <p:cTn id="33" dur="500" fill="hold"/>
                                        <p:tgtEl>
                                          <p:spTgt spid="172"/>
                                        </p:tgtEl>
                                        <p:attrNameLst>
                                          <p:attrName>fillcolor</p:attrName>
                                        </p:attrNameLst>
                                      </p:cBhvr>
                                      <p:to>
                                        <a:schemeClr val="accent2"/>
                                      </p:to>
                                    </p:animClr>
                                    <p:set>
                                      <p:cBhvr>
                                        <p:cTn id="34" dur="500" fill="hold"/>
                                        <p:tgtEl>
                                          <p:spTgt spid="172"/>
                                        </p:tgtEl>
                                        <p:attrNameLst>
                                          <p:attrName>fill.type</p:attrName>
                                        </p:attrNameLst>
                                      </p:cBhvr>
                                      <p:to>
                                        <p:strVal val="solid"/>
                                      </p:to>
                                    </p:set>
                                    <p:set>
                                      <p:cBhvr>
                                        <p:cTn id="35" dur="500" fill="hold"/>
                                        <p:tgtEl>
                                          <p:spTgt spid="172"/>
                                        </p:tgtEl>
                                        <p:attrNameLst>
                                          <p:attrName>fill.on</p:attrName>
                                        </p:attrNameLst>
                                      </p:cBhvr>
                                      <p:to>
                                        <p:strVal val="true"/>
                                      </p:to>
                                    </p:set>
                                  </p:childTnLst>
                                </p:cTn>
                              </p:par>
                              <p:par>
                                <p:cTn id="36" presetID="3" presetClass="emph" presetSubtype="2" fill="hold" grpId="0" nodeType="withEffect">
                                  <p:stCondLst>
                                    <p:cond delay="0"/>
                                  </p:stCondLst>
                                  <p:childTnLst>
                                    <p:animClr clrSpc="rgb" dir="cw">
                                      <p:cBhvr override="childStyle">
                                        <p:cTn id="37" dur="500" fill="hold"/>
                                        <p:tgtEl>
                                          <p:spTgt spid="184"/>
                                        </p:tgtEl>
                                        <p:attrNameLst>
                                          <p:attrName>style.color</p:attrName>
                                        </p:attrNameLst>
                                      </p:cBhvr>
                                      <p:to>
                                        <a:schemeClr val="accent2"/>
                                      </p:to>
                                    </p:animClr>
                                  </p:childTnLst>
                                </p:cTn>
                              </p:par>
                              <p:par>
                                <p:cTn id="38" presetID="3" presetClass="emph" presetSubtype="2" fill="hold" grpId="0" nodeType="withEffect">
                                  <p:stCondLst>
                                    <p:cond delay="0"/>
                                  </p:stCondLst>
                                  <p:childTnLst>
                                    <p:animClr clrSpc="rgb" dir="cw">
                                      <p:cBhvr override="childStyle">
                                        <p:cTn id="39" dur="500" fill="hold"/>
                                        <p:tgtEl>
                                          <p:spTgt spid="186"/>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 grpId="0"/>
      <p:bldP spid="18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CC6B3-3949-D571-59A6-AA95407CCAB2}"/>
              </a:ext>
            </a:extLst>
          </p:cNvPr>
          <p:cNvSpPr>
            <a:spLocks noGrp="1"/>
          </p:cNvSpPr>
          <p:nvPr>
            <p:ph type="title"/>
          </p:nvPr>
        </p:nvSpPr>
        <p:spPr/>
        <p:txBody>
          <a:bodyPr/>
          <a:lstStyle/>
          <a:p>
            <a:r>
              <a:rPr lang="en-GB" dirty="0"/>
              <a:t>Test Estimation Techniques</a:t>
            </a:r>
          </a:p>
        </p:txBody>
      </p:sp>
      <p:sp>
        <p:nvSpPr>
          <p:cNvPr id="3" name="Content Placeholder 2">
            <a:extLst>
              <a:ext uri="{FF2B5EF4-FFF2-40B4-BE49-F238E27FC236}">
                <a16:creationId xmlns:a16="http://schemas.microsoft.com/office/drawing/2014/main" id="{26B56BBD-5A18-16A7-C738-015585B43893}"/>
              </a:ext>
            </a:extLst>
          </p:cNvPr>
          <p:cNvSpPr>
            <a:spLocks noGrp="1"/>
          </p:cNvSpPr>
          <p:nvPr>
            <p:ph idx="1"/>
          </p:nvPr>
        </p:nvSpPr>
        <p:spPr/>
        <p:txBody>
          <a:bodyPr/>
          <a:lstStyle/>
          <a:p>
            <a:pPr marL="457200" indent="-457200">
              <a:buFont typeface="+mj-lt"/>
              <a:buAutoNum type="arabicPeriod"/>
            </a:pPr>
            <a:r>
              <a:rPr lang="en-GB" dirty="0">
                <a:solidFill>
                  <a:srgbClr val="C00000"/>
                </a:solidFill>
              </a:rPr>
              <a:t>Metrics-based </a:t>
            </a:r>
          </a:p>
          <a:p>
            <a:pPr marL="711200" indent="-211138"/>
            <a:r>
              <a:rPr lang="en-GB" dirty="0"/>
              <a:t>Estimating the test effort based on metrics from past projects and from industry data.</a:t>
            </a:r>
          </a:p>
          <a:p>
            <a:pPr marL="457200" indent="-457200">
              <a:spcBef>
                <a:spcPts val="2400"/>
              </a:spcBef>
              <a:buFont typeface="+mj-lt"/>
              <a:buAutoNum type="arabicPeriod" startAt="2"/>
            </a:pPr>
            <a:r>
              <a:rPr lang="en-GB" dirty="0">
                <a:solidFill>
                  <a:srgbClr val="C00000"/>
                </a:solidFill>
              </a:rPr>
              <a:t>Expert-based </a:t>
            </a:r>
          </a:p>
          <a:p>
            <a:pPr marL="711200" indent="-182563"/>
            <a:r>
              <a:rPr lang="en-GB" dirty="0"/>
              <a:t>Estimating the test effort based on consultation with the people who will do the work (i.e., testing) and others with expertise on the tasks to be done. </a:t>
            </a:r>
          </a:p>
          <a:p>
            <a:endParaRPr lang="en-GB" dirty="0"/>
          </a:p>
        </p:txBody>
      </p:sp>
    </p:spTree>
    <p:extLst>
      <p:ext uri="{BB962C8B-B14F-4D97-AF65-F5344CB8AC3E}">
        <p14:creationId xmlns:p14="http://schemas.microsoft.com/office/powerpoint/2010/main" val="16197601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6FB13-E3D8-0D30-81DD-BEDB961E48C6}"/>
              </a:ext>
            </a:extLst>
          </p:cNvPr>
          <p:cNvSpPr>
            <a:spLocks noGrp="1"/>
          </p:cNvSpPr>
          <p:nvPr>
            <p:ph type="title"/>
          </p:nvPr>
        </p:nvSpPr>
        <p:spPr/>
        <p:txBody>
          <a:bodyPr/>
          <a:lstStyle/>
          <a:p>
            <a:r>
              <a:rPr lang="en-GB" dirty="0"/>
              <a:t>Metrics-based Estimation Techniques</a:t>
            </a:r>
          </a:p>
        </p:txBody>
      </p:sp>
      <p:sp>
        <p:nvSpPr>
          <p:cNvPr id="3" name="Content Placeholder 2">
            <a:extLst>
              <a:ext uri="{FF2B5EF4-FFF2-40B4-BE49-F238E27FC236}">
                <a16:creationId xmlns:a16="http://schemas.microsoft.com/office/drawing/2014/main" id="{A1225BB4-A884-9236-A1C6-D4E9F74B7A2E}"/>
              </a:ext>
            </a:extLst>
          </p:cNvPr>
          <p:cNvSpPr>
            <a:spLocks noGrp="1"/>
          </p:cNvSpPr>
          <p:nvPr>
            <p:ph idx="1"/>
          </p:nvPr>
        </p:nvSpPr>
        <p:spPr/>
        <p:txBody>
          <a:bodyPr/>
          <a:lstStyle/>
          <a:p>
            <a:r>
              <a:rPr lang="en-GB" dirty="0"/>
              <a:t>Analysing metrics can be as simple or sophisticated as needed</a:t>
            </a:r>
          </a:p>
          <a:p>
            <a:pPr lvl="1"/>
            <a:r>
              <a:rPr lang="en-GB" dirty="0"/>
              <a:t>Tester-to-developer ratio (top-down)</a:t>
            </a:r>
          </a:p>
          <a:p>
            <a:pPr lvl="1"/>
            <a:r>
              <a:rPr lang="en-GB" dirty="0"/>
              <a:t>Mathematical models of historical/industry averages for some key parameters (e.g., #tests run by a tester/ day; #defects found by a tester/day) </a:t>
            </a:r>
            <a:r>
              <a:rPr lang="en-GB" dirty="0">
                <a:sym typeface="Wingdings" pitchFamily="2" charset="2"/>
              </a:rPr>
              <a:t> predict duration &amp; effort for key test activities (bottom-up)</a:t>
            </a:r>
          </a:p>
          <a:p>
            <a:r>
              <a:rPr lang="en-GB" dirty="0">
                <a:sym typeface="Wingdings" pitchFamily="2" charset="2"/>
              </a:rPr>
              <a:t>Examples of commonly used techniques: burndown chart (Agile development), defect removal models (sequential development)</a:t>
            </a:r>
            <a:endParaRPr lang="en-GB" dirty="0"/>
          </a:p>
          <a:p>
            <a:pPr marL="0" indent="0">
              <a:buNone/>
            </a:pPr>
            <a:endParaRPr lang="en-GB" dirty="0"/>
          </a:p>
        </p:txBody>
      </p:sp>
    </p:spTree>
    <p:extLst>
      <p:ext uri="{BB962C8B-B14F-4D97-AF65-F5344CB8AC3E}">
        <p14:creationId xmlns:p14="http://schemas.microsoft.com/office/powerpoint/2010/main" val="33851783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6FB13-E3D8-0D30-81DD-BEDB961E48C6}"/>
              </a:ext>
            </a:extLst>
          </p:cNvPr>
          <p:cNvSpPr>
            <a:spLocks noGrp="1"/>
          </p:cNvSpPr>
          <p:nvPr>
            <p:ph type="title"/>
          </p:nvPr>
        </p:nvSpPr>
        <p:spPr/>
        <p:txBody>
          <a:bodyPr/>
          <a:lstStyle/>
          <a:p>
            <a:r>
              <a:rPr lang="en-GB" dirty="0"/>
              <a:t>Expert-based Estimation Techniques</a:t>
            </a:r>
          </a:p>
        </p:txBody>
      </p:sp>
      <p:sp>
        <p:nvSpPr>
          <p:cNvPr id="3" name="Content Placeholder 2">
            <a:extLst>
              <a:ext uri="{FF2B5EF4-FFF2-40B4-BE49-F238E27FC236}">
                <a16:creationId xmlns:a16="http://schemas.microsoft.com/office/drawing/2014/main" id="{A1225BB4-A884-9236-A1C6-D4E9F74B7A2E}"/>
              </a:ext>
            </a:extLst>
          </p:cNvPr>
          <p:cNvSpPr>
            <a:spLocks noGrp="1"/>
          </p:cNvSpPr>
          <p:nvPr>
            <p:ph idx="1"/>
          </p:nvPr>
        </p:nvSpPr>
        <p:spPr/>
        <p:txBody>
          <a:bodyPr/>
          <a:lstStyle/>
          <a:p>
            <a:r>
              <a:rPr lang="en-GB" dirty="0"/>
              <a:t>Individual contributors &amp; experts working with experienced staff to develop a work breakdown structure for the project.</a:t>
            </a:r>
          </a:p>
          <a:p>
            <a:pPr lvl="1"/>
            <a:r>
              <a:rPr lang="en-GB" dirty="0"/>
              <a:t>The idea is to draw on collective wisdom of the team to create test estimate.</a:t>
            </a:r>
          </a:p>
          <a:p>
            <a:r>
              <a:rPr lang="en-GB" dirty="0"/>
              <a:t>Bottom-up estimation. Start at the lowest level of the hierarchical breakdown &amp; let the duration, effort, dependencies &amp; resources for each task add up across all the tasks.</a:t>
            </a:r>
          </a:p>
          <a:p>
            <a:r>
              <a:rPr lang="en-GB" dirty="0">
                <a:sym typeface="Wingdings" pitchFamily="2" charset="2"/>
              </a:rPr>
              <a:t>Examples of commonly used techniques: planning poker (Agile development), Wideband Delphi estimation (sequential development)</a:t>
            </a:r>
            <a:endParaRPr lang="en-GB" dirty="0"/>
          </a:p>
          <a:p>
            <a:endParaRPr lang="en-GB" dirty="0"/>
          </a:p>
        </p:txBody>
      </p:sp>
    </p:spTree>
    <p:extLst>
      <p:ext uri="{BB962C8B-B14F-4D97-AF65-F5344CB8AC3E}">
        <p14:creationId xmlns:p14="http://schemas.microsoft.com/office/powerpoint/2010/main" val="406573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a:extLst>
              <a:ext uri="{FF2B5EF4-FFF2-40B4-BE49-F238E27FC236}">
                <a16:creationId xmlns:a16="http://schemas.microsoft.com/office/drawing/2014/main" id="{8BAA4588-EF59-89B9-00D0-631D5DEE3F88}"/>
              </a:ext>
            </a:extLst>
          </p:cNvPr>
          <p:cNvSpPr/>
          <p:nvPr/>
        </p:nvSpPr>
        <p:spPr>
          <a:xfrm>
            <a:off x="2542690" y="3810000"/>
            <a:ext cx="2197790" cy="288000"/>
          </a:xfrm>
          <a:prstGeom prst="roundRect">
            <a:avLst/>
          </a:prstGeom>
          <a:solidFill>
            <a:srgbClr val="D885A3"/>
          </a:solidFill>
          <a:ln w="22225" cmpd="thickThin">
            <a:solidFill>
              <a:schemeClr val="tx1">
                <a:lumMod val="75000"/>
                <a:lumOff val="25000"/>
              </a:schemeClr>
            </a:solidFill>
            <a:prstDash val="sysDash"/>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t>Chap 5 – Test Management</a:t>
            </a:r>
          </a:p>
        </p:txBody>
      </p:sp>
      <p:sp>
        <p:nvSpPr>
          <p:cNvPr id="4" name="Rounded Rectangle 3">
            <a:extLst>
              <a:ext uri="{FF2B5EF4-FFF2-40B4-BE49-F238E27FC236}">
                <a16:creationId xmlns:a16="http://schemas.microsoft.com/office/drawing/2014/main" id="{58E1F1D2-1256-CFB9-C67A-414A120C34B9}"/>
              </a:ext>
            </a:extLst>
          </p:cNvPr>
          <p:cNvSpPr/>
          <p:nvPr/>
        </p:nvSpPr>
        <p:spPr>
          <a:xfrm>
            <a:off x="1790134" y="768927"/>
            <a:ext cx="1377433" cy="252000"/>
          </a:xfrm>
          <a:prstGeom prst="roundRect">
            <a:avLst/>
          </a:prstGeom>
          <a:solidFill>
            <a:srgbClr val="D1D1D1"/>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Test Organisation</a:t>
            </a:r>
          </a:p>
        </p:txBody>
      </p:sp>
      <p:sp>
        <p:nvSpPr>
          <p:cNvPr id="5" name="Rounded Rectangle 4">
            <a:extLst>
              <a:ext uri="{FF2B5EF4-FFF2-40B4-BE49-F238E27FC236}">
                <a16:creationId xmlns:a16="http://schemas.microsoft.com/office/drawing/2014/main" id="{BA683B3E-F22D-8DF6-1216-0C1628433913}"/>
              </a:ext>
            </a:extLst>
          </p:cNvPr>
          <p:cNvSpPr/>
          <p:nvPr/>
        </p:nvSpPr>
        <p:spPr>
          <a:xfrm>
            <a:off x="304801" y="457200"/>
            <a:ext cx="1446306" cy="252000"/>
          </a:xfrm>
          <a:prstGeom prst="roundRect">
            <a:avLst/>
          </a:prstGeom>
          <a:solidFill>
            <a:srgbClr val="D1D1D1"/>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Test Leader (Mgt.)</a:t>
            </a:r>
          </a:p>
        </p:txBody>
      </p:sp>
      <p:sp>
        <p:nvSpPr>
          <p:cNvPr id="6" name="Rounded Rectangle 5">
            <a:extLst>
              <a:ext uri="{FF2B5EF4-FFF2-40B4-BE49-F238E27FC236}">
                <a16:creationId xmlns:a16="http://schemas.microsoft.com/office/drawing/2014/main" id="{7183DC24-D277-2AC9-E741-4B2F72E60129}"/>
              </a:ext>
            </a:extLst>
          </p:cNvPr>
          <p:cNvSpPr/>
          <p:nvPr/>
        </p:nvSpPr>
        <p:spPr>
          <a:xfrm>
            <a:off x="304801" y="1073727"/>
            <a:ext cx="1446306" cy="252000"/>
          </a:xfrm>
          <a:prstGeom prst="roundRect">
            <a:avLst/>
          </a:prstGeom>
          <a:solidFill>
            <a:srgbClr val="D1D1D1"/>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Tester (Execution)</a:t>
            </a:r>
          </a:p>
        </p:txBody>
      </p:sp>
      <p:cxnSp>
        <p:nvCxnSpPr>
          <p:cNvPr id="9" name="Curved Connector 8">
            <a:extLst>
              <a:ext uri="{FF2B5EF4-FFF2-40B4-BE49-F238E27FC236}">
                <a16:creationId xmlns:a16="http://schemas.microsoft.com/office/drawing/2014/main" id="{C456CCE6-8DB4-065F-68DB-EBD4A8BE2138}"/>
              </a:ext>
            </a:extLst>
          </p:cNvPr>
          <p:cNvCxnSpPr>
            <a:stCxn id="5" idx="3"/>
            <a:endCxn id="4" idx="0"/>
          </p:cNvCxnSpPr>
          <p:nvPr/>
        </p:nvCxnSpPr>
        <p:spPr>
          <a:xfrm>
            <a:off x="1751107" y="583200"/>
            <a:ext cx="727744" cy="185727"/>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0" name="Curved Connector 9">
            <a:extLst>
              <a:ext uri="{FF2B5EF4-FFF2-40B4-BE49-F238E27FC236}">
                <a16:creationId xmlns:a16="http://schemas.microsoft.com/office/drawing/2014/main" id="{F6696B1A-A8D3-1472-5804-1D0123976D40}"/>
              </a:ext>
            </a:extLst>
          </p:cNvPr>
          <p:cNvCxnSpPr>
            <a:cxnSpLocks/>
            <a:stCxn id="6" idx="3"/>
            <a:endCxn id="4" idx="2"/>
          </p:cNvCxnSpPr>
          <p:nvPr/>
        </p:nvCxnSpPr>
        <p:spPr>
          <a:xfrm flipV="1">
            <a:off x="1751107" y="1020927"/>
            <a:ext cx="727744" cy="178800"/>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8" name="Curved Connector 17">
            <a:extLst>
              <a:ext uri="{FF2B5EF4-FFF2-40B4-BE49-F238E27FC236}">
                <a16:creationId xmlns:a16="http://schemas.microsoft.com/office/drawing/2014/main" id="{31E58786-1AC2-78B2-A80C-5015B0FBA880}"/>
              </a:ext>
            </a:extLst>
          </p:cNvPr>
          <p:cNvCxnSpPr>
            <a:cxnSpLocks/>
            <a:stCxn id="4" idx="3"/>
            <a:endCxn id="3" idx="0"/>
          </p:cNvCxnSpPr>
          <p:nvPr/>
        </p:nvCxnSpPr>
        <p:spPr>
          <a:xfrm>
            <a:off x="3167567" y="894927"/>
            <a:ext cx="474018" cy="2915073"/>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7" name="Rounded Rectangle 26">
            <a:extLst>
              <a:ext uri="{FF2B5EF4-FFF2-40B4-BE49-F238E27FC236}">
                <a16:creationId xmlns:a16="http://schemas.microsoft.com/office/drawing/2014/main" id="{717B619C-2299-A172-37AE-8A4F3FA22A65}"/>
              </a:ext>
            </a:extLst>
          </p:cNvPr>
          <p:cNvSpPr/>
          <p:nvPr/>
        </p:nvSpPr>
        <p:spPr>
          <a:xfrm>
            <a:off x="4114800" y="2000754"/>
            <a:ext cx="1676400"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Planning &amp; Estimation</a:t>
            </a:r>
          </a:p>
        </p:txBody>
      </p:sp>
      <p:sp>
        <p:nvSpPr>
          <p:cNvPr id="28" name="Rounded Rectangle 27">
            <a:extLst>
              <a:ext uri="{FF2B5EF4-FFF2-40B4-BE49-F238E27FC236}">
                <a16:creationId xmlns:a16="http://schemas.microsoft.com/office/drawing/2014/main" id="{F4844032-D931-A737-FBDE-09ED6E166C33}"/>
              </a:ext>
            </a:extLst>
          </p:cNvPr>
          <p:cNvSpPr/>
          <p:nvPr/>
        </p:nvSpPr>
        <p:spPr>
          <a:xfrm>
            <a:off x="5589853" y="1091509"/>
            <a:ext cx="1014853"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Test Strategy</a:t>
            </a:r>
          </a:p>
        </p:txBody>
      </p:sp>
      <p:cxnSp>
        <p:nvCxnSpPr>
          <p:cNvPr id="29" name="Curved Connector 28">
            <a:extLst>
              <a:ext uri="{FF2B5EF4-FFF2-40B4-BE49-F238E27FC236}">
                <a16:creationId xmlns:a16="http://schemas.microsoft.com/office/drawing/2014/main" id="{347CB693-A1C2-4CA9-CF13-2E9A14B2FAE7}"/>
              </a:ext>
            </a:extLst>
          </p:cNvPr>
          <p:cNvCxnSpPr>
            <a:cxnSpLocks/>
            <a:stCxn id="27" idx="1"/>
            <a:endCxn id="3" idx="0"/>
          </p:cNvCxnSpPr>
          <p:nvPr/>
        </p:nvCxnSpPr>
        <p:spPr>
          <a:xfrm rot="10800000" flipV="1">
            <a:off x="3641586" y="2126754"/>
            <a:ext cx="473215" cy="1683246"/>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2" name="Curved Connector 31">
            <a:extLst>
              <a:ext uri="{FF2B5EF4-FFF2-40B4-BE49-F238E27FC236}">
                <a16:creationId xmlns:a16="http://schemas.microsoft.com/office/drawing/2014/main" id="{91BC0527-93EC-2F8F-5C0F-699AABB88725}"/>
              </a:ext>
            </a:extLst>
          </p:cNvPr>
          <p:cNvCxnSpPr>
            <a:cxnSpLocks/>
            <a:stCxn id="28" idx="1"/>
          </p:cNvCxnSpPr>
          <p:nvPr/>
        </p:nvCxnSpPr>
        <p:spPr>
          <a:xfrm rot="10800000" flipV="1">
            <a:off x="4800601" y="1217508"/>
            <a:ext cx="789253" cy="783245"/>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0" name="Rounded Rectangle 39">
            <a:extLst>
              <a:ext uri="{FF2B5EF4-FFF2-40B4-BE49-F238E27FC236}">
                <a16:creationId xmlns:a16="http://schemas.microsoft.com/office/drawing/2014/main" id="{5A08EF8E-2A3D-076D-5F60-A738F153E967}"/>
              </a:ext>
            </a:extLst>
          </p:cNvPr>
          <p:cNvSpPr/>
          <p:nvPr/>
        </p:nvSpPr>
        <p:spPr>
          <a:xfrm>
            <a:off x="7239000" y="110835"/>
            <a:ext cx="855977"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Analytical</a:t>
            </a:r>
          </a:p>
        </p:txBody>
      </p:sp>
      <p:sp>
        <p:nvSpPr>
          <p:cNvPr id="46" name="Rounded Rectangle 45">
            <a:extLst>
              <a:ext uri="{FF2B5EF4-FFF2-40B4-BE49-F238E27FC236}">
                <a16:creationId xmlns:a16="http://schemas.microsoft.com/office/drawing/2014/main" id="{736B21A4-1301-3B86-F2BE-D0584922C252}"/>
              </a:ext>
            </a:extLst>
          </p:cNvPr>
          <p:cNvSpPr/>
          <p:nvPr/>
        </p:nvSpPr>
        <p:spPr>
          <a:xfrm>
            <a:off x="574964" y="2438400"/>
            <a:ext cx="1676400"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Monitoring &amp; Control</a:t>
            </a:r>
          </a:p>
        </p:txBody>
      </p:sp>
      <p:cxnSp>
        <p:nvCxnSpPr>
          <p:cNvPr id="47" name="Curved Connector 46">
            <a:extLst>
              <a:ext uri="{FF2B5EF4-FFF2-40B4-BE49-F238E27FC236}">
                <a16:creationId xmlns:a16="http://schemas.microsoft.com/office/drawing/2014/main" id="{05BBCC7E-442C-66BA-D7B0-0EDBB899E83D}"/>
              </a:ext>
            </a:extLst>
          </p:cNvPr>
          <p:cNvCxnSpPr>
            <a:cxnSpLocks/>
            <a:stCxn id="46" idx="3"/>
            <a:endCxn id="3" idx="0"/>
          </p:cNvCxnSpPr>
          <p:nvPr/>
        </p:nvCxnSpPr>
        <p:spPr>
          <a:xfrm>
            <a:off x="2251364" y="2564400"/>
            <a:ext cx="1390221" cy="1245600"/>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0" name="Rounded Rectangle 49">
            <a:extLst>
              <a:ext uri="{FF2B5EF4-FFF2-40B4-BE49-F238E27FC236}">
                <a16:creationId xmlns:a16="http://schemas.microsoft.com/office/drawing/2014/main" id="{9023A988-CA34-55AD-B399-56327E58AA46}"/>
              </a:ext>
            </a:extLst>
          </p:cNvPr>
          <p:cNvSpPr/>
          <p:nvPr/>
        </p:nvSpPr>
        <p:spPr>
          <a:xfrm>
            <a:off x="830160" y="3085470"/>
            <a:ext cx="1421204"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Configuration Mgt.</a:t>
            </a:r>
          </a:p>
        </p:txBody>
      </p:sp>
      <p:cxnSp>
        <p:nvCxnSpPr>
          <p:cNvPr id="51" name="Curved Connector 50">
            <a:extLst>
              <a:ext uri="{FF2B5EF4-FFF2-40B4-BE49-F238E27FC236}">
                <a16:creationId xmlns:a16="http://schemas.microsoft.com/office/drawing/2014/main" id="{CB1158EF-A8C6-DB03-8C41-E329261B1EEB}"/>
              </a:ext>
            </a:extLst>
          </p:cNvPr>
          <p:cNvCxnSpPr>
            <a:cxnSpLocks/>
            <a:stCxn id="50" idx="3"/>
            <a:endCxn id="3" idx="0"/>
          </p:cNvCxnSpPr>
          <p:nvPr/>
        </p:nvCxnSpPr>
        <p:spPr>
          <a:xfrm>
            <a:off x="2251364" y="3211470"/>
            <a:ext cx="1390221" cy="598530"/>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4" name="Rounded Rectangle 53">
            <a:extLst>
              <a:ext uri="{FF2B5EF4-FFF2-40B4-BE49-F238E27FC236}">
                <a16:creationId xmlns:a16="http://schemas.microsoft.com/office/drawing/2014/main" id="{708A19A0-A3EC-9EA6-CD79-B5671FFA0CDD}"/>
              </a:ext>
            </a:extLst>
          </p:cNvPr>
          <p:cNvSpPr/>
          <p:nvPr/>
        </p:nvSpPr>
        <p:spPr>
          <a:xfrm>
            <a:off x="2542689" y="5257799"/>
            <a:ext cx="962511"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Defect Mgt.</a:t>
            </a:r>
          </a:p>
        </p:txBody>
      </p:sp>
      <p:cxnSp>
        <p:nvCxnSpPr>
          <p:cNvPr id="55" name="Curved Connector 54">
            <a:extLst>
              <a:ext uri="{FF2B5EF4-FFF2-40B4-BE49-F238E27FC236}">
                <a16:creationId xmlns:a16="http://schemas.microsoft.com/office/drawing/2014/main" id="{1EDF94D6-F32C-0DA5-D734-08E1DFDF7716}"/>
              </a:ext>
            </a:extLst>
          </p:cNvPr>
          <p:cNvCxnSpPr>
            <a:cxnSpLocks/>
            <a:stCxn id="54" idx="3"/>
            <a:endCxn id="3" idx="2"/>
          </p:cNvCxnSpPr>
          <p:nvPr/>
        </p:nvCxnSpPr>
        <p:spPr>
          <a:xfrm flipV="1">
            <a:off x="3505200" y="4098000"/>
            <a:ext cx="136385" cy="1285799"/>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0" name="Rounded Rectangle 59">
            <a:extLst>
              <a:ext uri="{FF2B5EF4-FFF2-40B4-BE49-F238E27FC236}">
                <a16:creationId xmlns:a16="http://schemas.microsoft.com/office/drawing/2014/main" id="{1B611BE5-35EE-7B34-CD4F-8622306DBA53}"/>
              </a:ext>
            </a:extLst>
          </p:cNvPr>
          <p:cNvSpPr/>
          <p:nvPr/>
        </p:nvSpPr>
        <p:spPr>
          <a:xfrm>
            <a:off x="204512" y="4477253"/>
            <a:ext cx="1421204"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Steps to reproduce</a:t>
            </a:r>
          </a:p>
        </p:txBody>
      </p:sp>
      <p:cxnSp>
        <p:nvCxnSpPr>
          <p:cNvPr id="61" name="Curved Connector 60">
            <a:extLst>
              <a:ext uri="{FF2B5EF4-FFF2-40B4-BE49-F238E27FC236}">
                <a16:creationId xmlns:a16="http://schemas.microsoft.com/office/drawing/2014/main" id="{FC99C64C-4434-8CBF-D4FD-512A2050D05D}"/>
              </a:ext>
            </a:extLst>
          </p:cNvPr>
          <p:cNvCxnSpPr>
            <a:cxnSpLocks/>
            <a:stCxn id="60" idx="3"/>
            <a:endCxn id="54" idx="0"/>
          </p:cNvCxnSpPr>
          <p:nvPr/>
        </p:nvCxnSpPr>
        <p:spPr>
          <a:xfrm>
            <a:off x="1625716" y="4603253"/>
            <a:ext cx="1398229" cy="654546"/>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8" name="Rounded Rectangle 67">
            <a:extLst>
              <a:ext uri="{FF2B5EF4-FFF2-40B4-BE49-F238E27FC236}">
                <a16:creationId xmlns:a16="http://schemas.microsoft.com/office/drawing/2014/main" id="{DA6BC00C-CA2C-F440-A4A4-9CE7564DE652}"/>
              </a:ext>
            </a:extLst>
          </p:cNvPr>
          <p:cNvSpPr/>
          <p:nvPr/>
        </p:nvSpPr>
        <p:spPr>
          <a:xfrm>
            <a:off x="160598" y="5257878"/>
            <a:ext cx="1981200"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Expected &amp; Actual Result</a:t>
            </a:r>
          </a:p>
        </p:txBody>
      </p:sp>
      <p:cxnSp>
        <p:nvCxnSpPr>
          <p:cNvPr id="69" name="Curved Connector 68">
            <a:extLst>
              <a:ext uri="{FF2B5EF4-FFF2-40B4-BE49-F238E27FC236}">
                <a16:creationId xmlns:a16="http://schemas.microsoft.com/office/drawing/2014/main" id="{4E99250B-5804-22D5-B9A0-BC4BDBE958F5}"/>
              </a:ext>
            </a:extLst>
          </p:cNvPr>
          <p:cNvCxnSpPr>
            <a:cxnSpLocks/>
            <a:stCxn id="68" idx="3"/>
            <a:endCxn id="54" idx="1"/>
          </p:cNvCxnSpPr>
          <p:nvPr/>
        </p:nvCxnSpPr>
        <p:spPr>
          <a:xfrm flipV="1">
            <a:off x="2141798" y="5383799"/>
            <a:ext cx="400891" cy="79"/>
          </a:xfrm>
          <a:prstGeom prst="curvedConnector3">
            <a:avLst>
              <a:gd name="adj1" fmla="val 50000"/>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2" name="Rounded Rectangle 71">
            <a:extLst>
              <a:ext uri="{FF2B5EF4-FFF2-40B4-BE49-F238E27FC236}">
                <a16:creationId xmlns:a16="http://schemas.microsoft.com/office/drawing/2014/main" id="{560B07AE-5489-E5D5-8F49-FA46CDC9E274}"/>
              </a:ext>
            </a:extLst>
          </p:cNvPr>
          <p:cNvSpPr/>
          <p:nvPr/>
        </p:nvSpPr>
        <p:spPr>
          <a:xfrm>
            <a:off x="141787" y="5783345"/>
            <a:ext cx="1558636"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Severity &amp; Priority</a:t>
            </a:r>
          </a:p>
        </p:txBody>
      </p:sp>
      <p:cxnSp>
        <p:nvCxnSpPr>
          <p:cNvPr id="73" name="Curved Connector 72">
            <a:extLst>
              <a:ext uri="{FF2B5EF4-FFF2-40B4-BE49-F238E27FC236}">
                <a16:creationId xmlns:a16="http://schemas.microsoft.com/office/drawing/2014/main" id="{1DA3F79D-CA23-291D-716C-E9BE62DBF67B}"/>
              </a:ext>
            </a:extLst>
          </p:cNvPr>
          <p:cNvCxnSpPr>
            <a:cxnSpLocks/>
            <a:stCxn id="72" idx="3"/>
            <a:endCxn id="54" idx="2"/>
          </p:cNvCxnSpPr>
          <p:nvPr/>
        </p:nvCxnSpPr>
        <p:spPr>
          <a:xfrm flipV="1">
            <a:off x="1700423" y="5509799"/>
            <a:ext cx="1323522" cy="399546"/>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8" name="Rounded Rectangle 77">
            <a:extLst>
              <a:ext uri="{FF2B5EF4-FFF2-40B4-BE49-F238E27FC236}">
                <a16:creationId xmlns:a16="http://schemas.microsoft.com/office/drawing/2014/main" id="{09B2249A-C80A-CDE8-52D5-87599883AE5D}"/>
              </a:ext>
            </a:extLst>
          </p:cNvPr>
          <p:cNvSpPr/>
          <p:nvPr/>
        </p:nvSpPr>
        <p:spPr>
          <a:xfrm>
            <a:off x="295680" y="6271093"/>
            <a:ext cx="949036"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Screenshot</a:t>
            </a:r>
          </a:p>
        </p:txBody>
      </p:sp>
      <p:cxnSp>
        <p:nvCxnSpPr>
          <p:cNvPr id="79" name="Curved Connector 78">
            <a:extLst>
              <a:ext uri="{FF2B5EF4-FFF2-40B4-BE49-F238E27FC236}">
                <a16:creationId xmlns:a16="http://schemas.microsoft.com/office/drawing/2014/main" id="{88A7B009-A34B-8E8A-518E-E0634D5F6D0A}"/>
              </a:ext>
            </a:extLst>
          </p:cNvPr>
          <p:cNvCxnSpPr>
            <a:cxnSpLocks/>
            <a:stCxn id="78" idx="3"/>
            <a:endCxn id="54" idx="2"/>
          </p:cNvCxnSpPr>
          <p:nvPr/>
        </p:nvCxnSpPr>
        <p:spPr>
          <a:xfrm flipV="1">
            <a:off x="1244716" y="5509799"/>
            <a:ext cx="1779229" cy="887294"/>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1" name="Rounded Rectangle 90">
            <a:extLst>
              <a:ext uri="{FF2B5EF4-FFF2-40B4-BE49-F238E27FC236}">
                <a16:creationId xmlns:a16="http://schemas.microsoft.com/office/drawing/2014/main" id="{B3E7F7D7-AB78-ED1A-01C7-9F4E035401FA}"/>
              </a:ext>
            </a:extLst>
          </p:cNvPr>
          <p:cNvSpPr/>
          <p:nvPr/>
        </p:nvSpPr>
        <p:spPr>
          <a:xfrm>
            <a:off x="5436471" y="3263971"/>
            <a:ext cx="1602446"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Test Effort Factors</a:t>
            </a:r>
          </a:p>
        </p:txBody>
      </p:sp>
      <p:cxnSp>
        <p:nvCxnSpPr>
          <p:cNvPr id="97" name="Curved Connector 96">
            <a:extLst>
              <a:ext uri="{FF2B5EF4-FFF2-40B4-BE49-F238E27FC236}">
                <a16:creationId xmlns:a16="http://schemas.microsoft.com/office/drawing/2014/main" id="{18834ADF-DC64-9AF9-4A85-D0F774359695}"/>
              </a:ext>
            </a:extLst>
          </p:cNvPr>
          <p:cNvCxnSpPr>
            <a:cxnSpLocks/>
            <a:stCxn id="91" idx="1"/>
          </p:cNvCxnSpPr>
          <p:nvPr/>
        </p:nvCxnSpPr>
        <p:spPr>
          <a:xfrm rot="10800000">
            <a:off x="4800601" y="2252755"/>
            <a:ext cx="635871" cy="1137217"/>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01" name="Rounded Rectangle 100">
            <a:extLst>
              <a:ext uri="{FF2B5EF4-FFF2-40B4-BE49-F238E27FC236}">
                <a16:creationId xmlns:a16="http://schemas.microsoft.com/office/drawing/2014/main" id="{735BE7AE-8ADF-2062-518A-E7977C34F5B1}"/>
              </a:ext>
            </a:extLst>
          </p:cNvPr>
          <p:cNvSpPr/>
          <p:nvPr/>
        </p:nvSpPr>
        <p:spPr>
          <a:xfrm>
            <a:off x="7235993" y="439693"/>
            <a:ext cx="1014853"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Model-based</a:t>
            </a:r>
          </a:p>
        </p:txBody>
      </p:sp>
      <p:sp>
        <p:nvSpPr>
          <p:cNvPr id="102" name="Rounded Rectangle 101">
            <a:extLst>
              <a:ext uri="{FF2B5EF4-FFF2-40B4-BE49-F238E27FC236}">
                <a16:creationId xmlns:a16="http://schemas.microsoft.com/office/drawing/2014/main" id="{7A990BA6-A5C1-D4A6-B806-693535EF8BAD}"/>
              </a:ext>
            </a:extLst>
          </p:cNvPr>
          <p:cNvSpPr/>
          <p:nvPr/>
        </p:nvSpPr>
        <p:spPr>
          <a:xfrm>
            <a:off x="7235993" y="765473"/>
            <a:ext cx="917406"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Methodical</a:t>
            </a:r>
          </a:p>
        </p:txBody>
      </p:sp>
      <p:sp>
        <p:nvSpPr>
          <p:cNvPr id="103" name="Rounded Rectangle 102">
            <a:extLst>
              <a:ext uri="{FF2B5EF4-FFF2-40B4-BE49-F238E27FC236}">
                <a16:creationId xmlns:a16="http://schemas.microsoft.com/office/drawing/2014/main" id="{FF85E162-3823-3CE6-7288-79236B499116}"/>
              </a:ext>
            </a:extLst>
          </p:cNvPr>
          <p:cNvSpPr/>
          <p:nvPr/>
        </p:nvSpPr>
        <p:spPr>
          <a:xfrm>
            <a:off x="7235993" y="1092562"/>
            <a:ext cx="2302283"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Process- (Standard-) Compliant</a:t>
            </a:r>
          </a:p>
        </p:txBody>
      </p:sp>
      <p:sp>
        <p:nvSpPr>
          <p:cNvPr id="104" name="Rounded Rectangle 103">
            <a:extLst>
              <a:ext uri="{FF2B5EF4-FFF2-40B4-BE49-F238E27FC236}">
                <a16:creationId xmlns:a16="http://schemas.microsoft.com/office/drawing/2014/main" id="{6348119F-1D2F-DB81-7942-943947B31E5A}"/>
              </a:ext>
            </a:extLst>
          </p:cNvPr>
          <p:cNvSpPr/>
          <p:nvPr/>
        </p:nvSpPr>
        <p:spPr>
          <a:xfrm>
            <a:off x="7244833" y="1418342"/>
            <a:ext cx="1984205"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Directed (Consultative)</a:t>
            </a:r>
          </a:p>
        </p:txBody>
      </p:sp>
      <p:sp>
        <p:nvSpPr>
          <p:cNvPr id="105" name="Rounded Rectangle 104">
            <a:extLst>
              <a:ext uri="{FF2B5EF4-FFF2-40B4-BE49-F238E27FC236}">
                <a16:creationId xmlns:a16="http://schemas.microsoft.com/office/drawing/2014/main" id="{02DD0CB0-E246-C0DA-4BDD-4F49EF400ACC}"/>
              </a:ext>
            </a:extLst>
          </p:cNvPr>
          <p:cNvSpPr/>
          <p:nvPr/>
        </p:nvSpPr>
        <p:spPr>
          <a:xfrm>
            <a:off x="7244833" y="1744122"/>
            <a:ext cx="1475913"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Regression-averse</a:t>
            </a:r>
          </a:p>
        </p:txBody>
      </p:sp>
      <p:sp>
        <p:nvSpPr>
          <p:cNvPr id="106" name="Rounded Rectangle 105">
            <a:extLst>
              <a:ext uri="{FF2B5EF4-FFF2-40B4-BE49-F238E27FC236}">
                <a16:creationId xmlns:a16="http://schemas.microsoft.com/office/drawing/2014/main" id="{8871CD2C-A15F-3C69-0A77-2B0D58B40EC3}"/>
              </a:ext>
            </a:extLst>
          </p:cNvPr>
          <p:cNvSpPr/>
          <p:nvPr/>
        </p:nvSpPr>
        <p:spPr>
          <a:xfrm>
            <a:off x="7244833" y="2069902"/>
            <a:ext cx="1475913"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Reactive (Dynamic)</a:t>
            </a:r>
          </a:p>
        </p:txBody>
      </p:sp>
      <p:cxnSp>
        <p:nvCxnSpPr>
          <p:cNvPr id="108" name="Curved Connector 107">
            <a:extLst>
              <a:ext uri="{FF2B5EF4-FFF2-40B4-BE49-F238E27FC236}">
                <a16:creationId xmlns:a16="http://schemas.microsoft.com/office/drawing/2014/main" id="{502AFAD4-F95F-C5E9-7F1E-D87AD5F72661}"/>
              </a:ext>
            </a:extLst>
          </p:cNvPr>
          <p:cNvCxnSpPr>
            <a:cxnSpLocks/>
            <a:stCxn id="40" idx="1"/>
            <a:endCxn id="28" idx="0"/>
          </p:cNvCxnSpPr>
          <p:nvPr/>
        </p:nvCxnSpPr>
        <p:spPr>
          <a:xfrm rot="10800000" flipV="1">
            <a:off x="6097280" y="236835"/>
            <a:ext cx="1141720" cy="854674"/>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2" name="Curved Connector 111">
            <a:extLst>
              <a:ext uri="{FF2B5EF4-FFF2-40B4-BE49-F238E27FC236}">
                <a16:creationId xmlns:a16="http://schemas.microsoft.com/office/drawing/2014/main" id="{0392BB65-997B-D993-2E43-BC394C15A306}"/>
              </a:ext>
            </a:extLst>
          </p:cNvPr>
          <p:cNvCxnSpPr>
            <a:cxnSpLocks/>
            <a:stCxn id="101" idx="1"/>
            <a:endCxn id="28" idx="0"/>
          </p:cNvCxnSpPr>
          <p:nvPr/>
        </p:nvCxnSpPr>
        <p:spPr>
          <a:xfrm rot="10800000" flipV="1">
            <a:off x="6097281" y="565693"/>
            <a:ext cx="1138713" cy="525816"/>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5" name="Curved Connector 114">
            <a:extLst>
              <a:ext uri="{FF2B5EF4-FFF2-40B4-BE49-F238E27FC236}">
                <a16:creationId xmlns:a16="http://schemas.microsoft.com/office/drawing/2014/main" id="{18B162F7-2C44-9191-9904-250C618F16DB}"/>
              </a:ext>
            </a:extLst>
          </p:cNvPr>
          <p:cNvCxnSpPr>
            <a:cxnSpLocks/>
            <a:stCxn id="102" idx="1"/>
            <a:endCxn id="28" idx="0"/>
          </p:cNvCxnSpPr>
          <p:nvPr/>
        </p:nvCxnSpPr>
        <p:spPr>
          <a:xfrm rot="10800000" flipV="1">
            <a:off x="6097281" y="891473"/>
            <a:ext cx="1138713" cy="200036"/>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8" name="Curved Connector 117">
            <a:extLst>
              <a:ext uri="{FF2B5EF4-FFF2-40B4-BE49-F238E27FC236}">
                <a16:creationId xmlns:a16="http://schemas.microsoft.com/office/drawing/2014/main" id="{431F774D-3090-9EF9-2D42-0B2520C22C42}"/>
              </a:ext>
            </a:extLst>
          </p:cNvPr>
          <p:cNvCxnSpPr>
            <a:cxnSpLocks/>
            <a:stCxn id="103" idx="1"/>
            <a:endCxn id="28" idx="3"/>
          </p:cNvCxnSpPr>
          <p:nvPr/>
        </p:nvCxnSpPr>
        <p:spPr>
          <a:xfrm rot="10800000">
            <a:off x="6604707" y="1217510"/>
            <a:ext cx="631287" cy="1053"/>
          </a:xfrm>
          <a:prstGeom prst="curvedConnector3">
            <a:avLst>
              <a:gd name="adj1" fmla="val 50000"/>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1" name="Curved Connector 120">
            <a:extLst>
              <a:ext uri="{FF2B5EF4-FFF2-40B4-BE49-F238E27FC236}">
                <a16:creationId xmlns:a16="http://schemas.microsoft.com/office/drawing/2014/main" id="{654F42D2-BAB1-365B-7AFB-5A64FC288EB7}"/>
              </a:ext>
            </a:extLst>
          </p:cNvPr>
          <p:cNvCxnSpPr>
            <a:cxnSpLocks/>
            <a:stCxn id="104" idx="1"/>
            <a:endCxn id="28" idx="2"/>
          </p:cNvCxnSpPr>
          <p:nvPr/>
        </p:nvCxnSpPr>
        <p:spPr>
          <a:xfrm rot="10800000">
            <a:off x="6097281" y="1343510"/>
            <a:ext cx="1147553" cy="200833"/>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4" name="Curved Connector 123">
            <a:extLst>
              <a:ext uri="{FF2B5EF4-FFF2-40B4-BE49-F238E27FC236}">
                <a16:creationId xmlns:a16="http://schemas.microsoft.com/office/drawing/2014/main" id="{1131D80D-2E91-7153-7A4B-E84C877CD8CA}"/>
              </a:ext>
            </a:extLst>
          </p:cNvPr>
          <p:cNvCxnSpPr>
            <a:cxnSpLocks/>
            <a:stCxn id="105" idx="1"/>
            <a:endCxn id="28" idx="2"/>
          </p:cNvCxnSpPr>
          <p:nvPr/>
        </p:nvCxnSpPr>
        <p:spPr>
          <a:xfrm rot="10800000">
            <a:off x="6097281" y="1343510"/>
            <a:ext cx="1147553" cy="526613"/>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30" name="Curved Connector 129">
            <a:extLst>
              <a:ext uri="{FF2B5EF4-FFF2-40B4-BE49-F238E27FC236}">
                <a16:creationId xmlns:a16="http://schemas.microsoft.com/office/drawing/2014/main" id="{90016FC3-3855-AD05-D256-6B8DBA6288AE}"/>
              </a:ext>
            </a:extLst>
          </p:cNvPr>
          <p:cNvCxnSpPr>
            <a:cxnSpLocks/>
            <a:stCxn id="106" idx="1"/>
            <a:endCxn id="28" idx="2"/>
          </p:cNvCxnSpPr>
          <p:nvPr/>
        </p:nvCxnSpPr>
        <p:spPr>
          <a:xfrm rot="10800000">
            <a:off x="6097281" y="1343510"/>
            <a:ext cx="1147553" cy="852393"/>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2" name="Rounded Rectangle 141">
            <a:extLst>
              <a:ext uri="{FF2B5EF4-FFF2-40B4-BE49-F238E27FC236}">
                <a16:creationId xmlns:a16="http://schemas.microsoft.com/office/drawing/2014/main" id="{B65EE752-F979-D0CD-225D-7A5744A908AC}"/>
              </a:ext>
            </a:extLst>
          </p:cNvPr>
          <p:cNvSpPr/>
          <p:nvPr/>
        </p:nvSpPr>
        <p:spPr>
          <a:xfrm>
            <a:off x="7293754" y="2603937"/>
            <a:ext cx="1935284"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Product Characteristics</a:t>
            </a:r>
          </a:p>
        </p:txBody>
      </p:sp>
      <p:sp>
        <p:nvSpPr>
          <p:cNvPr id="143" name="Rounded Rectangle 142">
            <a:extLst>
              <a:ext uri="{FF2B5EF4-FFF2-40B4-BE49-F238E27FC236}">
                <a16:creationId xmlns:a16="http://schemas.microsoft.com/office/drawing/2014/main" id="{A6012267-BAFE-6CFE-710E-8DFB54ED074F}"/>
              </a:ext>
            </a:extLst>
          </p:cNvPr>
          <p:cNvSpPr/>
          <p:nvPr/>
        </p:nvSpPr>
        <p:spPr>
          <a:xfrm>
            <a:off x="7283204" y="2938192"/>
            <a:ext cx="1935284" cy="451779"/>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Development Process Characteristics</a:t>
            </a:r>
          </a:p>
        </p:txBody>
      </p:sp>
      <p:sp>
        <p:nvSpPr>
          <p:cNvPr id="144" name="Rounded Rectangle 143">
            <a:extLst>
              <a:ext uri="{FF2B5EF4-FFF2-40B4-BE49-F238E27FC236}">
                <a16:creationId xmlns:a16="http://schemas.microsoft.com/office/drawing/2014/main" id="{B8C98B11-A5D9-4A59-B707-145ED3621BC8}"/>
              </a:ext>
            </a:extLst>
          </p:cNvPr>
          <p:cNvSpPr/>
          <p:nvPr/>
        </p:nvSpPr>
        <p:spPr>
          <a:xfrm>
            <a:off x="7293754" y="3472226"/>
            <a:ext cx="1935284"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People Characteristics</a:t>
            </a:r>
          </a:p>
        </p:txBody>
      </p:sp>
      <p:sp>
        <p:nvSpPr>
          <p:cNvPr id="145" name="Rounded Rectangle 144">
            <a:extLst>
              <a:ext uri="{FF2B5EF4-FFF2-40B4-BE49-F238E27FC236}">
                <a16:creationId xmlns:a16="http://schemas.microsoft.com/office/drawing/2014/main" id="{F81699E3-F2DD-BFF9-1C05-96383AB3F352}"/>
              </a:ext>
            </a:extLst>
          </p:cNvPr>
          <p:cNvSpPr/>
          <p:nvPr/>
        </p:nvSpPr>
        <p:spPr>
          <a:xfrm>
            <a:off x="7300981" y="3801487"/>
            <a:ext cx="1152390"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Test Results</a:t>
            </a:r>
          </a:p>
        </p:txBody>
      </p:sp>
      <p:cxnSp>
        <p:nvCxnSpPr>
          <p:cNvPr id="147" name="Curved Connector 146">
            <a:extLst>
              <a:ext uri="{FF2B5EF4-FFF2-40B4-BE49-F238E27FC236}">
                <a16:creationId xmlns:a16="http://schemas.microsoft.com/office/drawing/2014/main" id="{66DFD638-B7D4-B380-3012-CE703866A42D}"/>
              </a:ext>
            </a:extLst>
          </p:cNvPr>
          <p:cNvCxnSpPr>
            <a:cxnSpLocks/>
            <a:stCxn id="142" idx="1"/>
            <a:endCxn id="91" idx="0"/>
          </p:cNvCxnSpPr>
          <p:nvPr/>
        </p:nvCxnSpPr>
        <p:spPr>
          <a:xfrm rot="10800000" flipV="1">
            <a:off x="6237694" y="2729937"/>
            <a:ext cx="1056060" cy="534034"/>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50" name="Curved Connector 149">
            <a:extLst>
              <a:ext uri="{FF2B5EF4-FFF2-40B4-BE49-F238E27FC236}">
                <a16:creationId xmlns:a16="http://schemas.microsoft.com/office/drawing/2014/main" id="{990BD12B-FA9F-81EB-03CA-B09FEA751DDD}"/>
              </a:ext>
            </a:extLst>
          </p:cNvPr>
          <p:cNvCxnSpPr>
            <a:cxnSpLocks/>
            <a:stCxn id="144" idx="1"/>
            <a:endCxn id="91" idx="2"/>
          </p:cNvCxnSpPr>
          <p:nvPr/>
        </p:nvCxnSpPr>
        <p:spPr>
          <a:xfrm rot="10800000">
            <a:off x="6237694" y="3515972"/>
            <a:ext cx="1056060" cy="82255"/>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54" name="Curved Connector 153">
            <a:extLst>
              <a:ext uri="{FF2B5EF4-FFF2-40B4-BE49-F238E27FC236}">
                <a16:creationId xmlns:a16="http://schemas.microsoft.com/office/drawing/2014/main" id="{5A938212-5D5D-3D53-43F8-327DC5A02529}"/>
              </a:ext>
            </a:extLst>
          </p:cNvPr>
          <p:cNvCxnSpPr>
            <a:cxnSpLocks/>
            <a:stCxn id="145" idx="1"/>
            <a:endCxn id="91" idx="2"/>
          </p:cNvCxnSpPr>
          <p:nvPr/>
        </p:nvCxnSpPr>
        <p:spPr>
          <a:xfrm rot="10800000">
            <a:off x="6237695" y="3515971"/>
            <a:ext cx="1063287" cy="411516"/>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57" name="Curved Connector 156">
            <a:extLst>
              <a:ext uri="{FF2B5EF4-FFF2-40B4-BE49-F238E27FC236}">
                <a16:creationId xmlns:a16="http://schemas.microsoft.com/office/drawing/2014/main" id="{DBD45A28-2B82-2740-C719-E7EE5363ACF5}"/>
              </a:ext>
            </a:extLst>
          </p:cNvPr>
          <p:cNvCxnSpPr>
            <a:cxnSpLocks/>
            <a:stCxn id="143" idx="1"/>
            <a:endCxn id="91" idx="0"/>
          </p:cNvCxnSpPr>
          <p:nvPr/>
        </p:nvCxnSpPr>
        <p:spPr>
          <a:xfrm rot="10800000" flipV="1">
            <a:off x="6237694" y="3164081"/>
            <a:ext cx="1045510" cy="99889"/>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67" name="Rounded Rectangle 166">
            <a:extLst>
              <a:ext uri="{FF2B5EF4-FFF2-40B4-BE49-F238E27FC236}">
                <a16:creationId xmlns:a16="http://schemas.microsoft.com/office/drawing/2014/main" id="{B672A665-A485-5BB1-C23B-A5F7BE45CC8E}"/>
              </a:ext>
            </a:extLst>
          </p:cNvPr>
          <p:cNvSpPr/>
          <p:nvPr/>
        </p:nvSpPr>
        <p:spPr>
          <a:xfrm>
            <a:off x="5368831" y="4657818"/>
            <a:ext cx="1737725"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Estimation Techniques</a:t>
            </a:r>
          </a:p>
        </p:txBody>
      </p:sp>
      <p:cxnSp>
        <p:nvCxnSpPr>
          <p:cNvPr id="168" name="Curved Connector 167">
            <a:extLst>
              <a:ext uri="{FF2B5EF4-FFF2-40B4-BE49-F238E27FC236}">
                <a16:creationId xmlns:a16="http://schemas.microsoft.com/office/drawing/2014/main" id="{99AD1562-F52F-53A7-80FB-6B9FE496FEEE}"/>
              </a:ext>
            </a:extLst>
          </p:cNvPr>
          <p:cNvCxnSpPr>
            <a:cxnSpLocks/>
            <a:stCxn id="167" idx="1"/>
          </p:cNvCxnSpPr>
          <p:nvPr/>
        </p:nvCxnSpPr>
        <p:spPr>
          <a:xfrm rot="10800000">
            <a:off x="4800601" y="2252754"/>
            <a:ext cx="568231" cy="2531064"/>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1" name="Rounded Rectangle 170">
            <a:extLst>
              <a:ext uri="{FF2B5EF4-FFF2-40B4-BE49-F238E27FC236}">
                <a16:creationId xmlns:a16="http://schemas.microsoft.com/office/drawing/2014/main" id="{6C257CB1-EA71-FB8A-967E-D87F1CE5F14C}"/>
              </a:ext>
            </a:extLst>
          </p:cNvPr>
          <p:cNvSpPr/>
          <p:nvPr/>
        </p:nvSpPr>
        <p:spPr>
          <a:xfrm>
            <a:off x="7305810" y="4311765"/>
            <a:ext cx="1152390"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Metric-based</a:t>
            </a:r>
          </a:p>
        </p:txBody>
      </p:sp>
      <p:sp>
        <p:nvSpPr>
          <p:cNvPr id="172" name="Rounded Rectangle 171">
            <a:extLst>
              <a:ext uri="{FF2B5EF4-FFF2-40B4-BE49-F238E27FC236}">
                <a16:creationId xmlns:a16="http://schemas.microsoft.com/office/drawing/2014/main" id="{77F0E7E3-F18D-E467-CF5C-7D24BBACA78A}"/>
              </a:ext>
            </a:extLst>
          </p:cNvPr>
          <p:cNvSpPr/>
          <p:nvPr/>
        </p:nvSpPr>
        <p:spPr>
          <a:xfrm>
            <a:off x="7238350" y="5005800"/>
            <a:ext cx="1152390"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Expert-based</a:t>
            </a:r>
          </a:p>
        </p:txBody>
      </p:sp>
      <p:cxnSp>
        <p:nvCxnSpPr>
          <p:cNvPr id="173" name="Curved Connector 172">
            <a:extLst>
              <a:ext uri="{FF2B5EF4-FFF2-40B4-BE49-F238E27FC236}">
                <a16:creationId xmlns:a16="http://schemas.microsoft.com/office/drawing/2014/main" id="{9ED480F6-0E25-773E-2917-1E7C6E907A5C}"/>
              </a:ext>
            </a:extLst>
          </p:cNvPr>
          <p:cNvCxnSpPr>
            <a:cxnSpLocks/>
            <a:stCxn id="171" idx="1"/>
            <a:endCxn id="167" idx="0"/>
          </p:cNvCxnSpPr>
          <p:nvPr/>
        </p:nvCxnSpPr>
        <p:spPr>
          <a:xfrm rot="10800000" flipV="1">
            <a:off x="6237694" y="4437764"/>
            <a:ext cx="1068116" cy="220053"/>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78" name="Curved Connector 177">
            <a:extLst>
              <a:ext uri="{FF2B5EF4-FFF2-40B4-BE49-F238E27FC236}">
                <a16:creationId xmlns:a16="http://schemas.microsoft.com/office/drawing/2014/main" id="{626658FA-8661-6FF4-8EA5-E2EE0850D9DA}"/>
              </a:ext>
            </a:extLst>
          </p:cNvPr>
          <p:cNvCxnSpPr>
            <a:cxnSpLocks/>
            <a:stCxn id="172" idx="1"/>
            <a:endCxn id="167" idx="2"/>
          </p:cNvCxnSpPr>
          <p:nvPr/>
        </p:nvCxnSpPr>
        <p:spPr>
          <a:xfrm rot="10800000">
            <a:off x="6237694" y="4909818"/>
            <a:ext cx="1000656" cy="221982"/>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84" name="TextBox 183">
            <a:extLst>
              <a:ext uri="{FF2B5EF4-FFF2-40B4-BE49-F238E27FC236}">
                <a16:creationId xmlns:a16="http://schemas.microsoft.com/office/drawing/2014/main" id="{83E8C0BE-7A14-5BEE-758D-FDBF3DC3105A}"/>
              </a:ext>
            </a:extLst>
          </p:cNvPr>
          <p:cNvSpPr txBox="1"/>
          <p:nvPr/>
        </p:nvSpPr>
        <p:spPr>
          <a:xfrm>
            <a:off x="8453371" y="4217712"/>
            <a:ext cx="1500692" cy="692497"/>
          </a:xfrm>
          <a:prstGeom prst="rect">
            <a:avLst/>
          </a:prstGeom>
          <a:noFill/>
        </p:spPr>
        <p:txBody>
          <a:bodyPr wrap="square" rtlCol="0">
            <a:spAutoFit/>
          </a:bodyPr>
          <a:lstStyle/>
          <a:p>
            <a:pPr marL="109538" indent="-109538">
              <a:buClr>
                <a:srgbClr val="D885A3"/>
              </a:buClr>
              <a:buFont typeface="Arial" panose="020B0604020202020204" pitchFamily="34" charset="0"/>
              <a:buChar char="•"/>
            </a:pPr>
            <a:r>
              <a:rPr lang="en-GB" sz="1300" dirty="0">
                <a:solidFill>
                  <a:schemeClr val="tx1">
                    <a:lumMod val="75000"/>
                    <a:lumOff val="25000"/>
                  </a:schemeClr>
                </a:solidFill>
                <a:latin typeface="+mn-lt"/>
              </a:rPr>
              <a:t>Burn-down Chart</a:t>
            </a:r>
          </a:p>
          <a:p>
            <a:pPr marL="109538" indent="-109538">
              <a:buClr>
                <a:srgbClr val="D885A3"/>
              </a:buClr>
              <a:buFont typeface="Arial" panose="020B0604020202020204" pitchFamily="34" charset="0"/>
              <a:buChar char="•"/>
            </a:pPr>
            <a:r>
              <a:rPr lang="en-GB" sz="1300" dirty="0">
                <a:solidFill>
                  <a:schemeClr val="tx1">
                    <a:lumMod val="75000"/>
                    <a:lumOff val="25000"/>
                  </a:schemeClr>
                </a:solidFill>
                <a:latin typeface="+mn-lt"/>
              </a:rPr>
              <a:t>Defect-removal Model</a:t>
            </a:r>
          </a:p>
        </p:txBody>
      </p:sp>
      <p:sp>
        <p:nvSpPr>
          <p:cNvPr id="186" name="TextBox 185">
            <a:extLst>
              <a:ext uri="{FF2B5EF4-FFF2-40B4-BE49-F238E27FC236}">
                <a16:creationId xmlns:a16="http://schemas.microsoft.com/office/drawing/2014/main" id="{8E64531F-4337-9917-3B32-8D94D8BC29EF}"/>
              </a:ext>
            </a:extLst>
          </p:cNvPr>
          <p:cNvSpPr txBox="1"/>
          <p:nvPr/>
        </p:nvSpPr>
        <p:spPr>
          <a:xfrm>
            <a:off x="8453371" y="4927269"/>
            <a:ext cx="1500692" cy="492443"/>
          </a:xfrm>
          <a:prstGeom prst="rect">
            <a:avLst/>
          </a:prstGeom>
          <a:noFill/>
        </p:spPr>
        <p:txBody>
          <a:bodyPr wrap="square" rtlCol="0">
            <a:spAutoFit/>
          </a:bodyPr>
          <a:lstStyle/>
          <a:p>
            <a:pPr marL="109538" indent="-109538">
              <a:buClr>
                <a:srgbClr val="D885A3"/>
              </a:buClr>
              <a:buFont typeface="Arial" panose="020B0604020202020204" pitchFamily="34" charset="0"/>
              <a:buChar char="•"/>
            </a:pPr>
            <a:r>
              <a:rPr lang="en-GB" sz="1300" dirty="0">
                <a:solidFill>
                  <a:schemeClr val="tx1">
                    <a:lumMod val="75000"/>
                    <a:lumOff val="25000"/>
                  </a:schemeClr>
                </a:solidFill>
                <a:latin typeface="+mn-lt"/>
              </a:rPr>
              <a:t>Planning Poker</a:t>
            </a:r>
          </a:p>
          <a:p>
            <a:pPr marL="109538" indent="-109538">
              <a:buClr>
                <a:srgbClr val="D885A3"/>
              </a:buClr>
              <a:buFont typeface="Arial" panose="020B0604020202020204" pitchFamily="34" charset="0"/>
              <a:buChar char="•"/>
            </a:pPr>
            <a:r>
              <a:rPr lang="en-GB" sz="1300" dirty="0">
                <a:solidFill>
                  <a:schemeClr val="tx1">
                    <a:lumMod val="75000"/>
                    <a:lumOff val="25000"/>
                  </a:schemeClr>
                </a:solidFill>
                <a:latin typeface="+mn-lt"/>
              </a:rPr>
              <a:t>Wideband Delphi</a:t>
            </a:r>
          </a:p>
        </p:txBody>
      </p:sp>
      <p:sp>
        <p:nvSpPr>
          <p:cNvPr id="187" name="Rounded Rectangle 186">
            <a:extLst>
              <a:ext uri="{FF2B5EF4-FFF2-40B4-BE49-F238E27FC236}">
                <a16:creationId xmlns:a16="http://schemas.microsoft.com/office/drawing/2014/main" id="{D7D6DA0F-C876-C03D-594E-120098C59EC7}"/>
              </a:ext>
            </a:extLst>
          </p:cNvPr>
          <p:cNvSpPr/>
          <p:nvPr/>
        </p:nvSpPr>
        <p:spPr>
          <a:xfrm>
            <a:off x="4076704" y="6013375"/>
            <a:ext cx="1271345"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Risk &amp; Testing</a:t>
            </a:r>
          </a:p>
        </p:txBody>
      </p:sp>
      <p:cxnSp>
        <p:nvCxnSpPr>
          <p:cNvPr id="188" name="Curved Connector 187">
            <a:extLst>
              <a:ext uri="{FF2B5EF4-FFF2-40B4-BE49-F238E27FC236}">
                <a16:creationId xmlns:a16="http://schemas.microsoft.com/office/drawing/2014/main" id="{BA609632-AEA6-5776-69C6-193B76B65C15}"/>
              </a:ext>
            </a:extLst>
          </p:cNvPr>
          <p:cNvCxnSpPr>
            <a:cxnSpLocks/>
            <a:stCxn id="187" idx="1"/>
            <a:endCxn id="3" idx="2"/>
          </p:cNvCxnSpPr>
          <p:nvPr/>
        </p:nvCxnSpPr>
        <p:spPr>
          <a:xfrm rot="10800000">
            <a:off x="3641586" y="4098001"/>
            <a:ext cx="435119" cy="2041375"/>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91" name="Rounded Rectangle 190">
            <a:extLst>
              <a:ext uri="{FF2B5EF4-FFF2-40B4-BE49-F238E27FC236}">
                <a16:creationId xmlns:a16="http://schemas.microsoft.com/office/drawing/2014/main" id="{E7A6E113-F1FC-13C4-2137-F626FB9FE7B1}"/>
              </a:ext>
            </a:extLst>
          </p:cNvPr>
          <p:cNvSpPr/>
          <p:nvPr/>
        </p:nvSpPr>
        <p:spPr>
          <a:xfrm>
            <a:off x="5507108" y="5717409"/>
            <a:ext cx="2265292"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Project Risk &amp; Product Risk</a:t>
            </a:r>
          </a:p>
        </p:txBody>
      </p:sp>
      <p:cxnSp>
        <p:nvCxnSpPr>
          <p:cNvPr id="192" name="Curved Connector 191">
            <a:extLst>
              <a:ext uri="{FF2B5EF4-FFF2-40B4-BE49-F238E27FC236}">
                <a16:creationId xmlns:a16="http://schemas.microsoft.com/office/drawing/2014/main" id="{108A9E8D-88BD-AD65-DE86-BD3044002B13}"/>
              </a:ext>
            </a:extLst>
          </p:cNvPr>
          <p:cNvCxnSpPr>
            <a:cxnSpLocks/>
            <a:stCxn id="187" idx="0"/>
            <a:endCxn id="191" idx="1"/>
          </p:cNvCxnSpPr>
          <p:nvPr/>
        </p:nvCxnSpPr>
        <p:spPr>
          <a:xfrm rot="5400000" flipH="1" flipV="1">
            <a:off x="5024759" y="5531027"/>
            <a:ext cx="169966" cy="794731"/>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97" name="Rounded Rectangle 196">
            <a:extLst>
              <a:ext uri="{FF2B5EF4-FFF2-40B4-BE49-F238E27FC236}">
                <a16:creationId xmlns:a16="http://schemas.microsoft.com/office/drawing/2014/main" id="{CE6DB036-38FE-5D62-E90E-5C25243E88BE}"/>
              </a:ext>
            </a:extLst>
          </p:cNvPr>
          <p:cNvSpPr/>
          <p:nvPr/>
        </p:nvSpPr>
        <p:spPr>
          <a:xfrm>
            <a:off x="5507108" y="6379616"/>
            <a:ext cx="1885153"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Likelihood vs. Impact</a:t>
            </a:r>
          </a:p>
        </p:txBody>
      </p:sp>
      <p:cxnSp>
        <p:nvCxnSpPr>
          <p:cNvPr id="198" name="Curved Connector 197">
            <a:extLst>
              <a:ext uri="{FF2B5EF4-FFF2-40B4-BE49-F238E27FC236}">
                <a16:creationId xmlns:a16="http://schemas.microsoft.com/office/drawing/2014/main" id="{7B97761F-602B-0487-A47D-BD2434051F6A}"/>
              </a:ext>
            </a:extLst>
          </p:cNvPr>
          <p:cNvCxnSpPr>
            <a:cxnSpLocks/>
            <a:stCxn id="187" idx="2"/>
            <a:endCxn id="197" idx="1"/>
          </p:cNvCxnSpPr>
          <p:nvPr/>
        </p:nvCxnSpPr>
        <p:spPr>
          <a:xfrm rot="16200000" flipH="1">
            <a:off x="4989622" y="5988129"/>
            <a:ext cx="240241" cy="794731"/>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5" name="Rounded Rectangle 14">
            <a:extLst>
              <a:ext uri="{FF2B5EF4-FFF2-40B4-BE49-F238E27FC236}">
                <a16:creationId xmlns:a16="http://schemas.microsoft.com/office/drawing/2014/main" id="{83051378-7E0C-AC67-FC70-49C4411680CE}"/>
              </a:ext>
            </a:extLst>
          </p:cNvPr>
          <p:cNvSpPr/>
          <p:nvPr/>
        </p:nvSpPr>
        <p:spPr>
          <a:xfrm>
            <a:off x="1935096" y="152400"/>
            <a:ext cx="1646303"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Independence Level</a:t>
            </a:r>
          </a:p>
        </p:txBody>
      </p:sp>
      <p:cxnSp>
        <p:nvCxnSpPr>
          <p:cNvPr id="16" name="Curved Connector 15">
            <a:extLst>
              <a:ext uri="{FF2B5EF4-FFF2-40B4-BE49-F238E27FC236}">
                <a16:creationId xmlns:a16="http://schemas.microsoft.com/office/drawing/2014/main" id="{1B494250-205B-96E4-7A9C-2EA209836CAB}"/>
              </a:ext>
            </a:extLst>
          </p:cNvPr>
          <p:cNvCxnSpPr>
            <a:cxnSpLocks/>
            <a:stCxn id="15" idx="3"/>
          </p:cNvCxnSpPr>
          <p:nvPr/>
        </p:nvCxnSpPr>
        <p:spPr>
          <a:xfrm flipH="1">
            <a:off x="3167567" y="278400"/>
            <a:ext cx="413832" cy="616527"/>
          </a:xfrm>
          <a:prstGeom prst="curvedConnector3">
            <a:avLst>
              <a:gd name="adj1" fmla="val -55240"/>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385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mph" presetSubtype="2" fill="hold" nodeType="afterEffect">
                                  <p:stCondLst>
                                    <p:cond delay="0"/>
                                  </p:stCondLst>
                                  <p:childTnLst>
                                    <p:animClr clrSpc="rgb" dir="cw">
                                      <p:cBhvr>
                                        <p:cTn id="6" dur="500" fill="hold"/>
                                        <p:tgtEl>
                                          <p:spTgt spid="18"/>
                                        </p:tgtEl>
                                        <p:attrNameLst>
                                          <p:attrName>stroke.color</p:attrName>
                                        </p:attrNameLst>
                                      </p:cBhvr>
                                      <p:to>
                                        <a:schemeClr val="accent2"/>
                                      </p:to>
                                    </p:animClr>
                                    <p:set>
                                      <p:cBhvr>
                                        <p:cTn id="7" dur="500" fill="hold"/>
                                        <p:tgtEl>
                                          <p:spTgt spid="18"/>
                                        </p:tgtEl>
                                        <p:attrNameLst>
                                          <p:attrName>stroke.on</p:attrName>
                                        </p:attrNameLst>
                                      </p:cBhvr>
                                      <p:to>
                                        <p:strVal val="true"/>
                                      </p:to>
                                    </p:set>
                                  </p:childTnLst>
                                </p:cTn>
                              </p:par>
                            </p:childTnLst>
                          </p:cTn>
                        </p:par>
                        <p:par>
                          <p:cTn id="8" fill="hold">
                            <p:stCondLst>
                              <p:cond delay="500"/>
                            </p:stCondLst>
                            <p:childTnLst>
                              <p:par>
                                <p:cTn id="9" presetID="1" presetClass="emph" presetSubtype="2" fill="hold" nodeType="afterEffect">
                                  <p:stCondLst>
                                    <p:cond delay="0"/>
                                  </p:stCondLst>
                                  <p:childTnLst>
                                    <p:animClr clrSpc="rgb" dir="cw">
                                      <p:cBhvr>
                                        <p:cTn id="10" dur="500" fill="hold"/>
                                        <p:tgtEl>
                                          <p:spTgt spid="4"/>
                                        </p:tgtEl>
                                        <p:attrNameLst>
                                          <p:attrName>fillcolor</p:attrName>
                                        </p:attrNameLst>
                                      </p:cBhvr>
                                      <p:to>
                                        <a:schemeClr val="accent2"/>
                                      </p:to>
                                    </p:animClr>
                                    <p:set>
                                      <p:cBhvr>
                                        <p:cTn id="11" dur="500" fill="hold"/>
                                        <p:tgtEl>
                                          <p:spTgt spid="4"/>
                                        </p:tgtEl>
                                        <p:attrNameLst>
                                          <p:attrName>fill.type</p:attrName>
                                        </p:attrNameLst>
                                      </p:cBhvr>
                                      <p:to>
                                        <p:strVal val="solid"/>
                                      </p:to>
                                    </p:set>
                                    <p:set>
                                      <p:cBhvr>
                                        <p:cTn id="12" dur="500" fill="hold"/>
                                        <p:tgtEl>
                                          <p:spTgt spid="4"/>
                                        </p:tgtEl>
                                        <p:attrNameLst>
                                          <p:attrName>fill.on</p:attrName>
                                        </p:attrNameLst>
                                      </p:cBhvr>
                                      <p:to>
                                        <p:strVal val="true"/>
                                      </p:to>
                                    </p:set>
                                  </p:childTnLst>
                                </p:cTn>
                              </p:par>
                            </p:childTnLst>
                          </p:cTn>
                        </p:par>
                        <p:par>
                          <p:cTn id="13" fill="hold">
                            <p:stCondLst>
                              <p:cond delay="1000"/>
                            </p:stCondLst>
                            <p:childTnLst>
                              <p:par>
                                <p:cTn id="14" presetID="7" presetClass="emph" presetSubtype="2" fill="hold" nodeType="afterEffect">
                                  <p:stCondLst>
                                    <p:cond delay="0"/>
                                  </p:stCondLst>
                                  <p:childTnLst>
                                    <p:animClr clrSpc="rgb" dir="cw">
                                      <p:cBhvr>
                                        <p:cTn id="15" dur="500" fill="hold"/>
                                        <p:tgtEl>
                                          <p:spTgt spid="9"/>
                                        </p:tgtEl>
                                        <p:attrNameLst>
                                          <p:attrName>stroke.color</p:attrName>
                                        </p:attrNameLst>
                                      </p:cBhvr>
                                      <p:to>
                                        <a:schemeClr val="accent2"/>
                                      </p:to>
                                    </p:animClr>
                                    <p:set>
                                      <p:cBhvr>
                                        <p:cTn id="16" dur="500" fill="hold"/>
                                        <p:tgtEl>
                                          <p:spTgt spid="9"/>
                                        </p:tgtEl>
                                        <p:attrNameLst>
                                          <p:attrName>stroke.on</p:attrName>
                                        </p:attrNameLst>
                                      </p:cBhvr>
                                      <p:to>
                                        <p:strVal val="true"/>
                                      </p:to>
                                    </p:set>
                                  </p:childTnLst>
                                </p:cTn>
                              </p:par>
                              <p:par>
                                <p:cTn id="17" presetID="7" presetClass="emph" presetSubtype="2" fill="hold" nodeType="withEffect">
                                  <p:stCondLst>
                                    <p:cond delay="0"/>
                                  </p:stCondLst>
                                  <p:childTnLst>
                                    <p:animClr clrSpc="rgb" dir="cw">
                                      <p:cBhvr>
                                        <p:cTn id="18" dur="500" fill="hold"/>
                                        <p:tgtEl>
                                          <p:spTgt spid="10"/>
                                        </p:tgtEl>
                                        <p:attrNameLst>
                                          <p:attrName>stroke.color</p:attrName>
                                        </p:attrNameLst>
                                      </p:cBhvr>
                                      <p:to>
                                        <a:schemeClr val="accent2"/>
                                      </p:to>
                                    </p:animClr>
                                    <p:set>
                                      <p:cBhvr>
                                        <p:cTn id="19" dur="500" fill="hold"/>
                                        <p:tgtEl>
                                          <p:spTgt spid="10"/>
                                        </p:tgtEl>
                                        <p:attrNameLst>
                                          <p:attrName>stroke.on</p:attrName>
                                        </p:attrNameLst>
                                      </p:cBhvr>
                                      <p:to>
                                        <p:strVal val="true"/>
                                      </p:to>
                                    </p:set>
                                  </p:childTnLst>
                                </p:cTn>
                              </p:par>
                              <p:par>
                                <p:cTn id="20" presetID="7" presetClass="emph" presetSubtype="2" fill="hold" nodeType="withEffect">
                                  <p:stCondLst>
                                    <p:cond delay="0"/>
                                  </p:stCondLst>
                                  <p:childTnLst>
                                    <p:animClr clrSpc="rgb" dir="cw">
                                      <p:cBhvr>
                                        <p:cTn id="21" dur="500" fill="hold"/>
                                        <p:tgtEl>
                                          <p:spTgt spid="16"/>
                                        </p:tgtEl>
                                        <p:attrNameLst>
                                          <p:attrName>stroke.color</p:attrName>
                                        </p:attrNameLst>
                                      </p:cBhvr>
                                      <p:to>
                                        <a:schemeClr val="accent2"/>
                                      </p:to>
                                    </p:animClr>
                                    <p:set>
                                      <p:cBhvr>
                                        <p:cTn id="22" dur="500" fill="hold"/>
                                        <p:tgtEl>
                                          <p:spTgt spid="16"/>
                                        </p:tgtEl>
                                        <p:attrNameLst>
                                          <p:attrName>stroke.on</p:attrName>
                                        </p:attrNameLst>
                                      </p:cBhvr>
                                      <p:to>
                                        <p:strVal val="true"/>
                                      </p:to>
                                    </p:set>
                                  </p:childTnLst>
                                </p:cTn>
                              </p:par>
                            </p:childTnLst>
                          </p:cTn>
                        </p:par>
                        <p:par>
                          <p:cTn id="23" fill="hold">
                            <p:stCondLst>
                              <p:cond delay="1500"/>
                            </p:stCondLst>
                            <p:childTnLst>
                              <p:par>
                                <p:cTn id="24" presetID="1" presetClass="emph" presetSubtype="2" fill="hold" nodeType="afterEffect">
                                  <p:stCondLst>
                                    <p:cond delay="0"/>
                                  </p:stCondLst>
                                  <p:childTnLst>
                                    <p:animClr clrSpc="rgb" dir="cw">
                                      <p:cBhvr>
                                        <p:cTn id="25" dur="500" fill="hold"/>
                                        <p:tgtEl>
                                          <p:spTgt spid="5"/>
                                        </p:tgtEl>
                                        <p:attrNameLst>
                                          <p:attrName>fillcolor</p:attrName>
                                        </p:attrNameLst>
                                      </p:cBhvr>
                                      <p:to>
                                        <a:schemeClr val="accent2"/>
                                      </p:to>
                                    </p:animClr>
                                    <p:set>
                                      <p:cBhvr>
                                        <p:cTn id="26" dur="500" fill="hold"/>
                                        <p:tgtEl>
                                          <p:spTgt spid="5"/>
                                        </p:tgtEl>
                                        <p:attrNameLst>
                                          <p:attrName>fill.type</p:attrName>
                                        </p:attrNameLst>
                                      </p:cBhvr>
                                      <p:to>
                                        <p:strVal val="solid"/>
                                      </p:to>
                                    </p:set>
                                    <p:set>
                                      <p:cBhvr>
                                        <p:cTn id="27" dur="500" fill="hold"/>
                                        <p:tgtEl>
                                          <p:spTgt spid="5"/>
                                        </p:tgtEl>
                                        <p:attrNameLst>
                                          <p:attrName>fill.on</p:attrName>
                                        </p:attrNameLst>
                                      </p:cBhvr>
                                      <p:to>
                                        <p:strVal val="true"/>
                                      </p:to>
                                    </p:set>
                                  </p:childTnLst>
                                </p:cTn>
                              </p:par>
                              <p:par>
                                <p:cTn id="28" presetID="1" presetClass="emph" presetSubtype="2" fill="hold" nodeType="withEffect">
                                  <p:stCondLst>
                                    <p:cond delay="0"/>
                                  </p:stCondLst>
                                  <p:childTnLst>
                                    <p:animClr clrSpc="rgb" dir="cw">
                                      <p:cBhvr>
                                        <p:cTn id="29" dur="500" fill="hold"/>
                                        <p:tgtEl>
                                          <p:spTgt spid="6"/>
                                        </p:tgtEl>
                                        <p:attrNameLst>
                                          <p:attrName>fillcolor</p:attrName>
                                        </p:attrNameLst>
                                      </p:cBhvr>
                                      <p:to>
                                        <a:schemeClr val="accent2"/>
                                      </p:to>
                                    </p:animClr>
                                    <p:set>
                                      <p:cBhvr>
                                        <p:cTn id="30" dur="500" fill="hold"/>
                                        <p:tgtEl>
                                          <p:spTgt spid="6"/>
                                        </p:tgtEl>
                                        <p:attrNameLst>
                                          <p:attrName>fill.type</p:attrName>
                                        </p:attrNameLst>
                                      </p:cBhvr>
                                      <p:to>
                                        <p:strVal val="solid"/>
                                      </p:to>
                                    </p:set>
                                    <p:set>
                                      <p:cBhvr>
                                        <p:cTn id="31" dur="500" fill="hold"/>
                                        <p:tgtEl>
                                          <p:spTgt spid="6"/>
                                        </p:tgtEl>
                                        <p:attrNameLst>
                                          <p:attrName>fill.on</p:attrName>
                                        </p:attrNameLst>
                                      </p:cBhvr>
                                      <p:to>
                                        <p:strVal val="true"/>
                                      </p:to>
                                    </p:set>
                                  </p:childTnLst>
                                </p:cTn>
                              </p:par>
                              <p:par>
                                <p:cTn id="32" presetID="1" presetClass="emph" presetSubtype="2" fill="hold" nodeType="withEffect">
                                  <p:stCondLst>
                                    <p:cond delay="0"/>
                                  </p:stCondLst>
                                  <p:childTnLst>
                                    <p:animClr clrSpc="rgb" dir="cw">
                                      <p:cBhvr>
                                        <p:cTn id="33" dur="500" fill="hold"/>
                                        <p:tgtEl>
                                          <p:spTgt spid="15"/>
                                        </p:tgtEl>
                                        <p:attrNameLst>
                                          <p:attrName>fillcolor</p:attrName>
                                        </p:attrNameLst>
                                      </p:cBhvr>
                                      <p:to>
                                        <a:schemeClr val="accent2"/>
                                      </p:to>
                                    </p:animClr>
                                    <p:set>
                                      <p:cBhvr>
                                        <p:cTn id="34" dur="500" fill="hold"/>
                                        <p:tgtEl>
                                          <p:spTgt spid="15"/>
                                        </p:tgtEl>
                                        <p:attrNameLst>
                                          <p:attrName>fill.type</p:attrName>
                                        </p:attrNameLst>
                                      </p:cBhvr>
                                      <p:to>
                                        <p:strVal val="solid"/>
                                      </p:to>
                                    </p:set>
                                    <p:set>
                                      <p:cBhvr>
                                        <p:cTn id="35" dur="500" fill="hold"/>
                                        <p:tgtEl>
                                          <p:spTgt spid="1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C7EBED6F-180B-79D9-494C-97BF0C94D67C}"/>
              </a:ext>
            </a:extLst>
          </p:cNvPr>
          <p:cNvSpPr/>
          <p:nvPr/>
        </p:nvSpPr>
        <p:spPr>
          <a:xfrm>
            <a:off x="609600" y="3219450"/>
            <a:ext cx="4876800" cy="514350"/>
          </a:xfrm>
          <a:prstGeom prst="roundRect">
            <a:avLst/>
          </a:prstGeom>
          <a:solidFill>
            <a:srgbClr val="FD7E89">
              <a:alpha val="70000"/>
            </a:srgb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vi-VN"/>
          </a:p>
        </p:txBody>
      </p:sp>
      <p:sp>
        <p:nvSpPr>
          <p:cNvPr id="2" name="Title 1">
            <a:extLst>
              <a:ext uri="{FF2B5EF4-FFF2-40B4-BE49-F238E27FC236}">
                <a16:creationId xmlns:a16="http://schemas.microsoft.com/office/drawing/2014/main" id="{46810307-BD34-CEED-5370-4CB06615A105}"/>
              </a:ext>
            </a:extLst>
          </p:cNvPr>
          <p:cNvSpPr>
            <a:spLocks noGrp="1"/>
          </p:cNvSpPr>
          <p:nvPr>
            <p:ph type="title"/>
          </p:nvPr>
        </p:nvSpPr>
        <p:spPr/>
        <p:txBody>
          <a:bodyPr/>
          <a:lstStyle/>
          <a:p>
            <a:r>
              <a:rPr lang="en-GB" dirty="0"/>
              <a:t>CONTENT</a:t>
            </a:r>
          </a:p>
        </p:txBody>
      </p:sp>
      <p:sp>
        <p:nvSpPr>
          <p:cNvPr id="3" name="Content Placeholder 2">
            <a:extLst>
              <a:ext uri="{FF2B5EF4-FFF2-40B4-BE49-F238E27FC236}">
                <a16:creationId xmlns:a16="http://schemas.microsoft.com/office/drawing/2014/main" id="{BCBBCF44-AA2B-9104-5CF4-5039AB7DAB34}"/>
              </a:ext>
            </a:extLst>
          </p:cNvPr>
          <p:cNvSpPr>
            <a:spLocks noGrp="1"/>
          </p:cNvSpPr>
          <p:nvPr>
            <p:ph idx="1"/>
          </p:nvPr>
        </p:nvSpPr>
        <p:spPr/>
        <p:txBody>
          <a:bodyPr>
            <a:normAutofit/>
          </a:bodyPr>
          <a:lstStyle/>
          <a:p>
            <a:pPr marL="514350" indent="-514350">
              <a:lnSpc>
                <a:spcPct val="150000"/>
              </a:lnSpc>
              <a:buFont typeface="+mj-lt"/>
              <a:buAutoNum type="arabicPeriod"/>
            </a:pPr>
            <a:r>
              <a:rPr lang="en-GB" sz="2800" dirty="0"/>
              <a:t>Test Organisation</a:t>
            </a:r>
          </a:p>
          <a:p>
            <a:pPr marL="514350" indent="-514350">
              <a:lnSpc>
                <a:spcPct val="150000"/>
              </a:lnSpc>
              <a:buFont typeface="+mj-lt"/>
              <a:buAutoNum type="arabicPeriod"/>
            </a:pPr>
            <a:r>
              <a:rPr lang="en-GB" sz="2800" dirty="0"/>
              <a:t>Test Planning &amp; Estimation</a:t>
            </a:r>
          </a:p>
          <a:p>
            <a:pPr marL="514350" indent="-514350">
              <a:lnSpc>
                <a:spcPct val="150000"/>
              </a:lnSpc>
              <a:buFont typeface="+mj-lt"/>
              <a:buAutoNum type="arabicPeriod"/>
            </a:pPr>
            <a:r>
              <a:rPr lang="en-GB" sz="2800" dirty="0"/>
              <a:t>Test Monitoring &amp; Control</a:t>
            </a:r>
          </a:p>
          <a:p>
            <a:pPr marL="514350" indent="-514350">
              <a:lnSpc>
                <a:spcPct val="150000"/>
              </a:lnSpc>
              <a:buFont typeface="+mj-lt"/>
              <a:buAutoNum type="arabicPeriod"/>
            </a:pPr>
            <a:r>
              <a:rPr lang="en-GB" sz="2800" dirty="0"/>
              <a:t>Configuration Management</a:t>
            </a:r>
          </a:p>
          <a:p>
            <a:pPr marL="514350" indent="-514350">
              <a:lnSpc>
                <a:spcPct val="150000"/>
              </a:lnSpc>
              <a:buFont typeface="+mj-lt"/>
              <a:buAutoNum type="arabicPeriod"/>
            </a:pPr>
            <a:r>
              <a:rPr lang="en-GB" sz="2800" dirty="0"/>
              <a:t>Risk &amp; Testing</a:t>
            </a:r>
          </a:p>
          <a:p>
            <a:pPr marL="514350" indent="-514350">
              <a:lnSpc>
                <a:spcPct val="150000"/>
              </a:lnSpc>
              <a:buFont typeface="+mj-lt"/>
              <a:buAutoNum type="arabicPeriod"/>
            </a:pPr>
            <a:r>
              <a:rPr lang="en-GB" sz="2800" dirty="0"/>
              <a:t>Defect Management</a:t>
            </a:r>
          </a:p>
        </p:txBody>
      </p:sp>
    </p:spTree>
    <p:extLst>
      <p:ext uri="{BB962C8B-B14F-4D97-AF65-F5344CB8AC3E}">
        <p14:creationId xmlns:p14="http://schemas.microsoft.com/office/powerpoint/2010/main" val="2156644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a:extLst>
              <a:ext uri="{FF2B5EF4-FFF2-40B4-BE49-F238E27FC236}">
                <a16:creationId xmlns:a16="http://schemas.microsoft.com/office/drawing/2014/main" id="{8BAA4588-EF59-89B9-00D0-631D5DEE3F88}"/>
              </a:ext>
            </a:extLst>
          </p:cNvPr>
          <p:cNvSpPr/>
          <p:nvPr/>
        </p:nvSpPr>
        <p:spPr>
          <a:xfrm>
            <a:off x="2667000" y="3810000"/>
            <a:ext cx="2073479" cy="288000"/>
          </a:xfrm>
          <a:prstGeom prst="roundRect">
            <a:avLst/>
          </a:prstGeom>
          <a:solidFill>
            <a:srgbClr val="D885A3"/>
          </a:solidFill>
          <a:ln w="22225" cmpd="thickThin">
            <a:solidFill>
              <a:schemeClr val="tx1">
                <a:lumMod val="75000"/>
                <a:lumOff val="25000"/>
              </a:schemeClr>
            </a:solidFill>
            <a:prstDash val="sysDash"/>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t>Chap 5 – Test Management</a:t>
            </a:r>
          </a:p>
        </p:txBody>
      </p:sp>
      <p:sp>
        <p:nvSpPr>
          <p:cNvPr id="4" name="Rounded Rectangle 3">
            <a:extLst>
              <a:ext uri="{FF2B5EF4-FFF2-40B4-BE49-F238E27FC236}">
                <a16:creationId xmlns:a16="http://schemas.microsoft.com/office/drawing/2014/main" id="{58E1F1D2-1256-CFB9-C67A-414A120C34B9}"/>
              </a:ext>
            </a:extLst>
          </p:cNvPr>
          <p:cNvSpPr/>
          <p:nvPr/>
        </p:nvSpPr>
        <p:spPr>
          <a:xfrm>
            <a:off x="1790134" y="768927"/>
            <a:ext cx="1377433"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Test Organisation</a:t>
            </a:r>
          </a:p>
        </p:txBody>
      </p:sp>
      <p:sp>
        <p:nvSpPr>
          <p:cNvPr id="5" name="Rounded Rectangle 4">
            <a:extLst>
              <a:ext uri="{FF2B5EF4-FFF2-40B4-BE49-F238E27FC236}">
                <a16:creationId xmlns:a16="http://schemas.microsoft.com/office/drawing/2014/main" id="{BA683B3E-F22D-8DF6-1216-0C1628433913}"/>
              </a:ext>
            </a:extLst>
          </p:cNvPr>
          <p:cNvSpPr/>
          <p:nvPr/>
        </p:nvSpPr>
        <p:spPr>
          <a:xfrm>
            <a:off x="304801" y="457200"/>
            <a:ext cx="1446306"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Test Leader (Mgt.)</a:t>
            </a:r>
          </a:p>
        </p:txBody>
      </p:sp>
      <p:sp>
        <p:nvSpPr>
          <p:cNvPr id="6" name="Rounded Rectangle 5">
            <a:extLst>
              <a:ext uri="{FF2B5EF4-FFF2-40B4-BE49-F238E27FC236}">
                <a16:creationId xmlns:a16="http://schemas.microsoft.com/office/drawing/2014/main" id="{7183DC24-D277-2AC9-E741-4B2F72E60129}"/>
              </a:ext>
            </a:extLst>
          </p:cNvPr>
          <p:cNvSpPr/>
          <p:nvPr/>
        </p:nvSpPr>
        <p:spPr>
          <a:xfrm>
            <a:off x="304801" y="1073727"/>
            <a:ext cx="1446306"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Tester (Execution)</a:t>
            </a:r>
          </a:p>
        </p:txBody>
      </p:sp>
      <p:cxnSp>
        <p:nvCxnSpPr>
          <p:cNvPr id="9" name="Curved Connector 8">
            <a:extLst>
              <a:ext uri="{FF2B5EF4-FFF2-40B4-BE49-F238E27FC236}">
                <a16:creationId xmlns:a16="http://schemas.microsoft.com/office/drawing/2014/main" id="{C456CCE6-8DB4-065F-68DB-EBD4A8BE2138}"/>
              </a:ext>
            </a:extLst>
          </p:cNvPr>
          <p:cNvCxnSpPr>
            <a:stCxn id="5" idx="3"/>
            <a:endCxn id="4" idx="0"/>
          </p:cNvCxnSpPr>
          <p:nvPr/>
        </p:nvCxnSpPr>
        <p:spPr>
          <a:xfrm>
            <a:off x="1751107" y="583200"/>
            <a:ext cx="727744" cy="185727"/>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0" name="Curved Connector 9">
            <a:extLst>
              <a:ext uri="{FF2B5EF4-FFF2-40B4-BE49-F238E27FC236}">
                <a16:creationId xmlns:a16="http://schemas.microsoft.com/office/drawing/2014/main" id="{F6696B1A-A8D3-1472-5804-1D0123976D40}"/>
              </a:ext>
            </a:extLst>
          </p:cNvPr>
          <p:cNvCxnSpPr>
            <a:cxnSpLocks/>
            <a:stCxn id="6" idx="3"/>
            <a:endCxn id="4" idx="2"/>
          </p:cNvCxnSpPr>
          <p:nvPr/>
        </p:nvCxnSpPr>
        <p:spPr>
          <a:xfrm flipV="1">
            <a:off x="1751107" y="1020927"/>
            <a:ext cx="727744" cy="178800"/>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8" name="Curved Connector 17">
            <a:extLst>
              <a:ext uri="{FF2B5EF4-FFF2-40B4-BE49-F238E27FC236}">
                <a16:creationId xmlns:a16="http://schemas.microsoft.com/office/drawing/2014/main" id="{31E58786-1AC2-78B2-A80C-5015B0FBA880}"/>
              </a:ext>
            </a:extLst>
          </p:cNvPr>
          <p:cNvCxnSpPr>
            <a:cxnSpLocks/>
            <a:stCxn id="4" idx="3"/>
            <a:endCxn id="3" idx="0"/>
          </p:cNvCxnSpPr>
          <p:nvPr/>
        </p:nvCxnSpPr>
        <p:spPr>
          <a:xfrm>
            <a:off x="3167567" y="894927"/>
            <a:ext cx="536173" cy="2915073"/>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7" name="Rounded Rectangle 26">
            <a:extLst>
              <a:ext uri="{FF2B5EF4-FFF2-40B4-BE49-F238E27FC236}">
                <a16:creationId xmlns:a16="http://schemas.microsoft.com/office/drawing/2014/main" id="{717B619C-2299-A172-37AE-8A4F3FA22A65}"/>
              </a:ext>
            </a:extLst>
          </p:cNvPr>
          <p:cNvSpPr/>
          <p:nvPr/>
        </p:nvSpPr>
        <p:spPr>
          <a:xfrm>
            <a:off x="4114800" y="2000754"/>
            <a:ext cx="1676400"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Planning &amp; Estimation</a:t>
            </a:r>
          </a:p>
        </p:txBody>
      </p:sp>
      <p:sp>
        <p:nvSpPr>
          <p:cNvPr id="28" name="Rounded Rectangle 27">
            <a:extLst>
              <a:ext uri="{FF2B5EF4-FFF2-40B4-BE49-F238E27FC236}">
                <a16:creationId xmlns:a16="http://schemas.microsoft.com/office/drawing/2014/main" id="{F4844032-D931-A737-FBDE-09ED6E166C33}"/>
              </a:ext>
            </a:extLst>
          </p:cNvPr>
          <p:cNvSpPr/>
          <p:nvPr/>
        </p:nvSpPr>
        <p:spPr>
          <a:xfrm>
            <a:off x="5589853" y="1091509"/>
            <a:ext cx="1014853"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Test Strategy</a:t>
            </a:r>
          </a:p>
        </p:txBody>
      </p:sp>
      <p:cxnSp>
        <p:nvCxnSpPr>
          <p:cNvPr id="29" name="Curved Connector 28">
            <a:extLst>
              <a:ext uri="{FF2B5EF4-FFF2-40B4-BE49-F238E27FC236}">
                <a16:creationId xmlns:a16="http://schemas.microsoft.com/office/drawing/2014/main" id="{347CB693-A1C2-4CA9-CF13-2E9A14B2FAE7}"/>
              </a:ext>
            </a:extLst>
          </p:cNvPr>
          <p:cNvCxnSpPr>
            <a:cxnSpLocks/>
            <a:stCxn id="27" idx="1"/>
            <a:endCxn id="3" idx="0"/>
          </p:cNvCxnSpPr>
          <p:nvPr/>
        </p:nvCxnSpPr>
        <p:spPr>
          <a:xfrm rot="10800000" flipV="1">
            <a:off x="3703740" y="2126754"/>
            <a:ext cx="411060" cy="1683246"/>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2" name="Curved Connector 31">
            <a:extLst>
              <a:ext uri="{FF2B5EF4-FFF2-40B4-BE49-F238E27FC236}">
                <a16:creationId xmlns:a16="http://schemas.microsoft.com/office/drawing/2014/main" id="{91BC0527-93EC-2F8F-5C0F-699AABB88725}"/>
              </a:ext>
            </a:extLst>
          </p:cNvPr>
          <p:cNvCxnSpPr>
            <a:cxnSpLocks/>
            <a:stCxn id="28" idx="1"/>
          </p:cNvCxnSpPr>
          <p:nvPr/>
        </p:nvCxnSpPr>
        <p:spPr>
          <a:xfrm rot="10800000" flipV="1">
            <a:off x="4800601" y="1217508"/>
            <a:ext cx="789253" cy="783245"/>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0" name="Rounded Rectangle 39">
            <a:extLst>
              <a:ext uri="{FF2B5EF4-FFF2-40B4-BE49-F238E27FC236}">
                <a16:creationId xmlns:a16="http://schemas.microsoft.com/office/drawing/2014/main" id="{5A08EF8E-2A3D-076D-5F60-A738F153E967}"/>
              </a:ext>
            </a:extLst>
          </p:cNvPr>
          <p:cNvSpPr/>
          <p:nvPr/>
        </p:nvSpPr>
        <p:spPr>
          <a:xfrm>
            <a:off x="7239000" y="110835"/>
            <a:ext cx="855977"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Analytical</a:t>
            </a:r>
          </a:p>
        </p:txBody>
      </p:sp>
      <p:sp>
        <p:nvSpPr>
          <p:cNvPr id="46" name="Rounded Rectangle 45">
            <a:extLst>
              <a:ext uri="{FF2B5EF4-FFF2-40B4-BE49-F238E27FC236}">
                <a16:creationId xmlns:a16="http://schemas.microsoft.com/office/drawing/2014/main" id="{736B21A4-1301-3B86-F2BE-D0584922C252}"/>
              </a:ext>
            </a:extLst>
          </p:cNvPr>
          <p:cNvSpPr/>
          <p:nvPr/>
        </p:nvSpPr>
        <p:spPr>
          <a:xfrm>
            <a:off x="574964" y="2438400"/>
            <a:ext cx="1676400"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Monitoring &amp; Control</a:t>
            </a:r>
          </a:p>
        </p:txBody>
      </p:sp>
      <p:cxnSp>
        <p:nvCxnSpPr>
          <p:cNvPr id="47" name="Curved Connector 46">
            <a:extLst>
              <a:ext uri="{FF2B5EF4-FFF2-40B4-BE49-F238E27FC236}">
                <a16:creationId xmlns:a16="http://schemas.microsoft.com/office/drawing/2014/main" id="{05BBCC7E-442C-66BA-D7B0-0EDBB899E83D}"/>
              </a:ext>
            </a:extLst>
          </p:cNvPr>
          <p:cNvCxnSpPr>
            <a:cxnSpLocks/>
            <a:stCxn id="46" idx="3"/>
            <a:endCxn id="3" idx="0"/>
          </p:cNvCxnSpPr>
          <p:nvPr/>
        </p:nvCxnSpPr>
        <p:spPr>
          <a:xfrm>
            <a:off x="2251364" y="2564400"/>
            <a:ext cx="1452376" cy="1245600"/>
          </a:xfrm>
          <a:prstGeom prst="curvedConnector2">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0" name="Rounded Rectangle 49">
            <a:extLst>
              <a:ext uri="{FF2B5EF4-FFF2-40B4-BE49-F238E27FC236}">
                <a16:creationId xmlns:a16="http://schemas.microsoft.com/office/drawing/2014/main" id="{9023A988-CA34-55AD-B399-56327E58AA46}"/>
              </a:ext>
            </a:extLst>
          </p:cNvPr>
          <p:cNvSpPr/>
          <p:nvPr/>
        </p:nvSpPr>
        <p:spPr>
          <a:xfrm>
            <a:off x="830160" y="3085470"/>
            <a:ext cx="1421204"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Configuration Mgt.</a:t>
            </a:r>
          </a:p>
        </p:txBody>
      </p:sp>
      <p:cxnSp>
        <p:nvCxnSpPr>
          <p:cNvPr id="51" name="Curved Connector 50">
            <a:extLst>
              <a:ext uri="{FF2B5EF4-FFF2-40B4-BE49-F238E27FC236}">
                <a16:creationId xmlns:a16="http://schemas.microsoft.com/office/drawing/2014/main" id="{CB1158EF-A8C6-DB03-8C41-E329261B1EEB}"/>
              </a:ext>
            </a:extLst>
          </p:cNvPr>
          <p:cNvCxnSpPr>
            <a:cxnSpLocks/>
            <a:stCxn id="50" idx="3"/>
            <a:endCxn id="3" idx="0"/>
          </p:cNvCxnSpPr>
          <p:nvPr/>
        </p:nvCxnSpPr>
        <p:spPr>
          <a:xfrm>
            <a:off x="2251364" y="3211470"/>
            <a:ext cx="1452376" cy="598530"/>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4" name="Rounded Rectangle 53">
            <a:extLst>
              <a:ext uri="{FF2B5EF4-FFF2-40B4-BE49-F238E27FC236}">
                <a16:creationId xmlns:a16="http://schemas.microsoft.com/office/drawing/2014/main" id="{708A19A0-A3EC-9EA6-CD79-B5671FFA0CDD}"/>
              </a:ext>
            </a:extLst>
          </p:cNvPr>
          <p:cNvSpPr/>
          <p:nvPr/>
        </p:nvSpPr>
        <p:spPr>
          <a:xfrm>
            <a:off x="2542689" y="5257799"/>
            <a:ext cx="962511"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Defect Mgt.</a:t>
            </a:r>
          </a:p>
        </p:txBody>
      </p:sp>
      <p:cxnSp>
        <p:nvCxnSpPr>
          <p:cNvPr id="55" name="Curved Connector 54">
            <a:extLst>
              <a:ext uri="{FF2B5EF4-FFF2-40B4-BE49-F238E27FC236}">
                <a16:creationId xmlns:a16="http://schemas.microsoft.com/office/drawing/2014/main" id="{1EDF94D6-F32C-0DA5-D734-08E1DFDF7716}"/>
              </a:ext>
            </a:extLst>
          </p:cNvPr>
          <p:cNvCxnSpPr>
            <a:cxnSpLocks/>
            <a:stCxn id="54" idx="3"/>
            <a:endCxn id="3" idx="2"/>
          </p:cNvCxnSpPr>
          <p:nvPr/>
        </p:nvCxnSpPr>
        <p:spPr>
          <a:xfrm flipV="1">
            <a:off x="3505200" y="4098000"/>
            <a:ext cx="198540" cy="1285799"/>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0" name="Rounded Rectangle 59">
            <a:extLst>
              <a:ext uri="{FF2B5EF4-FFF2-40B4-BE49-F238E27FC236}">
                <a16:creationId xmlns:a16="http://schemas.microsoft.com/office/drawing/2014/main" id="{1B611BE5-35EE-7B34-CD4F-8622306DBA53}"/>
              </a:ext>
            </a:extLst>
          </p:cNvPr>
          <p:cNvSpPr/>
          <p:nvPr/>
        </p:nvSpPr>
        <p:spPr>
          <a:xfrm>
            <a:off x="204512" y="4477253"/>
            <a:ext cx="1421204"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Steps to reproduce</a:t>
            </a:r>
          </a:p>
        </p:txBody>
      </p:sp>
      <p:cxnSp>
        <p:nvCxnSpPr>
          <p:cNvPr id="61" name="Curved Connector 60">
            <a:extLst>
              <a:ext uri="{FF2B5EF4-FFF2-40B4-BE49-F238E27FC236}">
                <a16:creationId xmlns:a16="http://schemas.microsoft.com/office/drawing/2014/main" id="{FC99C64C-4434-8CBF-D4FD-512A2050D05D}"/>
              </a:ext>
            </a:extLst>
          </p:cNvPr>
          <p:cNvCxnSpPr>
            <a:cxnSpLocks/>
            <a:stCxn id="60" idx="3"/>
            <a:endCxn id="54" idx="0"/>
          </p:cNvCxnSpPr>
          <p:nvPr/>
        </p:nvCxnSpPr>
        <p:spPr>
          <a:xfrm>
            <a:off x="1625716" y="4603253"/>
            <a:ext cx="1398229" cy="654546"/>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8" name="Rounded Rectangle 67">
            <a:extLst>
              <a:ext uri="{FF2B5EF4-FFF2-40B4-BE49-F238E27FC236}">
                <a16:creationId xmlns:a16="http://schemas.microsoft.com/office/drawing/2014/main" id="{DA6BC00C-CA2C-F440-A4A4-9CE7564DE652}"/>
              </a:ext>
            </a:extLst>
          </p:cNvPr>
          <p:cNvSpPr/>
          <p:nvPr/>
        </p:nvSpPr>
        <p:spPr>
          <a:xfrm>
            <a:off x="160598" y="5257878"/>
            <a:ext cx="1981200"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Expected &amp; Actual Result</a:t>
            </a:r>
          </a:p>
        </p:txBody>
      </p:sp>
      <p:cxnSp>
        <p:nvCxnSpPr>
          <p:cNvPr id="69" name="Curved Connector 68">
            <a:extLst>
              <a:ext uri="{FF2B5EF4-FFF2-40B4-BE49-F238E27FC236}">
                <a16:creationId xmlns:a16="http://schemas.microsoft.com/office/drawing/2014/main" id="{4E99250B-5804-22D5-B9A0-BC4BDBE958F5}"/>
              </a:ext>
            </a:extLst>
          </p:cNvPr>
          <p:cNvCxnSpPr>
            <a:cxnSpLocks/>
            <a:stCxn id="68" idx="3"/>
            <a:endCxn id="54" idx="1"/>
          </p:cNvCxnSpPr>
          <p:nvPr/>
        </p:nvCxnSpPr>
        <p:spPr>
          <a:xfrm flipV="1">
            <a:off x="2141798" y="5383799"/>
            <a:ext cx="400891" cy="79"/>
          </a:xfrm>
          <a:prstGeom prst="curvedConnector3">
            <a:avLst>
              <a:gd name="adj1" fmla="val 50000"/>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2" name="Rounded Rectangle 71">
            <a:extLst>
              <a:ext uri="{FF2B5EF4-FFF2-40B4-BE49-F238E27FC236}">
                <a16:creationId xmlns:a16="http://schemas.microsoft.com/office/drawing/2014/main" id="{560B07AE-5489-E5D5-8F49-FA46CDC9E274}"/>
              </a:ext>
            </a:extLst>
          </p:cNvPr>
          <p:cNvSpPr/>
          <p:nvPr/>
        </p:nvSpPr>
        <p:spPr>
          <a:xfrm>
            <a:off x="141787" y="5783345"/>
            <a:ext cx="1558636"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Severity &amp; Priority</a:t>
            </a:r>
          </a:p>
        </p:txBody>
      </p:sp>
      <p:cxnSp>
        <p:nvCxnSpPr>
          <p:cNvPr id="73" name="Curved Connector 72">
            <a:extLst>
              <a:ext uri="{FF2B5EF4-FFF2-40B4-BE49-F238E27FC236}">
                <a16:creationId xmlns:a16="http://schemas.microsoft.com/office/drawing/2014/main" id="{1DA3F79D-CA23-291D-716C-E9BE62DBF67B}"/>
              </a:ext>
            </a:extLst>
          </p:cNvPr>
          <p:cNvCxnSpPr>
            <a:cxnSpLocks/>
            <a:stCxn id="72" idx="3"/>
            <a:endCxn id="54" idx="2"/>
          </p:cNvCxnSpPr>
          <p:nvPr/>
        </p:nvCxnSpPr>
        <p:spPr>
          <a:xfrm flipV="1">
            <a:off x="1700423" y="5509799"/>
            <a:ext cx="1323522" cy="399546"/>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8" name="Rounded Rectangle 77">
            <a:extLst>
              <a:ext uri="{FF2B5EF4-FFF2-40B4-BE49-F238E27FC236}">
                <a16:creationId xmlns:a16="http://schemas.microsoft.com/office/drawing/2014/main" id="{09B2249A-C80A-CDE8-52D5-87599883AE5D}"/>
              </a:ext>
            </a:extLst>
          </p:cNvPr>
          <p:cNvSpPr/>
          <p:nvPr/>
        </p:nvSpPr>
        <p:spPr>
          <a:xfrm>
            <a:off x="295680" y="6271093"/>
            <a:ext cx="949036"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Screenshot</a:t>
            </a:r>
          </a:p>
        </p:txBody>
      </p:sp>
      <p:cxnSp>
        <p:nvCxnSpPr>
          <p:cNvPr id="79" name="Curved Connector 78">
            <a:extLst>
              <a:ext uri="{FF2B5EF4-FFF2-40B4-BE49-F238E27FC236}">
                <a16:creationId xmlns:a16="http://schemas.microsoft.com/office/drawing/2014/main" id="{88A7B009-A34B-8E8A-518E-E0634D5F6D0A}"/>
              </a:ext>
            </a:extLst>
          </p:cNvPr>
          <p:cNvCxnSpPr>
            <a:cxnSpLocks/>
            <a:stCxn id="78" idx="3"/>
            <a:endCxn id="54" idx="2"/>
          </p:cNvCxnSpPr>
          <p:nvPr/>
        </p:nvCxnSpPr>
        <p:spPr>
          <a:xfrm flipV="1">
            <a:off x="1244716" y="5509799"/>
            <a:ext cx="1779229" cy="887294"/>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1" name="Rounded Rectangle 90">
            <a:extLst>
              <a:ext uri="{FF2B5EF4-FFF2-40B4-BE49-F238E27FC236}">
                <a16:creationId xmlns:a16="http://schemas.microsoft.com/office/drawing/2014/main" id="{B3E7F7D7-AB78-ED1A-01C7-9F4E035401FA}"/>
              </a:ext>
            </a:extLst>
          </p:cNvPr>
          <p:cNvSpPr/>
          <p:nvPr/>
        </p:nvSpPr>
        <p:spPr>
          <a:xfrm>
            <a:off x="5436471" y="3263971"/>
            <a:ext cx="1602446"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Test Effort Factors</a:t>
            </a:r>
          </a:p>
        </p:txBody>
      </p:sp>
      <p:cxnSp>
        <p:nvCxnSpPr>
          <p:cNvPr id="97" name="Curved Connector 96">
            <a:extLst>
              <a:ext uri="{FF2B5EF4-FFF2-40B4-BE49-F238E27FC236}">
                <a16:creationId xmlns:a16="http://schemas.microsoft.com/office/drawing/2014/main" id="{18834ADF-DC64-9AF9-4A85-D0F774359695}"/>
              </a:ext>
            </a:extLst>
          </p:cNvPr>
          <p:cNvCxnSpPr>
            <a:cxnSpLocks/>
            <a:stCxn id="91" idx="1"/>
          </p:cNvCxnSpPr>
          <p:nvPr/>
        </p:nvCxnSpPr>
        <p:spPr>
          <a:xfrm rot="10800000">
            <a:off x="4800601" y="2252755"/>
            <a:ext cx="635871" cy="1137217"/>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01" name="Rounded Rectangle 100">
            <a:extLst>
              <a:ext uri="{FF2B5EF4-FFF2-40B4-BE49-F238E27FC236}">
                <a16:creationId xmlns:a16="http://schemas.microsoft.com/office/drawing/2014/main" id="{735BE7AE-8ADF-2062-518A-E7977C34F5B1}"/>
              </a:ext>
            </a:extLst>
          </p:cNvPr>
          <p:cNvSpPr/>
          <p:nvPr/>
        </p:nvSpPr>
        <p:spPr>
          <a:xfrm>
            <a:off x="7235993" y="439693"/>
            <a:ext cx="1014853"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Model-based</a:t>
            </a:r>
          </a:p>
        </p:txBody>
      </p:sp>
      <p:sp>
        <p:nvSpPr>
          <p:cNvPr id="102" name="Rounded Rectangle 101">
            <a:extLst>
              <a:ext uri="{FF2B5EF4-FFF2-40B4-BE49-F238E27FC236}">
                <a16:creationId xmlns:a16="http://schemas.microsoft.com/office/drawing/2014/main" id="{7A990BA6-A5C1-D4A6-B806-693535EF8BAD}"/>
              </a:ext>
            </a:extLst>
          </p:cNvPr>
          <p:cNvSpPr/>
          <p:nvPr/>
        </p:nvSpPr>
        <p:spPr>
          <a:xfrm>
            <a:off x="7235993" y="765473"/>
            <a:ext cx="917406"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Methodical</a:t>
            </a:r>
          </a:p>
        </p:txBody>
      </p:sp>
      <p:sp>
        <p:nvSpPr>
          <p:cNvPr id="103" name="Rounded Rectangle 102">
            <a:extLst>
              <a:ext uri="{FF2B5EF4-FFF2-40B4-BE49-F238E27FC236}">
                <a16:creationId xmlns:a16="http://schemas.microsoft.com/office/drawing/2014/main" id="{FF85E162-3823-3CE6-7288-79236B499116}"/>
              </a:ext>
            </a:extLst>
          </p:cNvPr>
          <p:cNvSpPr/>
          <p:nvPr/>
        </p:nvSpPr>
        <p:spPr>
          <a:xfrm>
            <a:off x="7235993" y="1092562"/>
            <a:ext cx="2302283"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Process- (Standard-) Compliant</a:t>
            </a:r>
          </a:p>
        </p:txBody>
      </p:sp>
      <p:sp>
        <p:nvSpPr>
          <p:cNvPr id="104" name="Rounded Rectangle 103">
            <a:extLst>
              <a:ext uri="{FF2B5EF4-FFF2-40B4-BE49-F238E27FC236}">
                <a16:creationId xmlns:a16="http://schemas.microsoft.com/office/drawing/2014/main" id="{6348119F-1D2F-DB81-7942-943947B31E5A}"/>
              </a:ext>
            </a:extLst>
          </p:cNvPr>
          <p:cNvSpPr/>
          <p:nvPr/>
        </p:nvSpPr>
        <p:spPr>
          <a:xfrm>
            <a:off x="7244833" y="1418342"/>
            <a:ext cx="1984205"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Directed (Consultative)</a:t>
            </a:r>
          </a:p>
        </p:txBody>
      </p:sp>
      <p:sp>
        <p:nvSpPr>
          <p:cNvPr id="105" name="Rounded Rectangle 104">
            <a:extLst>
              <a:ext uri="{FF2B5EF4-FFF2-40B4-BE49-F238E27FC236}">
                <a16:creationId xmlns:a16="http://schemas.microsoft.com/office/drawing/2014/main" id="{02DD0CB0-E246-C0DA-4BDD-4F49EF400ACC}"/>
              </a:ext>
            </a:extLst>
          </p:cNvPr>
          <p:cNvSpPr/>
          <p:nvPr/>
        </p:nvSpPr>
        <p:spPr>
          <a:xfrm>
            <a:off x="7244833" y="1744122"/>
            <a:ext cx="1475913"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Regression-averse</a:t>
            </a:r>
          </a:p>
        </p:txBody>
      </p:sp>
      <p:sp>
        <p:nvSpPr>
          <p:cNvPr id="106" name="Rounded Rectangle 105">
            <a:extLst>
              <a:ext uri="{FF2B5EF4-FFF2-40B4-BE49-F238E27FC236}">
                <a16:creationId xmlns:a16="http://schemas.microsoft.com/office/drawing/2014/main" id="{8871CD2C-A15F-3C69-0A77-2B0D58B40EC3}"/>
              </a:ext>
            </a:extLst>
          </p:cNvPr>
          <p:cNvSpPr/>
          <p:nvPr/>
        </p:nvSpPr>
        <p:spPr>
          <a:xfrm>
            <a:off x="7244833" y="2069902"/>
            <a:ext cx="1475913"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Reactive (Dynamic)</a:t>
            </a:r>
          </a:p>
        </p:txBody>
      </p:sp>
      <p:cxnSp>
        <p:nvCxnSpPr>
          <p:cNvPr id="108" name="Curved Connector 107">
            <a:extLst>
              <a:ext uri="{FF2B5EF4-FFF2-40B4-BE49-F238E27FC236}">
                <a16:creationId xmlns:a16="http://schemas.microsoft.com/office/drawing/2014/main" id="{502AFAD4-F95F-C5E9-7F1E-D87AD5F72661}"/>
              </a:ext>
            </a:extLst>
          </p:cNvPr>
          <p:cNvCxnSpPr>
            <a:cxnSpLocks/>
            <a:stCxn id="40" idx="1"/>
            <a:endCxn id="28" idx="0"/>
          </p:cNvCxnSpPr>
          <p:nvPr/>
        </p:nvCxnSpPr>
        <p:spPr>
          <a:xfrm rot="10800000" flipV="1">
            <a:off x="6097280" y="236835"/>
            <a:ext cx="1141720" cy="854674"/>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2" name="Curved Connector 111">
            <a:extLst>
              <a:ext uri="{FF2B5EF4-FFF2-40B4-BE49-F238E27FC236}">
                <a16:creationId xmlns:a16="http://schemas.microsoft.com/office/drawing/2014/main" id="{0392BB65-997B-D993-2E43-BC394C15A306}"/>
              </a:ext>
            </a:extLst>
          </p:cNvPr>
          <p:cNvCxnSpPr>
            <a:cxnSpLocks/>
            <a:stCxn id="101" idx="1"/>
            <a:endCxn id="28" idx="0"/>
          </p:cNvCxnSpPr>
          <p:nvPr/>
        </p:nvCxnSpPr>
        <p:spPr>
          <a:xfrm rot="10800000" flipV="1">
            <a:off x="6097281" y="565693"/>
            <a:ext cx="1138713" cy="525816"/>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5" name="Curved Connector 114">
            <a:extLst>
              <a:ext uri="{FF2B5EF4-FFF2-40B4-BE49-F238E27FC236}">
                <a16:creationId xmlns:a16="http://schemas.microsoft.com/office/drawing/2014/main" id="{18B162F7-2C44-9191-9904-250C618F16DB}"/>
              </a:ext>
            </a:extLst>
          </p:cNvPr>
          <p:cNvCxnSpPr>
            <a:cxnSpLocks/>
            <a:stCxn id="102" idx="1"/>
            <a:endCxn id="28" idx="0"/>
          </p:cNvCxnSpPr>
          <p:nvPr/>
        </p:nvCxnSpPr>
        <p:spPr>
          <a:xfrm rot="10800000" flipV="1">
            <a:off x="6097281" y="891473"/>
            <a:ext cx="1138713" cy="200036"/>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8" name="Curved Connector 117">
            <a:extLst>
              <a:ext uri="{FF2B5EF4-FFF2-40B4-BE49-F238E27FC236}">
                <a16:creationId xmlns:a16="http://schemas.microsoft.com/office/drawing/2014/main" id="{431F774D-3090-9EF9-2D42-0B2520C22C42}"/>
              </a:ext>
            </a:extLst>
          </p:cNvPr>
          <p:cNvCxnSpPr>
            <a:cxnSpLocks/>
            <a:stCxn id="103" idx="1"/>
            <a:endCxn id="28" idx="3"/>
          </p:cNvCxnSpPr>
          <p:nvPr/>
        </p:nvCxnSpPr>
        <p:spPr>
          <a:xfrm rot="10800000">
            <a:off x="6604707" y="1217510"/>
            <a:ext cx="631287" cy="1053"/>
          </a:xfrm>
          <a:prstGeom prst="curvedConnector3">
            <a:avLst>
              <a:gd name="adj1" fmla="val 50000"/>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1" name="Curved Connector 120">
            <a:extLst>
              <a:ext uri="{FF2B5EF4-FFF2-40B4-BE49-F238E27FC236}">
                <a16:creationId xmlns:a16="http://schemas.microsoft.com/office/drawing/2014/main" id="{654F42D2-BAB1-365B-7AFB-5A64FC288EB7}"/>
              </a:ext>
            </a:extLst>
          </p:cNvPr>
          <p:cNvCxnSpPr>
            <a:cxnSpLocks/>
            <a:stCxn id="104" idx="1"/>
            <a:endCxn id="28" idx="2"/>
          </p:cNvCxnSpPr>
          <p:nvPr/>
        </p:nvCxnSpPr>
        <p:spPr>
          <a:xfrm rot="10800000">
            <a:off x="6097281" y="1343510"/>
            <a:ext cx="1147553" cy="200833"/>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4" name="Curved Connector 123">
            <a:extLst>
              <a:ext uri="{FF2B5EF4-FFF2-40B4-BE49-F238E27FC236}">
                <a16:creationId xmlns:a16="http://schemas.microsoft.com/office/drawing/2014/main" id="{1131D80D-2E91-7153-7A4B-E84C877CD8CA}"/>
              </a:ext>
            </a:extLst>
          </p:cNvPr>
          <p:cNvCxnSpPr>
            <a:cxnSpLocks/>
            <a:stCxn id="105" idx="1"/>
            <a:endCxn id="28" idx="2"/>
          </p:cNvCxnSpPr>
          <p:nvPr/>
        </p:nvCxnSpPr>
        <p:spPr>
          <a:xfrm rot="10800000">
            <a:off x="6097281" y="1343510"/>
            <a:ext cx="1147553" cy="526613"/>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30" name="Curved Connector 129">
            <a:extLst>
              <a:ext uri="{FF2B5EF4-FFF2-40B4-BE49-F238E27FC236}">
                <a16:creationId xmlns:a16="http://schemas.microsoft.com/office/drawing/2014/main" id="{90016FC3-3855-AD05-D256-6B8DBA6288AE}"/>
              </a:ext>
            </a:extLst>
          </p:cNvPr>
          <p:cNvCxnSpPr>
            <a:cxnSpLocks/>
            <a:stCxn id="106" idx="1"/>
            <a:endCxn id="28" idx="2"/>
          </p:cNvCxnSpPr>
          <p:nvPr/>
        </p:nvCxnSpPr>
        <p:spPr>
          <a:xfrm rot="10800000">
            <a:off x="6097281" y="1343510"/>
            <a:ext cx="1147553" cy="852393"/>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2" name="Rounded Rectangle 141">
            <a:extLst>
              <a:ext uri="{FF2B5EF4-FFF2-40B4-BE49-F238E27FC236}">
                <a16:creationId xmlns:a16="http://schemas.microsoft.com/office/drawing/2014/main" id="{B65EE752-F979-D0CD-225D-7A5744A908AC}"/>
              </a:ext>
            </a:extLst>
          </p:cNvPr>
          <p:cNvSpPr/>
          <p:nvPr/>
        </p:nvSpPr>
        <p:spPr>
          <a:xfrm>
            <a:off x="7293754" y="2603937"/>
            <a:ext cx="1935284"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Product Characteristics</a:t>
            </a:r>
          </a:p>
        </p:txBody>
      </p:sp>
      <p:sp>
        <p:nvSpPr>
          <p:cNvPr id="143" name="Rounded Rectangle 142">
            <a:extLst>
              <a:ext uri="{FF2B5EF4-FFF2-40B4-BE49-F238E27FC236}">
                <a16:creationId xmlns:a16="http://schemas.microsoft.com/office/drawing/2014/main" id="{A6012267-BAFE-6CFE-710E-8DFB54ED074F}"/>
              </a:ext>
            </a:extLst>
          </p:cNvPr>
          <p:cNvSpPr/>
          <p:nvPr/>
        </p:nvSpPr>
        <p:spPr>
          <a:xfrm>
            <a:off x="7283204" y="2938192"/>
            <a:ext cx="1935284" cy="451779"/>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Development Process Characteristics</a:t>
            </a:r>
          </a:p>
        </p:txBody>
      </p:sp>
      <p:sp>
        <p:nvSpPr>
          <p:cNvPr id="144" name="Rounded Rectangle 143">
            <a:extLst>
              <a:ext uri="{FF2B5EF4-FFF2-40B4-BE49-F238E27FC236}">
                <a16:creationId xmlns:a16="http://schemas.microsoft.com/office/drawing/2014/main" id="{B8C98B11-A5D9-4A59-B707-145ED3621BC8}"/>
              </a:ext>
            </a:extLst>
          </p:cNvPr>
          <p:cNvSpPr/>
          <p:nvPr/>
        </p:nvSpPr>
        <p:spPr>
          <a:xfrm>
            <a:off x="7293754" y="3472226"/>
            <a:ext cx="1935284"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People Characteristics</a:t>
            </a:r>
          </a:p>
        </p:txBody>
      </p:sp>
      <p:sp>
        <p:nvSpPr>
          <p:cNvPr id="145" name="Rounded Rectangle 144">
            <a:extLst>
              <a:ext uri="{FF2B5EF4-FFF2-40B4-BE49-F238E27FC236}">
                <a16:creationId xmlns:a16="http://schemas.microsoft.com/office/drawing/2014/main" id="{F81699E3-F2DD-BFF9-1C05-96383AB3F352}"/>
              </a:ext>
            </a:extLst>
          </p:cNvPr>
          <p:cNvSpPr/>
          <p:nvPr/>
        </p:nvSpPr>
        <p:spPr>
          <a:xfrm>
            <a:off x="7300981" y="3801487"/>
            <a:ext cx="1152390"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Test Results</a:t>
            </a:r>
          </a:p>
        </p:txBody>
      </p:sp>
      <p:cxnSp>
        <p:nvCxnSpPr>
          <p:cNvPr id="147" name="Curved Connector 146">
            <a:extLst>
              <a:ext uri="{FF2B5EF4-FFF2-40B4-BE49-F238E27FC236}">
                <a16:creationId xmlns:a16="http://schemas.microsoft.com/office/drawing/2014/main" id="{66DFD638-B7D4-B380-3012-CE703866A42D}"/>
              </a:ext>
            </a:extLst>
          </p:cNvPr>
          <p:cNvCxnSpPr>
            <a:cxnSpLocks/>
            <a:stCxn id="142" idx="1"/>
            <a:endCxn id="91" idx="0"/>
          </p:cNvCxnSpPr>
          <p:nvPr/>
        </p:nvCxnSpPr>
        <p:spPr>
          <a:xfrm rot="10800000" flipV="1">
            <a:off x="6237694" y="2729937"/>
            <a:ext cx="1056060" cy="534034"/>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50" name="Curved Connector 149">
            <a:extLst>
              <a:ext uri="{FF2B5EF4-FFF2-40B4-BE49-F238E27FC236}">
                <a16:creationId xmlns:a16="http://schemas.microsoft.com/office/drawing/2014/main" id="{990BD12B-FA9F-81EB-03CA-B09FEA751DDD}"/>
              </a:ext>
            </a:extLst>
          </p:cNvPr>
          <p:cNvCxnSpPr>
            <a:cxnSpLocks/>
            <a:stCxn id="144" idx="1"/>
            <a:endCxn id="91" idx="2"/>
          </p:cNvCxnSpPr>
          <p:nvPr/>
        </p:nvCxnSpPr>
        <p:spPr>
          <a:xfrm rot="10800000">
            <a:off x="6237694" y="3515972"/>
            <a:ext cx="1056060" cy="82255"/>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54" name="Curved Connector 153">
            <a:extLst>
              <a:ext uri="{FF2B5EF4-FFF2-40B4-BE49-F238E27FC236}">
                <a16:creationId xmlns:a16="http://schemas.microsoft.com/office/drawing/2014/main" id="{5A938212-5D5D-3D53-43F8-327DC5A02529}"/>
              </a:ext>
            </a:extLst>
          </p:cNvPr>
          <p:cNvCxnSpPr>
            <a:cxnSpLocks/>
            <a:stCxn id="145" idx="1"/>
            <a:endCxn id="91" idx="2"/>
          </p:cNvCxnSpPr>
          <p:nvPr/>
        </p:nvCxnSpPr>
        <p:spPr>
          <a:xfrm rot="10800000">
            <a:off x="6237695" y="3515971"/>
            <a:ext cx="1063287" cy="411516"/>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57" name="Curved Connector 156">
            <a:extLst>
              <a:ext uri="{FF2B5EF4-FFF2-40B4-BE49-F238E27FC236}">
                <a16:creationId xmlns:a16="http://schemas.microsoft.com/office/drawing/2014/main" id="{DBD45A28-2B82-2740-C719-E7EE5363ACF5}"/>
              </a:ext>
            </a:extLst>
          </p:cNvPr>
          <p:cNvCxnSpPr>
            <a:cxnSpLocks/>
            <a:stCxn id="143" idx="1"/>
            <a:endCxn id="91" idx="0"/>
          </p:cNvCxnSpPr>
          <p:nvPr/>
        </p:nvCxnSpPr>
        <p:spPr>
          <a:xfrm rot="10800000" flipV="1">
            <a:off x="6237694" y="3164081"/>
            <a:ext cx="1045510" cy="99889"/>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67" name="Rounded Rectangle 166">
            <a:extLst>
              <a:ext uri="{FF2B5EF4-FFF2-40B4-BE49-F238E27FC236}">
                <a16:creationId xmlns:a16="http://schemas.microsoft.com/office/drawing/2014/main" id="{B672A665-A485-5BB1-C23B-A5F7BE45CC8E}"/>
              </a:ext>
            </a:extLst>
          </p:cNvPr>
          <p:cNvSpPr/>
          <p:nvPr/>
        </p:nvSpPr>
        <p:spPr>
          <a:xfrm>
            <a:off x="5368831" y="4657818"/>
            <a:ext cx="1737725"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Estimation Techniques</a:t>
            </a:r>
          </a:p>
        </p:txBody>
      </p:sp>
      <p:cxnSp>
        <p:nvCxnSpPr>
          <p:cNvPr id="168" name="Curved Connector 167">
            <a:extLst>
              <a:ext uri="{FF2B5EF4-FFF2-40B4-BE49-F238E27FC236}">
                <a16:creationId xmlns:a16="http://schemas.microsoft.com/office/drawing/2014/main" id="{99AD1562-F52F-53A7-80FB-6B9FE496FEEE}"/>
              </a:ext>
            </a:extLst>
          </p:cNvPr>
          <p:cNvCxnSpPr>
            <a:cxnSpLocks/>
            <a:stCxn id="167" idx="1"/>
          </p:cNvCxnSpPr>
          <p:nvPr/>
        </p:nvCxnSpPr>
        <p:spPr>
          <a:xfrm rot="10800000">
            <a:off x="4800601" y="2252754"/>
            <a:ext cx="568231" cy="2531064"/>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1" name="Rounded Rectangle 170">
            <a:extLst>
              <a:ext uri="{FF2B5EF4-FFF2-40B4-BE49-F238E27FC236}">
                <a16:creationId xmlns:a16="http://schemas.microsoft.com/office/drawing/2014/main" id="{6C257CB1-EA71-FB8A-967E-D87F1CE5F14C}"/>
              </a:ext>
            </a:extLst>
          </p:cNvPr>
          <p:cNvSpPr/>
          <p:nvPr/>
        </p:nvSpPr>
        <p:spPr>
          <a:xfrm>
            <a:off x="7305810" y="4311765"/>
            <a:ext cx="1152390"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Metric-based</a:t>
            </a:r>
          </a:p>
        </p:txBody>
      </p:sp>
      <p:sp>
        <p:nvSpPr>
          <p:cNvPr id="172" name="Rounded Rectangle 171">
            <a:extLst>
              <a:ext uri="{FF2B5EF4-FFF2-40B4-BE49-F238E27FC236}">
                <a16:creationId xmlns:a16="http://schemas.microsoft.com/office/drawing/2014/main" id="{77F0E7E3-F18D-E467-CF5C-7D24BBACA78A}"/>
              </a:ext>
            </a:extLst>
          </p:cNvPr>
          <p:cNvSpPr/>
          <p:nvPr/>
        </p:nvSpPr>
        <p:spPr>
          <a:xfrm>
            <a:off x="7238350" y="5005800"/>
            <a:ext cx="1152390"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Expert-based</a:t>
            </a:r>
          </a:p>
        </p:txBody>
      </p:sp>
      <p:cxnSp>
        <p:nvCxnSpPr>
          <p:cNvPr id="173" name="Curved Connector 172">
            <a:extLst>
              <a:ext uri="{FF2B5EF4-FFF2-40B4-BE49-F238E27FC236}">
                <a16:creationId xmlns:a16="http://schemas.microsoft.com/office/drawing/2014/main" id="{9ED480F6-0E25-773E-2917-1E7C6E907A5C}"/>
              </a:ext>
            </a:extLst>
          </p:cNvPr>
          <p:cNvCxnSpPr>
            <a:cxnSpLocks/>
            <a:stCxn id="171" idx="1"/>
            <a:endCxn id="167" idx="0"/>
          </p:cNvCxnSpPr>
          <p:nvPr/>
        </p:nvCxnSpPr>
        <p:spPr>
          <a:xfrm rot="10800000" flipV="1">
            <a:off x="6237694" y="4437764"/>
            <a:ext cx="1068116" cy="220053"/>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78" name="Curved Connector 177">
            <a:extLst>
              <a:ext uri="{FF2B5EF4-FFF2-40B4-BE49-F238E27FC236}">
                <a16:creationId xmlns:a16="http://schemas.microsoft.com/office/drawing/2014/main" id="{626658FA-8661-6FF4-8EA5-E2EE0850D9DA}"/>
              </a:ext>
            </a:extLst>
          </p:cNvPr>
          <p:cNvCxnSpPr>
            <a:cxnSpLocks/>
            <a:stCxn id="172" idx="1"/>
            <a:endCxn id="167" idx="2"/>
          </p:cNvCxnSpPr>
          <p:nvPr/>
        </p:nvCxnSpPr>
        <p:spPr>
          <a:xfrm rot="10800000">
            <a:off x="6237694" y="4909818"/>
            <a:ext cx="1000656" cy="221982"/>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84" name="TextBox 183">
            <a:extLst>
              <a:ext uri="{FF2B5EF4-FFF2-40B4-BE49-F238E27FC236}">
                <a16:creationId xmlns:a16="http://schemas.microsoft.com/office/drawing/2014/main" id="{83E8C0BE-7A14-5BEE-758D-FDBF3DC3105A}"/>
              </a:ext>
            </a:extLst>
          </p:cNvPr>
          <p:cNvSpPr txBox="1"/>
          <p:nvPr/>
        </p:nvSpPr>
        <p:spPr>
          <a:xfrm>
            <a:off x="8453371" y="4217712"/>
            <a:ext cx="1500692" cy="692497"/>
          </a:xfrm>
          <a:prstGeom prst="rect">
            <a:avLst/>
          </a:prstGeom>
          <a:noFill/>
        </p:spPr>
        <p:txBody>
          <a:bodyPr wrap="square" rtlCol="0">
            <a:spAutoFit/>
          </a:bodyPr>
          <a:lstStyle/>
          <a:p>
            <a:pPr marL="109538" indent="-109538">
              <a:buClr>
                <a:srgbClr val="D885A3"/>
              </a:buClr>
              <a:buFont typeface="Arial" panose="020B0604020202020204" pitchFamily="34" charset="0"/>
              <a:buChar char="•"/>
            </a:pPr>
            <a:r>
              <a:rPr lang="en-GB" sz="1300" dirty="0">
                <a:solidFill>
                  <a:schemeClr val="tx1">
                    <a:lumMod val="75000"/>
                    <a:lumOff val="25000"/>
                  </a:schemeClr>
                </a:solidFill>
                <a:latin typeface="+mn-lt"/>
              </a:rPr>
              <a:t>Burn-down Chart</a:t>
            </a:r>
          </a:p>
          <a:p>
            <a:pPr marL="109538" indent="-109538">
              <a:buClr>
                <a:srgbClr val="D885A3"/>
              </a:buClr>
              <a:buFont typeface="Arial" panose="020B0604020202020204" pitchFamily="34" charset="0"/>
              <a:buChar char="•"/>
            </a:pPr>
            <a:r>
              <a:rPr lang="en-GB" sz="1300" dirty="0">
                <a:solidFill>
                  <a:schemeClr val="tx1">
                    <a:lumMod val="75000"/>
                    <a:lumOff val="25000"/>
                  </a:schemeClr>
                </a:solidFill>
                <a:latin typeface="+mn-lt"/>
              </a:rPr>
              <a:t>Defect-removal Model</a:t>
            </a:r>
          </a:p>
        </p:txBody>
      </p:sp>
      <p:sp>
        <p:nvSpPr>
          <p:cNvPr id="186" name="TextBox 185">
            <a:extLst>
              <a:ext uri="{FF2B5EF4-FFF2-40B4-BE49-F238E27FC236}">
                <a16:creationId xmlns:a16="http://schemas.microsoft.com/office/drawing/2014/main" id="{8E64531F-4337-9917-3B32-8D94D8BC29EF}"/>
              </a:ext>
            </a:extLst>
          </p:cNvPr>
          <p:cNvSpPr txBox="1"/>
          <p:nvPr/>
        </p:nvSpPr>
        <p:spPr>
          <a:xfrm>
            <a:off x="8453371" y="4927269"/>
            <a:ext cx="1500692" cy="492443"/>
          </a:xfrm>
          <a:prstGeom prst="rect">
            <a:avLst/>
          </a:prstGeom>
          <a:noFill/>
        </p:spPr>
        <p:txBody>
          <a:bodyPr wrap="square" rtlCol="0">
            <a:spAutoFit/>
          </a:bodyPr>
          <a:lstStyle/>
          <a:p>
            <a:pPr marL="109538" indent="-109538">
              <a:buClr>
                <a:srgbClr val="D885A3"/>
              </a:buClr>
              <a:buFont typeface="Arial" panose="020B0604020202020204" pitchFamily="34" charset="0"/>
              <a:buChar char="•"/>
            </a:pPr>
            <a:r>
              <a:rPr lang="en-GB" sz="1300" dirty="0">
                <a:solidFill>
                  <a:schemeClr val="tx1">
                    <a:lumMod val="75000"/>
                    <a:lumOff val="25000"/>
                  </a:schemeClr>
                </a:solidFill>
                <a:latin typeface="+mn-lt"/>
              </a:rPr>
              <a:t>Planning Poker</a:t>
            </a:r>
          </a:p>
          <a:p>
            <a:pPr marL="109538" indent="-109538">
              <a:buClr>
                <a:srgbClr val="D885A3"/>
              </a:buClr>
              <a:buFont typeface="Arial" panose="020B0604020202020204" pitchFamily="34" charset="0"/>
              <a:buChar char="•"/>
            </a:pPr>
            <a:r>
              <a:rPr lang="en-GB" sz="1300" dirty="0">
                <a:solidFill>
                  <a:schemeClr val="tx1">
                    <a:lumMod val="75000"/>
                    <a:lumOff val="25000"/>
                  </a:schemeClr>
                </a:solidFill>
                <a:latin typeface="+mn-lt"/>
              </a:rPr>
              <a:t>Wideband Delphi</a:t>
            </a:r>
          </a:p>
        </p:txBody>
      </p:sp>
      <p:sp>
        <p:nvSpPr>
          <p:cNvPr id="187" name="Rounded Rectangle 186">
            <a:extLst>
              <a:ext uri="{FF2B5EF4-FFF2-40B4-BE49-F238E27FC236}">
                <a16:creationId xmlns:a16="http://schemas.microsoft.com/office/drawing/2014/main" id="{D7D6DA0F-C876-C03D-594E-120098C59EC7}"/>
              </a:ext>
            </a:extLst>
          </p:cNvPr>
          <p:cNvSpPr/>
          <p:nvPr/>
        </p:nvSpPr>
        <p:spPr>
          <a:xfrm>
            <a:off x="4076704" y="6013375"/>
            <a:ext cx="1271345"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Risk &amp; Testing</a:t>
            </a:r>
          </a:p>
        </p:txBody>
      </p:sp>
      <p:cxnSp>
        <p:nvCxnSpPr>
          <p:cNvPr id="188" name="Curved Connector 187">
            <a:extLst>
              <a:ext uri="{FF2B5EF4-FFF2-40B4-BE49-F238E27FC236}">
                <a16:creationId xmlns:a16="http://schemas.microsoft.com/office/drawing/2014/main" id="{BA609632-AEA6-5776-69C6-193B76B65C15}"/>
              </a:ext>
            </a:extLst>
          </p:cNvPr>
          <p:cNvCxnSpPr>
            <a:cxnSpLocks/>
            <a:stCxn id="187" idx="1"/>
            <a:endCxn id="3" idx="2"/>
          </p:cNvCxnSpPr>
          <p:nvPr/>
        </p:nvCxnSpPr>
        <p:spPr>
          <a:xfrm rot="10800000">
            <a:off x="3703740" y="4098001"/>
            <a:ext cx="372964" cy="2041375"/>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91" name="Rounded Rectangle 190">
            <a:extLst>
              <a:ext uri="{FF2B5EF4-FFF2-40B4-BE49-F238E27FC236}">
                <a16:creationId xmlns:a16="http://schemas.microsoft.com/office/drawing/2014/main" id="{E7A6E113-F1FC-13C4-2137-F626FB9FE7B1}"/>
              </a:ext>
            </a:extLst>
          </p:cNvPr>
          <p:cNvSpPr/>
          <p:nvPr/>
        </p:nvSpPr>
        <p:spPr>
          <a:xfrm>
            <a:off x="5507108" y="5717409"/>
            <a:ext cx="2265292"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Project Risk &amp; Product Risk</a:t>
            </a:r>
          </a:p>
        </p:txBody>
      </p:sp>
      <p:cxnSp>
        <p:nvCxnSpPr>
          <p:cNvPr id="192" name="Curved Connector 191">
            <a:extLst>
              <a:ext uri="{FF2B5EF4-FFF2-40B4-BE49-F238E27FC236}">
                <a16:creationId xmlns:a16="http://schemas.microsoft.com/office/drawing/2014/main" id="{108A9E8D-88BD-AD65-DE86-BD3044002B13}"/>
              </a:ext>
            </a:extLst>
          </p:cNvPr>
          <p:cNvCxnSpPr>
            <a:cxnSpLocks/>
            <a:stCxn id="187" idx="0"/>
            <a:endCxn id="191" idx="1"/>
          </p:cNvCxnSpPr>
          <p:nvPr/>
        </p:nvCxnSpPr>
        <p:spPr>
          <a:xfrm rot="5400000" flipH="1" flipV="1">
            <a:off x="5024759" y="5531027"/>
            <a:ext cx="169966" cy="794731"/>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97" name="Rounded Rectangle 196">
            <a:extLst>
              <a:ext uri="{FF2B5EF4-FFF2-40B4-BE49-F238E27FC236}">
                <a16:creationId xmlns:a16="http://schemas.microsoft.com/office/drawing/2014/main" id="{CE6DB036-38FE-5D62-E90E-5C25243E88BE}"/>
              </a:ext>
            </a:extLst>
          </p:cNvPr>
          <p:cNvSpPr/>
          <p:nvPr/>
        </p:nvSpPr>
        <p:spPr>
          <a:xfrm>
            <a:off x="5507108" y="6379616"/>
            <a:ext cx="1885153"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Likelihood vs. Impact</a:t>
            </a:r>
          </a:p>
        </p:txBody>
      </p:sp>
      <p:cxnSp>
        <p:nvCxnSpPr>
          <p:cNvPr id="198" name="Curved Connector 197">
            <a:extLst>
              <a:ext uri="{FF2B5EF4-FFF2-40B4-BE49-F238E27FC236}">
                <a16:creationId xmlns:a16="http://schemas.microsoft.com/office/drawing/2014/main" id="{7B97761F-602B-0487-A47D-BD2434051F6A}"/>
              </a:ext>
            </a:extLst>
          </p:cNvPr>
          <p:cNvCxnSpPr>
            <a:cxnSpLocks/>
            <a:stCxn id="187" idx="2"/>
            <a:endCxn id="197" idx="1"/>
          </p:cNvCxnSpPr>
          <p:nvPr/>
        </p:nvCxnSpPr>
        <p:spPr>
          <a:xfrm rot="16200000" flipH="1">
            <a:off x="4989622" y="5988129"/>
            <a:ext cx="240241" cy="794731"/>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07" name="Rounded Rectangle 206">
            <a:extLst>
              <a:ext uri="{FF2B5EF4-FFF2-40B4-BE49-F238E27FC236}">
                <a16:creationId xmlns:a16="http://schemas.microsoft.com/office/drawing/2014/main" id="{2DBB38D1-83B6-EB7C-8E32-D0B34EA4CA9D}"/>
              </a:ext>
            </a:extLst>
          </p:cNvPr>
          <p:cNvSpPr/>
          <p:nvPr/>
        </p:nvSpPr>
        <p:spPr>
          <a:xfrm>
            <a:off x="1935096" y="152400"/>
            <a:ext cx="1646303"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Independence Level</a:t>
            </a:r>
          </a:p>
        </p:txBody>
      </p:sp>
      <p:cxnSp>
        <p:nvCxnSpPr>
          <p:cNvPr id="208" name="Curved Connector 207">
            <a:extLst>
              <a:ext uri="{FF2B5EF4-FFF2-40B4-BE49-F238E27FC236}">
                <a16:creationId xmlns:a16="http://schemas.microsoft.com/office/drawing/2014/main" id="{D34B6A88-C0CC-1CF0-7E4E-71D33251499E}"/>
              </a:ext>
            </a:extLst>
          </p:cNvPr>
          <p:cNvCxnSpPr>
            <a:cxnSpLocks/>
            <a:stCxn id="207" idx="3"/>
            <a:endCxn id="4" idx="3"/>
          </p:cNvCxnSpPr>
          <p:nvPr/>
        </p:nvCxnSpPr>
        <p:spPr>
          <a:xfrm flipH="1">
            <a:off x="3167567" y="278400"/>
            <a:ext cx="413832" cy="616527"/>
          </a:xfrm>
          <a:prstGeom prst="curvedConnector3">
            <a:avLst>
              <a:gd name="adj1" fmla="val -55240"/>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 name="Curved Connector 1">
            <a:extLst>
              <a:ext uri="{FF2B5EF4-FFF2-40B4-BE49-F238E27FC236}">
                <a16:creationId xmlns:a16="http://schemas.microsoft.com/office/drawing/2014/main" id="{C43D3677-8701-D831-D60A-F79DD6AA7F26}"/>
              </a:ext>
            </a:extLst>
          </p:cNvPr>
          <p:cNvCxnSpPr>
            <a:cxnSpLocks/>
            <a:stCxn id="7" idx="2"/>
            <a:endCxn id="46" idx="0"/>
          </p:cNvCxnSpPr>
          <p:nvPr/>
        </p:nvCxnSpPr>
        <p:spPr>
          <a:xfrm rot="16200000" flipH="1">
            <a:off x="939914" y="1965149"/>
            <a:ext cx="249857" cy="696644"/>
          </a:xfrm>
          <a:prstGeom prst="curvedConnector3">
            <a:avLst>
              <a:gd name="adj1" fmla="val 50000"/>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Rounded Rectangle 6">
            <a:extLst>
              <a:ext uri="{FF2B5EF4-FFF2-40B4-BE49-F238E27FC236}">
                <a16:creationId xmlns:a16="http://schemas.microsoft.com/office/drawing/2014/main" id="{5D1D8DD7-7B1E-B8DB-B571-4FCA0D9E9902}"/>
              </a:ext>
            </a:extLst>
          </p:cNvPr>
          <p:cNvSpPr/>
          <p:nvPr/>
        </p:nvSpPr>
        <p:spPr>
          <a:xfrm>
            <a:off x="188323" y="1936543"/>
            <a:ext cx="1056393"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Test Metrics</a:t>
            </a:r>
          </a:p>
        </p:txBody>
      </p:sp>
      <p:sp>
        <p:nvSpPr>
          <p:cNvPr id="12" name="Rounded Rectangle 11">
            <a:extLst>
              <a:ext uri="{FF2B5EF4-FFF2-40B4-BE49-F238E27FC236}">
                <a16:creationId xmlns:a16="http://schemas.microsoft.com/office/drawing/2014/main" id="{D2484DD8-3015-59DF-DC2C-A9F50375A32C}"/>
              </a:ext>
            </a:extLst>
          </p:cNvPr>
          <p:cNvSpPr/>
          <p:nvPr/>
        </p:nvSpPr>
        <p:spPr>
          <a:xfrm>
            <a:off x="1691655" y="1830715"/>
            <a:ext cx="1056393"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Test Reports</a:t>
            </a:r>
          </a:p>
        </p:txBody>
      </p:sp>
      <p:cxnSp>
        <p:nvCxnSpPr>
          <p:cNvPr id="13" name="Curved Connector 12">
            <a:extLst>
              <a:ext uri="{FF2B5EF4-FFF2-40B4-BE49-F238E27FC236}">
                <a16:creationId xmlns:a16="http://schemas.microsoft.com/office/drawing/2014/main" id="{D8A0EBC9-3FDA-B5D5-9853-830F611C1C4C}"/>
              </a:ext>
            </a:extLst>
          </p:cNvPr>
          <p:cNvCxnSpPr>
            <a:cxnSpLocks/>
            <a:stCxn id="12" idx="2"/>
            <a:endCxn id="46" idx="0"/>
          </p:cNvCxnSpPr>
          <p:nvPr/>
        </p:nvCxnSpPr>
        <p:spPr>
          <a:xfrm rot="5400000">
            <a:off x="1638666" y="1857213"/>
            <a:ext cx="355685" cy="806688"/>
          </a:xfrm>
          <a:prstGeom prst="curvedConnector3">
            <a:avLst>
              <a:gd name="adj1" fmla="val 50000"/>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7915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mph" presetSubtype="2" fill="hold" nodeType="afterEffect">
                                  <p:stCondLst>
                                    <p:cond delay="0"/>
                                  </p:stCondLst>
                                  <p:childTnLst>
                                    <p:animClr clrSpc="rgb" dir="cw">
                                      <p:cBhvr>
                                        <p:cTn id="6" dur="500" fill="hold"/>
                                        <p:tgtEl>
                                          <p:spTgt spid="47"/>
                                        </p:tgtEl>
                                        <p:attrNameLst>
                                          <p:attrName>stroke.color</p:attrName>
                                        </p:attrNameLst>
                                      </p:cBhvr>
                                      <p:to>
                                        <a:schemeClr val="accent2"/>
                                      </p:to>
                                    </p:animClr>
                                    <p:set>
                                      <p:cBhvr>
                                        <p:cTn id="7" dur="500" fill="hold"/>
                                        <p:tgtEl>
                                          <p:spTgt spid="47"/>
                                        </p:tgtEl>
                                        <p:attrNameLst>
                                          <p:attrName>stroke.on</p:attrName>
                                        </p:attrNameLst>
                                      </p:cBhvr>
                                      <p:to>
                                        <p:strVal val="true"/>
                                      </p:to>
                                    </p:set>
                                  </p:childTnLst>
                                </p:cTn>
                              </p:par>
                            </p:childTnLst>
                          </p:cTn>
                        </p:par>
                        <p:par>
                          <p:cTn id="8" fill="hold">
                            <p:stCondLst>
                              <p:cond delay="500"/>
                            </p:stCondLst>
                            <p:childTnLst>
                              <p:par>
                                <p:cTn id="9" presetID="1" presetClass="emph" presetSubtype="2" fill="hold" nodeType="afterEffect">
                                  <p:stCondLst>
                                    <p:cond delay="0"/>
                                  </p:stCondLst>
                                  <p:childTnLst>
                                    <p:animClr clrSpc="rgb" dir="cw">
                                      <p:cBhvr>
                                        <p:cTn id="10" dur="500" fill="hold"/>
                                        <p:tgtEl>
                                          <p:spTgt spid="46"/>
                                        </p:tgtEl>
                                        <p:attrNameLst>
                                          <p:attrName>fillcolor</p:attrName>
                                        </p:attrNameLst>
                                      </p:cBhvr>
                                      <p:to>
                                        <a:schemeClr val="accent2"/>
                                      </p:to>
                                    </p:animClr>
                                    <p:set>
                                      <p:cBhvr>
                                        <p:cTn id="11" dur="500" fill="hold"/>
                                        <p:tgtEl>
                                          <p:spTgt spid="46"/>
                                        </p:tgtEl>
                                        <p:attrNameLst>
                                          <p:attrName>fill.type</p:attrName>
                                        </p:attrNameLst>
                                      </p:cBhvr>
                                      <p:to>
                                        <p:strVal val="solid"/>
                                      </p:to>
                                    </p:set>
                                    <p:set>
                                      <p:cBhvr>
                                        <p:cTn id="12" dur="500" fill="hold"/>
                                        <p:tgtEl>
                                          <p:spTgt spid="46"/>
                                        </p:tgtEl>
                                        <p:attrNameLst>
                                          <p:attrName>fill.on</p:attrName>
                                        </p:attrNameLst>
                                      </p:cBhvr>
                                      <p:to>
                                        <p:strVal val="true"/>
                                      </p:to>
                                    </p:set>
                                  </p:childTnLst>
                                </p:cTn>
                              </p:par>
                            </p:childTnLst>
                          </p:cTn>
                        </p:par>
                        <p:par>
                          <p:cTn id="13" fill="hold">
                            <p:stCondLst>
                              <p:cond delay="1000"/>
                            </p:stCondLst>
                            <p:childTnLst>
                              <p:par>
                                <p:cTn id="14" presetID="22" presetClass="entr" presetSubtype="4"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down)">
                                      <p:cBhvr>
                                        <p:cTn id="16" dur="500"/>
                                        <p:tgtEl>
                                          <p:spTgt spid="2"/>
                                        </p:tgtEl>
                                      </p:cBhvr>
                                    </p:animEffect>
                                  </p:childTnLst>
                                </p:cTn>
                              </p:par>
                              <p:par>
                                <p:cTn id="17" presetID="22" presetClass="entr" presetSubtype="4"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down)">
                                      <p:cBhvr>
                                        <p:cTn id="19" dur="500"/>
                                        <p:tgtEl>
                                          <p:spTgt spid="13"/>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down)">
                                      <p:cBhvr>
                                        <p:cTn id="25" dur="500"/>
                                        <p:tgtEl>
                                          <p:spTgt spid="12"/>
                                        </p:tgtEl>
                                      </p:cBhvr>
                                    </p:animEffect>
                                  </p:childTnLst>
                                </p:cTn>
                              </p:par>
                            </p:childTnLst>
                          </p:cTn>
                        </p:par>
                        <p:par>
                          <p:cTn id="26" fill="hold">
                            <p:stCondLst>
                              <p:cond delay="1500"/>
                            </p:stCondLst>
                            <p:childTnLst>
                              <p:par>
                                <p:cTn id="27" presetID="7" presetClass="emph" presetSubtype="2" fill="hold" nodeType="afterEffect">
                                  <p:stCondLst>
                                    <p:cond delay="0"/>
                                  </p:stCondLst>
                                  <p:childTnLst>
                                    <p:animClr clrSpc="rgb" dir="cw">
                                      <p:cBhvr>
                                        <p:cTn id="28" dur="500" fill="hold"/>
                                        <p:tgtEl>
                                          <p:spTgt spid="2"/>
                                        </p:tgtEl>
                                        <p:attrNameLst>
                                          <p:attrName>stroke.color</p:attrName>
                                        </p:attrNameLst>
                                      </p:cBhvr>
                                      <p:to>
                                        <a:schemeClr val="accent2"/>
                                      </p:to>
                                    </p:animClr>
                                    <p:set>
                                      <p:cBhvr>
                                        <p:cTn id="29" dur="500" fill="hold"/>
                                        <p:tgtEl>
                                          <p:spTgt spid="2"/>
                                        </p:tgtEl>
                                        <p:attrNameLst>
                                          <p:attrName>stroke.on</p:attrName>
                                        </p:attrNameLst>
                                      </p:cBhvr>
                                      <p:to>
                                        <p:strVal val="true"/>
                                      </p:to>
                                    </p:set>
                                  </p:childTnLst>
                                </p:cTn>
                              </p:par>
                              <p:par>
                                <p:cTn id="30" presetID="7" presetClass="emph" presetSubtype="2" fill="hold" nodeType="withEffect">
                                  <p:stCondLst>
                                    <p:cond delay="0"/>
                                  </p:stCondLst>
                                  <p:childTnLst>
                                    <p:animClr clrSpc="rgb" dir="cw">
                                      <p:cBhvr>
                                        <p:cTn id="31" dur="500" fill="hold"/>
                                        <p:tgtEl>
                                          <p:spTgt spid="13"/>
                                        </p:tgtEl>
                                        <p:attrNameLst>
                                          <p:attrName>stroke.color</p:attrName>
                                        </p:attrNameLst>
                                      </p:cBhvr>
                                      <p:to>
                                        <a:schemeClr val="accent2"/>
                                      </p:to>
                                    </p:animClr>
                                    <p:set>
                                      <p:cBhvr>
                                        <p:cTn id="32" dur="500" fill="hold"/>
                                        <p:tgtEl>
                                          <p:spTgt spid="13"/>
                                        </p:tgtEl>
                                        <p:attrNameLst>
                                          <p:attrName>stroke.on</p:attrName>
                                        </p:attrNameLst>
                                      </p:cBhvr>
                                      <p:to>
                                        <p:strVal val="true"/>
                                      </p:to>
                                    </p:set>
                                  </p:childTnLst>
                                </p:cTn>
                              </p:par>
                              <p:par>
                                <p:cTn id="33" presetID="1" presetClass="emph" presetSubtype="2" fill="hold" nodeType="withEffect">
                                  <p:stCondLst>
                                    <p:cond delay="0"/>
                                  </p:stCondLst>
                                  <p:childTnLst>
                                    <p:animClr clrSpc="rgb" dir="cw">
                                      <p:cBhvr>
                                        <p:cTn id="34" dur="500" fill="hold"/>
                                        <p:tgtEl>
                                          <p:spTgt spid="7"/>
                                        </p:tgtEl>
                                        <p:attrNameLst>
                                          <p:attrName>fillcolor</p:attrName>
                                        </p:attrNameLst>
                                      </p:cBhvr>
                                      <p:to>
                                        <a:schemeClr val="accent2"/>
                                      </p:to>
                                    </p:animClr>
                                    <p:set>
                                      <p:cBhvr>
                                        <p:cTn id="35" dur="500" fill="hold"/>
                                        <p:tgtEl>
                                          <p:spTgt spid="7"/>
                                        </p:tgtEl>
                                        <p:attrNameLst>
                                          <p:attrName>fill.type</p:attrName>
                                        </p:attrNameLst>
                                      </p:cBhvr>
                                      <p:to>
                                        <p:strVal val="solid"/>
                                      </p:to>
                                    </p:set>
                                    <p:set>
                                      <p:cBhvr>
                                        <p:cTn id="36" dur="500" fill="hold"/>
                                        <p:tgtEl>
                                          <p:spTgt spid="7"/>
                                        </p:tgtEl>
                                        <p:attrNameLst>
                                          <p:attrName>fill.on</p:attrName>
                                        </p:attrNameLst>
                                      </p:cBhvr>
                                      <p:to>
                                        <p:strVal val="true"/>
                                      </p:to>
                                    </p:set>
                                  </p:childTnLst>
                                </p:cTn>
                              </p:par>
                              <p:par>
                                <p:cTn id="37" presetID="1" presetClass="emph" presetSubtype="2" fill="hold" nodeType="withEffect">
                                  <p:stCondLst>
                                    <p:cond delay="0"/>
                                  </p:stCondLst>
                                  <p:childTnLst>
                                    <p:animClr clrSpc="rgb" dir="cw">
                                      <p:cBhvr>
                                        <p:cTn id="38" dur="500" fill="hold"/>
                                        <p:tgtEl>
                                          <p:spTgt spid="12"/>
                                        </p:tgtEl>
                                        <p:attrNameLst>
                                          <p:attrName>fillcolor</p:attrName>
                                        </p:attrNameLst>
                                      </p:cBhvr>
                                      <p:to>
                                        <a:schemeClr val="accent2"/>
                                      </p:to>
                                    </p:animClr>
                                    <p:set>
                                      <p:cBhvr>
                                        <p:cTn id="39" dur="500" fill="hold"/>
                                        <p:tgtEl>
                                          <p:spTgt spid="12"/>
                                        </p:tgtEl>
                                        <p:attrNameLst>
                                          <p:attrName>fill.type</p:attrName>
                                        </p:attrNameLst>
                                      </p:cBhvr>
                                      <p:to>
                                        <p:strVal val="solid"/>
                                      </p:to>
                                    </p:set>
                                    <p:set>
                                      <p:cBhvr>
                                        <p:cTn id="40" dur="500" fill="hold"/>
                                        <p:tgtEl>
                                          <p:spTgt spid="12"/>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25525-C62D-2415-2BC0-6FA636F9CB7B}"/>
              </a:ext>
            </a:extLst>
          </p:cNvPr>
          <p:cNvSpPr>
            <a:spLocks noGrp="1"/>
          </p:cNvSpPr>
          <p:nvPr>
            <p:ph type="title"/>
          </p:nvPr>
        </p:nvSpPr>
        <p:spPr/>
        <p:txBody>
          <a:bodyPr/>
          <a:lstStyle/>
          <a:p>
            <a:r>
              <a:rPr lang="en-GB" dirty="0"/>
              <a:t>Test Monitoring &amp; Control</a:t>
            </a:r>
          </a:p>
        </p:txBody>
      </p:sp>
      <p:sp>
        <p:nvSpPr>
          <p:cNvPr id="3" name="Content Placeholder 2">
            <a:extLst>
              <a:ext uri="{FF2B5EF4-FFF2-40B4-BE49-F238E27FC236}">
                <a16:creationId xmlns:a16="http://schemas.microsoft.com/office/drawing/2014/main" id="{0AC0683D-ACF5-3165-829F-B6C878F8D916}"/>
              </a:ext>
            </a:extLst>
          </p:cNvPr>
          <p:cNvSpPr>
            <a:spLocks noGrp="1"/>
          </p:cNvSpPr>
          <p:nvPr>
            <p:ph idx="1"/>
          </p:nvPr>
        </p:nvSpPr>
        <p:spPr>
          <a:xfrm>
            <a:off x="833590" y="1579158"/>
            <a:ext cx="8391376" cy="4597277"/>
          </a:xfrm>
        </p:spPr>
        <p:txBody>
          <a:bodyPr/>
          <a:lstStyle/>
          <a:p>
            <a:r>
              <a:rPr lang="en-GB" dirty="0"/>
              <a:t>The purpose of test monitoring is to gather information and provide feedback and visibility about test activities. </a:t>
            </a:r>
          </a:p>
          <a:p>
            <a:pPr>
              <a:spcBef>
                <a:spcPts val="1800"/>
              </a:spcBef>
            </a:pPr>
            <a:r>
              <a:rPr lang="en-GB" dirty="0"/>
              <a:t>Test control describes any guiding or corrective actions taken as a result of information and metrics gathered and (possibly) reported.</a:t>
            </a:r>
          </a:p>
          <a:p>
            <a:endParaRPr lang="en-GB" dirty="0"/>
          </a:p>
        </p:txBody>
      </p:sp>
      <p:pic>
        <p:nvPicPr>
          <p:cNvPr id="4" name="Picture 3">
            <a:extLst>
              <a:ext uri="{FF2B5EF4-FFF2-40B4-BE49-F238E27FC236}">
                <a16:creationId xmlns:a16="http://schemas.microsoft.com/office/drawing/2014/main" id="{D4BBA13B-08BE-5B70-D219-075DDB7844E2}"/>
              </a:ext>
            </a:extLst>
          </p:cNvPr>
          <p:cNvPicPr>
            <a:picLocks noChangeAspect="1"/>
          </p:cNvPicPr>
          <p:nvPr/>
        </p:nvPicPr>
        <p:blipFill>
          <a:blip r:embed="rId2">
            <a:alphaModFix amt="50000"/>
          </a:blip>
          <a:stretch>
            <a:fillRect/>
          </a:stretch>
        </p:blipFill>
        <p:spPr>
          <a:xfrm>
            <a:off x="5867400" y="3745217"/>
            <a:ext cx="3827987" cy="2947683"/>
          </a:xfrm>
          <a:prstGeom prst="rect">
            <a:avLst/>
          </a:prstGeom>
        </p:spPr>
      </p:pic>
    </p:spTree>
    <p:extLst>
      <p:ext uri="{BB962C8B-B14F-4D97-AF65-F5344CB8AC3E}">
        <p14:creationId xmlns:p14="http://schemas.microsoft.com/office/powerpoint/2010/main" val="396089912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ED9E3F5-671B-E5F6-4BBB-B91CA08D0CF6}"/>
              </a:ext>
            </a:extLst>
          </p:cNvPr>
          <p:cNvPicPr>
            <a:picLocks noChangeAspect="1"/>
          </p:cNvPicPr>
          <p:nvPr/>
        </p:nvPicPr>
        <p:blipFill>
          <a:blip r:embed="rId3">
            <a:alphaModFix amt="50000"/>
          </a:blip>
          <a:stretch>
            <a:fillRect/>
          </a:stretch>
        </p:blipFill>
        <p:spPr>
          <a:xfrm>
            <a:off x="5867400" y="3745217"/>
            <a:ext cx="3827987" cy="2947683"/>
          </a:xfrm>
          <a:prstGeom prst="rect">
            <a:avLst/>
          </a:prstGeom>
        </p:spPr>
      </p:pic>
      <p:sp>
        <p:nvSpPr>
          <p:cNvPr id="2" name="Title 1">
            <a:extLst>
              <a:ext uri="{FF2B5EF4-FFF2-40B4-BE49-F238E27FC236}">
                <a16:creationId xmlns:a16="http://schemas.microsoft.com/office/drawing/2014/main" id="{940BE957-1FD7-F0A4-01C7-D95BD7AAA99A}"/>
              </a:ext>
            </a:extLst>
          </p:cNvPr>
          <p:cNvSpPr>
            <a:spLocks noGrp="1"/>
          </p:cNvSpPr>
          <p:nvPr>
            <p:ph type="title"/>
          </p:nvPr>
        </p:nvSpPr>
        <p:spPr/>
        <p:txBody>
          <a:bodyPr/>
          <a:lstStyle/>
          <a:p>
            <a:r>
              <a:rPr lang="en-GB" dirty="0"/>
              <a:t>Examples of Test Control Activities</a:t>
            </a:r>
          </a:p>
        </p:txBody>
      </p:sp>
      <p:sp>
        <p:nvSpPr>
          <p:cNvPr id="3" name="Content Placeholder 2">
            <a:extLst>
              <a:ext uri="{FF2B5EF4-FFF2-40B4-BE49-F238E27FC236}">
                <a16:creationId xmlns:a16="http://schemas.microsoft.com/office/drawing/2014/main" id="{2358E427-565D-A5F7-5DE2-0845F57EC847}"/>
              </a:ext>
            </a:extLst>
          </p:cNvPr>
          <p:cNvSpPr>
            <a:spLocks noGrp="1"/>
          </p:cNvSpPr>
          <p:nvPr>
            <p:ph idx="1"/>
          </p:nvPr>
        </p:nvSpPr>
        <p:spPr>
          <a:xfrm>
            <a:off x="833590" y="1579158"/>
            <a:ext cx="8234210" cy="4597277"/>
          </a:xfrm>
        </p:spPr>
        <p:txBody>
          <a:bodyPr/>
          <a:lstStyle/>
          <a:p>
            <a:r>
              <a:rPr lang="en-GB" dirty="0"/>
              <a:t>Re-prioritizing tests when an identified risk occurs </a:t>
            </a:r>
          </a:p>
          <a:p>
            <a:pPr>
              <a:spcBef>
                <a:spcPts val="1800"/>
              </a:spcBef>
            </a:pPr>
            <a:r>
              <a:rPr lang="en-GB" dirty="0"/>
              <a:t>Changing the test schedule due to availability or unavailability of a test environment or other resources </a:t>
            </a:r>
          </a:p>
          <a:p>
            <a:pPr>
              <a:spcBef>
                <a:spcPts val="1800"/>
              </a:spcBef>
            </a:pPr>
            <a:r>
              <a:rPr lang="en-GB" dirty="0"/>
              <a:t>Re-evaluating whether a test item meets an entry or exit criterion due to rework </a:t>
            </a:r>
          </a:p>
          <a:p>
            <a:endParaRPr lang="en-GB" dirty="0"/>
          </a:p>
        </p:txBody>
      </p:sp>
    </p:spTree>
    <p:extLst>
      <p:ext uri="{BB962C8B-B14F-4D97-AF65-F5344CB8AC3E}">
        <p14:creationId xmlns:p14="http://schemas.microsoft.com/office/powerpoint/2010/main" val="49666373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830F4-98F9-558F-750D-C1A149BFC83A}"/>
              </a:ext>
            </a:extLst>
          </p:cNvPr>
          <p:cNvSpPr>
            <a:spLocks noGrp="1"/>
          </p:cNvSpPr>
          <p:nvPr>
            <p:ph type="title"/>
          </p:nvPr>
        </p:nvSpPr>
        <p:spPr/>
        <p:txBody>
          <a:bodyPr/>
          <a:lstStyle/>
          <a:p>
            <a:r>
              <a:rPr lang="en-GB" dirty="0"/>
              <a:t>Metrics used in Testing</a:t>
            </a:r>
          </a:p>
        </p:txBody>
      </p:sp>
      <p:sp>
        <p:nvSpPr>
          <p:cNvPr id="3" name="Content Placeholder 2">
            <a:extLst>
              <a:ext uri="{FF2B5EF4-FFF2-40B4-BE49-F238E27FC236}">
                <a16:creationId xmlns:a16="http://schemas.microsoft.com/office/drawing/2014/main" id="{2E0506F6-34D0-3492-5011-68F5D01AF388}"/>
              </a:ext>
            </a:extLst>
          </p:cNvPr>
          <p:cNvSpPr>
            <a:spLocks noGrp="1"/>
          </p:cNvSpPr>
          <p:nvPr>
            <p:ph idx="1"/>
          </p:nvPr>
        </p:nvSpPr>
        <p:spPr/>
        <p:txBody>
          <a:bodyPr/>
          <a:lstStyle/>
          <a:p>
            <a:pPr marL="0" indent="0">
              <a:buNone/>
            </a:pPr>
            <a:r>
              <a:rPr lang="en-GB" sz="2600" b="1" dirty="0"/>
              <a:t>Purpose of metrics in testing</a:t>
            </a:r>
          </a:p>
          <a:p>
            <a:r>
              <a:rPr lang="en-GB" dirty="0"/>
              <a:t>Give feedback on testing progress (time &amp; cost vs. planned schedule &amp; budget)</a:t>
            </a:r>
          </a:p>
          <a:p>
            <a:pPr>
              <a:spcBef>
                <a:spcPts val="1800"/>
              </a:spcBef>
            </a:pPr>
            <a:r>
              <a:rPr lang="en-GB" dirty="0"/>
              <a:t>Provide visibility about test results &amp; quality of test objects</a:t>
            </a:r>
          </a:p>
          <a:p>
            <a:pPr>
              <a:spcBef>
                <a:spcPts val="1800"/>
              </a:spcBef>
            </a:pPr>
            <a:r>
              <a:rPr lang="en-GB" dirty="0"/>
              <a:t>Measure status of testing, coverage &amp; test items against exit criteria</a:t>
            </a:r>
          </a:p>
          <a:p>
            <a:pPr>
              <a:spcBef>
                <a:spcPts val="1800"/>
              </a:spcBef>
            </a:pPr>
            <a:r>
              <a:rPr lang="en-GB" dirty="0"/>
              <a:t>Gather data for estimation of future test efforts (incl. adequacy of test approach)</a:t>
            </a:r>
          </a:p>
        </p:txBody>
      </p:sp>
    </p:spTree>
    <p:extLst>
      <p:ext uri="{BB962C8B-B14F-4D97-AF65-F5344CB8AC3E}">
        <p14:creationId xmlns:p14="http://schemas.microsoft.com/office/powerpoint/2010/main" val="75419232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830F4-98F9-558F-750D-C1A149BFC83A}"/>
              </a:ext>
            </a:extLst>
          </p:cNvPr>
          <p:cNvSpPr>
            <a:spLocks noGrp="1"/>
          </p:cNvSpPr>
          <p:nvPr>
            <p:ph type="title"/>
          </p:nvPr>
        </p:nvSpPr>
        <p:spPr/>
        <p:txBody>
          <a:bodyPr/>
          <a:lstStyle/>
          <a:p>
            <a:r>
              <a:rPr lang="en-GB" dirty="0"/>
              <a:t>Metrics used in Testing</a:t>
            </a:r>
          </a:p>
        </p:txBody>
      </p:sp>
      <p:sp>
        <p:nvSpPr>
          <p:cNvPr id="3" name="Content Placeholder 2">
            <a:extLst>
              <a:ext uri="{FF2B5EF4-FFF2-40B4-BE49-F238E27FC236}">
                <a16:creationId xmlns:a16="http://schemas.microsoft.com/office/drawing/2014/main" id="{2E0506F6-34D0-3492-5011-68F5D01AF388}"/>
              </a:ext>
            </a:extLst>
          </p:cNvPr>
          <p:cNvSpPr>
            <a:spLocks noGrp="1"/>
          </p:cNvSpPr>
          <p:nvPr>
            <p:ph idx="1"/>
          </p:nvPr>
        </p:nvSpPr>
        <p:spPr>
          <a:xfrm>
            <a:off x="833590" y="1579158"/>
            <a:ext cx="8543925" cy="5278842"/>
          </a:xfrm>
        </p:spPr>
        <p:txBody>
          <a:bodyPr>
            <a:normAutofit/>
          </a:bodyPr>
          <a:lstStyle/>
          <a:p>
            <a:pPr marL="0" indent="0">
              <a:buNone/>
            </a:pPr>
            <a:r>
              <a:rPr lang="en-GB" sz="2600" b="1" dirty="0"/>
              <a:t>Common test metrics</a:t>
            </a:r>
          </a:p>
          <a:p>
            <a:r>
              <a:rPr lang="en-GB" dirty="0"/>
              <a:t>Pct. of </a:t>
            </a:r>
            <a:r>
              <a:rPr lang="en-GB" dirty="0">
                <a:solidFill>
                  <a:srgbClr val="C00000"/>
                </a:solidFill>
              </a:rPr>
              <a:t>planned work done </a:t>
            </a:r>
            <a:r>
              <a:rPr lang="en-GB" dirty="0"/>
              <a:t>in (test case preparation /planned test case implemented / test environment preparation)</a:t>
            </a:r>
          </a:p>
          <a:p>
            <a:r>
              <a:rPr lang="en-GB" dirty="0"/>
              <a:t>Metrics relating to </a:t>
            </a:r>
            <a:r>
              <a:rPr lang="en-GB" dirty="0">
                <a:solidFill>
                  <a:srgbClr val="C00000"/>
                </a:solidFill>
              </a:rPr>
              <a:t>test execution </a:t>
            </a:r>
          </a:p>
          <a:p>
            <a:r>
              <a:rPr lang="en-GB" dirty="0"/>
              <a:t>Metrics relating </a:t>
            </a:r>
            <a:r>
              <a:rPr lang="en-GB" dirty="0">
                <a:solidFill>
                  <a:srgbClr val="C00000"/>
                </a:solidFill>
              </a:rPr>
              <a:t>defects</a:t>
            </a:r>
            <a:r>
              <a:rPr lang="en-GB" dirty="0"/>
              <a:t>  </a:t>
            </a:r>
          </a:p>
          <a:p>
            <a:r>
              <a:rPr lang="en-GB" dirty="0"/>
              <a:t>Test </a:t>
            </a:r>
            <a:r>
              <a:rPr lang="en-GB" dirty="0">
                <a:solidFill>
                  <a:srgbClr val="C00000"/>
                </a:solidFill>
              </a:rPr>
              <a:t>coverage</a:t>
            </a:r>
            <a:r>
              <a:rPr lang="en-GB" dirty="0"/>
              <a:t> of reqs, user stories, acceptance criteria, risks, or code </a:t>
            </a:r>
          </a:p>
          <a:p>
            <a:r>
              <a:rPr lang="en-GB" dirty="0"/>
              <a:t>Task completion, resource allocation and usage, and effort – </a:t>
            </a:r>
            <a:r>
              <a:rPr lang="en-GB" dirty="0">
                <a:solidFill>
                  <a:srgbClr val="C00000"/>
                </a:solidFill>
              </a:rPr>
              <a:t>status</a:t>
            </a:r>
            <a:r>
              <a:rPr lang="en-GB" dirty="0"/>
              <a:t> </a:t>
            </a:r>
            <a:r>
              <a:rPr lang="en-GB" dirty="0">
                <a:solidFill>
                  <a:srgbClr val="C00000"/>
                </a:solidFill>
              </a:rPr>
              <a:t>of testing </a:t>
            </a:r>
            <a:r>
              <a:rPr lang="en-GB" dirty="0"/>
              <a:t>against test milestones.</a:t>
            </a:r>
          </a:p>
          <a:p>
            <a:r>
              <a:rPr lang="en-GB" dirty="0">
                <a:solidFill>
                  <a:srgbClr val="C00000"/>
                </a:solidFill>
              </a:rPr>
              <a:t>Cost</a:t>
            </a:r>
            <a:r>
              <a:rPr lang="en-GB" dirty="0"/>
              <a:t> of testing </a:t>
            </a:r>
          </a:p>
        </p:txBody>
      </p:sp>
    </p:spTree>
    <p:extLst>
      <p:ext uri="{BB962C8B-B14F-4D97-AF65-F5344CB8AC3E}">
        <p14:creationId xmlns:p14="http://schemas.microsoft.com/office/powerpoint/2010/main" val="15964044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picture containing text, vector graphics&#10;&#10;Description automatically generated">
            <a:extLst>
              <a:ext uri="{FF2B5EF4-FFF2-40B4-BE49-F238E27FC236}">
                <a16:creationId xmlns:a16="http://schemas.microsoft.com/office/drawing/2014/main" id="{9F891B9F-D678-9884-7E39-3DB595C1ACA5}"/>
              </a:ext>
            </a:extLst>
          </p:cNvPr>
          <p:cNvPicPr>
            <a:picLocks noChangeAspect="1"/>
          </p:cNvPicPr>
          <p:nvPr/>
        </p:nvPicPr>
        <p:blipFill>
          <a:blip r:embed="rId3">
            <a:alphaModFix amt="35000"/>
            <a:extLst>
              <a:ext uri="{28A0092B-C50C-407E-A947-70E740481C1C}">
                <a14:useLocalDpi xmlns:a14="http://schemas.microsoft.com/office/drawing/2010/main" val="0"/>
              </a:ext>
            </a:extLst>
          </a:blip>
          <a:stretch>
            <a:fillRect/>
          </a:stretch>
        </p:blipFill>
        <p:spPr>
          <a:xfrm>
            <a:off x="5638800" y="3657600"/>
            <a:ext cx="4110190" cy="2687431"/>
          </a:xfrm>
          <a:prstGeom prst="rect">
            <a:avLst/>
          </a:prstGeom>
        </p:spPr>
      </p:pic>
      <p:sp>
        <p:nvSpPr>
          <p:cNvPr id="2" name="Title 1">
            <a:extLst>
              <a:ext uri="{FF2B5EF4-FFF2-40B4-BE49-F238E27FC236}">
                <a16:creationId xmlns:a16="http://schemas.microsoft.com/office/drawing/2014/main" id="{909830F4-98F9-558F-750D-C1A149BFC83A}"/>
              </a:ext>
            </a:extLst>
          </p:cNvPr>
          <p:cNvSpPr>
            <a:spLocks noGrp="1"/>
          </p:cNvSpPr>
          <p:nvPr>
            <p:ph type="title"/>
          </p:nvPr>
        </p:nvSpPr>
        <p:spPr/>
        <p:txBody>
          <a:bodyPr/>
          <a:lstStyle/>
          <a:p>
            <a:r>
              <a:rPr lang="en-GB" dirty="0"/>
              <a:t>Test Reports</a:t>
            </a:r>
          </a:p>
        </p:txBody>
      </p:sp>
      <p:sp>
        <p:nvSpPr>
          <p:cNvPr id="3" name="Content Placeholder 2">
            <a:extLst>
              <a:ext uri="{FF2B5EF4-FFF2-40B4-BE49-F238E27FC236}">
                <a16:creationId xmlns:a16="http://schemas.microsoft.com/office/drawing/2014/main" id="{2E0506F6-34D0-3492-5011-68F5D01AF388}"/>
              </a:ext>
            </a:extLst>
          </p:cNvPr>
          <p:cNvSpPr>
            <a:spLocks noGrp="1"/>
          </p:cNvSpPr>
          <p:nvPr>
            <p:ph idx="1"/>
          </p:nvPr>
        </p:nvSpPr>
        <p:spPr/>
        <p:txBody>
          <a:bodyPr/>
          <a:lstStyle/>
          <a:p>
            <a:pPr marL="0" indent="0">
              <a:buNone/>
            </a:pPr>
            <a:r>
              <a:rPr lang="en-GB" sz="2600" b="1" dirty="0"/>
              <a:t>Purpose of test reports</a:t>
            </a:r>
          </a:p>
          <a:p>
            <a:r>
              <a:rPr lang="en-GB" dirty="0"/>
              <a:t>Communicating test results to stakeholders</a:t>
            </a:r>
          </a:p>
          <a:p>
            <a:r>
              <a:rPr lang="en-GB" dirty="0"/>
              <a:t>Enlightening &amp; influencing stakeholders – analysing information &amp; metrics to support conclusions, recommendations &amp; decisions about how to guide the project forward / take actions</a:t>
            </a:r>
          </a:p>
        </p:txBody>
      </p:sp>
    </p:spTree>
    <p:extLst>
      <p:ext uri="{BB962C8B-B14F-4D97-AF65-F5344CB8AC3E}">
        <p14:creationId xmlns:p14="http://schemas.microsoft.com/office/powerpoint/2010/main" val="303166233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picture containing text, vector graphics&#10;&#10;Description automatically generated">
            <a:extLst>
              <a:ext uri="{FF2B5EF4-FFF2-40B4-BE49-F238E27FC236}">
                <a16:creationId xmlns:a16="http://schemas.microsoft.com/office/drawing/2014/main" id="{9F891B9F-D678-9884-7E39-3DB595C1ACA5}"/>
              </a:ext>
            </a:extLst>
          </p:cNvPr>
          <p:cNvPicPr>
            <a:picLocks noChangeAspect="1"/>
          </p:cNvPicPr>
          <p:nvPr/>
        </p:nvPicPr>
        <p:blipFill>
          <a:blip r:embed="rId3">
            <a:alphaModFix amt="35000"/>
            <a:extLst>
              <a:ext uri="{28A0092B-C50C-407E-A947-70E740481C1C}">
                <a14:useLocalDpi xmlns:a14="http://schemas.microsoft.com/office/drawing/2010/main" val="0"/>
              </a:ext>
            </a:extLst>
          </a:blip>
          <a:stretch>
            <a:fillRect/>
          </a:stretch>
        </p:blipFill>
        <p:spPr>
          <a:xfrm>
            <a:off x="5638800" y="3657600"/>
            <a:ext cx="4110190" cy="2687431"/>
          </a:xfrm>
          <a:prstGeom prst="rect">
            <a:avLst/>
          </a:prstGeom>
        </p:spPr>
      </p:pic>
      <p:sp>
        <p:nvSpPr>
          <p:cNvPr id="2" name="Title 1">
            <a:extLst>
              <a:ext uri="{FF2B5EF4-FFF2-40B4-BE49-F238E27FC236}">
                <a16:creationId xmlns:a16="http://schemas.microsoft.com/office/drawing/2014/main" id="{909830F4-98F9-558F-750D-C1A149BFC83A}"/>
              </a:ext>
            </a:extLst>
          </p:cNvPr>
          <p:cNvSpPr>
            <a:spLocks noGrp="1"/>
          </p:cNvSpPr>
          <p:nvPr>
            <p:ph type="title"/>
          </p:nvPr>
        </p:nvSpPr>
        <p:spPr/>
        <p:txBody>
          <a:bodyPr/>
          <a:lstStyle/>
          <a:p>
            <a:r>
              <a:rPr lang="en-GB" dirty="0"/>
              <a:t>Test Reports</a:t>
            </a:r>
          </a:p>
        </p:txBody>
      </p:sp>
      <p:sp>
        <p:nvSpPr>
          <p:cNvPr id="3" name="Content Placeholder 2">
            <a:extLst>
              <a:ext uri="{FF2B5EF4-FFF2-40B4-BE49-F238E27FC236}">
                <a16:creationId xmlns:a16="http://schemas.microsoft.com/office/drawing/2014/main" id="{2E0506F6-34D0-3492-5011-68F5D01AF388}"/>
              </a:ext>
            </a:extLst>
          </p:cNvPr>
          <p:cNvSpPr>
            <a:spLocks noGrp="1"/>
          </p:cNvSpPr>
          <p:nvPr>
            <p:ph idx="1"/>
          </p:nvPr>
        </p:nvSpPr>
        <p:spPr/>
        <p:txBody>
          <a:bodyPr/>
          <a:lstStyle/>
          <a:p>
            <a:pPr marL="0" indent="0">
              <a:buNone/>
            </a:pPr>
            <a:r>
              <a:rPr lang="en-GB" sz="2600" b="1" dirty="0"/>
              <a:t>Content of test reports</a:t>
            </a:r>
          </a:p>
          <a:p>
            <a:r>
              <a:rPr lang="en-SG" dirty="0">
                <a:solidFill>
                  <a:srgbClr val="C00000"/>
                </a:solidFill>
                <a:latin typeface="Calibri" panose="020F0502020204030204" pitchFamily="34" charset="0"/>
              </a:rPr>
              <a:t>T</a:t>
            </a:r>
            <a:r>
              <a:rPr lang="en-SG" dirty="0">
                <a:solidFill>
                  <a:srgbClr val="C00000"/>
                </a:solidFill>
                <a:effectLst/>
                <a:latin typeface="Calibri" panose="020F0502020204030204" pitchFamily="34" charset="0"/>
              </a:rPr>
              <a:t>est progress report</a:t>
            </a:r>
            <a:r>
              <a:rPr lang="en-SG" dirty="0">
                <a:effectLst/>
                <a:latin typeface="Calibri" panose="020F0502020204030204" pitchFamily="34" charset="0"/>
              </a:rPr>
              <a:t>. A test report prepared during a test activity &amp; result in test control actions. </a:t>
            </a:r>
          </a:p>
          <a:p>
            <a:r>
              <a:rPr lang="en-SG" dirty="0">
                <a:solidFill>
                  <a:srgbClr val="C00000"/>
                </a:solidFill>
                <a:latin typeface="Calibri" panose="020F0502020204030204" pitchFamily="34" charset="0"/>
              </a:rPr>
              <a:t>T</a:t>
            </a:r>
            <a:r>
              <a:rPr lang="en-SG" dirty="0">
                <a:solidFill>
                  <a:srgbClr val="C00000"/>
                </a:solidFill>
                <a:effectLst/>
                <a:latin typeface="Calibri" panose="020F0502020204030204" pitchFamily="34" charset="0"/>
              </a:rPr>
              <a:t>est summary report</a:t>
            </a:r>
            <a:r>
              <a:rPr lang="en-SG" dirty="0">
                <a:effectLst/>
                <a:latin typeface="Calibri" panose="020F0502020204030204" pitchFamily="34" charset="0"/>
              </a:rPr>
              <a:t>. A test report prepared at the end of a test activity / a test level.</a:t>
            </a:r>
          </a:p>
        </p:txBody>
      </p:sp>
    </p:spTree>
    <p:extLst>
      <p:ext uri="{BB962C8B-B14F-4D97-AF65-F5344CB8AC3E}">
        <p14:creationId xmlns:p14="http://schemas.microsoft.com/office/powerpoint/2010/main" val="25845279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picture containing text, vector graphics&#10;&#10;Description automatically generated">
            <a:extLst>
              <a:ext uri="{FF2B5EF4-FFF2-40B4-BE49-F238E27FC236}">
                <a16:creationId xmlns:a16="http://schemas.microsoft.com/office/drawing/2014/main" id="{9F891B9F-D678-9884-7E39-3DB595C1ACA5}"/>
              </a:ext>
            </a:extLst>
          </p:cNvPr>
          <p:cNvPicPr>
            <a:picLocks noChangeAspect="1"/>
          </p:cNvPicPr>
          <p:nvPr/>
        </p:nvPicPr>
        <p:blipFill>
          <a:blip r:embed="rId3">
            <a:alphaModFix amt="35000"/>
            <a:extLst>
              <a:ext uri="{28A0092B-C50C-407E-A947-70E740481C1C}">
                <a14:useLocalDpi xmlns:a14="http://schemas.microsoft.com/office/drawing/2010/main" val="0"/>
              </a:ext>
            </a:extLst>
          </a:blip>
          <a:stretch>
            <a:fillRect/>
          </a:stretch>
        </p:blipFill>
        <p:spPr>
          <a:xfrm>
            <a:off x="5638800" y="3657600"/>
            <a:ext cx="4110190" cy="2687431"/>
          </a:xfrm>
          <a:prstGeom prst="rect">
            <a:avLst/>
          </a:prstGeom>
        </p:spPr>
      </p:pic>
      <p:sp>
        <p:nvSpPr>
          <p:cNvPr id="2" name="Title 1">
            <a:extLst>
              <a:ext uri="{FF2B5EF4-FFF2-40B4-BE49-F238E27FC236}">
                <a16:creationId xmlns:a16="http://schemas.microsoft.com/office/drawing/2014/main" id="{909830F4-98F9-558F-750D-C1A149BFC83A}"/>
              </a:ext>
            </a:extLst>
          </p:cNvPr>
          <p:cNvSpPr>
            <a:spLocks noGrp="1"/>
          </p:cNvSpPr>
          <p:nvPr>
            <p:ph type="title"/>
          </p:nvPr>
        </p:nvSpPr>
        <p:spPr/>
        <p:txBody>
          <a:bodyPr/>
          <a:lstStyle/>
          <a:p>
            <a:r>
              <a:rPr lang="en-GB" dirty="0"/>
              <a:t>Test Reports</a:t>
            </a:r>
          </a:p>
        </p:txBody>
      </p:sp>
      <p:sp>
        <p:nvSpPr>
          <p:cNvPr id="3" name="Content Placeholder 2">
            <a:extLst>
              <a:ext uri="{FF2B5EF4-FFF2-40B4-BE49-F238E27FC236}">
                <a16:creationId xmlns:a16="http://schemas.microsoft.com/office/drawing/2014/main" id="{2E0506F6-34D0-3492-5011-68F5D01AF388}"/>
              </a:ext>
            </a:extLst>
          </p:cNvPr>
          <p:cNvSpPr>
            <a:spLocks noGrp="1"/>
          </p:cNvSpPr>
          <p:nvPr>
            <p:ph idx="1"/>
          </p:nvPr>
        </p:nvSpPr>
        <p:spPr>
          <a:xfrm>
            <a:off x="833590" y="1579158"/>
            <a:ext cx="8691410" cy="4912655"/>
          </a:xfrm>
        </p:spPr>
        <p:txBody>
          <a:bodyPr>
            <a:normAutofit/>
          </a:bodyPr>
          <a:lstStyle/>
          <a:p>
            <a:pPr marL="0" indent="0">
              <a:buNone/>
            </a:pPr>
            <a:r>
              <a:rPr lang="en-GB" sz="2600" b="1" dirty="0"/>
              <a:t>Content of test reports</a:t>
            </a:r>
          </a:p>
          <a:p>
            <a:r>
              <a:rPr lang="en-SG" dirty="0">
                <a:latin typeface="Calibri" panose="020F0502020204030204" pitchFamily="34" charset="0"/>
              </a:rPr>
              <a:t>Typical test progress reports may include: </a:t>
            </a:r>
          </a:p>
          <a:p>
            <a:pPr lvl="1"/>
            <a:r>
              <a:rPr lang="en-SG" dirty="0">
                <a:latin typeface="Calibri" panose="020F0502020204030204" pitchFamily="34" charset="0"/>
              </a:rPr>
              <a:t>Current status of the test activities and progress against the test plan </a:t>
            </a:r>
          </a:p>
          <a:p>
            <a:pPr lvl="1"/>
            <a:r>
              <a:rPr lang="en-SG" dirty="0">
                <a:latin typeface="Calibri" panose="020F0502020204030204" pitchFamily="34" charset="0"/>
              </a:rPr>
              <a:t>Factors impeding progress </a:t>
            </a:r>
          </a:p>
          <a:p>
            <a:pPr lvl="1"/>
            <a:r>
              <a:rPr lang="en-SG" dirty="0">
                <a:latin typeface="Calibri" panose="020F0502020204030204" pitchFamily="34" charset="0"/>
              </a:rPr>
              <a:t>Testing planned for the next reporting period </a:t>
            </a:r>
          </a:p>
          <a:p>
            <a:pPr lvl="1"/>
            <a:r>
              <a:rPr lang="en-SG" dirty="0">
                <a:latin typeface="Calibri" panose="020F0502020204030204" pitchFamily="34" charset="0"/>
              </a:rPr>
              <a:t>Quality of the test object</a:t>
            </a:r>
          </a:p>
        </p:txBody>
      </p:sp>
    </p:spTree>
    <p:extLst>
      <p:ext uri="{BB962C8B-B14F-4D97-AF65-F5344CB8AC3E}">
        <p14:creationId xmlns:p14="http://schemas.microsoft.com/office/powerpoint/2010/main" val="226825700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picture containing text, vector graphics&#10;&#10;Description automatically generated">
            <a:extLst>
              <a:ext uri="{FF2B5EF4-FFF2-40B4-BE49-F238E27FC236}">
                <a16:creationId xmlns:a16="http://schemas.microsoft.com/office/drawing/2014/main" id="{9F891B9F-D678-9884-7E39-3DB595C1ACA5}"/>
              </a:ext>
            </a:extLst>
          </p:cNvPr>
          <p:cNvPicPr>
            <a:picLocks noChangeAspect="1"/>
          </p:cNvPicPr>
          <p:nvPr/>
        </p:nvPicPr>
        <p:blipFill>
          <a:blip r:embed="rId3">
            <a:alphaModFix amt="35000"/>
            <a:extLst>
              <a:ext uri="{28A0092B-C50C-407E-A947-70E740481C1C}">
                <a14:useLocalDpi xmlns:a14="http://schemas.microsoft.com/office/drawing/2010/main" val="0"/>
              </a:ext>
            </a:extLst>
          </a:blip>
          <a:stretch>
            <a:fillRect/>
          </a:stretch>
        </p:blipFill>
        <p:spPr>
          <a:xfrm>
            <a:off x="5638800" y="3657600"/>
            <a:ext cx="4110190" cy="2687431"/>
          </a:xfrm>
          <a:prstGeom prst="rect">
            <a:avLst/>
          </a:prstGeom>
        </p:spPr>
      </p:pic>
      <p:sp>
        <p:nvSpPr>
          <p:cNvPr id="2" name="Title 1">
            <a:extLst>
              <a:ext uri="{FF2B5EF4-FFF2-40B4-BE49-F238E27FC236}">
                <a16:creationId xmlns:a16="http://schemas.microsoft.com/office/drawing/2014/main" id="{909830F4-98F9-558F-750D-C1A149BFC83A}"/>
              </a:ext>
            </a:extLst>
          </p:cNvPr>
          <p:cNvSpPr>
            <a:spLocks noGrp="1"/>
          </p:cNvSpPr>
          <p:nvPr>
            <p:ph type="title"/>
          </p:nvPr>
        </p:nvSpPr>
        <p:spPr/>
        <p:txBody>
          <a:bodyPr/>
          <a:lstStyle/>
          <a:p>
            <a:r>
              <a:rPr lang="en-GB" dirty="0"/>
              <a:t>Test Reports</a:t>
            </a:r>
          </a:p>
        </p:txBody>
      </p:sp>
      <p:sp>
        <p:nvSpPr>
          <p:cNvPr id="3" name="Content Placeholder 2">
            <a:extLst>
              <a:ext uri="{FF2B5EF4-FFF2-40B4-BE49-F238E27FC236}">
                <a16:creationId xmlns:a16="http://schemas.microsoft.com/office/drawing/2014/main" id="{2E0506F6-34D0-3492-5011-68F5D01AF388}"/>
              </a:ext>
            </a:extLst>
          </p:cNvPr>
          <p:cNvSpPr>
            <a:spLocks noGrp="1"/>
          </p:cNvSpPr>
          <p:nvPr>
            <p:ph idx="1"/>
          </p:nvPr>
        </p:nvSpPr>
        <p:spPr>
          <a:xfrm>
            <a:off x="833590" y="1579158"/>
            <a:ext cx="8996210" cy="4597277"/>
          </a:xfrm>
        </p:spPr>
        <p:txBody>
          <a:bodyPr>
            <a:normAutofit/>
          </a:bodyPr>
          <a:lstStyle/>
          <a:p>
            <a:pPr marL="0" indent="0">
              <a:buNone/>
            </a:pPr>
            <a:r>
              <a:rPr lang="en-GB" sz="2600" b="1" dirty="0"/>
              <a:t>Content of test reports</a:t>
            </a:r>
          </a:p>
          <a:p>
            <a:r>
              <a:rPr lang="en-SG" dirty="0">
                <a:latin typeface="Calibri" panose="020F0502020204030204" pitchFamily="34" charset="0"/>
              </a:rPr>
              <a:t>Both Test progress &amp; Test summary reports may include: </a:t>
            </a:r>
          </a:p>
          <a:p>
            <a:pPr lvl="1"/>
            <a:r>
              <a:rPr lang="en-SG" dirty="0">
                <a:latin typeface="Calibri" panose="020F0502020204030204" pitchFamily="34" charset="0"/>
              </a:rPr>
              <a:t>Summary of testing performed</a:t>
            </a:r>
          </a:p>
          <a:p>
            <a:pPr lvl="1"/>
            <a:r>
              <a:rPr lang="en-SG" dirty="0"/>
              <a:t>Important events which occurred</a:t>
            </a:r>
          </a:p>
          <a:p>
            <a:pPr lvl="1"/>
            <a:r>
              <a:rPr lang="en-SG" dirty="0">
                <a:latin typeface="Calibri" panose="020F0502020204030204" pitchFamily="34" charset="0"/>
              </a:rPr>
              <a:t>D</a:t>
            </a:r>
            <a:r>
              <a:rPr lang="en-SG" dirty="0"/>
              <a:t>eviations from plan (</a:t>
            </a:r>
            <a:r>
              <a:rPr lang="en-SG" dirty="0" err="1"/>
              <a:t>w.r.t.</a:t>
            </a:r>
            <a:r>
              <a:rPr lang="en-SG" dirty="0"/>
              <a:t> schedule, effort or duration of test activities)</a:t>
            </a:r>
          </a:p>
          <a:p>
            <a:pPr lvl="1"/>
            <a:r>
              <a:rPr lang="en-SG" dirty="0">
                <a:latin typeface="Calibri" panose="020F0502020204030204" pitchFamily="34" charset="0"/>
              </a:rPr>
              <a:t>Status of testing &amp; project </a:t>
            </a:r>
            <a:r>
              <a:rPr lang="en-SG" dirty="0" err="1"/>
              <a:t>w.r.t.</a:t>
            </a:r>
            <a:r>
              <a:rPr lang="en-SG" dirty="0"/>
              <a:t> exit </a:t>
            </a:r>
            <a:r>
              <a:rPr lang="en-SG" dirty="0" err="1"/>
              <a:t>criteriaImpeding</a:t>
            </a:r>
            <a:r>
              <a:rPr lang="en-SG" dirty="0"/>
              <a:t> factors</a:t>
            </a:r>
          </a:p>
          <a:p>
            <a:pPr lvl="1"/>
            <a:r>
              <a:rPr lang="en-SG" dirty="0">
                <a:latin typeface="Calibri" panose="020F0502020204030204" pitchFamily="34" charset="0"/>
              </a:rPr>
              <a:t>Relevant metrics</a:t>
            </a:r>
          </a:p>
          <a:p>
            <a:pPr lvl="1"/>
            <a:r>
              <a:rPr lang="en-SG" dirty="0"/>
              <a:t>Residual risks</a:t>
            </a:r>
          </a:p>
          <a:p>
            <a:pPr lvl="1"/>
            <a:r>
              <a:rPr lang="en-SG" dirty="0">
                <a:latin typeface="Calibri" panose="020F0502020204030204" pitchFamily="34" charset="0"/>
              </a:rPr>
              <a:t>Re</a:t>
            </a:r>
            <a:r>
              <a:rPr lang="en-SG" dirty="0"/>
              <a:t>usable test work products produced</a:t>
            </a:r>
            <a:r>
              <a:rPr lang="en-SG" dirty="0">
                <a:latin typeface="Calibri" panose="020F0502020204030204" pitchFamily="34" charset="0"/>
              </a:rPr>
              <a:t> </a:t>
            </a:r>
            <a:endParaRPr lang="en-SG" dirty="0"/>
          </a:p>
          <a:p>
            <a:r>
              <a:rPr lang="en-SG" dirty="0">
                <a:latin typeface="Calibri" panose="020F0502020204030204" pitchFamily="34" charset="0"/>
              </a:rPr>
              <a:t>Audience matters</a:t>
            </a:r>
          </a:p>
          <a:p>
            <a:pPr lvl="1"/>
            <a:endParaRPr lang="en-SG" dirty="0"/>
          </a:p>
          <a:p>
            <a:pPr lvl="1"/>
            <a:endParaRPr lang="en-SG" dirty="0">
              <a:latin typeface="Calibri" panose="020F0502020204030204" pitchFamily="34" charset="0"/>
            </a:endParaRPr>
          </a:p>
        </p:txBody>
      </p:sp>
    </p:spTree>
    <p:extLst>
      <p:ext uri="{BB962C8B-B14F-4D97-AF65-F5344CB8AC3E}">
        <p14:creationId xmlns:p14="http://schemas.microsoft.com/office/powerpoint/2010/main" val="32067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052">
            <a:extLst>
              <a:ext uri="{FF2B5EF4-FFF2-40B4-BE49-F238E27FC236}">
                <a16:creationId xmlns:a16="http://schemas.microsoft.com/office/drawing/2014/main" id="{F5FA014D-B71B-C32B-F8BF-765DA022232B}"/>
              </a:ext>
            </a:extLst>
          </p:cNvPr>
          <p:cNvSpPr>
            <a:spLocks noGrp="1" noChangeArrowheads="1"/>
          </p:cNvSpPr>
          <p:nvPr>
            <p:ph type="title"/>
          </p:nvPr>
        </p:nvSpPr>
        <p:spPr/>
        <p:txBody>
          <a:bodyPr lIns="94358" tIns="47180" rIns="94358" bIns="47180"/>
          <a:lstStyle/>
          <a:p>
            <a:pPr>
              <a:lnSpc>
                <a:spcPct val="98000"/>
              </a:lnSpc>
            </a:pPr>
            <a:r>
              <a:rPr lang="en-GB" altLang="en-US" dirty="0"/>
              <a:t>Independence Testing</a:t>
            </a:r>
          </a:p>
        </p:txBody>
      </p:sp>
      <p:sp>
        <p:nvSpPr>
          <p:cNvPr id="6147" name="Line 2053">
            <a:extLst>
              <a:ext uri="{FF2B5EF4-FFF2-40B4-BE49-F238E27FC236}">
                <a16:creationId xmlns:a16="http://schemas.microsoft.com/office/drawing/2014/main" id="{E0F23DAA-19C7-CAD0-59B7-1CFD1FF9E0CA}"/>
              </a:ext>
            </a:extLst>
          </p:cNvPr>
          <p:cNvSpPr>
            <a:spLocks noChangeShapeType="1"/>
          </p:cNvSpPr>
          <p:nvPr/>
        </p:nvSpPr>
        <p:spPr bwMode="auto">
          <a:xfrm>
            <a:off x="941387" y="5905499"/>
            <a:ext cx="8283569" cy="86899"/>
          </a:xfrm>
          <a:prstGeom prst="line">
            <a:avLst/>
          </a:prstGeom>
          <a:noFill/>
          <a:ln w="25400">
            <a:solidFill>
              <a:schemeClr val="accent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148" name="Rectangle 2054">
            <a:extLst>
              <a:ext uri="{FF2B5EF4-FFF2-40B4-BE49-F238E27FC236}">
                <a16:creationId xmlns:a16="http://schemas.microsoft.com/office/drawing/2014/main" id="{8592C2C6-248B-DA3C-7E40-02D7531C373E}"/>
              </a:ext>
            </a:extLst>
          </p:cNvPr>
          <p:cNvSpPr>
            <a:spLocks noChangeArrowheads="1"/>
          </p:cNvSpPr>
          <p:nvPr/>
        </p:nvSpPr>
        <p:spPr bwMode="auto">
          <a:xfrm>
            <a:off x="8156575" y="6011863"/>
            <a:ext cx="846138" cy="38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5075" tIns="26030" rIns="65075" bIns="26030">
            <a:spAutoFit/>
          </a:bodyPr>
          <a:lstStyle>
            <a:lvl1pPr defTabSz="936625">
              <a:defRPr sz="2400">
                <a:solidFill>
                  <a:schemeClr val="tx1"/>
                </a:solidFill>
                <a:latin typeface="Arial" panose="020B0604020202020204" pitchFamily="34" charset="0"/>
              </a:defRPr>
            </a:lvl1pPr>
            <a:lvl2pPr marL="742950" indent="-285750" defTabSz="936625">
              <a:defRPr sz="2400">
                <a:solidFill>
                  <a:schemeClr val="tx1"/>
                </a:solidFill>
                <a:latin typeface="Arial" panose="020B0604020202020204" pitchFamily="34" charset="0"/>
              </a:defRPr>
            </a:lvl2pPr>
            <a:lvl3pPr marL="1143000" indent="-228600" defTabSz="936625">
              <a:defRPr sz="2400">
                <a:solidFill>
                  <a:schemeClr val="tx1"/>
                </a:solidFill>
                <a:latin typeface="Arial" panose="020B0604020202020204" pitchFamily="34" charset="0"/>
              </a:defRPr>
            </a:lvl3pPr>
            <a:lvl4pPr marL="1600200" indent="-228600" defTabSz="936625">
              <a:defRPr sz="2400">
                <a:solidFill>
                  <a:schemeClr val="tx1"/>
                </a:solidFill>
                <a:latin typeface="Arial" panose="020B0604020202020204" pitchFamily="34" charset="0"/>
              </a:defRPr>
            </a:lvl4pPr>
            <a:lvl5pPr marL="2057400" indent="-228600" defTabSz="936625">
              <a:defRPr sz="2400">
                <a:solidFill>
                  <a:schemeClr val="tx1"/>
                </a:solidFill>
                <a:latin typeface="Arial" panose="020B0604020202020204" pitchFamily="34" charset="0"/>
              </a:defRPr>
            </a:lvl5pPr>
            <a:lvl6pPr marL="2514600" indent="-228600" defTabSz="936625"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36625"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36625"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36625" eaLnBrk="0" fontAlgn="base" hangingPunct="0">
              <a:spcBef>
                <a:spcPct val="0"/>
              </a:spcBef>
              <a:spcAft>
                <a:spcPct val="0"/>
              </a:spcAft>
              <a:defRPr sz="2400">
                <a:solidFill>
                  <a:schemeClr val="tx1"/>
                </a:solidFill>
                <a:latin typeface="Arial" panose="020B0604020202020204" pitchFamily="34" charset="0"/>
              </a:defRPr>
            </a:lvl9pPr>
          </a:lstStyle>
          <a:p>
            <a:pPr>
              <a:lnSpc>
                <a:spcPct val="87000"/>
              </a:lnSpc>
            </a:pPr>
            <a:r>
              <a:rPr lang="en-GB" altLang="en-US" sz="2500" b="1">
                <a:solidFill>
                  <a:schemeClr val="accent1"/>
                </a:solidFill>
              </a:rPr>
              <a:t>Time</a:t>
            </a:r>
          </a:p>
        </p:txBody>
      </p:sp>
      <p:sp>
        <p:nvSpPr>
          <p:cNvPr id="6149" name="Line 2067">
            <a:extLst>
              <a:ext uri="{FF2B5EF4-FFF2-40B4-BE49-F238E27FC236}">
                <a16:creationId xmlns:a16="http://schemas.microsoft.com/office/drawing/2014/main" id="{17AC274F-3009-3D90-BDBB-2CBAF887B11E}"/>
              </a:ext>
            </a:extLst>
          </p:cNvPr>
          <p:cNvSpPr>
            <a:spLocks noChangeShapeType="1"/>
          </p:cNvSpPr>
          <p:nvPr/>
        </p:nvSpPr>
        <p:spPr bwMode="auto">
          <a:xfrm flipV="1">
            <a:off x="981075" y="1830388"/>
            <a:ext cx="0" cy="4075112"/>
          </a:xfrm>
          <a:prstGeom prst="line">
            <a:avLst/>
          </a:prstGeom>
          <a:noFill/>
          <a:ln w="25400">
            <a:solidFill>
              <a:schemeClr val="accent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150" name="Rectangle 2068">
            <a:extLst>
              <a:ext uri="{FF2B5EF4-FFF2-40B4-BE49-F238E27FC236}">
                <a16:creationId xmlns:a16="http://schemas.microsoft.com/office/drawing/2014/main" id="{53F51F68-BD23-69BE-1D63-31E39A5B4D98}"/>
              </a:ext>
            </a:extLst>
          </p:cNvPr>
          <p:cNvSpPr>
            <a:spLocks noChangeArrowheads="1"/>
          </p:cNvSpPr>
          <p:nvPr/>
        </p:nvSpPr>
        <p:spPr bwMode="auto">
          <a:xfrm>
            <a:off x="700088" y="1300163"/>
            <a:ext cx="1577975" cy="382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5075" tIns="26030" rIns="65075" bIns="26030">
            <a:spAutoFit/>
          </a:bodyPr>
          <a:lstStyle>
            <a:lvl1pPr defTabSz="936625">
              <a:defRPr sz="2400">
                <a:solidFill>
                  <a:schemeClr val="tx1"/>
                </a:solidFill>
                <a:latin typeface="Arial" panose="020B0604020202020204" pitchFamily="34" charset="0"/>
              </a:defRPr>
            </a:lvl1pPr>
            <a:lvl2pPr marL="742950" indent="-285750" defTabSz="936625">
              <a:defRPr sz="2400">
                <a:solidFill>
                  <a:schemeClr val="tx1"/>
                </a:solidFill>
                <a:latin typeface="Arial" panose="020B0604020202020204" pitchFamily="34" charset="0"/>
              </a:defRPr>
            </a:lvl2pPr>
            <a:lvl3pPr marL="1143000" indent="-228600" defTabSz="936625">
              <a:defRPr sz="2400">
                <a:solidFill>
                  <a:schemeClr val="tx1"/>
                </a:solidFill>
                <a:latin typeface="Arial" panose="020B0604020202020204" pitchFamily="34" charset="0"/>
              </a:defRPr>
            </a:lvl3pPr>
            <a:lvl4pPr marL="1600200" indent="-228600" defTabSz="936625">
              <a:defRPr sz="2400">
                <a:solidFill>
                  <a:schemeClr val="tx1"/>
                </a:solidFill>
                <a:latin typeface="Arial" panose="020B0604020202020204" pitchFamily="34" charset="0"/>
              </a:defRPr>
            </a:lvl4pPr>
            <a:lvl5pPr marL="2057400" indent="-228600" defTabSz="936625">
              <a:defRPr sz="2400">
                <a:solidFill>
                  <a:schemeClr val="tx1"/>
                </a:solidFill>
                <a:latin typeface="Arial" panose="020B0604020202020204" pitchFamily="34" charset="0"/>
              </a:defRPr>
            </a:lvl5pPr>
            <a:lvl6pPr marL="2514600" indent="-228600" defTabSz="936625"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36625"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36625"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36625" eaLnBrk="0" fontAlgn="base" hangingPunct="0">
              <a:spcBef>
                <a:spcPct val="0"/>
              </a:spcBef>
              <a:spcAft>
                <a:spcPct val="0"/>
              </a:spcAft>
              <a:defRPr sz="2400">
                <a:solidFill>
                  <a:schemeClr val="tx1"/>
                </a:solidFill>
                <a:latin typeface="Arial" panose="020B0604020202020204" pitchFamily="34" charset="0"/>
              </a:defRPr>
            </a:lvl9pPr>
          </a:lstStyle>
          <a:p>
            <a:pPr>
              <a:lnSpc>
                <a:spcPct val="87000"/>
              </a:lnSpc>
            </a:pPr>
            <a:r>
              <a:rPr lang="en-GB" altLang="en-US" sz="2500" b="1">
                <a:solidFill>
                  <a:schemeClr val="accent1"/>
                </a:solidFill>
              </a:rPr>
              <a:t>No. faults</a:t>
            </a:r>
          </a:p>
        </p:txBody>
      </p:sp>
      <p:grpSp>
        <p:nvGrpSpPr>
          <p:cNvPr id="104489" name="Group 2089">
            <a:extLst>
              <a:ext uri="{FF2B5EF4-FFF2-40B4-BE49-F238E27FC236}">
                <a16:creationId xmlns:a16="http://schemas.microsoft.com/office/drawing/2014/main" id="{25273A0D-DCE4-F063-1B2A-DF6360DAA314}"/>
              </a:ext>
            </a:extLst>
          </p:cNvPr>
          <p:cNvGrpSpPr>
            <a:grpSpLocks/>
          </p:cNvGrpSpPr>
          <p:nvPr/>
        </p:nvGrpSpPr>
        <p:grpSpPr bwMode="auto">
          <a:xfrm>
            <a:off x="5235575" y="2019300"/>
            <a:ext cx="1665288" cy="4206875"/>
            <a:chOff x="3298" y="1272"/>
            <a:chExt cx="1049" cy="2650"/>
          </a:xfrm>
        </p:grpSpPr>
        <p:sp>
          <p:nvSpPr>
            <p:cNvPr id="6183" name="Line 2058">
              <a:extLst>
                <a:ext uri="{FF2B5EF4-FFF2-40B4-BE49-F238E27FC236}">
                  <a16:creationId xmlns:a16="http://schemas.microsoft.com/office/drawing/2014/main" id="{0AA73A66-5160-D34D-29CA-39878F4465F0}"/>
                </a:ext>
              </a:extLst>
            </p:cNvPr>
            <p:cNvSpPr>
              <a:spLocks noChangeShapeType="1"/>
            </p:cNvSpPr>
            <p:nvPr/>
          </p:nvSpPr>
          <p:spPr bwMode="auto">
            <a:xfrm>
              <a:off x="3330" y="1808"/>
              <a:ext cx="0" cy="2114"/>
            </a:xfrm>
            <a:prstGeom prst="line">
              <a:avLst/>
            </a:prstGeom>
            <a:noFill/>
            <a:ln w="50800">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184" name="Rectangle 2066">
              <a:extLst>
                <a:ext uri="{FF2B5EF4-FFF2-40B4-BE49-F238E27FC236}">
                  <a16:creationId xmlns:a16="http://schemas.microsoft.com/office/drawing/2014/main" id="{452EF0E1-54E1-D800-89A5-CEDDDB76FD8B}"/>
                </a:ext>
              </a:extLst>
            </p:cNvPr>
            <p:cNvSpPr>
              <a:spLocks noChangeArrowheads="1"/>
            </p:cNvSpPr>
            <p:nvPr/>
          </p:nvSpPr>
          <p:spPr bwMode="auto">
            <a:xfrm>
              <a:off x="3298" y="1272"/>
              <a:ext cx="1049" cy="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5075" tIns="26030" rIns="65075" bIns="26030">
              <a:spAutoFit/>
            </a:bodyPr>
            <a:lstStyle>
              <a:lvl1pPr defTabSz="936625">
                <a:defRPr sz="2400">
                  <a:solidFill>
                    <a:schemeClr val="tx1"/>
                  </a:solidFill>
                  <a:latin typeface="Arial" panose="020B0604020202020204" pitchFamily="34" charset="0"/>
                </a:defRPr>
              </a:lvl1pPr>
              <a:lvl2pPr marL="742950" indent="-285750" defTabSz="936625">
                <a:defRPr sz="2400">
                  <a:solidFill>
                    <a:schemeClr val="tx1"/>
                  </a:solidFill>
                  <a:latin typeface="Arial" panose="020B0604020202020204" pitchFamily="34" charset="0"/>
                </a:defRPr>
              </a:lvl2pPr>
              <a:lvl3pPr marL="1143000" indent="-228600" defTabSz="936625">
                <a:defRPr sz="2400">
                  <a:solidFill>
                    <a:schemeClr val="tx1"/>
                  </a:solidFill>
                  <a:latin typeface="Arial" panose="020B0604020202020204" pitchFamily="34" charset="0"/>
                </a:defRPr>
              </a:lvl3pPr>
              <a:lvl4pPr marL="1600200" indent="-228600" defTabSz="936625">
                <a:defRPr sz="2400">
                  <a:solidFill>
                    <a:schemeClr val="tx1"/>
                  </a:solidFill>
                  <a:latin typeface="Arial" panose="020B0604020202020204" pitchFamily="34" charset="0"/>
                </a:defRPr>
              </a:lvl4pPr>
              <a:lvl5pPr marL="2057400" indent="-228600" defTabSz="936625">
                <a:defRPr sz="2400">
                  <a:solidFill>
                    <a:schemeClr val="tx1"/>
                  </a:solidFill>
                  <a:latin typeface="Arial" panose="020B0604020202020204" pitchFamily="34" charset="0"/>
                </a:defRPr>
              </a:lvl5pPr>
              <a:lvl6pPr marL="2514600" indent="-228600" defTabSz="936625"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36625"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36625"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36625" eaLnBrk="0" fontAlgn="base" hangingPunct="0">
                <a:spcBef>
                  <a:spcPct val="0"/>
                </a:spcBef>
                <a:spcAft>
                  <a:spcPct val="0"/>
                </a:spcAft>
                <a:defRPr sz="2400">
                  <a:solidFill>
                    <a:schemeClr val="tx1"/>
                  </a:solidFill>
                  <a:latin typeface="Arial" panose="020B0604020202020204" pitchFamily="34" charset="0"/>
                </a:defRPr>
              </a:lvl9pPr>
            </a:lstStyle>
            <a:p>
              <a:pPr>
                <a:lnSpc>
                  <a:spcPct val="87000"/>
                </a:lnSpc>
              </a:pPr>
              <a:r>
                <a:rPr lang="en-GB" altLang="en-US" sz="2500" b="1"/>
                <a:t>Release to</a:t>
              </a:r>
            </a:p>
            <a:p>
              <a:pPr>
                <a:lnSpc>
                  <a:spcPct val="87000"/>
                </a:lnSpc>
              </a:pPr>
              <a:r>
                <a:rPr lang="en-GB" altLang="en-US" sz="2500" b="1"/>
                <a:t>End Users</a:t>
              </a:r>
            </a:p>
          </p:txBody>
        </p:sp>
        <p:sp>
          <p:nvSpPr>
            <p:cNvPr id="6185" name="Line 2069">
              <a:extLst>
                <a:ext uri="{FF2B5EF4-FFF2-40B4-BE49-F238E27FC236}">
                  <a16:creationId xmlns:a16="http://schemas.microsoft.com/office/drawing/2014/main" id="{AB8AE077-F9F3-7941-9C90-8164C78C1FA7}"/>
                </a:ext>
              </a:extLst>
            </p:cNvPr>
            <p:cNvSpPr>
              <a:spLocks noChangeShapeType="1"/>
            </p:cNvSpPr>
            <p:nvPr/>
          </p:nvSpPr>
          <p:spPr bwMode="auto">
            <a:xfrm flipH="1">
              <a:off x="3427" y="1707"/>
              <a:ext cx="339" cy="252"/>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104491" name="Group 2091">
            <a:extLst>
              <a:ext uri="{FF2B5EF4-FFF2-40B4-BE49-F238E27FC236}">
                <a16:creationId xmlns:a16="http://schemas.microsoft.com/office/drawing/2014/main" id="{4CE77DC6-2F06-B663-07A8-67A59BBC9336}"/>
              </a:ext>
            </a:extLst>
          </p:cNvPr>
          <p:cNvGrpSpPr>
            <a:grpSpLocks/>
          </p:cNvGrpSpPr>
          <p:nvPr/>
        </p:nvGrpSpPr>
        <p:grpSpPr bwMode="auto">
          <a:xfrm>
            <a:off x="981075" y="3268663"/>
            <a:ext cx="7842250" cy="2636837"/>
            <a:chOff x="618" y="2059"/>
            <a:chExt cx="4940" cy="1661"/>
          </a:xfrm>
        </p:grpSpPr>
        <p:sp>
          <p:nvSpPr>
            <p:cNvPr id="6162" name="Line 2061">
              <a:extLst>
                <a:ext uri="{FF2B5EF4-FFF2-40B4-BE49-F238E27FC236}">
                  <a16:creationId xmlns:a16="http://schemas.microsoft.com/office/drawing/2014/main" id="{EE0C0074-1B41-555A-62C7-619474768AB6}"/>
                </a:ext>
              </a:extLst>
            </p:cNvPr>
            <p:cNvSpPr>
              <a:spLocks noChangeShapeType="1"/>
            </p:cNvSpPr>
            <p:nvPr/>
          </p:nvSpPr>
          <p:spPr bwMode="auto">
            <a:xfrm flipV="1">
              <a:off x="618" y="3418"/>
              <a:ext cx="48" cy="302"/>
            </a:xfrm>
            <a:prstGeom prst="line">
              <a:avLst/>
            </a:prstGeom>
            <a:noFill/>
            <a:ln w="508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nvGrpSpPr>
            <p:cNvPr id="6163" name="Group 2090">
              <a:extLst>
                <a:ext uri="{FF2B5EF4-FFF2-40B4-BE49-F238E27FC236}">
                  <a16:creationId xmlns:a16="http://schemas.microsoft.com/office/drawing/2014/main" id="{7097D560-19E0-4019-5713-01C630E597A7}"/>
                </a:ext>
              </a:extLst>
            </p:cNvPr>
            <p:cNvGrpSpPr>
              <a:grpSpLocks/>
            </p:cNvGrpSpPr>
            <p:nvPr/>
          </p:nvGrpSpPr>
          <p:grpSpPr bwMode="auto">
            <a:xfrm>
              <a:off x="666" y="2059"/>
              <a:ext cx="4892" cy="1611"/>
              <a:chOff x="666" y="2059"/>
              <a:chExt cx="4892" cy="1611"/>
            </a:xfrm>
          </p:grpSpPr>
          <p:sp>
            <p:nvSpPr>
              <p:cNvPr id="6164" name="Line 2057">
                <a:extLst>
                  <a:ext uri="{FF2B5EF4-FFF2-40B4-BE49-F238E27FC236}">
                    <a16:creationId xmlns:a16="http://schemas.microsoft.com/office/drawing/2014/main" id="{8E07760B-231A-1D69-70ED-A4CA43667F2F}"/>
                  </a:ext>
                </a:extLst>
              </p:cNvPr>
              <p:cNvSpPr>
                <a:spLocks noChangeShapeType="1"/>
              </p:cNvSpPr>
              <p:nvPr/>
            </p:nvSpPr>
            <p:spPr bwMode="auto">
              <a:xfrm>
                <a:off x="2410" y="2613"/>
                <a:ext cx="193" cy="201"/>
              </a:xfrm>
              <a:prstGeom prst="line">
                <a:avLst/>
              </a:prstGeom>
              <a:noFill/>
              <a:ln w="508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nvGrpSpPr>
              <p:cNvPr id="6165" name="Group 2087">
                <a:extLst>
                  <a:ext uri="{FF2B5EF4-FFF2-40B4-BE49-F238E27FC236}">
                    <a16:creationId xmlns:a16="http://schemas.microsoft.com/office/drawing/2014/main" id="{D0C85521-CF36-EE56-CC2A-3EE7B93D6BB0}"/>
                  </a:ext>
                </a:extLst>
              </p:cNvPr>
              <p:cNvGrpSpPr>
                <a:grpSpLocks/>
              </p:cNvGrpSpPr>
              <p:nvPr/>
            </p:nvGrpSpPr>
            <p:grpSpPr bwMode="auto">
              <a:xfrm>
                <a:off x="666" y="2059"/>
                <a:ext cx="4892" cy="1611"/>
                <a:chOff x="666" y="2059"/>
                <a:chExt cx="4892" cy="1611"/>
              </a:xfrm>
            </p:grpSpPr>
            <p:sp>
              <p:nvSpPr>
                <p:cNvPr id="6166" name="Line 2055">
                  <a:extLst>
                    <a:ext uri="{FF2B5EF4-FFF2-40B4-BE49-F238E27FC236}">
                      <a16:creationId xmlns:a16="http://schemas.microsoft.com/office/drawing/2014/main" id="{48FCD2E2-E634-E466-9388-EA736BCB95FD}"/>
                    </a:ext>
                  </a:extLst>
                </p:cNvPr>
                <p:cNvSpPr>
                  <a:spLocks noChangeShapeType="1"/>
                </p:cNvSpPr>
                <p:nvPr/>
              </p:nvSpPr>
              <p:spPr bwMode="auto">
                <a:xfrm>
                  <a:off x="2071" y="2160"/>
                  <a:ext cx="193" cy="201"/>
                </a:xfrm>
                <a:prstGeom prst="line">
                  <a:avLst/>
                </a:prstGeom>
                <a:noFill/>
                <a:ln w="508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167" name="Line 2056">
                  <a:extLst>
                    <a:ext uri="{FF2B5EF4-FFF2-40B4-BE49-F238E27FC236}">
                      <a16:creationId xmlns:a16="http://schemas.microsoft.com/office/drawing/2014/main" id="{3C66D7B3-B4C5-492C-27B1-8675C9690D2A}"/>
                    </a:ext>
                  </a:extLst>
                </p:cNvPr>
                <p:cNvSpPr>
                  <a:spLocks noChangeShapeType="1"/>
                </p:cNvSpPr>
                <p:nvPr/>
              </p:nvSpPr>
              <p:spPr bwMode="auto">
                <a:xfrm>
                  <a:off x="2264" y="2361"/>
                  <a:ext cx="146" cy="252"/>
                </a:xfrm>
                <a:prstGeom prst="line">
                  <a:avLst/>
                </a:prstGeom>
                <a:noFill/>
                <a:ln w="508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168" name="Line 2059">
                  <a:extLst>
                    <a:ext uri="{FF2B5EF4-FFF2-40B4-BE49-F238E27FC236}">
                      <a16:creationId xmlns:a16="http://schemas.microsoft.com/office/drawing/2014/main" id="{846343B4-2949-F6FB-2D3B-337AED37A2AB}"/>
                    </a:ext>
                  </a:extLst>
                </p:cNvPr>
                <p:cNvSpPr>
                  <a:spLocks noChangeShapeType="1"/>
                </p:cNvSpPr>
                <p:nvPr/>
              </p:nvSpPr>
              <p:spPr bwMode="auto">
                <a:xfrm>
                  <a:off x="1683" y="2059"/>
                  <a:ext cx="388" cy="101"/>
                </a:xfrm>
                <a:prstGeom prst="line">
                  <a:avLst/>
                </a:prstGeom>
                <a:noFill/>
                <a:ln w="508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169" name="Line 2060">
                  <a:extLst>
                    <a:ext uri="{FF2B5EF4-FFF2-40B4-BE49-F238E27FC236}">
                      <a16:creationId xmlns:a16="http://schemas.microsoft.com/office/drawing/2014/main" id="{9D179B65-2454-05CC-335A-C4BE329EEE55}"/>
                    </a:ext>
                  </a:extLst>
                </p:cNvPr>
                <p:cNvSpPr>
                  <a:spLocks noChangeShapeType="1"/>
                </p:cNvSpPr>
                <p:nvPr/>
              </p:nvSpPr>
              <p:spPr bwMode="auto">
                <a:xfrm flipV="1">
                  <a:off x="1344" y="2059"/>
                  <a:ext cx="339" cy="101"/>
                </a:xfrm>
                <a:prstGeom prst="line">
                  <a:avLst/>
                </a:prstGeom>
                <a:noFill/>
                <a:ln w="508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170" name="Line 2062">
                  <a:extLst>
                    <a:ext uri="{FF2B5EF4-FFF2-40B4-BE49-F238E27FC236}">
                      <a16:creationId xmlns:a16="http://schemas.microsoft.com/office/drawing/2014/main" id="{581F4BF1-D7CD-8384-2197-2FAED4488460}"/>
                    </a:ext>
                  </a:extLst>
                </p:cNvPr>
                <p:cNvSpPr>
                  <a:spLocks noChangeShapeType="1"/>
                </p:cNvSpPr>
                <p:nvPr/>
              </p:nvSpPr>
              <p:spPr bwMode="auto">
                <a:xfrm flipV="1">
                  <a:off x="666" y="3116"/>
                  <a:ext cx="48" cy="302"/>
                </a:xfrm>
                <a:prstGeom prst="line">
                  <a:avLst/>
                </a:prstGeom>
                <a:noFill/>
                <a:ln w="508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171" name="Line 2063">
                  <a:extLst>
                    <a:ext uri="{FF2B5EF4-FFF2-40B4-BE49-F238E27FC236}">
                      <a16:creationId xmlns:a16="http://schemas.microsoft.com/office/drawing/2014/main" id="{E56EEA46-85F2-C0BE-5BF5-2FB8FE5F9E51}"/>
                    </a:ext>
                  </a:extLst>
                </p:cNvPr>
                <p:cNvSpPr>
                  <a:spLocks noChangeShapeType="1"/>
                </p:cNvSpPr>
                <p:nvPr/>
              </p:nvSpPr>
              <p:spPr bwMode="auto">
                <a:xfrm flipV="1">
                  <a:off x="714" y="2814"/>
                  <a:ext cx="97" cy="302"/>
                </a:xfrm>
                <a:prstGeom prst="line">
                  <a:avLst/>
                </a:prstGeom>
                <a:noFill/>
                <a:ln w="508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172" name="Line 2064">
                  <a:extLst>
                    <a:ext uri="{FF2B5EF4-FFF2-40B4-BE49-F238E27FC236}">
                      <a16:creationId xmlns:a16="http://schemas.microsoft.com/office/drawing/2014/main" id="{B762B1AC-C7DA-4948-F595-7894A96C4FB4}"/>
                    </a:ext>
                  </a:extLst>
                </p:cNvPr>
                <p:cNvSpPr>
                  <a:spLocks noChangeShapeType="1"/>
                </p:cNvSpPr>
                <p:nvPr/>
              </p:nvSpPr>
              <p:spPr bwMode="auto">
                <a:xfrm flipV="1">
                  <a:off x="811" y="2462"/>
                  <a:ext cx="194" cy="352"/>
                </a:xfrm>
                <a:prstGeom prst="line">
                  <a:avLst/>
                </a:prstGeom>
                <a:noFill/>
                <a:ln w="508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173" name="Line 2065">
                  <a:extLst>
                    <a:ext uri="{FF2B5EF4-FFF2-40B4-BE49-F238E27FC236}">
                      <a16:creationId xmlns:a16="http://schemas.microsoft.com/office/drawing/2014/main" id="{C150DC1D-63B5-D6CB-EE92-3E1AC341652C}"/>
                    </a:ext>
                  </a:extLst>
                </p:cNvPr>
                <p:cNvSpPr>
                  <a:spLocks noChangeShapeType="1"/>
                </p:cNvSpPr>
                <p:nvPr/>
              </p:nvSpPr>
              <p:spPr bwMode="auto">
                <a:xfrm flipV="1">
                  <a:off x="1005" y="2160"/>
                  <a:ext cx="339" cy="302"/>
                </a:xfrm>
                <a:prstGeom prst="line">
                  <a:avLst/>
                </a:prstGeom>
                <a:noFill/>
                <a:ln w="508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174" name="Line 2070">
                  <a:extLst>
                    <a:ext uri="{FF2B5EF4-FFF2-40B4-BE49-F238E27FC236}">
                      <a16:creationId xmlns:a16="http://schemas.microsoft.com/office/drawing/2014/main" id="{7E0C6589-A1A3-BE98-BFF1-812373BEDC76}"/>
                    </a:ext>
                  </a:extLst>
                </p:cNvPr>
                <p:cNvSpPr>
                  <a:spLocks noChangeShapeType="1"/>
                </p:cNvSpPr>
                <p:nvPr/>
              </p:nvSpPr>
              <p:spPr bwMode="auto">
                <a:xfrm>
                  <a:off x="3572" y="3368"/>
                  <a:ext cx="339" cy="101"/>
                </a:xfrm>
                <a:prstGeom prst="line">
                  <a:avLst/>
                </a:prstGeom>
                <a:noFill/>
                <a:ln w="508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175" name="Line 2071">
                  <a:extLst>
                    <a:ext uri="{FF2B5EF4-FFF2-40B4-BE49-F238E27FC236}">
                      <a16:creationId xmlns:a16="http://schemas.microsoft.com/office/drawing/2014/main" id="{0772BFC5-DD3D-893A-F100-A318E0FDBC1F}"/>
                    </a:ext>
                  </a:extLst>
                </p:cNvPr>
                <p:cNvSpPr>
                  <a:spLocks noChangeShapeType="1"/>
                </p:cNvSpPr>
                <p:nvPr/>
              </p:nvSpPr>
              <p:spPr bwMode="auto">
                <a:xfrm>
                  <a:off x="2603" y="2814"/>
                  <a:ext cx="243" cy="202"/>
                </a:xfrm>
                <a:prstGeom prst="line">
                  <a:avLst/>
                </a:prstGeom>
                <a:noFill/>
                <a:ln w="508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176" name="Line 2072">
                  <a:extLst>
                    <a:ext uri="{FF2B5EF4-FFF2-40B4-BE49-F238E27FC236}">
                      <a16:creationId xmlns:a16="http://schemas.microsoft.com/office/drawing/2014/main" id="{0C8516F9-4689-DE55-4B68-B0FAEF5CB0D8}"/>
                    </a:ext>
                  </a:extLst>
                </p:cNvPr>
                <p:cNvSpPr>
                  <a:spLocks noChangeShapeType="1"/>
                </p:cNvSpPr>
                <p:nvPr/>
              </p:nvSpPr>
              <p:spPr bwMode="auto">
                <a:xfrm>
                  <a:off x="2846" y="3016"/>
                  <a:ext cx="242" cy="151"/>
                </a:xfrm>
                <a:prstGeom prst="line">
                  <a:avLst/>
                </a:prstGeom>
                <a:noFill/>
                <a:ln w="508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177" name="Line 2073">
                  <a:extLst>
                    <a:ext uri="{FF2B5EF4-FFF2-40B4-BE49-F238E27FC236}">
                      <a16:creationId xmlns:a16="http://schemas.microsoft.com/office/drawing/2014/main" id="{58C588C2-01B4-7FA3-B77D-85FBA82AD134}"/>
                    </a:ext>
                  </a:extLst>
                </p:cNvPr>
                <p:cNvSpPr>
                  <a:spLocks noChangeShapeType="1"/>
                </p:cNvSpPr>
                <p:nvPr/>
              </p:nvSpPr>
              <p:spPr bwMode="auto">
                <a:xfrm>
                  <a:off x="3314" y="3318"/>
                  <a:ext cx="258" cy="50"/>
                </a:xfrm>
                <a:prstGeom prst="line">
                  <a:avLst/>
                </a:prstGeom>
                <a:noFill/>
                <a:ln w="508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178" name="Line 2074">
                  <a:extLst>
                    <a:ext uri="{FF2B5EF4-FFF2-40B4-BE49-F238E27FC236}">
                      <a16:creationId xmlns:a16="http://schemas.microsoft.com/office/drawing/2014/main" id="{528F63F2-3BB5-CAC3-172D-239F94DBF386}"/>
                    </a:ext>
                  </a:extLst>
                </p:cNvPr>
                <p:cNvSpPr>
                  <a:spLocks noChangeShapeType="1"/>
                </p:cNvSpPr>
                <p:nvPr/>
              </p:nvSpPr>
              <p:spPr bwMode="auto">
                <a:xfrm>
                  <a:off x="3088" y="3167"/>
                  <a:ext cx="226" cy="151"/>
                </a:xfrm>
                <a:prstGeom prst="line">
                  <a:avLst/>
                </a:prstGeom>
                <a:noFill/>
                <a:ln w="508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179" name="Line 2075">
                  <a:extLst>
                    <a:ext uri="{FF2B5EF4-FFF2-40B4-BE49-F238E27FC236}">
                      <a16:creationId xmlns:a16="http://schemas.microsoft.com/office/drawing/2014/main" id="{7F142666-C132-A7BE-7D43-607F39911917}"/>
                    </a:ext>
                  </a:extLst>
                </p:cNvPr>
                <p:cNvSpPr>
                  <a:spLocks noChangeShapeType="1"/>
                </p:cNvSpPr>
                <p:nvPr/>
              </p:nvSpPr>
              <p:spPr bwMode="auto">
                <a:xfrm>
                  <a:off x="3911" y="3469"/>
                  <a:ext cx="388" cy="100"/>
                </a:xfrm>
                <a:prstGeom prst="line">
                  <a:avLst/>
                </a:prstGeom>
                <a:noFill/>
                <a:ln w="508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180" name="Line 2076">
                  <a:extLst>
                    <a:ext uri="{FF2B5EF4-FFF2-40B4-BE49-F238E27FC236}">
                      <a16:creationId xmlns:a16="http://schemas.microsoft.com/office/drawing/2014/main" id="{C604BAD0-4CC8-39A1-C60A-B78A84AE6847}"/>
                    </a:ext>
                  </a:extLst>
                </p:cNvPr>
                <p:cNvSpPr>
                  <a:spLocks noChangeShapeType="1"/>
                </p:cNvSpPr>
                <p:nvPr/>
              </p:nvSpPr>
              <p:spPr bwMode="auto">
                <a:xfrm>
                  <a:off x="4299" y="3569"/>
                  <a:ext cx="387" cy="51"/>
                </a:xfrm>
                <a:prstGeom prst="line">
                  <a:avLst/>
                </a:prstGeom>
                <a:noFill/>
                <a:ln w="508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181" name="Line 2077">
                  <a:extLst>
                    <a:ext uri="{FF2B5EF4-FFF2-40B4-BE49-F238E27FC236}">
                      <a16:creationId xmlns:a16="http://schemas.microsoft.com/office/drawing/2014/main" id="{33D44D30-CDB5-AA8B-BADD-94383D3D4C15}"/>
                    </a:ext>
                  </a:extLst>
                </p:cNvPr>
                <p:cNvSpPr>
                  <a:spLocks noChangeShapeType="1"/>
                </p:cNvSpPr>
                <p:nvPr/>
              </p:nvSpPr>
              <p:spPr bwMode="auto">
                <a:xfrm>
                  <a:off x="4686" y="3620"/>
                  <a:ext cx="436" cy="50"/>
                </a:xfrm>
                <a:prstGeom prst="line">
                  <a:avLst/>
                </a:prstGeom>
                <a:noFill/>
                <a:ln w="508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182" name="Line 2078">
                  <a:extLst>
                    <a:ext uri="{FF2B5EF4-FFF2-40B4-BE49-F238E27FC236}">
                      <a16:creationId xmlns:a16="http://schemas.microsoft.com/office/drawing/2014/main" id="{1CB1FE8E-C9F3-04D0-A74A-420D99C7C48C}"/>
                    </a:ext>
                  </a:extLst>
                </p:cNvPr>
                <p:cNvSpPr>
                  <a:spLocks noChangeShapeType="1"/>
                </p:cNvSpPr>
                <p:nvPr/>
              </p:nvSpPr>
              <p:spPr bwMode="auto">
                <a:xfrm>
                  <a:off x="5122" y="3670"/>
                  <a:ext cx="436" cy="0"/>
                </a:xfrm>
                <a:prstGeom prst="line">
                  <a:avLst/>
                </a:prstGeom>
                <a:noFill/>
                <a:ln w="508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grpSp>
      <p:grpSp>
        <p:nvGrpSpPr>
          <p:cNvPr id="104488" name="Group 2088">
            <a:extLst>
              <a:ext uri="{FF2B5EF4-FFF2-40B4-BE49-F238E27FC236}">
                <a16:creationId xmlns:a16="http://schemas.microsoft.com/office/drawing/2014/main" id="{3BCB9067-3DD4-D00C-FEEA-061CF43FCE86}"/>
              </a:ext>
            </a:extLst>
          </p:cNvPr>
          <p:cNvGrpSpPr>
            <a:grpSpLocks/>
          </p:cNvGrpSpPr>
          <p:nvPr/>
        </p:nvGrpSpPr>
        <p:grpSpPr bwMode="auto">
          <a:xfrm>
            <a:off x="5286375" y="4068763"/>
            <a:ext cx="3228975" cy="1517650"/>
            <a:chOff x="3330" y="2563"/>
            <a:chExt cx="2034" cy="956"/>
          </a:xfrm>
        </p:grpSpPr>
        <p:sp>
          <p:nvSpPr>
            <p:cNvPr id="6154" name="Line 2079">
              <a:extLst>
                <a:ext uri="{FF2B5EF4-FFF2-40B4-BE49-F238E27FC236}">
                  <a16:creationId xmlns:a16="http://schemas.microsoft.com/office/drawing/2014/main" id="{523448A7-B3F6-0ADF-DDC6-958E17FE2A24}"/>
                </a:ext>
              </a:extLst>
            </p:cNvPr>
            <p:cNvSpPr>
              <a:spLocks noChangeShapeType="1"/>
            </p:cNvSpPr>
            <p:nvPr/>
          </p:nvSpPr>
          <p:spPr bwMode="auto">
            <a:xfrm>
              <a:off x="4589" y="2663"/>
              <a:ext cx="194" cy="202"/>
            </a:xfrm>
            <a:prstGeom prst="line">
              <a:avLst/>
            </a:prstGeom>
            <a:noFill/>
            <a:ln w="50800">
              <a:solidFill>
                <a:schemeClr val="fo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155" name="Line 2080">
              <a:extLst>
                <a:ext uri="{FF2B5EF4-FFF2-40B4-BE49-F238E27FC236}">
                  <a16:creationId xmlns:a16="http://schemas.microsoft.com/office/drawing/2014/main" id="{5ABCA8E6-48F5-9637-B9B1-B6D7667A0607}"/>
                </a:ext>
              </a:extLst>
            </p:cNvPr>
            <p:cNvSpPr>
              <a:spLocks noChangeShapeType="1"/>
            </p:cNvSpPr>
            <p:nvPr/>
          </p:nvSpPr>
          <p:spPr bwMode="auto">
            <a:xfrm>
              <a:off x="4783" y="2865"/>
              <a:ext cx="145" cy="251"/>
            </a:xfrm>
            <a:prstGeom prst="line">
              <a:avLst/>
            </a:prstGeom>
            <a:noFill/>
            <a:ln w="50800">
              <a:solidFill>
                <a:schemeClr val="fo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156" name="Line 2081">
              <a:extLst>
                <a:ext uri="{FF2B5EF4-FFF2-40B4-BE49-F238E27FC236}">
                  <a16:creationId xmlns:a16="http://schemas.microsoft.com/office/drawing/2014/main" id="{F2762ADE-3B93-B1E5-FB21-F3F993ECEEE5}"/>
                </a:ext>
              </a:extLst>
            </p:cNvPr>
            <p:cNvSpPr>
              <a:spLocks noChangeShapeType="1"/>
            </p:cNvSpPr>
            <p:nvPr/>
          </p:nvSpPr>
          <p:spPr bwMode="auto">
            <a:xfrm>
              <a:off x="4928" y="3116"/>
              <a:ext cx="194" cy="202"/>
            </a:xfrm>
            <a:prstGeom prst="line">
              <a:avLst/>
            </a:prstGeom>
            <a:noFill/>
            <a:ln w="50800">
              <a:solidFill>
                <a:schemeClr val="fo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157" name="Line 2082">
              <a:extLst>
                <a:ext uri="{FF2B5EF4-FFF2-40B4-BE49-F238E27FC236}">
                  <a16:creationId xmlns:a16="http://schemas.microsoft.com/office/drawing/2014/main" id="{C8C87091-0245-CA6F-0C5F-E277A6F2336D}"/>
                </a:ext>
              </a:extLst>
            </p:cNvPr>
            <p:cNvSpPr>
              <a:spLocks noChangeShapeType="1"/>
            </p:cNvSpPr>
            <p:nvPr/>
          </p:nvSpPr>
          <p:spPr bwMode="auto">
            <a:xfrm>
              <a:off x="4202" y="2563"/>
              <a:ext cx="387" cy="100"/>
            </a:xfrm>
            <a:prstGeom prst="line">
              <a:avLst/>
            </a:prstGeom>
            <a:noFill/>
            <a:ln w="50800">
              <a:solidFill>
                <a:schemeClr val="fo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158" name="Line 2083">
              <a:extLst>
                <a:ext uri="{FF2B5EF4-FFF2-40B4-BE49-F238E27FC236}">
                  <a16:creationId xmlns:a16="http://schemas.microsoft.com/office/drawing/2014/main" id="{4167A357-D3B6-3CEA-1E39-8F6E67A29748}"/>
                </a:ext>
              </a:extLst>
            </p:cNvPr>
            <p:cNvSpPr>
              <a:spLocks noChangeShapeType="1"/>
            </p:cNvSpPr>
            <p:nvPr/>
          </p:nvSpPr>
          <p:spPr bwMode="auto">
            <a:xfrm flipV="1">
              <a:off x="3863" y="2563"/>
              <a:ext cx="339" cy="100"/>
            </a:xfrm>
            <a:prstGeom prst="line">
              <a:avLst/>
            </a:prstGeom>
            <a:noFill/>
            <a:ln w="50800">
              <a:solidFill>
                <a:schemeClr val="fo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159" name="Line 2084">
              <a:extLst>
                <a:ext uri="{FF2B5EF4-FFF2-40B4-BE49-F238E27FC236}">
                  <a16:creationId xmlns:a16="http://schemas.microsoft.com/office/drawing/2014/main" id="{3095661B-3B95-8AA5-0394-CB6382AE1A1B}"/>
                </a:ext>
              </a:extLst>
            </p:cNvPr>
            <p:cNvSpPr>
              <a:spLocks noChangeShapeType="1"/>
            </p:cNvSpPr>
            <p:nvPr/>
          </p:nvSpPr>
          <p:spPr bwMode="auto">
            <a:xfrm flipV="1">
              <a:off x="3330" y="2965"/>
              <a:ext cx="194" cy="353"/>
            </a:xfrm>
            <a:prstGeom prst="line">
              <a:avLst/>
            </a:prstGeom>
            <a:noFill/>
            <a:ln w="50800">
              <a:solidFill>
                <a:schemeClr val="fo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160" name="Line 2085">
              <a:extLst>
                <a:ext uri="{FF2B5EF4-FFF2-40B4-BE49-F238E27FC236}">
                  <a16:creationId xmlns:a16="http://schemas.microsoft.com/office/drawing/2014/main" id="{3004ECFB-0CED-75EB-DB16-1D87AA0C06A4}"/>
                </a:ext>
              </a:extLst>
            </p:cNvPr>
            <p:cNvSpPr>
              <a:spLocks noChangeShapeType="1"/>
            </p:cNvSpPr>
            <p:nvPr/>
          </p:nvSpPr>
          <p:spPr bwMode="auto">
            <a:xfrm flipV="1">
              <a:off x="3524" y="2663"/>
              <a:ext cx="339" cy="302"/>
            </a:xfrm>
            <a:prstGeom prst="line">
              <a:avLst/>
            </a:prstGeom>
            <a:noFill/>
            <a:ln w="50800">
              <a:solidFill>
                <a:schemeClr val="fo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161" name="Line 2086">
              <a:extLst>
                <a:ext uri="{FF2B5EF4-FFF2-40B4-BE49-F238E27FC236}">
                  <a16:creationId xmlns:a16="http://schemas.microsoft.com/office/drawing/2014/main" id="{B01BEC2C-0552-E58A-E1D2-6FCE3BEDBB06}"/>
                </a:ext>
              </a:extLst>
            </p:cNvPr>
            <p:cNvSpPr>
              <a:spLocks noChangeShapeType="1"/>
            </p:cNvSpPr>
            <p:nvPr/>
          </p:nvSpPr>
          <p:spPr bwMode="auto">
            <a:xfrm>
              <a:off x="5122" y="3318"/>
              <a:ext cx="242" cy="201"/>
            </a:xfrm>
            <a:prstGeom prst="line">
              <a:avLst/>
            </a:prstGeom>
            <a:noFill/>
            <a:ln w="50800">
              <a:solidFill>
                <a:schemeClr val="fo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04491"/>
                                        </p:tgtEl>
                                        <p:attrNameLst>
                                          <p:attrName>style.visibility</p:attrName>
                                        </p:attrNameLst>
                                      </p:cBhvr>
                                      <p:to>
                                        <p:strVal val="visible"/>
                                      </p:to>
                                    </p:set>
                                    <p:animEffect transition="in" filter="wipe(left)">
                                      <p:cBhvr>
                                        <p:cTn id="7" dur="500"/>
                                        <p:tgtEl>
                                          <p:spTgt spid="1044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04489"/>
                                        </p:tgtEl>
                                        <p:attrNameLst>
                                          <p:attrName>style.visibility</p:attrName>
                                        </p:attrNameLst>
                                      </p:cBhvr>
                                      <p:to>
                                        <p:strVal val="visible"/>
                                      </p:to>
                                    </p:set>
                                    <p:animEffect transition="in" filter="wipe(up)">
                                      <p:cBhvr>
                                        <p:cTn id="12" dur="500"/>
                                        <p:tgtEl>
                                          <p:spTgt spid="10448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04488"/>
                                        </p:tgtEl>
                                        <p:attrNameLst>
                                          <p:attrName>style.visibility</p:attrName>
                                        </p:attrNameLst>
                                      </p:cBhvr>
                                      <p:to>
                                        <p:strVal val="visible"/>
                                      </p:to>
                                    </p:set>
                                    <p:animEffect transition="in" filter="wipe(left)">
                                      <p:cBhvr>
                                        <p:cTn id="17" dur="500"/>
                                        <p:tgtEl>
                                          <p:spTgt spid="1044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7" name="Rectangle 1027">
            <a:extLst>
              <a:ext uri="{FF2B5EF4-FFF2-40B4-BE49-F238E27FC236}">
                <a16:creationId xmlns:a16="http://schemas.microsoft.com/office/drawing/2014/main" id="{5ACDCFEC-5E30-DA9A-2FEA-53169F3D526A}"/>
              </a:ext>
            </a:extLst>
          </p:cNvPr>
          <p:cNvSpPr>
            <a:spLocks noGrp="1" noChangeArrowheads="1"/>
          </p:cNvSpPr>
          <p:nvPr>
            <p:ph sz="half" idx="1"/>
          </p:nvPr>
        </p:nvSpPr>
        <p:spPr>
          <a:xfrm>
            <a:off x="681040" y="1826685"/>
            <a:ext cx="4424360" cy="4349749"/>
          </a:xfrm>
        </p:spPr>
        <p:txBody>
          <a:bodyPr lIns="94358" tIns="47180" rIns="94358" bIns="47180"/>
          <a:lstStyle/>
          <a:p>
            <a:pPr>
              <a:defRPr/>
            </a:pPr>
            <a:r>
              <a:rPr lang="en-GB" altLang="en-US" sz="2400" dirty="0"/>
              <a:t>What can you affect?</a:t>
            </a:r>
          </a:p>
          <a:p>
            <a:pPr lvl="1">
              <a:defRPr/>
            </a:pPr>
            <a:r>
              <a:rPr lang="en-GB" altLang="en-US" sz="2400" dirty="0"/>
              <a:t>Resource allocation</a:t>
            </a:r>
          </a:p>
          <a:p>
            <a:pPr lvl="1">
              <a:defRPr/>
            </a:pPr>
            <a:r>
              <a:rPr lang="en-GB" altLang="en-US" sz="2400" dirty="0"/>
              <a:t>Number of test iterations</a:t>
            </a:r>
          </a:p>
          <a:p>
            <a:pPr lvl="1">
              <a:defRPr/>
            </a:pPr>
            <a:r>
              <a:rPr lang="en-GB" altLang="en-US" sz="2400" dirty="0"/>
              <a:t>Tests included in an iteration</a:t>
            </a:r>
          </a:p>
          <a:p>
            <a:pPr lvl="1">
              <a:defRPr/>
            </a:pPr>
            <a:r>
              <a:rPr lang="en-GB" altLang="en-US" sz="2400" dirty="0"/>
              <a:t>Entry / exit criteria applied</a:t>
            </a:r>
          </a:p>
          <a:p>
            <a:pPr lvl="1">
              <a:defRPr/>
            </a:pPr>
            <a:r>
              <a:rPr lang="en-GB" altLang="en-US" sz="2400" dirty="0"/>
              <a:t>Release date</a:t>
            </a:r>
          </a:p>
        </p:txBody>
      </p:sp>
      <p:sp>
        <p:nvSpPr>
          <p:cNvPr id="144388" name="Rectangle 1028">
            <a:extLst>
              <a:ext uri="{FF2B5EF4-FFF2-40B4-BE49-F238E27FC236}">
                <a16:creationId xmlns:a16="http://schemas.microsoft.com/office/drawing/2014/main" id="{075AB44A-9A26-29FB-254F-14BF8F944294}"/>
              </a:ext>
            </a:extLst>
          </p:cNvPr>
          <p:cNvSpPr>
            <a:spLocks noGrp="1" noChangeArrowheads="1"/>
          </p:cNvSpPr>
          <p:nvPr>
            <p:ph sz="half" idx="2"/>
          </p:nvPr>
        </p:nvSpPr>
        <p:spPr>
          <a:xfrm>
            <a:off x="5105400" y="1826685"/>
            <a:ext cx="4578346" cy="4349749"/>
          </a:xfrm>
        </p:spPr>
        <p:txBody>
          <a:bodyPr lIns="94358" tIns="47180" rIns="94358" bIns="47180">
            <a:normAutofit/>
          </a:bodyPr>
          <a:lstStyle/>
          <a:p>
            <a:pPr>
              <a:defRPr/>
            </a:pPr>
            <a:r>
              <a:rPr lang="en-GB" altLang="en-US" dirty="0"/>
              <a:t>What can you not affect: </a:t>
            </a:r>
          </a:p>
          <a:p>
            <a:pPr lvl="1">
              <a:defRPr/>
            </a:pPr>
            <a:r>
              <a:rPr lang="en-GB" altLang="en-US" sz="2400" dirty="0"/>
              <a:t>Number of faults already there</a:t>
            </a:r>
            <a:endParaRPr lang="en-GB" altLang="en-US" dirty="0"/>
          </a:p>
          <a:p>
            <a:pPr>
              <a:defRPr/>
            </a:pPr>
            <a:r>
              <a:rPr lang="en-GB" altLang="en-US" dirty="0"/>
              <a:t>What can you affect indirectly?</a:t>
            </a:r>
          </a:p>
          <a:p>
            <a:pPr lvl="1">
              <a:defRPr/>
            </a:pPr>
            <a:r>
              <a:rPr lang="en-GB" altLang="en-US" sz="2400" dirty="0"/>
              <a:t>Rework effort</a:t>
            </a:r>
          </a:p>
          <a:p>
            <a:pPr lvl="1">
              <a:defRPr/>
            </a:pPr>
            <a:r>
              <a:rPr lang="en-GB" altLang="en-US" sz="2400" dirty="0"/>
              <a:t>Which faults to be fixed [first]</a:t>
            </a:r>
          </a:p>
          <a:p>
            <a:pPr lvl="1">
              <a:defRPr/>
            </a:pPr>
            <a:r>
              <a:rPr lang="en-GB" altLang="en-US" sz="2400" dirty="0"/>
              <a:t>Quality of fixes (entry criteria to retest)</a:t>
            </a:r>
          </a:p>
        </p:txBody>
      </p:sp>
      <p:sp>
        <p:nvSpPr>
          <p:cNvPr id="67586" name="Rectangle 1026">
            <a:extLst>
              <a:ext uri="{FF2B5EF4-FFF2-40B4-BE49-F238E27FC236}">
                <a16:creationId xmlns:a16="http://schemas.microsoft.com/office/drawing/2014/main" id="{C202C1BD-BCA9-69AC-B47A-01F3385F302F}"/>
              </a:ext>
            </a:extLst>
          </p:cNvPr>
          <p:cNvSpPr>
            <a:spLocks noGrp="1" noChangeArrowheads="1"/>
          </p:cNvSpPr>
          <p:nvPr>
            <p:ph type="title"/>
          </p:nvPr>
        </p:nvSpPr>
        <p:spPr/>
        <p:txBody>
          <a:bodyPr lIns="94358" tIns="47180" rIns="94358" bIns="47180"/>
          <a:lstStyle/>
          <a:p>
            <a:r>
              <a:rPr lang="en-GB" altLang="en-US"/>
              <a:t>What actions can you take?</a:t>
            </a: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049B9-44F5-0FEC-30BA-BE6CA67A31A7}"/>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a16="http://schemas.microsoft.com/office/drawing/2014/main" id="{71B12DAA-56A0-2CE3-2CAE-8DE059C2B9CC}"/>
              </a:ext>
            </a:extLst>
          </p:cNvPr>
          <p:cNvSpPr>
            <a:spLocks noGrp="1"/>
          </p:cNvSpPr>
          <p:nvPr>
            <p:ph idx="1"/>
          </p:nvPr>
        </p:nvSpPr>
        <p:spPr/>
        <p:txBody>
          <a:bodyPr/>
          <a:lstStyle/>
          <a:p>
            <a:pPr marL="0" indent="0">
              <a:buNone/>
            </a:pPr>
            <a:r>
              <a:rPr lang="en-GB" b="1" dirty="0"/>
              <a:t>Which of the following metrics would be MOST useful to monitor during test execution? </a:t>
            </a:r>
          </a:p>
          <a:p>
            <a:pPr marL="457200" indent="-457200">
              <a:buFont typeface="+mj-lt"/>
              <a:buAutoNum type="alphaUcPeriod"/>
            </a:pPr>
            <a:r>
              <a:rPr lang="en-GB" dirty="0"/>
              <a:t>Percentage of executed test cases </a:t>
            </a:r>
          </a:p>
          <a:p>
            <a:pPr marL="457200" indent="-457200">
              <a:buFont typeface="+mj-lt"/>
              <a:buAutoNum type="alphaUcPeriod"/>
            </a:pPr>
            <a:r>
              <a:rPr lang="en-GB" dirty="0"/>
              <a:t>Percentage of work done in test environment preparation </a:t>
            </a:r>
          </a:p>
          <a:p>
            <a:pPr marL="457200" indent="-457200">
              <a:buFont typeface="+mj-lt"/>
              <a:buAutoNum type="alphaUcPeriod"/>
            </a:pPr>
            <a:r>
              <a:rPr lang="en-GB" dirty="0"/>
              <a:t>Percentage of planned test cases prepared </a:t>
            </a:r>
          </a:p>
          <a:p>
            <a:pPr marL="457200" indent="-457200">
              <a:buFont typeface="+mj-lt"/>
              <a:buAutoNum type="alphaUcPeriod"/>
            </a:pPr>
            <a:r>
              <a:rPr lang="en-GB" dirty="0"/>
              <a:t>Percentage of work done in test case preparation </a:t>
            </a:r>
          </a:p>
          <a:p>
            <a:pPr marL="0" indent="0">
              <a:buNone/>
            </a:pPr>
            <a:endParaRPr lang="en-GB" dirty="0"/>
          </a:p>
        </p:txBody>
      </p:sp>
    </p:spTree>
    <p:extLst>
      <p:ext uri="{BB962C8B-B14F-4D97-AF65-F5344CB8AC3E}">
        <p14:creationId xmlns:p14="http://schemas.microsoft.com/office/powerpoint/2010/main" val="160557263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049B9-44F5-0FEC-30BA-BE6CA67A31A7}"/>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a16="http://schemas.microsoft.com/office/drawing/2014/main" id="{71B12DAA-56A0-2CE3-2CAE-8DE059C2B9CC}"/>
              </a:ext>
            </a:extLst>
          </p:cNvPr>
          <p:cNvSpPr>
            <a:spLocks noGrp="1"/>
          </p:cNvSpPr>
          <p:nvPr>
            <p:ph idx="1"/>
          </p:nvPr>
        </p:nvSpPr>
        <p:spPr/>
        <p:txBody>
          <a:bodyPr/>
          <a:lstStyle/>
          <a:p>
            <a:pPr marL="0" indent="0">
              <a:buNone/>
            </a:pPr>
            <a:r>
              <a:rPr lang="en-GB" b="1" dirty="0"/>
              <a:t>Which one of the following is NOT included in a test summary report? </a:t>
            </a:r>
          </a:p>
          <a:p>
            <a:pPr marL="457200" indent="-457200">
              <a:buFont typeface="+mj-lt"/>
              <a:buAutoNum type="alphaUcPeriod"/>
            </a:pPr>
            <a:r>
              <a:rPr lang="en-GB" dirty="0"/>
              <a:t>Testing planned for the next reporting period </a:t>
            </a:r>
          </a:p>
          <a:p>
            <a:pPr marL="457200" indent="-457200">
              <a:buFont typeface="+mj-lt"/>
              <a:buAutoNum type="alphaUcPeriod"/>
            </a:pPr>
            <a:r>
              <a:rPr lang="en-GB" dirty="0"/>
              <a:t>Deviations from the test approach </a:t>
            </a:r>
          </a:p>
          <a:p>
            <a:pPr marL="457200" indent="-457200">
              <a:buFont typeface="+mj-lt"/>
              <a:buAutoNum type="alphaUcPeriod"/>
            </a:pPr>
            <a:r>
              <a:rPr lang="en-GB" dirty="0"/>
              <a:t>Measurements of actual progress against exit criteria </a:t>
            </a:r>
          </a:p>
          <a:p>
            <a:pPr marL="457200" indent="-457200">
              <a:buFont typeface="+mj-lt"/>
              <a:buAutoNum type="alphaUcPeriod"/>
            </a:pPr>
            <a:r>
              <a:rPr lang="en-GB" dirty="0"/>
              <a:t>Evaluation of the quality of the test item </a:t>
            </a:r>
          </a:p>
          <a:p>
            <a:pPr marL="0" indent="0">
              <a:buNone/>
            </a:pPr>
            <a:endParaRPr lang="en-GB" dirty="0"/>
          </a:p>
        </p:txBody>
      </p:sp>
    </p:spTree>
    <p:extLst>
      <p:ext uri="{BB962C8B-B14F-4D97-AF65-F5344CB8AC3E}">
        <p14:creationId xmlns:p14="http://schemas.microsoft.com/office/powerpoint/2010/main" val="53617452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049B9-44F5-0FEC-30BA-BE6CA67A31A7}"/>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a16="http://schemas.microsoft.com/office/drawing/2014/main" id="{71B12DAA-56A0-2CE3-2CAE-8DE059C2B9CC}"/>
              </a:ext>
            </a:extLst>
          </p:cNvPr>
          <p:cNvSpPr>
            <a:spLocks noGrp="1"/>
          </p:cNvSpPr>
          <p:nvPr>
            <p:ph idx="1"/>
          </p:nvPr>
        </p:nvSpPr>
        <p:spPr/>
        <p:txBody>
          <a:bodyPr/>
          <a:lstStyle/>
          <a:p>
            <a:pPr marL="0" indent="0">
              <a:buNone/>
            </a:pPr>
            <a:r>
              <a:rPr lang="en-GB" dirty="0"/>
              <a:t>A metric that tracks the number of test cases executed is gathered during which activity in the test process? </a:t>
            </a:r>
          </a:p>
          <a:p>
            <a:pPr marL="457200" indent="-457200">
              <a:buFont typeface="+mj-lt"/>
              <a:buAutoNum type="alphaUcPeriod"/>
            </a:pPr>
            <a:r>
              <a:rPr lang="en-GB" dirty="0"/>
              <a:t>Planning </a:t>
            </a:r>
          </a:p>
          <a:p>
            <a:pPr marL="457200" indent="-457200">
              <a:buFont typeface="+mj-lt"/>
              <a:buAutoNum type="alphaUcPeriod"/>
            </a:pPr>
            <a:r>
              <a:rPr lang="en-GB" dirty="0"/>
              <a:t>Implementation </a:t>
            </a:r>
          </a:p>
          <a:p>
            <a:pPr marL="457200" indent="-457200">
              <a:buFont typeface="+mj-lt"/>
              <a:buAutoNum type="alphaUcPeriod"/>
            </a:pPr>
            <a:r>
              <a:rPr lang="en-GB" dirty="0"/>
              <a:t>Execution </a:t>
            </a:r>
          </a:p>
          <a:p>
            <a:pPr marL="457200" indent="-457200">
              <a:buFont typeface="+mj-lt"/>
              <a:buAutoNum type="alphaUcPeriod"/>
            </a:pPr>
            <a:r>
              <a:rPr lang="en-GB" dirty="0"/>
              <a:t>Reporting </a:t>
            </a:r>
          </a:p>
          <a:p>
            <a:pPr marL="0" indent="0">
              <a:buNone/>
            </a:pPr>
            <a:endParaRPr lang="en-GB" dirty="0"/>
          </a:p>
        </p:txBody>
      </p:sp>
    </p:spTree>
    <p:extLst>
      <p:ext uri="{BB962C8B-B14F-4D97-AF65-F5344CB8AC3E}">
        <p14:creationId xmlns:p14="http://schemas.microsoft.com/office/powerpoint/2010/main" val="18959779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049B9-44F5-0FEC-30BA-BE6CA67A31A7}"/>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a16="http://schemas.microsoft.com/office/drawing/2014/main" id="{71B12DAA-56A0-2CE3-2CAE-8DE059C2B9CC}"/>
              </a:ext>
            </a:extLst>
          </p:cNvPr>
          <p:cNvSpPr>
            <a:spLocks noGrp="1"/>
          </p:cNvSpPr>
          <p:nvPr>
            <p:ph idx="1"/>
          </p:nvPr>
        </p:nvSpPr>
        <p:spPr/>
        <p:txBody>
          <a:bodyPr/>
          <a:lstStyle/>
          <a:p>
            <a:pPr marL="0" indent="0">
              <a:buNone/>
            </a:pPr>
            <a:r>
              <a:rPr lang="en-GB" b="1" dirty="0"/>
              <a:t>Which of the following variances should be explained in the Test Summary Report? </a:t>
            </a:r>
          </a:p>
          <a:p>
            <a:pPr marL="457200" indent="-457200">
              <a:buFont typeface="+mj-lt"/>
              <a:buAutoNum type="alphaUcPeriod"/>
            </a:pPr>
            <a:r>
              <a:rPr lang="en-GB" dirty="0"/>
              <a:t>The variances between the weekly status reports and the test exit criteria </a:t>
            </a:r>
          </a:p>
          <a:p>
            <a:pPr marL="457200" indent="-457200">
              <a:buFont typeface="+mj-lt"/>
              <a:buAutoNum type="alphaUcPeriod"/>
            </a:pPr>
            <a:r>
              <a:rPr lang="en-GB" dirty="0"/>
              <a:t>The variances between the defects found and the defects fixed </a:t>
            </a:r>
          </a:p>
          <a:p>
            <a:pPr marL="457200" indent="-457200">
              <a:buFont typeface="+mj-lt"/>
              <a:buAutoNum type="alphaUcPeriod"/>
            </a:pPr>
            <a:r>
              <a:rPr lang="en-GB" dirty="0"/>
              <a:t>The variances between what was planned for testing and what was actually tested </a:t>
            </a:r>
          </a:p>
          <a:p>
            <a:pPr marL="457200" indent="-457200">
              <a:buFont typeface="+mj-lt"/>
              <a:buAutoNum type="alphaUcPeriod"/>
            </a:pPr>
            <a:r>
              <a:rPr lang="en-GB" dirty="0"/>
              <a:t>The variances between the test cases executed and the total number of test cases </a:t>
            </a:r>
          </a:p>
          <a:p>
            <a:pPr marL="0" indent="0">
              <a:buNone/>
            </a:pPr>
            <a:endParaRPr lang="en-GB" dirty="0"/>
          </a:p>
        </p:txBody>
      </p:sp>
    </p:spTree>
    <p:extLst>
      <p:ext uri="{BB962C8B-B14F-4D97-AF65-F5344CB8AC3E}">
        <p14:creationId xmlns:p14="http://schemas.microsoft.com/office/powerpoint/2010/main" val="144843935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C7EBED6F-180B-79D9-494C-97BF0C94D67C}"/>
              </a:ext>
            </a:extLst>
          </p:cNvPr>
          <p:cNvSpPr/>
          <p:nvPr/>
        </p:nvSpPr>
        <p:spPr>
          <a:xfrm>
            <a:off x="609600" y="3981450"/>
            <a:ext cx="5029200" cy="514350"/>
          </a:xfrm>
          <a:prstGeom prst="roundRect">
            <a:avLst/>
          </a:prstGeom>
          <a:solidFill>
            <a:srgbClr val="FD7E89">
              <a:alpha val="70000"/>
            </a:srgb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vi-VN"/>
          </a:p>
        </p:txBody>
      </p:sp>
      <p:sp>
        <p:nvSpPr>
          <p:cNvPr id="2" name="Title 1">
            <a:extLst>
              <a:ext uri="{FF2B5EF4-FFF2-40B4-BE49-F238E27FC236}">
                <a16:creationId xmlns:a16="http://schemas.microsoft.com/office/drawing/2014/main" id="{46810307-BD34-CEED-5370-4CB06615A105}"/>
              </a:ext>
            </a:extLst>
          </p:cNvPr>
          <p:cNvSpPr>
            <a:spLocks noGrp="1"/>
          </p:cNvSpPr>
          <p:nvPr>
            <p:ph type="title"/>
          </p:nvPr>
        </p:nvSpPr>
        <p:spPr/>
        <p:txBody>
          <a:bodyPr/>
          <a:lstStyle/>
          <a:p>
            <a:r>
              <a:rPr lang="en-GB" dirty="0"/>
              <a:t>CONTENT</a:t>
            </a:r>
          </a:p>
        </p:txBody>
      </p:sp>
      <p:sp>
        <p:nvSpPr>
          <p:cNvPr id="3" name="Content Placeholder 2">
            <a:extLst>
              <a:ext uri="{FF2B5EF4-FFF2-40B4-BE49-F238E27FC236}">
                <a16:creationId xmlns:a16="http://schemas.microsoft.com/office/drawing/2014/main" id="{BCBBCF44-AA2B-9104-5CF4-5039AB7DAB34}"/>
              </a:ext>
            </a:extLst>
          </p:cNvPr>
          <p:cNvSpPr>
            <a:spLocks noGrp="1"/>
          </p:cNvSpPr>
          <p:nvPr>
            <p:ph idx="1"/>
          </p:nvPr>
        </p:nvSpPr>
        <p:spPr/>
        <p:txBody>
          <a:bodyPr>
            <a:normAutofit/>
          </a:bodyPr>
          <a:lstStyle/>
          <a:p>
            <a:pPr marL="514350" indent="-514350">
              <a:lnSpc>
                <a:spcPct val="150000"/>
              </a:lnSpc>
              <a:buFont typeface="+mj-lt"/>
              <a:buAutoNum type="arabicPeriod"/>
            </a:pPr>
            <a:r>
              <a:rPr lang="en-GB" sz="2800" dirty="0"/>
              <a:t>Test Organisation</a:t>
            </a:r>
          </a:p>
          <a:p>
            <a:pPr marL="514350" indent="-514350">
              <a:lnSpc>
                <a:spcPct val="150000"/>
              </a:lnSpc>
              <a:buFont typeface="+mj-lt"/>
              <a:buAutoNum type="arabicPeriod"/>
            </a:pPr>
            <a:r>
              <a:rPr lang="en-GB" sz="2800" dirty="0"/>
              <a:t>Test Planning &amp; Estimation</a:t>
            </a:r>
          </a:p>
          <a:p>
            <a:pPr marL="514350" indent="-514350">
              <a:lnSpc>
                <a:spcPct val="150000"/>
              </a:lnSpc>
              <a:buFont typeface="+mj-lt"/>
              <a:buAutoNum type="arabicPeriod"/>
            </a:pPr>
            <a:r>
              <a:rPr lang="en-GB" sz="2800" dirty="0"/>
              <a:t>Test Monitoring &amp; Control</a:t>
            </a:r>
          </a:p>
          <a:p>
            <a:pPr marL="514350" indent="-514350">
              <a:lnSpc>
                <a:spcPct val="150000"/>
              </a:lnSpc>
              <a:buFont typeface="+mj-lt"/>
              <a:buAutoNum type="arabicPeriod"/>
            </a:pPr>
            <a:r>
              <a:rPr lang="en-GB" sz="2800" dirty="0"/>
              <a:t>Configuration Management</a:t>
            </a:r>
          </a:p>
          <a:p>
            <a:pPr marL="514350" indent="-514350">
              <a:lnSpc>
                <a:spcPct val="150000"/>
              </a:lnSpc>
              <a:buFont typeface="+mj-lt"/>
              <a:buAutoNum type="arabicPeriod"/>
            </a:pPr>
            <a:r>
              <a:rPr lang="en-GB" sz="2800" dirty="0"/>
              <a:t>Risk &amp; Testing</a:t>
            </a:r>
          </a:p>
        </p:txBody>
      </p:sp>
    </p:spTree>
    <p:extLst>
      <p:ext uri="{BB962C8B-B14F-4D97-AF65-F5344CB8AC3E}">
        <p14:creationId xmlns:p14="http://schemas.microsoft.com/office/powerpoint/2010/main" val="557036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a:extLst>
              <a:ext uri="{FF2B5EF4-FFF2-40B4-BE49-F238E27FC236}">
                <a16:creationId xmlns:a16="http://schemas.microsoft.com/office/drawing/2014/main" id="{8BAA4588-EF59-89B9-00D0-631D5DEE3F88}"/>
              </a:ext>
            </a:extLst>
          </p:cNvPr>
          <p:cNvSpPr/>
          <p:nvPr/>
        </p:nvSpPr>
        <p:spPr>
          <a:xfrm>
            <a:off x="2667000" y="3810000"/>
            <a:ext cx="2073479" cy="288000"/>
          </a:xfrm>
          <a:prstGeom prst="roundRect">
            <a:avLst/>
          </a:prstGeom>
          <a:solidFill>
            <a:srgbClr val="D885A3"/>
          </a:solidFill>
          <a:ln w="22225" cmpd="thickThin">
            <a:solidFill>
              <a:schemeClr val="tx1">
                <a:lumMod val="75000"/>
                <a:lumOff val="25000"/>
              </a:schemeClr>
            </a:solidFill>
            <a:prstDash val="sysDash"/>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t>Chap 5 – Test Management</a:t>
            </a:r>
          </a:p>
        </p:txBody>
      </p:sp>
      <p:sp>
        <p:nvSpPr>
          <p:cNvPr id="4" name="Rounded Rectangle 3">
            <a:extLst>
              <a:ext uri="{FF2B5EF4-FFF2-40B4-BE49-F238E27FC236}">
                <a16:creationId xmlns:a16="http://schemas.microsoft.com/office/drawing/2014/main" id="{58E1F1D2-1256-CFB9-C67A-414A120C34B9}"/>
              </a:ext>
            </a:extLst>
          </p:cNvPr>
          <p:cNvSpPr/>
          <p:nvPr/>
        </p:nvSpPr>
        <p:spPr>
          <a:xfrm>
            <a:off x="1790134" y="768927"/>
            <a:ext cx="1377433"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Test Organisation</a:t>
            </a:r>
          </a:p>
        </p:txBody>
      </p:sp>
      <p:sp>
        <p:nvSpPr>
          <p:cNvPr id="5" name="Rounded Rectangle 4">
            <a:extLst>
              <a:ext uri="{FF2B5EF4-FFF2-40B4-BE49-F238E27FC236}">
                <a16:creationId xmlns:a16="http://schemas.microsoft.com/office/drawing/2014/main" id="{BA683B3E-F22D-8DF6-1216-0C1628433913}"/>
              </a:ext>
            </a:extLst>
          </p:cNvPr>
          <p:cNvSpPr/>
          <p:nvPr/>
        </p:nvSpPr>
        <p:spPr>
          <a:xfrm>
            <a:off x="304801" y="457200"/>
            <a:ext cx="1446306"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Test Leader (Mgt.)</a:t>
            </a:r>
          </a:p>
        </p:txBody>
      </p:sp>
      <p:sp>
        <p:nvSpPr>
          <p:cNvPr id="6" name="Rounded Rectangle 5">
            <a:extLst>
              <a:ext uri="{FF2B5EF4-FFF2-40B4-BE49-F238E27FC236}">
                <a16:creationId xmlns:a16="http://schemas.microsoft.com/office/drawing/2014/main" id="{7183DC24-D277-2AC9-E741-4B2F72E60129}"/>
              </a:ext>
            </a:extLst>
          </p:cNvPr>
          <p:cNvSpPr/>
          <p:nvPr/>
        </p:nvSpPr>
        <p:spPr>
          <a:xfrm>
            <a:off x="304801" y="1073727"/>
            <a:ext cx="1446306"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Tester (Execution)</a:t>
            </a:r>
          </a:p>
        </p:txBody>
      </p:sp>
      <p:cxnSp>
        <p:nvCxnSpPr>
          <p:cNvPr id="9" name="Curved Connector 8">
            <a:extLst>
              <a:ext uri="{FF2B5EF4-FFF2-40B4-BE49-F238E27FC236}">
                <a16:creationId xmlns:a16="http://schemas.microsoft.com/office/drawing/2014/main" id="{C456CCE6-8DB4-065F-68DB-EBD4A8BE2138}"/>
              </a:ext>
            </a:extLst>
          </p:cNvPr>
          <p:cNvCxnSpPr>
            <a:stCxn id="5" idx="3"/>
            <a:endCxn id="4" idx="0"/>
          </p:cNvCxnSpPr>
          <p:nvPr/>
        </p:nvCxnSpPr>
        <p:spPr>
          <a:xfrm>
            <a:off x="1751107" y="583200"/>
            <a:ext cx="727744" cy="185727"/>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0" name="Curved Connector 9">
            <a:extLst>
              <a:ext uri="{FF2B5EF4-FFF2-40B4-BE49-F238E27FC236}">
                <a16:creationId xmlns:a16="http://schemas.microsoft.com/office/drawing/2014/main" id="{F6696B1A-A8D3-1472-5804-1D0123976D40}"/>
              </a:ext>
            </a:extLst>
          </p:cNvPr>
          <p:cNvCxnSpPr>
            <a:cxnSpLocks/>
            <a:stCxn id="6" idx="3"/>
            <a:endCxn id="4" idx="2"/>
          </p:cNvCxnSpPr>
          <p:nvPr/>
        </p:nvCxnSpPr>
        <p:spPr>
          <a:xfrm flipV="1">
            <a:off x="1751107" y="1020927"/>
            <a:ext cx="727744" cy="178800"/>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8" name="Curved Connector 17">
            <a:extLst>
              <a:ext uri="{FF2B5EF4-FFF2-40B4-BE49-F238E27FC236}">
                <a16:creationId xmlns:a16="http://schemas.microsoft.com/office/drawing/2014/main" id="{31E58786-1AC2-78B2-A80C-5015B0FBA880}"/>
              </a:ext>
            </a:extLst>
          </p:cNvPr>
          <p:cNvCxnSpPr>
            <a:cxnSpLocks/>
            <a:stCxn id="4" idx="3"/>
            <a:endCxn id="3" idx="0"/>
          </p:cNvCxnSpPr>
          <p:nvPr/>
        </p:nvCxnSpPr>
        <p:spPr>
          <a:xfrm>
            <a:off x="3167567" y="894927"/>
            <a:ext cx="536173" cy="2915073"/>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7" name="Rounded Rectangle 26">
            <a:extLst>
              <a:ext uri="{FF2B5EF4-FFF2-40B4-BE49-F238E27FC236}">
                <a16:creationId xmlns:a16="http://schemas.microsoft.com/office/drawing/2014/main" id="{717B619C-2299-A172-37AE-8A4F3FA22A65}"/>
              </a:ext>
            </a:extLst>
          </p:cNvPr>
          <p:cNvSpPr/>
          <p:nvPr/>
        </p:nvSpPr>
        <p:spPr>
          <a:xfrm>
            <a:off x="4114800" y="2000754"/>
            <a:ext cx="1676400"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Planning &amp; Estimation</a:t>
            </a:r>
          </a:p>
        </p:txBody>
      </p:sp>
      <p:sp>
        <p:nvSpPr>
          <p:cNvPr id="28" name="Rounded Rectangle 27">
            <a:extLst>
              <a:ext uri="{FF2B5EF4-FFF2-40B4-BE49-F238E27FC236}">
                <a16:creationId xmlns:a16="http://schemas.microsoft.com/office/drawing/2014/main" id="{F4844032-D931-A737-FBDE-09ED6E166C33}"/>
              </a:ext>
            </a:extLst>
          </p:cNvPr>
          <p:cNvSpPr/>
          <p:nvPr/>
        </p:nvSpPr>
        <p:spPr>
          <a:xfrm>
            <a:off x="5589853" y="1091509"/>
            <a:ext cx="1014853"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Test Strategy</a:t>
            </a:r>
          </a:p>
        </p:txBody>
      </p:sp>
      <p:cxnSp>
        <p:nvCxnSpPr>
          <p:cNvPr id="29" name="Curved Connector 28">
            <a:extLst>
              <a:ext uri="{FF2B5EF4-FFF2-40B4-BE49-F238E27FC236}">
                <a16:creationId xmlns:a16="http://schemas.microsoft.com/office/drawing/2014/main" id="{347CB693-A1C2-4CA9-CF13-2E9A14B2FAE7}"/>
              </a:ext>
            </a:extLst>
          </p:cNvPr>
          <p:cNvCxnSpPr>
            <a:cxnSpLocks/>
            <a:stCxn id="27" idx="1"/>
            <a:endCxn id="3" idx="0"/>
          </p:cNvCxnSpPr>
          <p:nvPr/>
        </p:nvCxnSpPr>
        <p:spPr>
          <a:xfrm rot="10800000" flipV="1">
            <a:off x="3703740" y="2126754"/>
            <a:ext cx="411060" cy="1683246"/>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2" name="Curved Connector 31">
            <a:extLst>
              <a:ext uri="{FF2B5EF4-FFF2-40B4-BE49-F238E27FC236}">
                <a16:creationId xmlns:a16="http://schemas.microsoft.com/office/drawing/2014/main" id="{91BC0527-93EC-2F8F-5C0F-699AABB88725}"/>
              </a:ext>
            </a:extLst>
          </p:cNvPr>
          <p:cNvCxnSpPr>
            <a:cxnSpLocks/>
            <a:stCxn id="28" idx="1"/>
          </p:cNvCxnSpPr>
          <p:nvPr/>
        </p:nvCxnSpPr>
        <p:spPr>
          <a:xfrm rot="10800000" flipV="1">
            <a:off x="4800601" y="1217508"/>
            <a:ext cx="789253" cy="783245"/>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0" name="Rounded Rectangle 39">
            <a:extLst>
              <a:ext uri="{FF2B5EF4-FFF2-40B4-BE49-F238E27FC236}">
                <a16:creationId xmlns:a16="http://schemas.microsoft.com/office/drawing/2014/main" id="{5A08EF8E-2A3D-076D-5F60-A738F153E967}"/>
              </a:ext>
            </a:extLst>
          </p:cNvPr>
          <p:cNvSpPr/>
          <p:nvPr/>
        </p:nvSpPr>
        <p:spPr>
          <a:xfrm>
            <a:off x="7239000" y="110835"/>
            <a:ext cx="855977"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Analytical</a:t>
            </a:r>
          </a:p>
        </p:txBody>
      </p:sp>
      <p:sp>
        <p:nvSpPr>
          <p:cNvPr id="46" name="Rounded Rectangle 45">
            <a:extLst>
              <a:ext uri="{FF2B5EF4-FFF2-40B4-BE49-F238E27FC236}">
                <a16:creationId xmlns:a16="http://schemas.microsoft.com/office/drawing/2014/main" id="{736B21A4-1301-3B86-F2BE-D0584922C252}"/>
              </a:ext>
            </a:extLst>
          </p:cNvPr>
          <p:cNvSpPr/>
          <p:nvPr/>
        </p:nvSpPr>
        <p:spPr>
          <a:xfrm>
            <a:off x="574964" y="2438400"/>
            <a:ext cx="1676400"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Monitoring &amp; Control</a:t>
            </a:r>
          </a:p>
        </p:txBody>
      </p:sp>
      <p:cxnSp>
        <p:nvCxnSpPr>
          <p:cNvPr id="47" name="Curved Connector 46">
            <a:extLst>
              <a:ext uri="{FF2B5EF4-FFF2-40B4-BE49-F238E27FC236}">
                <a16:creationId xmlns:a16="http://schemas.microsoft.com/office/drawing/2014/main" id="{05BBCC7E-442C-66BA-D7B0-0EDBB899E83D}"/>
              </a:ext>
            </a:extLst>
          </p:cNvPr>
          <p:cNvCxnSpPr>
            <a:cxnSpLocks/>
            <a:stCxn id="46" idx="3"/>
            <a:endCxn id="3" idx="0"/>
          </p:cNvCxnSpPr>
          <p:nvPr/>
        </p:nvCxnSpPr>
        <p:spPr>
          <a:xfrm>
            <a:off x="2251364" y="2564400"/>
            <a:ext cx="1452376" cy="1245600"/>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0" name="Rounded Rectangle 49">
            <a:extLst>
              <a:ext uri="{FF2B5EF4-FFF2-40B4-BE49-F238E27FC236}">
                <a16:creationId xmlns:a16="http://schemas.microsoft.com/office/drawing/2014/main" id="{9023A988-CA34-55AD-B399-56327E58AA46}"/>
              </a:ext>
            </a:extLst>
          </p:cNvPr>
          <p:cNvSpPr/>
          <p:nvPr/>
        </p:nvSpPr>
        <p:spPr>
          <a:xfrm>
            <a:off x="830160" y="3085470"/>
            <a:ext cx="1421204"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Configuration Mgt.</a:t>
            </a:r>
          </a:p>
        </p:txBody>
      </p:sp>
      <p:cxnSp>
        <p:nvCxnSpPr>
          <p:cNvPr id="51" name="Curved Connector 50">
            <a:extLst>
              <a:ext uri="{FF2B5EF4-FFF2-40B4-BE49-F238E27FC236}">
                <a16:creationId xmlns:a16="http://schemas.microsoft.com/office/drawing/2014/main" id="{CB1158EF-A8C6-DB03-8C41-E329261B1EEB}"/>
              </a:ext>
            </a:extLst>
          </p:cNvPr>
          <p:cNvCxnSpPr>
            <a:cxnSpLocks/>
            <a:stCxn id="50" idx="3"/>
            <a:endCxn id="3" idx="0"/>
          </p:cNvCxnSpPr>
          <p:nvPr/>
        </p:nvCxnSpPr>
        <p:spPr>
          <a:xfrm>
            <a:off x="2251364" y="3211470"/>
            <a:ext cx="1452376" cy="598530"/>
          </a:xfrm>
          <a:prstGeom prst="curvedConnector2">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4" name="Rounded Rectangle 53">
            <a:extLst>
              <a:ext uri="{FF2B5EF4-FFF2-40B4-BE49-F238E27FC236}">
                <a16:creationId xmlns:a16="http://schemas.microsoft.com/office/drawing/2014/main" id="{708A19A0-A3EC-9EA6-CD79-B5671FFA0CDD}"/>
              </a:ext>
            </a:extLst>
          </p:cNvPr>
          <p:cNvSpPr/>
          <p:nvPr/>
        </p:nvSpPr>
        <p:spPr>
          <a:xfrm>
            <a:off x="2542689" y="5257799"/>
            <a:ext cx="962511"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Defect Mgt.</a:t>
            </a:r>
          </a:p>
        </p:txBody>
      </p:sp>
      <p:cxnSp>
        <p:nvCxnSpPr>
          <p:cNvPr id="55" name="Curved Connector 54">
            <a:extLst>
              <a:ext uri="{FF2B5EF4-FFF2-40B4-BE49-F238E27FC236}">
                <a16:creationId xmlns:a16="http://schemas.microsoft.com/office/drawing/2014/main" id="{1EDF94D6-F32C-0DA5-D734-08E1DFDF7716}"/>
              </a:ext>
            </a:extLst>
          </p:cNvPr>
          <p:cNvCxnSpPr>
            <a:cxnSpLocks/>
            <a:stCxn id="54" idx="3"/>
            <a:endCxn id="3" idx="2"/>
          </p:cNvCxnSpPr>
          <p:nvPr/>
        </p:nvCxnSpPr>
        <p:spPr>
          <a:xfrm flipV="1">
            <a:off x="3505200" y="4098000"/>
            <a:ext cx="198540" cy="1285799"/>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0" name="Rounded Rectangle 59">
            <a:extLst>
              <a:ext uri="{FF2B5EF4-FFF2-40B4-BE49-F238E27FC236}">
                <a16:creationId xmlns:a16="http://schemas.microsoft.com/office/drawing/2014/main" id="{1B611BE5-35EE-7B34-CD4F-8622306DBA53}"/>
              </a:ext>
            </a:extLst>
          </p:cNvPr>
          <p:cNvSpPr/>
          <p:nvPr/>
        </p:nvSpPr>
        <p:spPr>
          <a:xfrm>
            <a:off x="204512" y="4477253"/>
            <a:ext cx="1421204"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Steps to reproduce</a:t>
            </a:r>
          </a:p>
        </p:txBody>
      </p:sp>
      <p:cxnSp>
        <p:nvCxnSpPr>
          <p:cNvPr id="61" name="Curved Connector 60">
            <a:extLst>
              <a:ext uri="{FF2B5EF4-FFF2-40B4-BE49-F238E27FC236}">
                <a16:creationId xmlns:a16="http://schemas.microsoft.com/office/drawing/2014/main" id="{FC99C64C-4434-8CBF-D4FD-512A2050D05D}"/>
              </a:ext>
            </a:extLst>
          </p:cNvPr>
          <p:cNvCxnSpPr>
            <a:cxnSpLocks/>
            <a:stCxn id="60" idx="3"/>
            <a:endCxn id="54" idx="0"/>
          </p:cNvCxnSpPr>
          <p:nvPr/>
        </p:nvCxnSpPr>
        <p:spPr>
          <a:xfrm>
            <a:off x="1625716" y="4603253"/>
            <a:ext cx="1398229" cy="654546"/>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8" name="Rounded Rectangle 67">
            <a:extLst>
              <a:ext uri="{FF2B5EF4-FFF2-40B4-BE49-F238E27FC236}">
                <a16:creationId xmlns:a16="http://schemas.microsoft.com/office/drawing/2014/main" id="{DA6BC00C-CA2C-F440-A4A4-9CE7564DE652}"/>
              </a:ext>
            </a:extLst>
          </p:cNvPr>
          <p:cNvSpPr/>
          <p:nvPr/>
        </p:nvSpPr>
        <p:spPr>
          <a:xfrm>
            <a:off x="160598" y="5257878"/>
            <a:ext cx="1981200"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Expected &amp; Actual Result</a:t>
            </a:r>
          </a:p>
        </p:txBody>
      </p:sp>
      <p:cxnSp>
        <p:nvCxnSpPr>
          <p:cNvPr id="69" name="Curved Connector 68">
            <a:extLst>
              <a:ext uri="{FF2B5EF4-FFF2-40B4-BE49-F238E27FC236}">
                <a16:creationId xmlns:a16="http://schemas.microsoft.com/office/drawing/2014/main" id="{4E99250B-5804-22D5-B9A0-BC4BDBE958F5}"/>
              </a:ext>
            </a:extLst>
          </p:cNvPr>
          <p:cNvCxnSpPr>
            <a:cxnSpLocks/>
            <a:stCxn id="68" idx="3"/>
            <a:endCxn id="54" idx="1"/>
          </p:cNvCxnSpPr>
          <p:nvPr/>
        </p:nvCxnSpPr>
        <p:spPr>
          <a:xfrm flipV="1">
            <a:off x="2141798" y="5383799"/>
            <a:ext cx="400891" cy="79"/>
          </a:xfrm>
          <a:prstGeom prst="curvedConnector3">
            <a:avLst>
              <a:gd name="adj1" fmla="val 50000"/>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2" name="Rounded Rectangle 71">
            <a:extLst>
              <a:ext uri="{FF2B5EF4-FFF2-40B4-BE49-F238E27FC236}">
                <a16:creationId xmlns:a16="http://schemas.microsoft.com/office/drawing/2014/main" id="{560B07AE-5489-E5D5-8F49-FA46CDC9E274}"/>
              </a:ext>
            </a:extLst>
          </p:cNvPr>
          <p:cNvSpPr/>
          <p:nvPr/>
        </p:nvSpPr>
        <p:spPr>
          <a:xfrm>
            <a:off x="141787" y="5783345"/>
            <a:ext cx="1558636"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Severity &amp; Priority</a:t>
            </a:r>
          </a:p>
        </p:txBody>
      </p:sp>
      <p:cxnSp>
        <p:nvCxnSpPr>
          <p:cNvPr id="73" name="Curved Connector 72">
            <a:extLst>
              <a:ext uri="{FF2B5EF4-FFF2-40B4-BE49-F238E27FC236}">
                <a16:creationId xmlns:a16="http://schemas.microsoft.com/office/drawing/2014/main" id="{1DA3F79D-CA23-291D-716C-E9BE62DBF67B}"/>
              </a:ext>
            </a:extLst>
          </p:cNvPr>
          <p:cNvCxnSpPr>
            <a:cxnSpLocks/>
            <a:stCxn id="72" idx="3"/>
            <a:endCxn id="54" idx="2"/>
          </p:cNvCxnSpPr>
          <p:nvPr/>
        </p:nvCxnSpPr>
        <p:spPr>
          <a:xfrm flipV="1">
            <a:off x="1700423" y="5509799"/>
            <a:ext cx="1323522" cy="399546"/>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8" name="Rounded Rectangle 77">
            <a:extLst>
              <a:ext uri="{FF2B5EF4-FFF2-40B4-BE49-F238E27FC236}">
                <a16:creationId xmlns:a16="http://schemas.microsoft.com/office/drawing/2014/main" id="{09B2249A-C80A-CDE8-52D5-87599883AE5D}"/>
              </a:ext>
            </a:extLst>
          </p:cNvPr>
          <p:cNvSpPr/>
          <p:nvPr/>
        </p:nvSpPr>
        <p:spPr>
          <a:xfrm>
            <a:off x="295680" y="6271093"/>
            <a:ext cx="949036"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Screenshot</a:t>
            </a:r>
          </a:p>
        </p:txBody>
      </p:sp>
      <p:cxnSp>
        <p:nvCxnSpPr>
          <p:cNvPr id="79" name="Curved Connector 78">
            <a:extLst>
              <a:ext uri="{FF2B5EF4-FFF2-40B4-BE49-F238E27FC236}">
                <a16:creationId xmlns:a16="http://schemas.microsoft.com/office/drawing/2014/main" id="{88A7B009-A34B-8E8A-518E-E0634D5F6D0A}"/>
              </a:ext>
            </a:extLst>
          </p:cNvPr>
          <p:cNvCxnSpPr>
            <a:cxnSpLocks/>
            <a:stCxn id="78" idx="3"/>
            <a:endCxn id="54" idx="2"/>
          </p:cNvCxnSpPr>
          <p:nvPr/>
        </p:nvCxnSpPr>
        <p:spPr>
          <a:xfrm flipV="1">
            <a:off x="1244716" y="5509799"/>
            <a:ext cx="1779229" cy="887294"/>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1" name="Rounded Rectangle 90">
            <a:extLst>
              <a:ext uri="{FF2B5EF4-FFF2-40B4-BE49-F238E27FC236}">
                <a16:creationId xmlns:a16="http://schemas.microsoft.com/office/drawing/2014/main" id="{B3E7F7D7-AB78-ED1A-01C7-9F4E035401FA}"/>
              </a:ext>
            </a:extLst>
          </p:cNvPr>
          <p:cNvSpPr/>
          <p:nvPr/>
        </p:nvSpPr>
        <p:spPr>
          <a:xfrm>
            <a:off x="5436471" y="3263971"/>
            <a:ext cx="1602446"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Test Effort Factors</a:t>
            </a:r>
          </a:p>
        </p:txBody>
      </p:sp>
      <p:cxnSp>
        <p:nvCxnSpPr>
          <p:cNvPr id="97" name="Curved Connector 96">
            <a:extLst>
              <a:ext uri="{FF2B5EF4-FFF2-40B4-BE49-F238E27FC236}">
                <a16:creationId xmlns:a16="http://schemas.microsoft.com/office/drawing/2014/main" id="{18834ADF-DC64-9AF9-4A85-D0F774359695}"/>
              </a:ext>
            </a:extLst>
          </p:cNvPr>
          <p:cNvCxnSpPr>
            <a:cxnSpLocks/>
            <a:stCxn id="91" idx="1"/>
          </p:cNvCxnSpPr>
          <p:nvPr/>
        </p:nvCxnSpPr>
        <p:spPr>
          <a:xfrm rot="10800000">
            <a:off x="4800601" y="2252755"/>
            <a:ext cx="635871" cy="1137217"/>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01" name="Rounded Rectangle 100">
            <a:extLst>
              <a:ext uri="{FF2B5EF4-FFF2-40B4-BE49-F238E27FC236}">
                <a16:creationId xmlns:a16="http://schemas.microsoft.com/office/drawing/2014/main" id="{735BE7AE-8ADF-2062-518A-E7977C34F5B1}"/>
              </a:ext>
            </a:extLst>
          </p:cNvPr>
          <p:cNvSpPr/>
          <p:nvPr/>
        </p:nvSpPr>
        <p:spPr>
          <a:xfrm>
            <a:off x="7235993" y="439693"/>
            <a:ext cx="1014853"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Model-based</a:t>
            </a:r>
          </a:p>
        </p:txBody>
      </p:sp>
      <p:sp>
        <p:nvSpPr>
          <p:cNvPr id="102" name="Rounded Rectangle 101">
            <a:extLst>
              <a:ext uri="{FF2B5EF4-FFF2-40B4-BE49-F238E27FC236}">
                <a16:creationId xmlns:a16="http://schemas.microsoft.com/office/drawing/2014/main" id="{7A990BA6-A5C1-D4A6-B806-693535EF8BAD}"/>
              </a:ext>
            </a:extLst>
          </p:cNvPr>
          <p:cNvSpPr/>
          <p:nvPr/>
        </p:nvSpPr>
        <p:spPr>
          <a:xfrm>
            <a:off x="7235993" y="765473"/>
            <a:ext cx="917406"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Methodical</a:t>
            </a:r>
          </a:p>
        </p:txBody>
      </p:sp>
      <p:sp>
        <p:nvSpPr>
          <p:cNvPr id="103" name="Rounded Rectangle 102">
            <a:extLst>
              <a:ext uri="{FF2B5EF4-FFF2-40B4-BE49-F238E27FC236}">
                <a16:creationId xmlns:a16="http://schemas.microsoft.com/office/drawing/2014/main" id="{FF85E162-3823-3CE6-7288-79236B499116}"/>
              </a:ext>
            </a:extLst>
          </p:cNvPr>
          <p:cNvSpPr/>
          <p:nvPr/>
        </p:nvSpPr>
        <p:spPr>
          <a:xfrm>
            <a:off x="7235993" y="1092562"/>
            <a:ext cx="2302283"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Process- (Standard-) Compliant</a:t>
            </a:r>
          </a:p>
        </p:txBody>
      </p:sp>
      <p:sp>
        <p:nvSpPr>
          <p:cNvPr id="104" name="Rounded Rectangle 103">
            <a:extLst>
              <a:ext uri="{FF2B5EF4-FFF2-40B4-BE49-F238E27FC236}">
                <a16:creationId xmlns:a16="http://schemas.microsoft.com/office/drawing/2014/main" id="{6348119F-1D2F-DB81-7942-943947B31E5A}"/>
              </a:ext>
            </a:extLst>
          </p:cNvPr>
          <p:cNvSpPr/>
          <p:nvPr/>
        </p:nvSpPr>
        <p:spPr>
          <a:xfrm>
            <a:off x="7244833" y="1418342"/>
            <a:ext cx="1984205"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Directed (Consultative)</a:t>
            </a:r>
          </a:p>
        </p:txBody>
      </p:sp>
      <p:sp>
        <p:nvSpPr>
          <p:cNvPr id="105" name="Rounded Rectangle 104">
            <a:extLst>
              <a:ext uri="{FF2B5EF4-FFF2-40B4-BE49-F238E27FC236}">
                <a16:creationId xmlns:a16="http://schemas.microsoft.com/office/drawing/2014/main" id="{02DD0CB0-E246-C0DA-4BDD-4F49EF400ACC}"/>
              </a:ext>
            </a:extLst>
          </p:cNvPr>
          <p:cNvSpPr/>
          <p:nvPr/>
        </p:nvSpPr>
        <p:spPr>
          <a:xfrm>
            <a:off x="7244833" y="1744122"/>
            <a:ext cx="1475913"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Regression-averse</a:t>
            </a:r>
          </a:p>
        </p:txBody>
      </p:sp>
      <p:sp>
        <p:nvSpPr>
          <p:cNvPr id="106" name="Rounded Rectangle 105">
            <a:extLst>
              <a:ext uri="{FF2B5EF4-FFF2-40B4-BE49-F238E27FC236}">
                <a16:creationId xmlns:a16="http://schemas.microsoft.com/office/drawing/2014/main" id="{8871CD2C-A15F-3C69-0A77-2B0D58B40EC3}"/>
              </a:ext>
            </a:extLst>
          </p:cNvPr>
          <p:cNvSpPr/>
          <p:nvPr/>
        </p:nvSpPr>
        <p:spPr>
          <a:xfrm>
            <a:off x="7244833" y="2069902"/>
            <a:ext cx="1475913"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Reactive (Dynamic)</a:t>
            </a:r>
          </a:p>
        </p:txBody>
      </p:sp>
      <p:cxnSp>
        <p:nvCxnSpPr>
          <p:cNvPr id="108" name="Curved Connector 107">
            <a:extLst>
              <a:ext uri="{FF2B5EF4-FFF2-40B4-BE49-F238E27FC236}">
                <a16:creationId xmlns:a16="http://schemas.microsoft.com/office/drawing/2014/main" id="{502AFAD4-F95F-C5E9-7F1E-D87AD5F72661}"/>
              </a:ext>
            </a:extLst>
          </p:cNvPr>
          <p:cNvCxnSpPr>
            <a:cxnSpLocks/>
            <a:stCxn id="40" idx="1"/>
            <a:endCxn id="28" idx="0"/>
          </p:cNvCxnSpPr>
          <p:nvPr/>
        </p:nvCxnSpPr>
        <p:spPr>
          <a:xfrm rot="10800000" flipV="1">
            <a:off x="6097280" y="236835"/>
            <a:ext cx="1141720" cy="854674"/>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2" name="Curved Connector 111">
            <a:extLst>
              <a:ext uri="{FF2B5EF4-FFF2-40B4-BE49-F238E27FC236}">
                <a16:creationId xmlns:a16="http://schemas.microsoft.com/office/drawing/2014/main" id="{0392BB65-997B-D993-2E43-BC394C15A306}"/>
              </a:ext>
            </a:extLst>
          </p:cNvPr>
          <p:cNvCxnSpPr>
            <a:cxnSpLocks/>
            <a:stCxn id="101" idx="1"/>
            <a:endCxn id="28" idx="0"/>
          </p:cNvCxnSpPr>
          <p:nvPr/>
        </p:nvCxnSpPr>
        <p:spPr>
          <a:xfrm rot="10800000" flipV="1">
            <a:off x="6097281" y="565693"/>
            <a:ext cx="1138713" cy="525816"/>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5" name="Curved Connector 114">
            <a:extLst>
              <a:ext uri="{FF2B5EF4-FFF2-40B4-BE49-F238E27FC236}">
                <a16:creationId xmlns:a16="http://schemas.microsoft.com/office/drawing/2014/main" id="{18B162F7-2C44-9191-9904-250C618F16DB}"/>
              </a:ext>
            </a:extLst>
          </p:cNvPr>
          <p:cNvCxnSpPr>
            <a:cxnSpLocks/>
            <a:stCxn id="102" idx="1"/>
            <a:endCxn id="28" idx="0"/>
          </p:cNvCxnSpPr>
          <p:nvPr/>
        </p:nvCxnSpPr>
        <p:spPr>
          <a:xfrm rot="10800000" flipV="1">
            <a:off x="6097281" y="891473"/>
            <a:ext cx="1138713" cy="200036"/>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8" name="Curved Connector 117">
            <a:extLst>
              <a:ext uri="{FF2B5EF4-FFF2-40B4-BE49-F238E27FC236}">
                <a16:creationId xmlns:a16="http://schemas.microsoft.com/office/drawing/2014/main" id="{431F774D-3090-9EF9-2D42-0B2520C22C42}"/>
              </a:ext>
            </a:extLst>
          </p:cNvPr>
          <p:cNvCxnSpPr>
            <a:cxnSpLocks/>
            <a:stCxn id="103" idx="1"/>
            <a:endCxn id="28" idx="3"/>
          </p:cNvCxnSpPr>
          <p:nvPr/>
        </p:nvCxnSpPr>
        <p:spPr>
          <a:xfrm rot="10800000">
            <a:off x="6604707" y="1217510"/>
            <a:ext cx="631287" cy="1053"/>
          </a:xfrm>
          <a:prstGeom prst="curvedConnector3">
            <a:avLst>
              <a:gd name="adj1" fmla="val 50000"/>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1" name="Curved Connector 120">
            <a:extLst>
              <a:ext uri="{FF2B5EF4-FFF2-40B4-BE49-F238E27FC236}">
                <a16:creationId xmlns:a16="http://schemas.microsoft.com/office/drawing/2014/main" id="{654F42D2-BAB1-365B-7AFB-5A64FC288EB7}"/>
              </a:ext>
            </a:extLst>
          </p:cNvPr>
          <p:cNvCxnSpPr>
            <a:cxnSpLocks/>
            <a:stCxn id="104" idx="1"/>
            <a:endCxn id="28" idx="2"/>
          </p:cNvCxnSpPr>
          <p:nvPr/>
        </p:nvCxnSpPr>
        <p:spPr>
          <a:xfrm rot="10800000">
            <a:off x="6097281" y="1343510"/>
            <a:ext cx="1147553" cy="200833"/>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4" name="Curved Connector 123">
            <a:extLst>
              <a:ext uri="{FF2B5EF4-FFF2-40B4-BE49-F238E27FC236}">
                <a16:creationId xmlns:a16="http://schemas.microsoft.com/office/drawing/2014/main" id="{1131D80D-2E91-7153-7A4B-E84C877CD8CA}"/>
              </a:ext>
            </a:extLst>
          </p:cNvPr>
          <p:cNvCxnSpPr>
            <a:cxnSpLocks/>
            <a:stCxn id="105" idx="1"/>
            <a:endCxn id="28" idx="2"/>
          </p:cNvCxnSpPr>
          <p:nvPr/>
        </p:nvCxnSpPr>
        <p:spPr>
          <a:xfrm rot="10800000">
            <a:off x="6097281" y="1343510"/>
            <a:ext cx="1147553" cy="526613"/>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30" name="Curved Connector 129">
            <a:extLst>
              <a:ext uri="{FF2B5EF4-FFF2-40B4-BE49-F238E27FC236}">
                <a16:creationId xmlns:a16="http://schemas.microsoft.com/office/drawing/2014/main" id="{90016FC3-3855-AD05-D256-6B8DBA6288AE}"/>
              </a:ext>
            </a:extLst>
          </p:cNvPr>
          <p:cNvCxnSpPr>
            <a:cxnSpLocks/>
            <a:stCxn id="106" idx="1"/>
            <a:endCxn id="28" idx="2"/>
          </p:cNvCxnSpPr>
          <p:nvPr/>
        </p:nvCxnSpPr>
        <p:spPr>
          <a:xfrm rot="10800000">
            <a:off x="6097281" y="1343510"/>
            <a:ext cx="1147553" cy="852393"/>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2" name="Rounded Rectangle 141">
            <a:extLst>
              <a:ext uri="{FF2B5EF4-FFF2-40B4-BE49-F238E27FC236}">
                <a16:creationId xmlns:a16="http://schemas.microsoft.com/office/drawing/2014/main" id="{B65EE752-F979-D0CD-225D-7A5744A908AC}"/>
              </a:ext>
            </a:extLst>
          </p:cNvPr>
          <p:cNvSpPr/>
          <p:nvPr/>
        </p:nvSpPr>
        <p:spPr>
          <a:xfrm>
            <a:off x="7293754" y="2603937"/>
            <a:ext cx="1935284"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Product Characteristics</a:t>
            </a:r>
          </a:p>
        </p:txBody>
      </p:sp>
      <p:sp>
        <p:nvSpPr>
          <p:cNvPr id="143" name="Rounded Rectangle 142">
            <a:extLst>
              <a:ext uri="{FF2B5EF4-FFF2-40B4-BE49-F238E27FC236}">
                <a16:creationId xmlns:a16="http://schemas.microsoft.com/office/drawing/2014/main" id="{A6012267-BAFE-6CFE-710E-8DFB54ED074F}"/>
              </a:ext>
            </a:extLst>
          </p:cNvPr>
          <p:cNvSpPr/>
          <p:nvPr/>
        </p:nvSpPr>
        <p:spPr>
          <a:xfrm>
            <a:off x="7283204" y="2938192"/>
            <a:ext cx="1935284" cy="451779"/>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Development Process Characteristics</a:t>
            </a:r>
          </a:p>
        </p:txBody>
      </p:sp>
      <p:sp>
        <p:nvSpPr>
          <p:cNvPr id="144" name="Rounded Rectangle 143">
            <a:extLst>
              <a:ext uri="{FF2B5EF4-FFF2-40B4-BE49-F238E27FC236}">
                <a16:creationId xmlns:a16="http://schemas.microsoft.com/office/drawing/2014/main" id="{B8C98B11-A5D9-4A59-B707-145ED3621BC8}"/>
              </a:ext>
            </a:extLst>
          </p:cNvPr>
          <p:cNvSpPr/>
          <p:nvPr/>
        </p:nvSpPr>
        <p:spPr>
          <a:xfrm>
            <a:off x="7293754" y="3472226"/>
            <a:ext cx="1935284"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People Characteristics</a:t>
            </a:r>
          </a:p>
        </p:txBody>
      </p:sp>
      <p:sp>
        <p:nvSpPr>
          <p:cNvPr id="145" name="Rounded Rectangle 144">
            <a:extLst>
              <a:ext uri="{FF2B5EF4-FFF2-40B4-BE49-F238E27FC236}">
                <a16:creationId xmlns:a16="http://schemas.microsoft.com/office/drawing/2014/main" id="{F81699E3-F2DD-BFF9-1C05-96383AB3F352}"/>
              </a:ext>
            </a:extLst>
          </p:cNvPr>
          <p:cNvSpPr/>
          <p:nvPr/>
        </p:nvSpPr>
        <p:spPr>
          <a:xfrm>
            <a:off x="7300981" y="3801487"/>
            <a:ext cx="1152390"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Test Results</a:t>
            </a:r>
          </a:p>
        </p:txBody>
      </p:sp>
      <p:cxnSp>
        <p:nvCxnSpPr>
          <p:cNvPr id="147" name="Curved Connector 146">
            <a:extLst>
              <a:ext uri="{FF2B5EF4-FFF2-40B4-BE49-F238E27FC236}">
                <a16:creationId xmlns:a16="http://schemas.microsoft.com/office/drawing/2014/main" id="{66DFD638-B7D4-B380-3012-CE703866A42D}"/>
              </a:ext>
            </a:extLst>
          </p:cNvPr>
          <p:cNvCxnSpPr>
            <a:cxnSpLocks/>
            <a:stCxn id="142" idx="1"/>
            <a:endCxn id="91" idx="0"/>
          </p:cNvCxnSpPr>
          <p:nvPr/>
        </p:nvCxnSpPr>
        <p:spPr>
          <a:xfrm rot="10800000" flipV="1">
            <a:off x="6237694" y="2729937"/>
            <a:ext cx="1056060" cy="534034"/>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50" name="Curved Connector 149">
            <a:extLst>
              <a:ext uri="{FF2B5EF4-FFF2-40B4-BE49-F238E27FC236}">
                <a16:creationId xmlns:a16="http://schemas.microsoft.com/office/drawing/2014/main" id="{990BD12B-FA9F-81EB-03CA-B09FEA751DDD}"/>
              </a:ext>
            </a:extLst>
          </p:cNvPr>
          <p:cNvCxnSpPr>
            <a:cxnSpLocks/>
            <a:stCxn id="144" idx="1"/>
            <a:endCxn id="91" idx="2"/>
          </p:cNvCxnSpPr>
          <p:nvPr/>
        </p:nvCxnSpPr>
        <p:spPr>
          <a:xfrm rot="10800000">
            <a:off x="6237694" y="3515972"/>
            <a:ext cx="1056060" cy="82255"/>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54" name="Curved Connector 153">
            <a:extLst>
              <a:ext uri="{FF2B5EF4-FFF2-40B4-BE49-F238E27FC236}">
                <a16:creationId xmlns:a16="http://schemas.microsoft.com/office/drawing/2014/main" id="{5A938212-5D5D-3D53-43F8-327DC5A02529}"/>
              </a:ext>
            </a:extLst>
          </p:cNvPr>
          <p:cNvCxnSpPr>
            <a:cxnSpLocks/>
            <a:stCxn id="145" idx="1"/>
            <a:endCxn id="91" idx="2"/>
          </p:cNvCxnSpPr>
          <p:nvPr/>
        </p:nvCxnSpPr>
        <p:spPr>
          <a:xfrm rot="10800000">
            <a:off x="6237695" y="3515971"/>
            <a:ext cx="1063287" cy="411516"/>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57" name="Curved Connector 156">
            <a:extLst>
              <a:ext uri="{FF2B5EF4-FFF2-40B4-BE49-F238E27FC236}">
                <a16:creationId xmlns:a16="http://schemas.microsoft.com/office/drawing/2014/main" id="{DBD45A28-2B82-2740-C719-E7EE5363ACF5}"/>
              </a:ext>
            </a:extLst>
          </p:cNvPr>
          <p:cNvCxnSpPr>
            <a:cxnSpLocks/>
            <a:stCxn id="143" idx="1"/>
            <a:endCxn id="91" idx="0"/>
          </p:cNvCxnSpPr>
          <p:nvPr/>
        </p:nvCxnSpPr>
        <p:spPr>
          <a:xfrm rot="10800000" flipV="1">
            <a:off x="6237694" y="3164081"/>
            <a:ext cx="1045510" cy="99889"/>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67" name="Rounded Rectangle 166">
            <a:extLst>
              <a:ext uri="{FF2B5EF4-FFF2-40B4-BE49-F238E27FC236}">
                <a16:creationId xmlns:a16="http://schemas.microsoft.com/office/drawing/2014/main" id="{B672A665-A485-5BB1-C23B-A5F7BE45CC8E}"/>
              </a:ext>
            </a:extLst>
          </p:cNvPr>
          <p:cNvSpPr/>
          <p:nvPr/>
        </p:nvSpPr>
        <p:spPr>
          <a:xfrm>
            <a:off x="5368831" y="4657818"/>
            <a:ext cx="1737725"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Estimation Techniques</a:t>
            </a:r>
          </a:p>
        </p:txBody>
      </p:sp>
      <p:cxnSp>
        <p:nvCxnSpPr>
          <p:cNvPr id="168" name="Curved Connector 167">
            <a:extLst>
              <a:ext uri="{FF2B5EF4-FFF2-40B4-BE49-F238E27FC236}">
                <a16:creationId xmlns:a16="http://schemas.microsoft.com/office/drawing/2014/main" id="{99AD1562-F52F-53A7-80FB-6B9FE496FEEE}"/>
              </a:ext>
            </a:extLst>
          </p:cNvPr>
          <p:cNvCxnSpPr>
            <a:cxnSpLocks/>
            <a:stCxn id="167" idx="1"/>
          </p:cNvCxnSpPr>
          <p:nvPr/>
        </p:nvCxnSpPr>
        <p:spPr>
          <a:xfrm rot="10800000">
            <a:off x="4800601" y="2252754"/>
            <a:ext cx="568231" cy="2531064"/>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1" name="Rounded Rectangle 170">
            <a:extLst>
              <a:ext uri="{FF2B5EF4-FFF2-40B4-BE49-F238E27FC236}">
                <a16:creationId xmlns:a16="http://schemas.microsoft.com/office/drawing/2014/main" id="{6C257CB1-EA71-FB8A-967E-D87F1CE5F14C}"/>
              </a:ext>
            </a:extLst>
          </p:cNvPr>
          <p:cNvSpPr/>
          <p:nvPr/>
        </p:nvSpPr>
        <p:spPr>
          <a:xfrm>
            <a:off x="7305810" y="4311765"/>
            <a:ext cx="1152390"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Metric-based</a:t>
            </a:r>
          </a:p>
        </p:txBody>
      </p:sp>
      <p:sp>
        <p:nvSpPr>
          <p:cNvPr id="172" name="Rounded Rectangle 171">
            <a:extLst>
              <a:ext uri="{FF2B5EF4-FFF2-40B4-BE49-F238E27FC236}">
                <a16:creationId xmlns:a16="http://schemas.microsoft.com/office/drawing/2014/main" id="{77F0E7E3-F18D-E467-CF5C-7D24BBACA78A}"/>
              </a:ext>
            </a:extLst>
          </p:cNvPr>
          <p:cNvSpPr/>
          <p:nvPr/>
        </p:nvSpPr>
        <p:spPr>
          <a:xfrm>
            <a:off x="7238350" y="5005800"/>
            <a:ext cx="1152390"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Expert-based</a:t>
            </a:r>
          </a:p>
        </p:txBody>
      </p:sp>
      <p:cxnSp>
        <p:nvCxnSpPr>
          <p:cNvPr id="173" name="Curved Connector 172">
            <a:extLst>
              <a:ext uri="{FF2B5EF4-FFF2-40B4-BE49-F238E27FC236}">
                <a16:creationId xmlns:a16="http://schemas.microsoft.com/office/drawing/2014/main" id="{9ED480F6-0E25-773E-2917-1E7C6E907A5C}"/>
              </a:ext>
            </a:extLst>
          </p:cNvPr>
          <p:cNvCxnSpPr>
            <a:cxnSpLocks/>
            <a:stCxn id="171" idx="1"/>
            <a:endCxn id="167" idx="0"/>
          </p:cNvCxnSpPr>
          <p:nvPr/>
        </p:nvCxnSpPr>
        <p:spPr>
          <a:xfrm rot="10800000" flipV="1">
            <a:off x="6237694" y="4437764"/>
            <a:ext cx="1068116" cy="220053"/>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78" name="Curved Connector 177">
            <a:extLst>
              <a:ext uri="{FF2B5EF4-FFF2-40B4-BE49-F238E27FC236}">
                <a16:creationId xmlns:a16="http://schemas.microsoft.com/office/drawing/2014/main" id="{626658FA-8661-6FF4-8EA5-E2EE0850D9DA}"/>
              </a:ext>
            </a:extLst>
          </p:cNvPr>
          <p:cNvCxnSpPr>
            <a:cxnSpLocks/>
            <a:stCxn id="172" idx="1"/>
            <a:endCxn id="167" idx="2"/>
          </p:cNvCxnSpPr>
          <p:nvPr/>
        </p:nvCxnSpPr>
        <p:spPr>
          <a:xfrm rot="10800000">
            <a:off x="6237694" y="4909818"/>
            <a:ext cx="1000656" cy="221982"/>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84" name="TextBox 183">
            <a:extLst>
              <a:ext uri="{FF2B5EF4-FFF2-40B4-BE49-F238E27FC236}">
                <a16:creationId xmlns:a16="http://schemas.microsoft.com/office/drawing/2014/main" id="{83E8C0BE-7A14-5BEE-758D-FDBF3DC3105A}"/>
              </a:ext>
            </a:extLst>
          </p:cNvPr>
          <p:cNvSpPr txBox="1"/>
          <p:nvPr/>
        </p:nvSpPr>
        <p:spPr>
          <a:xfrm>
            <a:off x="8453371" y="4217712"/>
            <a:ext cx="1500692" cy="692497"/>
          </a:xfrm>
          <a:prstGeom prst="rect">
            <a:avLst/>
          </a:prstGeom>
          <a:noFill/>
        </p:spPr>
        <p:txBody>
          <a:bodyPr wrap="square" rtlCol="0">
            <a:spAutoFit/>
          </a:bodyPr>
          <a:lstStyle/>
          <a:p>
            <a:pPr marL="109538" indent="-109538">
              <a:buClr>
                <a:srgbClr val="D885A3"/>
              </a:buClr>
              <a:buFont typeface="Arial" panose="020B0604020202020204" pitchFamily="34" charset="0"/>
              <a:buChar char="•"/>
            </a:pPr>
            <a:r>
              <a:rPr lang="en-GB" sz="1300" dirty="0">
                <a:solidFill>
                  <a:schemeClr val="tx1">
                    <a:lumMod val="75000"/>
                    <a:lumOff val="25000"/>
                  </a:schemeClr>
                </a:solidFill>
                <a:latin typeface="+mn-lt"/>
              </a:rPr>
              <a:t>Burn-down Chart</a:t>
            </a:r>
          </a:p>
          <a:p>
            <a:pPr marL="109538" indent="-109538">
              <a:buClr>
                <a:srgbClr val="D885A3"/>
              </a:buClr>
              <a:buFont typeface="Arial" panose="020B0604020202020204" pitchFamily="34" charset="0"/>
              <a:buChar char="•"/>
            </a:pPr>
            <a:r>
              <a:rPr lang="en-GB" sz="1300" dirty="0">
                <a:solidFill>
                  <a:schemeClr val="tx1">
                    <a:lumMod val="75000"/>
                    <a:lumOff val="25000"/>
                  </a:schemeClr>
                </a:solidFill>
                <a:latin typeface="+mn-lt"/>
              </a:rPr>
              <a:t>Defect-removal Model</a:t>
            </a:r>
          </a:p>
        </p:txBody>
      </p:sp>
      <p:sp>
        <p:nvSpPr>
          <p:cNvPr id="186" name="TextBox 185">
            <a:extLst>
              <a:ext uri="{FF2B5EF4-FFF2-40B4-BE49-F238E27FC236}">
                <a16:creationId xmlns:a16="http://schemas.microsoft.com/office/drawing/2014/main" id="{8E64531F-4337-9917-3B32-8D94D8BC29EF}"/>
              </a:ext>
            </a:extLst>
          </p:cNvPr>
          <p:cNvSpPr txBox="1"/>
          <p:nvPr/>
        </p:nvSpPr>
        <p:spPr>
          <a:xfrm>
            <a:off x="8453371" y="4927269"/>
            <a:ext cx="1500692" cy="492443"/>
          </a:xfrm>
          <a:prstGeom prst="rect">
            <a:avLst/>
          </a:prstGeom>
          <a:noFill/>
        </p:spPr>
        <p:txBody>
          <a:bodyPr wrap="square" rtlCol="0">
            <a:spAutoFit/>
          </a:bodyPr>
          <a:lstStyle/>
          <a:p>
            <a:pPr marL="109538" indent="-109538">
              <a:buClr>
                <a:srgbClr val="D885A3"/>
              </a:buClr>
              <a:buFont typeface="Arial" panose="020B0604020202020204" pitchFamily="34" charset="0"/>
              <a:buChar char="•"/>
            </a:pPr>
            <a:r>
              <a:rPr lang="en-GB" sz="1300" dirty="0">
                <a:solidFill>
                  <a:schemeClr val="tx1">
                    <a:lumMod val="75000"/>
                    <a:lumOff val="25000"/>
                  </a:schemeClr>
                </a:solidFill>
                <a:latin typeface="+mn-lt"/>
              </a:rPr>
              <a:t>Planning Poker</a:t>
            </a:r>
          </a:p>
          <a:p>
            <a:pPr marL="109538" indent="-109538">
              <a:buClr>
                <a:srgbClr val="D885A3"/>
              </a:buClr>
              <a:buFont typeface="Arial" panose="020B0604020202020204" pitchFamily="34" charset="0"/>
              <a:buChar char="•"/>
            </a:pPr>
            <a:r>
              <a:rPr lang="en-GB" sz="1300" dirty="0">
                <a:solidFill>
                  <a:schemeClr val="tx1">
                    <a:lumMod val="75000"/>
                    <a:lumOff val="25000"/>
                  </a:schemeClr>
                </a:solidFill>
                <a:latin typeface="+mn-lt"/>
              </a:rPr>
              <a:t>Wideband Delphi</a:t>
            </a:r>
          </a:p>
        </p:txBody>
      </p:sp>
      <p:sp>
        <p:nvSpPr>
          <p:cNvPr id="187" name="Rounded Rectangle 186">
            <a:extLst>
              <a:ext uri="{FF2B5EF4-FFF2-40B4-BE49-F238E27FC236}">
                <a16:creationId xmlns:a16="http://schemas.microsoft.com/office/drawing/2014/main" id="{D7D6DA0F-C876-C03D-594E-120098C59EC7}"/>
              </a:ext>
            </a:extLst>
          </p:cNvPr>
          <p:cNvSpPr/>
          <p:nvPr/>
        </p:nvSpPr>
        <p:spPr>
          <a:xfrm>
            <a:off x="4076704" y="6013375"/>
            <a:ext cx="1271345"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Risk &amp; Testing</a:t>
            </a:r>
          </a:p>
        </p:txBody>
      </p:sp>
      <p:cxnSp>
        <p:nvCxnSpPr>
          <p:cNvPr id="188" name="Curved Connector 187">
            <a:extLst>
              <a:ext uri="{FF2B5EF4-FFF2-40B4-BE49-F238E27FC236}">
                <a16:creationId xmlns:a16="http://schemas.microsoft.com/office/drawing/2014/main" id="{BA609632-AEA6-5776-69C6-193B76B65C15}"/>
              </a:ext>
            </a:extLst>
          </p:cNvPr>
          <p:cNvCxnSpPr>
            <a:cxnSpLocks/>
            <a:stCxn id="187" idx="1"/>
            <a:endCxn id="3" idx="2"/>
          </p:cNvCxnSpPr>
          <p:nvPr/>
        </p:nvCxnSpPr>
        <p:spPr>
          <a:xfrm rot="10800000">
            <a:off x="3703740" y="4098001"/>
            <a:ext cx="372964" cy="2041375"/>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91" name="Rounded Rectangle 190">
            <a:extLst>
              <a:ext uri="{FF2B5EF4-FFF2-40B4-BE49-F238E27FC236}">
                <a16:creationId xmlns:a16="http://schemas.microsoft.com/office/drawing/2014/main" id="{E7A6E113-F1FC-13C4-2137-F626FB9FE7B1}"/>
              </a:ext>
            </a:extLst>
          </p:cNvPr>
          <p:cNvSpPr/>
          <p:nvPr/>
        </p:nvSpPr>
        <p:spPr>
          <a:xfrm>
            <a:off x="5507108" y="5717409"/>
            <a:ext cx="2265292"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Project Risk &amp; Product Risk</a:t>
            </a:r>
          </a:p>
        </p:txBody>
      </p:sp>
      <p:cxnSp>
        <p:nvCxnSpPr>
          <p:cNvPr id="192" name="Curved Connector 191">
            <a:extLst>
              <a:ext uri="{FF2B5EF4-FFF2-40B4-BE49-F238E27FC236}">
                <a16:creationId xmlns:a16="http://schemas.microsoft.com/office/drawing/2014/main" id="{108A9E8D-88BD-AD65-DE86-BD3044002B13}"/>
              </a:ext>
            </a:extLst>
          </p:cNvPr>
          <p:cNvCxnSpPr>
            <a:cxnSpLocks/>
            <a:stCxn id="187" idx="0"/>
            <a:endCxn id="191" idx="1"/>
          </p:cNvCxnSpPr>
          <p:nvPr/>
        </p:nvCxnSpPr>
        <p:spPr>
          <a:xfrm rot="5400000" flipH="1" flipV="1">
            <a:off x="5024759" y="5531027"/>
            <a:ext cx="169966" cy="794731"/>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97" name="Rounded Rectangle 196">
            <a:extLst>
              <a:ext uri="{FF2B5EF4-FFF2-40B4-BE49-F238E27FC236}">
                <a16:creationId xmlns:a16="http://schemas.microsoft.com/office/drawing/2014/main" id="{CE6DB036-38FE-5D62-E90E-5C25243E88BE}"/>
              </a:ext>
            </a:extLst>
          </p:cNvPr>
          <p:cNvSpPr/>
          <p:nvPr/>
        </p:nvSpPr>
        <p:spPr>
          <a:xfrm>
            <a:off x="5507108" y="6379616"/>
            <a:ext cx="1885153"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Likelihood vs. Impact</a:t>
            </a:r>
          </a:p>
        </p:txBody>
      </p:sp>
      <p:cxnSp>
        <p:nvCxnSpPr>
          <p:cNvPr id="198" name="Curved Connector 197">
            <a:extLst>
              <a:ext uri="{FF2B5EF4-FFF2-40B4-BE49-F238E27FC236}">
                <a16:creationId xmlns:a16="http://schemas.microsoft.com/office/drawing/2014/main" id="{7B97761F-602B-0487-A47D-BD2434051F6A}"/>
              </a:ext>
            </a:extLst>
          </p:cNvPr>
          <p:cNvCxnSpPr>
            <a:cxnSpLocks/>
            <a:stCxn id="187" idx="2"/>
            <a:endCxn id="197" idx="1"/>
          </p:cNvCxnSpPr>
          <p:nvPr/>
        </p:nvCxnSpPr>
        <p:spPr>
          <a:xfrm rot="16200000" flipH="1">
            <a:off x="4989622" y="5988129"/>
            <a:ext cx="240241" cy="794731"/>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07" name="Rounded Rectangle 206">
            <a:extLst>
              <a:ext uri="{FF2B5EF4-FFF2-40B4-BE49-F238E27FC236}">
                <a16:creationId xmlns:a16="http://schemas.microsoft.com/office/drawing/2014/main" id="{2DBB38D1-83B6-EB7C-8E32-D0B34EA4CA9D}"/>
              </a:ext>
            </a:extLst>
          </p:cNvPr>
          <p:cNvSpPr/>
          <p:nvPr/>
        </p:nvSpPr>
        <p:spPr>
          <a:xfrm>
            <a:off x="1935096" y="152400"/>
            <a:ext cx="1646303"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Independence Level</a:t>
            </a:r>
          </a:p>
        </p:txBody>
      </p:sp>
      <p:cxnSp>
        <p:nvCxnSpPr>
          <p:cNvPr id="208" name="Curved Connector 207">
            <a:extLst>
              <a:ext uri="{FF2B5EF4-FFF2-40B4-BE49-F238E27FC236}">
                <a16:creationId xmlns:a16="http://schemas.microsoft.com/office/drawing/2014/main" id="{D34B6A88-C0CC-1CF0-7E4E-71D33251499E}"/>
              </a:ext>
            </a:extLst>
          </p:cNvPr>
          <p:cNvCxnSpPr>
            <a:cxnSpLocks/>
            <a:stCxn id="207" idx="3"/>
            <a:endCxn id="4" idx="3"/>
          </p:cNvCxnSpPr>
          <p:nvPr/>
        </p:nvCxnSpPr>
        <p:spPr>
          <a:xfrm flipH="1">
            <a:off x="3167567" y="278400"/>
            <a:ext cx="413832" cy="616527"/>
          </a:xfrm>
          <a:prstGeom prst="curvedConnector3">
            <a:avLst>
              <a:gd name="adj1" fmla="val -55240"/>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2959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mph" presetSubtype="2" fill="hold" nodeType="afterEffect">
                                  <p:stCondLst>
                                    <p:cond delay="0"/>
                                  </p:stCondLst>
                                  <p:childTnLst>
                                    <p:animClr clrSpc="rgb" dir="cw">
                                      <p:cBhvr>
                                        <p:cTn id="6" dur="500" fill="hold"/>
                                        <p:tgtEl>
                                          <p:spTgt spid="51"/>
                                        </p:tgtEl>
                                        <p:attrNameLst>
                                          <p:attrName>stroke.color</p:attrName>
                                        </p:attrNameLst>
                                      </p:cBhvr>
                                      <p:to>
                                        <a:schemeClr val="accent2"/>
                                      </p:to>
                                    </p:animClr>
                                    <p:set>
                                      <p:cBhvr>
                                        <p:cTn id="7" dur="500" fill="hold"/>
                                        <p:tgtEl>
                                          <p:spTgt spid="51"/>
                                        </p:tgtEl>
                                        <p:attrNameLst>
                                          <p:attrName>stroke.on</p:attrName>
                                        </p:attrNameLst>
                                      </p:cBhvr>
                                      <p:to>
                                        <p:strVal val="true"/>
                                      </p:to>
                                    </p:set>
                                  </p:childTnLst>
                                </p:cTn>
                              </p:par>
                            </p:childTnLst>
                          </p:cTn>
                        </p:par>
                        <p:par>
                          <p:cTn id="8" fill="hold">
                            <p:stCondLst>
                              <p:cond delay="500"/>
                            </p:stCondLst>
                            <p:childTnLst>
                              <p:par>
                                <p:cTn id="9" presetID="1" presetClass="emph" presetSubtype="2" fill="hold" nodeType="afterEffect">
                                  <p:stCondLst>
                                    <p:cond delay="0"/>
                                  </p:stCondLst>
                                  <p:childTnLst>
                                    <p:animClr clrSpc="rgb" dir="cw">
                                      <p:cBhvr>
                                        <p:cTn id="10" dur="500" fill="hold"/>
                                        <p:tgtEl>
                                          <p:spTgt spid="50"/>
                                        </p:tgtEl>
                                        <p:attrNameLst>
                                          <p:attrName>fillcolor</p:attrName>
                                        </p:attrNameLst>
                                      </p:cBhvr>
                                      <p:to>
                                        <a:schemeClr val="accent2"/>
                                      </p:to>
                                    </p:animClr>
                                    <p:set>
                                      <p:cBhvr>
                                        <p:cTn id="11" dur="500" fill="hold"/>
                                        <p:tgtEl>
                                          <p:spTgt spid="50"/>
                                        </p:tgtEl>
                                        <p:attrNameLst>
                                          <p:attrName>fill.type</p:attrName>
                                        </p:attrNameLst>
                                      </p:cBhvr>
                                      <p:to>
                                        <p:strVal val="solid"/>
                                      </p:to>
                                    </p:set>
                                    <p:set>
                                      <p:cBhvr>
                                        <p:cTn id="12" dur="500" fill="hold"/>
                                        <p:tgtEl>
                                          <p:spTgt spid="5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4">
            <a:extLst>
              <a:ext uri="{FF2B5EF4-FFF2-40B4-BE49-F238E27FC236}">
                <a16:creationId xmlns:a16="http://schemas.microsoft.com/office/drawing/2014/main" id="{37C3D3F1-7EB1-4821-6564-028FE921940E}"/>
              </a:ext>
            </a:extLst>
          </p:cNvPr>
          <p:cNvSpPr>
            <a:spLocks noGrp="1" noChangeArrowheads="1"/>
          </p:cNvSpPr>
          <p:nvPr>
            <p:ph type="title"/>
          </p:nvPr>
        </p:nvSpPr>
        <p:spPr/>
        <p:txBody>
          <a:bodyPr lIns="94358" tIns="47180" rIns="94358" bIns="47180">
            <a:normAutofit fontScale="90000"/>
          </a:bodyPr>
          <a:lstStyle/>
          <a:p>
            <a:r>
              <a:rPr lang="en-GB" altLang="en-US"/>
              <a:t>Problems resulting from poor configuration management</a:t>
            </a:r>
          </a:p>
        </p:txBody>
      </p:sp>
      <p:sp>
        <p:nvSpPr>
          <p:cNvPr id="100357" name="Rectangle 5">
            <a:extLst>
              <a:ext uri="{FF2B5EF4-FFF2-40B4-BE49-F238E27FC236}">
                <a16:creationId xmlns:a16="http://schemas.microsoft.com/office/drawing/2014/main" id="{0128C033-73CB-C21C-9E29-E47A4FF4C353}"/>
              </a:ext>
            </a:extLst>
          </p:cNvPr>
          <p:cNvSpPr>
            <a:spLocks noGrp="1" noChangeArrowheads="1"/>
          </p:cNvSpPr>
          <p:nvPr>
            <p:ph idx="1"/>
          </p:nvPr>
        </p:nvSpPr>
        <p:spPr/>
        <p:txBody>
          <a:bodyPr lIns="94358" tIns="47180" rIns="94358" bIns="47180"/>
          <a:lstStyle/>
          <a:p>
            <a:r>
              <a:rPr lang="en-GB" altLang="en-US" dirty="0"/>
              <a:t>Can’t reproduce a fault reported by a customer</a:t>
            </a:r>
          </a:p>
          <a:p>
            <a:r>
              <a:rPr lang="en-GB" altLang="en-US" dirty="0"/>
              <a:t>Can’t roll back to previous subsystem</a:t>
            </a:r>
          </a:p>
          <a:p>
            <a:r>
              <a:rPr lang="en-GB" altLang="en-US" dirty="0"/>
              <a:t>One change overwrites another</a:t>
            </a:r>
          </a:p>
          <a:p>
            <a:r>
              <a:rPr lang="en-GB" altLang="en-US" dirty="0"/>
              <a:t>Emergency fault fix needs testing but tests have been updated to new software version</a:t>
            </a:r>
          </a:p>
          <a:p>
            <a:r>
              <a:rPr lang="en-GB" altLang="en-US" dirty="0"/>
              <a:t>Which code changes belong to which version?</a:t>
            </a:r>
          </a:p>
          <a:p>
            <a:r>
              <a:rPr lang="en-GB" altLang="en-US" dirty="0"/>
              <a:t>Faults which were fixed re-appear</a:t>
            </a:r>
          </a:p>
          <a:p>
            <a:r>
              <a:rPr lang="en-GB" altLang="en-US" dirty="0"/>
              <a:t>Tests worked perfectly - on old version</a:t>
            </a:r>
          </a:p>
          <a:p>
            <a:r>
              <a:rPr lang="en-GB" altLang="en-US" dirty="0"/>
              <a:t>"Shouldn’t that feature be in this version?"</a:t>
            </a:r>
          </a:p>
        </p:txBody>
      </p:sp>
    </p:spTree>
    <p:extLst>
      <p:ext uri="{BB962C8B-B14F-4D97-AF65-F5344CB8AC3E}">
        <p14:creationId xmlns:p14="http://schemas.microsoft.com/office/powerpoint/2010/main" val="2466010728"/>
      </p:ext>
    </p:extLst>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18087-8C66-61A2-96A3-5B403307416A}"/>
              </a:ext>
            </a:extLst>
          </p:cNvPr>
          <p:cNvSpPr>
            <a:spLocks noGrp="1"/>
          </p:cNvSpPr>
          <p:nvPr>
            <p:ph type="title"/>
          </p:nvPr>
        </p:nvSpPr>
        <p:spPr/>
        <p:txBody>
          <a:bodyPr/>
          <a:lstStyle/>
          <a:p>
            <a:r>
              <a:rPr lang="en-GB" altLang="en-US" dirty="0"/>
              <a:t>Configuration Management</a:t>
            </a:r>
            <a:endParaRPr lang="en-GB" dirty="0"/>
          </a:p>
        </p:txBody>
      </p:sp>
      <p:sp>
        <p:nvSpPr>
          <p:cNvPr id="3" name="Content Placeholder 2">
            <a:extLst>
              <a:ext uri="{FF2B5EF4-FFF2-40B4-BE49-F238E27FC236}">
                <a16:creationId xmlns:a16="http://schemas.microsoft.com/office/drawing/2014/main" id="{30E2E979-ED51-955A-F03F-C6BB32C65988}"/>
              </a:ext>
            </a:extLst>
          </p:cNvPr>
          <p:cNvSpPr>
            <a:spLocks noGrp="1"/>
          </p:cNvSpPr>
          <p:nvPr>
            <p:ph idx="1"/>
          </p:nvPr>
        </p:nvSpPr>
        <p:spPr/>
        <p:txBody>
          <a:bodyPr/>
          <a:lstStyle/>
          <a:p>
            <a:r>
              <a:rPr lang="en-GB" dirty="0"/>
              <a:t>The purpose of configuration management is to establish and maintain the integrity of the component or system, the testware, and their relationships to one another through the project and product lifecycle. </a:t>
            </a:r>
          </a:p>
          <a:p>
            <a:r>
              <a:rPr lang="en-GB" dirty="0"/>
              <a:t>During test planning, configuration management procedures and infrastructure (tools) should be identified and implemented. </a:t>
            </a:r>
          </a:p>
          <a:p>
            <a:endParaRPr lang="en-GB" dirty="0"/>
          </a:p>
        </p:txBody>
      </p:sp>
    </p:spTree>
    <p:extLst>
      <p:ext uri="{BB962C8B-B14F-4D97-AF65-F5344CB8AC3E}">
        <p14:creationId xmlns:p14="http://schemas.microsoft.com/office/powerpoint/2010/main" val="98227730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18087-8C66-61A2-96A3-5B403307416A}"/>
              </a:ext>
            </a:extLst>
          </p:cNvPr>
          <p:cNvSpPr>
            <a:spLocks noGrp="1"/>
          </p:cNvSpPr>
          <p:nvPr>
            <p:ph type="title"/>
          </p:nvPr>
        </p:nvSpPr>
        <p:spPr/>
        <p:txBody>
          <a:bodyPr/>
          <a:lstStyle/>
          <a:p>
            <a:r>
              <a:rPr lang="en-GB" altLang="en-US" dirty="0"/>
              <a:t>Configuration Management</a:t>
            </a:r>
            <a:endParaRPr lang="en-GB" dirty="0"/>
          </a:p>
        </p:txBody>
      </p:sp>
      <p:sp>
        <p:nvSpPr>
          <p:cNvPr id="3" name="Content Placeholder 2">
            <a:extLst>
              <a:ext uri="{FF2B5EF4-FFF2-40B4-BE49-F238E27FC236}">
                <a16:creationId xmlns:a16="http://schemas.microsoft.com/office/drawing/2014/main" id="{30E2E979-ED51-955A-F03F-C6BB32C65988}"/>
              </a:ext>
            </a:extLst>
          </p:cNvPr>
          <p:cNvSpPr>
            <a:spLocks noGrp="1"/>
          </p:cNvSpPr>
          <p:nvPr>
            <p:ph idx="1"/>
          </p:nvPr>
        </p:nvSpPr>
        <p:spPr/>
        <p:txBody>
          <a:bodyPr/>
          <a:lstStyle/>
          <a:p>
            <a:pPr marL="0" indent="0">
              <a:buNone/>
            </a:pPr>
            <a:r>
              <a:rPr lang="en-GB" dirty="0"/>
              <a:t>To properly support testing, configuration management may involve ensuring the following: </a:t>
            </a:r>
          </a:p>
          <a:p>
            <a:r>
              <a:rPr lang="en-GB" dirty="0"/>
              <a:t>All </a:t>
            </a:r>
            <a:r>
              <a:rPr lang="en-GB" dirty="0">
                <a:solidFill>
                  <a:srgbClr val="C00000"/>
                </a:solidFill>
              </a:rPr>
              <a:t>test items of test object </a:t>
            </a:r>
            <a:r>
              <a:rPr lang="en-GB" dirty="0"/>
              <a:t>are uniquely identified, version controlled, tracked for changes, related to each other</a:t>
            </a:r>
          </a:p>
          <a:p>
            <a:r>
              <a:rPr lang="en-GB" dirty="0"/>
              <a:t>All </a:t>
            </a:r>
            <a:r>
              <a:rPr lang="en-GB" dirty="0">
                <a:solidFill>
                  <a:srgbClr val="C00000"/>
                </a:solidFill>
              </a:rPr>
              <a:t>items of testware </a:t>
            </a:r>
            <a:r>
              <a:rPr lang="en-GB" dirty="0"/>
              <a:t>are uniquely identified, version controlled, tracked for changes, related to each other and related to versions of the test item(s) so that traceability can be maintained throughout the test process </a:t>
            </a:r>
          </a:p>
          <a:p>
            <a:r>
              <a:rPr lang="en-GB" dirty="0"/>
              <a:t>All </a:t>
            </a:r>
            <a:r>
              <a:rPr lang="en-GB" dirty="0">
                <a:solidFill>
                  <a:srgbClr val="C00000"/>
                </a:solidFill>
              </a:rPr>
              <a:t>identified work products and software items </a:t>
            </a:r>
            <a:r>
              <a:rPr lang="en-GB" dirty="0"/>
              <a:t>are </a:t>
            </a:r>
            <a:r>
              <a:rPr lang="en-GB" u="sng" dirty="0"/>
              <a:t>referenced unambiguously</a:t>
            </a:r>
            <a:r>
              <a:rPr lang="en-GB" dirty="0">
                <a:solidFill>
                  <a:srgbClr val="C00000"/>
                </a:solidFill>
              </a:rPr>
              <a:t> </a:t>
            </a:r>
            <a:r>
              <a:rPr lang="en-GB" dirty="0"/>
              <a:t>in test documentation </a:t>
            </a:r>
          </a:p>
          <a:p>
            <a:endParaRPr lang="en-GB" dirty="0"/>
          </a:p>
        </p:txBody>
      </p:sp>
    </p:spTree>
    <p:extLst>
      <p:ext uri="{BB962C8B-B14F-4D97-AF65-F5344CB8AC3E}">
        <p14:creationId xmlns:p14="http://schemas.microsoft.com/office/powerpoint/2010/main" val="2209533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86CE5-6BDF-FFBE-9109-AB473E80C3A1}"/>
              </a:ext>
            </a:extLst>
          </p:cNvPr>
          <p:cNvSpPr>
            <a:spLocks noGrp="1"/>
          </p:cNvSpPr>
          <p:nvPr>
            <p:ph type="title"/>
          </p:nvPr>
        </p:nvSpPr>
        <p:spPr/>
        <p:txBody>
          <a:bodyPr/>
          <a:lstStyle/>
          <a:p>
            <a:r>
              <a:rPr lang="en-GB" dirty="0"/>
              <a:t>Independence Testing</a:t>
            </a:r>
          </a:p>
        </p:txBody>
      </p:sp>
      <p:sp>
        <p:nvSpPr>
          <p:cNvPr id="3" name="Content Placeholder 2">
            <a:extLst>
              <a:ext uri="{FF2B5EF4-FFF2-40B4-BE49-F238E27FC236}">
                <a16:creationId xmlns:a16="http://schemas.microsoft.com/office/drawing/2014/main" id="{20074986-1BBD-C10B-1757-3C9C91B3DA94}"/>
              </a:ext>
            </a:extLst>
          </p:cNvPr>
          <p:cNvSpPr>
            <a:spLocks noGrp="1"/>
          </p:cNvSpPr>
          <p:nvPr>
            <p:ph idx="1"/>
          </p:nvPr>
        </p:nvSpPr>
        <p:spPr/>
        <p:txBody>
          <a:bodyPr/>
          <a:lstStyle/>
          <a:p>
            <a:r>
              <a:rPr lang="en-GB" dirty="0"/>
              <a:t>A </a:t>
            </a:r>
            <a:r>
              <a:rPr lang="en-GB" dirty="0">
                <a:solidFill>
                  <a:srgbClr val="C00000"/>
                </a:solidFill>
              </a:rPr>
              <a:t>certain degree of independence </a:t>
            </a:r>
            <a:r>
              <a:rPr lang="en-GB" dirty="0"/>
              <a:t>often makes the tester more effective at finding defects due to differences between the author’s and the tester’s cognitive biases. </a:t>
            </a:r>
          </a:p>
          <a:p>
            <a:r>
              <a:rPr lang="en-GB" dirty="0"/>
              <a:t>Independence is not, however, a replacement for </a:t>
            </a:r>
            <a:r>
              <a:rPr lang="en-GB" dirty="0">
                <a:solidFill>
                  <a:srgbClr val="C00000"/>
                </a:solidFill>
              </a:rPr>
              <a:t>familiarity</a:t>
            </a:r>
            <a:r>
              <a:rPr lang="en-GB" dirty="0"/>
              <a:t>, and developers can efficiently find many defects in their own code. </a:t>
            </a:r>
          </a:p>
          <a:p>
            <a:endParaRPr lang="en-GB" dirty="0"/>
          </a:p>
        </p:txBody>
      </p:sp>
    </p:spTree>
    <p:extLst>
      <p:ext uri="{BB962C8B-B14F-4D97-AF65-F5344CB8AC3E}">
        <p14:creationId xmlns:p14="http://schemas.microsoft.com/office/powerpoint/2010/main" val="277959873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C7EBED6F-180B-79D9-494C-97BF0C94D67C}"/>
              </a:ext>
            </a:extLst>
          </p:cNvPr>
          <p:cNvSpPr/>
          <p:nvPr/>
        </p:nvSpPr>
        <p:spPr>
          <a:xfrm>
            <a:off x="609600" y="4667250"/>
            <a:ext cx="3124200" cy="514350"/>
          </a:xfrm>
          <a:prstGeom prst="roundRect">
            <a:avLst/>
          </a:prstGeom>
          <a:solidFill>
            <a:srgbClr val="FD7E89">
              <a:alpha val="70000"/>
            </a:srgb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vi-VN"/>
          </a:p>
        </p:txBody>
      </p:sp>
      <p:sp>
        <p:nvSpPr>
          <p:cNvPr id="2" name="Title 1">
            <a:extLst>
              <a:ext uri="{FF2B5EF4-FFF2-40B4-BE49-F238E27FC236}">
                <a16:creationId xmlns:a16="http://schemas.microsoft.com/office/drawing/2014/main" id="{46810307-BD34-CEED-5370-4CB06615A105}"/>
              </a:ext>
            </a:extLst>
          </p:cNvPr>
          <p:cNvSpPr>
            <a:spLocks noGrp="1"/>
          </p:cNvSpPr>
          <p:nvPr>
            <p:ph type="title"/>
          </p:nvPr>
        </p:nvSpPr>
        <p:spPr/>
        <p:txBody>
          <a:bodyPr/>
          <a:lstStyle/>
          <a:p>
            <a:r>
              <a:rPr lang="en-GB" dirty="0"/>
              <a:t>CONTENT</a:t>
            </a:r>
          </a:p>
        </p:txBody>
      </p:sp>
      <p:sp>
        <p:nvSpPr>
          <p:cNvPr id="3" name="Content Placeholder 2">
            <a:extLst>
              <a:ext uri="{FF2B5EF4-FFF2-40B4-BE49-F238E27FC236}">
                <a16:creationId xmlns:a16="http://schemas.microsoft.com/office/drawing/2014/main" id="{BCBBCF44-AA2B-9104-5CF4-5039AB7DAB34}"/>
              </a:ext>
            </a:extLst>
          </p:cNvPr>
          <p:cNvSpPr>
            <a:spLocks noGrp="1"/>
          </p:cNvSpPr>
          <p:nvPr>
            <p:ph idx="1"/>
          </p:nvPr>
        </p:nvSpPr>
        <p:spPr/>
        <p:txBody>
          <a:bodyPr>
            <a:normAutofit/>
          </a:bodyPr>
          <a:lstStyle/>
          <a:p>
            <a:pPr marL="514350" indent="-514350">
              <a:lnSpc>
                <a:spcPct val="150000"/>
              </a:lnSpc>
              <a:buFont typeface="+mj-lt"/>
              <a:buAutoNum type="arabicPeriod"/>
            </a:pPr>
            <a:r>
              <a:rPr lang="en-GB" sz="2800" dirty="0"/>
              <a:t>Test Organisation</a:t>
            </a:r>
          </a:p>
          <a:p>
            <a:pPr marL="514350" indent="-514350">
              <a:lnSpc>
                <a:spcPct val="150000"/>
              </a:lnSpc>
              <a:buFont typeface="+mj-lt"/>
              <a:buAutoNum type="arabicPeriod"/>
            </a:pPr>
            <a:r>
              <a:rPr lang="en-GB" sz="2800" dirty="0"/>
              <a:t>Test Planning &amp; Estimation</a:t>
            </a:r>
          </a:p>
          <a:p>
            <a:pPr marL="514350" indent="-514350">
              <a:lnSpc>
                <a:spcPct val="150000"/>
              </a:lnSpc>
              <a:buFont typeface="+mj-lt"/>
              <a:buAutoNum type="arabicPeriod"/>
            </a:pPr>
            <a:r>
              <a:rPr lang="en-GB" sz="2800" dirty="0"/>
              <a:t>Test Monitoring &amp; Control</a:t>
            </a:r>
          </a:p>
          <a:p>
            <a:pPr marL="514350" indent="-514350">
              <a:lnSpc>
                <a:spcPct val="150000"/>
              </a:lnSpc>
              <a:buFont typeface="+mj-lt"/>
              <a:buAutoNum type="arabicPeriod"/>
            </a:pPr>
            <a:r>
              <a:rPr lang="en-GB" sz="2800" dirty="0"/>
              <a:t>Configuration Management</a:t>
            </a:r>
          </a:p>
          <a:p>
            <a:pPr marL="514350" indent="-514350">
              <a:lnSpc>
                <a:spcPct val="150000"/>
              </a:lnSpc>
              <a:buFont typeface="+mj-lt"/>
              <a:buAutoNum type="arabicPeriod"/>
            </a:pPr>
            <a:r>
              <a:rPr lang="en-GB" sz="2800" dirty="0"/>
              <a:t>Risk &amp; Testing</a:t>
            </a:r>
          </a:p>
          <a:p>
            <a:pPr marL="514350" indent="-514350">
              <a:lnSpc>
                <a:spcPct val="150000"/>
              </a:lnSpc>
              <a:buFont typeface="+mj-lt"/>
              <a:buAutoNum type="arabicPeriod"/>
            </a:pPr>
            <a:r>
              <a:rPr lang="en-GB" sz="2800" dirty="0"/>
              <a:t>Defect Management</a:t>
            </a:r>
          </a:p>
        </p:txBody>
      </p:sp>
    </p:spTree>
    <p:extLst>
      <p:ext uri="{BB962C8B-B14F-4D97-AF65-F5344CB8AC3E}">
        <p14:creationId xmlns:p14="http://schemas.microsoft.com/office/powerpoint/2010/main" val="2174125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a:extLst>
              <a:ext uri="{FF2B5EF4-FFF2-40B4-BE49-F238E27FC236}">
                <a16:creationId xmlns:a16="http://schemas.microsoft.com/office/drawing/2014/main" id="{8BAA4588-EF59-89B9-00D0-631D5DEE3F88}"/>
              </a:ext>
            </a:extLst>
          </p:cNvPr>
          <p:cNvSpPr/>
          <p:nvPr/>
        </p:nvSpPr>
        <p:spPr>
          <a:xfrm>
            <a:off x="2667000" y="3810000"/>
            <a:ext cx="2073479" cy="288000"/>
          </a:xfrm>
          <a:prstGeom prst="roundRect">
            <a:avLst/>
          </a:prstGeom>
          <a:solidFill>
            <a:srgbClr val="D885A3"/>
          </a:solidFill>
          <a:ln w="22225" cmpd="thickThin">
            <a:solidFill>
              <a:schemeClr val="tx1">
                <a:lumMod val="75000"/>
                <a:lumOff val="25000"/>
              </a:schemeClr>
            </a:solidFill>
            <a:prstDash val="sysDash"/>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t>Chap 5 – Test Management</a:t>
            </a:r>
          </a:p>
        </p:txBody>
      </p:sp>
      <p:sp>
        <p:nvSpPr>
          <p:cNvPr id="4" name="Rounded Rectangle 3">
            <a:extLst>
              <a:ext uri="{FF2B5EF4-FFF2-40B4-BE49-F238E27FC236}">
                <a16:creationId xmlns:a16="http://schemas.microsoft.com/office/drawing/2014/main" id="{58E1F1D2-1256-CFB9-C67A-414A120C34B9}"/>
              </a:ext>
            </a:extLst>
          </p:cNvPr>
          <p:cNvSpPr/>
          <p:nvPr/>
        </p:nvSpPr>
        <p:spPr>
          <a:xfrm>
            <a:off x="1790134" y="768927"/>
            <a:ext cx="1377433"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Test Organisation</a:t>
            </a:r>
          </a:p>
        </p:txBody>
      </p:sp>
      <p:sp>
        <p:nvSpPr>
          <p:cNvPr id="5" name="Rounded Rectangle 4">
            <a:extLst>
              <a:ext uri="{FF2B5EF4-FFF2-40B4-BE49-F238E27FC236}">
                <a16:creationId xmlns:a16="http://schemas.microsoft.com/office/drawing/2014/main" id="{BA683B3E-F22D-8DF6-1216-0C1628433913}"/>
              </a:ext>
            </a:extLst>
          </p:cNvPr>
          <p:cNvSpPr/>
          <p:nvPr/>
        </p:nvSpPr>
        <p:spPr>
          <a:xfrm>
            <a:off x="304801" y="457200"/>
            <a:ext cx="1446306"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Test Leader (Mgt.)</a:t>
            </a:r>
          </a:p>
        </p:txBody>
      </p:sp>
      <p:sp>
        <p:nvSpPr>
          <p:cNvPr id="6" name="Rounded Rectangle 5">
            <a:extLst>
              <a:ext uri="{FF2B5EF4-FFF2-40B4-BE49-F238E27FC236}">
                <a16:creationId xmlns:a16="http://schemas.microsoft.com/office/drawing/2014/main" id="{7183DC24-D277-2AC9-E741-4B2F72E60129}"/>
              </a:ext>
            </a:extLst>
          </p:cNvPr>
          <p:cNvSpPr/>
          <p:nvPr/>
        </p:nvSpPr>
        <p:spPr>
          <a:xfrm>
            <a:off x="304801" y="1073727"/>
            <a:ext cx="1446306"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Tester (Execution)</a:t>
            </a:r>
          </a:p>
        </p:txBody>
      </p:sp>
      <p:cxnSp>
        <p:nvCxnSpPr>
          <p:cNvPr id="9" name="Curved Connector 8">
            <a:extLst>
              <a:ext uri="{FF2B5EF4-FFF2-40B4-BE49-F238E27FC236}">
                <a16:creationId xmlns:a16="http://schemas.microsoft.com/office/drawing/2014/main" id="{C456CCE6-8DB4-065F-68DB-EBD4A8BE2138}"/>
              </a:ext>
            </a:extLst>
          </p:cNvPr>
          <p:cNvCxnSpPr>
            <a:stCxn id="5" idx="3"/>
            <a:endCxn id="4" idx="0"/>
          </p:cNvCxnSpPr>
          <p:nvPr/>
        </p:nvCxnSpPr>
        <p:spPr>
          <a:xfrm>
            <a:off x="1751107" y="583200"/>
            <a:ext cx="727744" cy="185727"/>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0" name="Curved Connector 9">
            <a:extLst>
              <a:ext uri="{FF2B5EF4-FFF2-40B4-BE49-F238E27FC236}">
                <a16:creationId xmlns:a16="http://schemas.microsoft.com/office/drawing/2014/main" id="{F6696B1A-A8D3-1472-5804-1D0123976D40}"/>
              </a:ext>
            </a:extLst>
          </p:cNvPr>
          <p:cNvCxnSpPr>
            <a:cxnSpLocks/>
            <a:stCxn id="6" idx="3"/>
            <a:endCxn id="4" idx="2"/>
          </p:cNvCxnSpPr>
          <p:nvPr/>
        </p:nvCxnSpPr>
        <p:spPr>
          <a:xfrm flipV="1">
            <a:off x="1751107" y="1020927"/>
            <a:ext cx="727744" cy="178800"/>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8" name="Curved Connector 17">
            <a:extLst>
              <a:ext uri="{FF2B5EF4-FFF2-40B4-BE49-F238E27FC236}">
                <a16:creationId xmlns:a16="http://schemas.microsoft.com/office/drawing/2014/main" id="{31E58786-1AC2-78B2-A80C-5015B0FBA880}"/>
              </a:ext>
            </a:extLst>
          </p:cNvPr>
          <p:cNvCxnSpPr>
            <a:cxnSpLocks/>
            <a:stCxn id="4" idx="3"/>
            <a:endCxn id="3" idx="0"/>
          </p:cNvCxnSpPr>
          <p:nvPr/>
        </p:nvCxnSpPr>
        <p:spPr>
          <a:xfrm>
            <a:off x="3167567" y="894927"/>
            <a:ext cx="536173" cy="2915073"/>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7" name="Rounded Rectangle 26">
            <a:extLst>
              <a:ext uri="{FF2B5EF4-FFF2-40B4-BE49-F238E27FC236}">
                <a16:creationId xmlns:a16="http://schemas.microsoft.com/office/drawing/2014/main" id="{717B619C-2299-A172-37AE-8A4F3FA22A65}"/>
              </a:ext>
            </a:extLst>
          </p:cNvPr>
          <p:cNvSpPr/>
          <p:nvPr/>
        </p:nvSpPr>
        <p:spPr>
          <a:xfrm>
            <a:off x="4114800" y="2000754"/>
            <a:ext cx="1676400"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Planning &amp; Estimation</a:t>
            </a:r>
          </a:p>
        </p:txBody>
      </p:sp>
      <p:sp>
        <p:nvSpPr>
          <p:cNvPr id="28" name="Rounded Rectangle 27">
            <a:extLst>
              <a:ext uri="{FF2B5EF4-FFF2-40B4-BE49-F238E27FC236}">
                <a16:creationId xmlns:a16="http://schemas.microsoft.com/office/drawing/2014/main" id="{F4844032-D931-A737-FBDE-09ED6E166C33}"/>
              </a:ext>
            </a:extLst>
          </p:cNvPr>
          <p:cNvSpPr/>
          <p:nvPr/>
        </p:nvSpPr>
        <p:spPr>
          <a:xfrm>
            <a:off x="5589853" y="1091509"/>
            <a:ext cx="1014853"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Test Strategy</a:t>
            </a:r>
          </a:p>
        </p:txBody>
      </p:sp>
      <p:cxnSp>
        <p:nvCxnSpPr>
          <p:cNvPr id="29" name="Curved Connector 28">
            <a:extLst>
              <a:ext uri="{FF2B5EF4-FFF2-40B4-BE49-F238E27FC236}">
                <a16:creationId xmlns:a16="http://schemas.microsoft.com/office/drawing/2014/main" id="{347CB693-A1C2-4CA9-CF13-2E9A14B2FAE7}"/>
              </a:ext>
            </a:extLst>
          </p:cNvPr>
          <p:cNvCxnSpPr>
            <a:cxnSpLocks/>
            <a:stCxn id="27" idx="1"/>
            <a:endCxn id="3" idx="0"/>
          </p:cNvCxnSpPr>
          <p:nvPr/>
        </p:nvCxnSpPr>
        <p:spPr>
          <a:xfrm rot="10800000" flipV="1">
            <a:off x="3703740" y="2126754"/>
            <a:ext cx="411060" cy="1683246"/>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2" name="Curved Connector 31">
            <a:extLst>
              <a:ext uri="{FF2B5EF4-FFF2-40B4-BE49-F238E27FC236}">
                <a16:creationId xmlns:a16="http://schemas.microsoft.com/office/drawing/2014/main" id="{91BC0527-93EC-2F8F-5C0F-699AABB88725}"/>
              </a:ext>
            </a:extLst>
          </p:cNvPr>
          <p:cNvCxnSpPr>
            <a:cxnSpLocks/>
            <a:stCxn id="28" idx="1"/>
          </p:cNvCxnSpPr>
          <p:nvPr/>
        </p:nvCxnSpPr>
        <p:spPr>
          <a:xfrm rot="10800000" flipV="1">
            <a:off x="4800601" y="1217508"/>
            <a:ext cx="789253" cy="783245"/>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0" name="Rounded Rectangle 39">
            <a:extLst>
              <a:ext uri="{FF2B5EF4-FFF2-40B4-BE49-F238E27FC236}">
                <a16:creationId xmlns:a16="http://schemas.microsoft.com/office/drawing/2014/main" id="{5A08EF8E-2A3D-076D-5F60-A738F153E967}"/>
              </a:ext>
            </a:extLst>
          </p:cNvPr>
          <p:cNvSpPr/>
          <p:nvPr/>
        </p:nvSpPr>
        <p:spPr>
          <a:xfrm>
            <a:off x="7239000" y="110835"/>
            <a:ext cx="855977"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Analytical</a:t>
            </a:r>
          </a:p>
        </p:txBody>
      </p:sp>
      <p:sp>
        <p:nvSpPr>
          <p:cNvPr id="46" name="Rounded Rectangle 45">
            <a:extLst>
              <a:ext uri="{FF2B5EF4-FFF2-40B4-BE49-F238E27FC236}">
                <a16:creationId xmlns:a16="http://schemas.microsoft.com/office/drawing/2014/main" id="{736B21A4-1301-3B86-F2BE-D0584922C252}"/>
              </a:ext>
            </a:extLst>
          </p:cNvPr>
          <p:cNvSpPr/>
          <p:nvPr/>
        </p:nvSpPr>
        <p:spPr>
          <a:xfrm>
            <a:off x="574964" y="2438400"/>
            <a:ext cx="1676400"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Monitoring &amp; Control</a:t>
            </a:r>
          </a:p>
        </p:txBody>
      </p:sp>
      <p:cxnSp>
        <p:nvCxnSpPr>
          <p:cNvPr id="47" name="Curved Connector 46">
            <a:extLst>
              <a:ext uri="{FF2B5EF4-FFF2-40B4-BE49-F238E27FC236}">
                <a16:creationId xmlns:a16="http://schemas.microsoft.com/office/drawing/2014/main" id="{05BBCC7E-442C-66BA-D7B0-0EDBB899E83D}"/>
              </a:ext>
            </a:extLst>
          </p:cNvPr>
          <p:cNvCxnSpPr>
            <a:cxnSpLocks/>
            <a:stCxn id="46" idx="3"/>
            <a:endCxn id="3" idx="0"/>
          </p:cNvCxnSpPr>
          <p:nvPr/>
        </p:nvCxnSpPr>
        <p:spPr>
          <a:xfrm>
            <a:off x="2251364" y="2564400"/>
            <a:ext cx="1452376" cy="1245600"/>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0" name="Rounded Rectangle 49">
            <a:extLst>
              <a:ext uri="{FF2B5EF4-FFF2-40B4-BE49-F238E27FC236}">
                <a16:creationId xmlns:a16="http://schemas.microsoft.com/office/drawing/2014/main" id="{9023A988-CA34-55AD-B399-56327E58AA46}"/>
              </a:ext>
            </a:extLst>
          </p:cNvPr>
          <p:cNvSpPr/>
          <p:nvPr/>
        </p:nvSpPr>
        <p:spPr>
          <a:xfrm>
            <a:off x="830160" y="3085470"/>
            <a:ext cx="1421204"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Configuration Mgt.</a:t>
            </a:r>
          </a:p>
        </p:txBody>
      </p:sp>
      <p:cxnSp>
        <p:nvCxnSpPr>
          <p:cNvPr id="51" name="Curved Connector 50">
            <a:extLst>
              <a:ext uri="{FF2B5EF4-FFF2-40B4-BE49-F238E27FC236}">
                <a16:creationId xmlns:a16="http://schemas.microsoft.com/office/drawing/2014/main" id="{CB1158EF-A8C6-DB03-8C41-E329261B1EEB}"/>
              </a:ext>
            </a:extLst>
          </p:cNvPr>
          <p:cNvCxnSpPr>
            <a:cxnSpLocks/>
            <a:stCxn id="50" idx="3"/>
            <a:endCxn id="3" idx="0"/>
          </p:cNvCxnSpPr>
          <p:nvPr/>
        </p:nvCxnSpPr>
        <p:spPr>
          <a:xfrm>
            <a:off x="2251364" y="3211470"/>
            <a:ext cx="1452376" cy="598530"/>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4" name="Rounded Rectangle 53">
            <a:extLst>
              <a:ext uri="{FF2B5EF4-FFF2-40B4-BE49-F238E27FC236}">
                <a16:creationId xmlns:a16="http://schemas.microsoft.com/office/drawing/2014/main" id="{708A19A0-A3EC-9EA6-CD79-B5671FFA0CDD}"/>
              </a:ext>
            </a:extLst>
          </p:cNvPr>
          <p:cNvSpPr/>
          <p:nvPr/>
        </p:nvSpPr>
        <p:spPr>
          <a:xfrm>
            <a:off x="2542689" y="5257799"/>
            <a:ext cx="962511"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Defect Mgt.</a:t>
            </a:r>
          </a:p>
        </p:txBody>
      </p:sp>
      <p:cxnSp>
        <p:nvCxnSpPr>
          <p:cNvPr id="55" name="Curved Connector 54">
            <a:extLst>
              <a:ext uri="{FF2B5EF4-FFF2-40B4-BE49-F238E27FC236}">
                <a16:creationId xmlns:a16="http://schemas.microsoft.com/office/drawing/2014/main" id="{1EDF94D6-F32C-0DA5-D734-08E1DFDF7716}"/>
              </a:ext>
            </a:extLst>
          </p:cNvPr>
          <p:cNvCxnSpPr>
            <a:cxnSpLocks/>
            <a:stCxn id="54" idx="3"/>
            <a:endCxn id="3" idx="2"/>
          </p:cNvCxnSpPr>
          <p:nvPr/>
        </p:nvCxnSpPr>
        <p:spPr>
          <a:xfrm flipV="1">
            <a:off x="3505200" y="4098000"/>
            <a:ext cx="198540" cy="1285799"/>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0" name="Rounded Rectangle 59">
            <a:extLst>
              <a:ext uri="{FF2B5EF4-FFF2-40B4-BE49-F238E27FC236}">
                <a16:creationId xmlns:a16="http://schemas.microsoft.com/office/drawing/2014/main" id="{1B611BE5-35EE-7B34-CD4F-8622306DBA53}"/>
              </a:ext>
            </a:extLst>
          </p:cNvPr>
          <p:cNvSpPr/>
          <p:nvPr/>
        </p:nvSpPr>
        <p:spPr>
          <a:xfrm>
            <a:off x="204512" y="4477253"/>
            <a:ext cx="1421204"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Steps to reproduce</a:t>
            </a:r>
          </a:p>
        </p:txBody>
      </p:sp>
      <p:cxnSp>
        <p:nvCxnSpPr>
          <p:cNvPr id="61" name="Curved Connector 60">
            <a:extLst>
              <a:ext uri="{FF2B5EF4-FFF2-40B4-BE49-F238E27FC236}">
                <a16:creationId xmlns:a16="http://schemas.microsoft.com/office/drawing/2014/main" id="{FC99C64C-4434-8CBF-D4FD-512A2050D05D}"/>
              </a:ext>
            </a:extLst>
          </p:cNvPr>
          <p:cNvCxnSpPr>
            <a:cxnSpLocks/>
            <a:stCxn id="60" idx="3"/>
            <a:endCxn id="54" idx="0"/>
          </p:cNvCxnSpPr>
          <p:nvPr/>
        </p:nvCxnSpPr>
        <p:spPr>
          <a:xfrm>
            <a:off x="1625716" y="4603253"/>
            <a:ext cx="1398229" cy="654546"/>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8" name="Rounded Rectangle 67">
            <a:extLst>
              <a:ext uri="{FF2B5EF4-FFF2-40B4-BE49-F238E27FC236}">
                <a16:creationId xmlns:a16="http://schemas.microsoft.com/office/drawing/2014/main" id="{DA6BC00C-CA2C-F440-A4A4-9CE7564DE652}"/>
              </a:ext>
            </a:extLst>
          </p:cNvPr>
          <p:cNvSpPr/>
          <p:nvPr/>
        </p:nvSpPr>
        <p:spPr>
          <a:xfrm>
            <a:off x="160598" y="5257878"/>
            <a:ext cx="1981200"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Expected &amp; Actual Result</a:t>
            </a:r>
          </a:p>
        </p:txBody>
      </p:sp>
      <p:cxnSp>
        <p:nvCxnSpPr>
          <p:cNvPr id="69" name="Curved Connector 68">
            <a:extLst>
              <a:ext uri="{FF2B5EF4-FFF2-40B4-BE49-F238E27FC236}">
                <a16:creationId xmlns:a16="http://schemas.microsoft.com/office/drawing/2014/main" id="{4E99250B-5804-22D5-B9A0-BC4BDBE958F5}"/>
              </a:ext>
            </a:extLst>
          </p:cNvPr>
          <p:cNvCxnSpPr>
            <a:cxnSpLocks/>
            <a:stCxn id="68" idx="3"/>
            <a:endCxn id="54" idx="1"/>
          </p:cNvCxnSpPr>
          <p:nvPr/>
        </p:nvCxnSpPr>
        <p:spPr>
          <a:xfrm flipV="1">
            <a:off x="2141798" y="5383799"/>
            <a:ext cx="400891" cy="79"/>
          </a:xfrm>
          <a:prstGeom prst="curvedConnector3">
            <a:avLst>
              <a:gd name="adj1" fmla="val 50000"/>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2" name="Rounded Rectangle 71">
            <a:extLst>
              <a:ext uri="{FF2B5EF4-FFF2-40B4-BE49-F238E27FC236}">
                <a16:creationId xmlns:a16="http://schemas.microsoft.com/office/drawing/2014/main" id="{560B07AE-5489-E5D5-8F49-FA46CDC9E274}"/>
              </a:ext>
            </a:extLst>
          </p:cNvPr>
          <p:cNvSpPr/>
          <p:nvPr/>
        </p:nvSpPr>
        <p:spPr>
          <a:xfrm>
            <a:off x="141787" y="5783345"/>
            <a:ext cx="1558636"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Severity &amp; Priority</a:t>
            </a:r>
          </a:p>
        </p:txBody>
      </p:sp>
      <p:cxnSp>
        <p:nvCxnSpPr>
          <p:cNvPr id="73" name="Curved Connector 72">
            <a:extLst>
              <a:ext uri="{FF2B5EF4-FFF2-40B4-BE49-F238E27FC236}">
                <a16:creationId xmlns:a16="http://schemas.microsoft.com/office/drawing/2014/main" id="{1DA3F79D-CA23-291D-716C-E9BE62DBF67B}"/>
              </a:ext>
            </a:extLst>
          </p:cNvPr>
          <p:cNvCxnSpPr>
            <a:cxnSpLocks/>
            <a:stCxn id="72" idx="3"/>
            <a:endCxn id="54" idx="2"/>
          </p:cNvCxnSpPr>
          <p:nvPr/>
        </p:nvCxnSpPr>
        <p:spPr>
          <a:xfrm flipV="1">
            <a:off x="1700423" y="5509799"/>
            <a:ext cx="1323522" cy="399546"/>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8" name="Rounded Rectangle 77">
            <a:extLst>
              <a:ext uri="{FF2B5EF4-FFF2-40B4-BE49-F238E27FC236}">
                <a16:creationId xmlns:a16="http://schemas.microsoft.com/office/drawing/2014/main" id="{09B2249A-C80A-CDE8-52D5-87599883AE5D}"/>
              </a:ext>
            </a:extLst>
          </p:cNvPr>
          <p:cNvSpPr/>
          <p:nvPr/>
        </p:nvSpPr>
        <p:spPr>
          <a:xfrm>
            <a:off x="295680" y="6271093"/>
            <a:ext cx="949036"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Screenshot</a:t>
            </a:r>
          </a:p>
        </p:txBody>
      </p:sp>
      <p:cxnSp>
        <p:nvCxnSpPr>
          <p:cNvPr id="79" name="Curved Connector 78">
            <a:extLst>
              <a:ext uri="{FF2B5EF4-FFF2-40B4-BE49-F238E27FC236}">
                <a16:creationId xmlns:a16="http://schemas.microsoft.com/office/drawing/2014/main" id="{88A7B009-A34B-8E8A-518E-E0634D5F6D0A}"/>
              </a:ext>
            </a:extLst>
          </p:cNvPr>
          <p:cNvCxnSpPr>
            <a:cxnSpLocks/>
            <a:stCxn id="78" idx="3"/>
            <a:endCxn id="54" idx="2"/>
          </p:cNvCxnSpPr>
          <p:nvPr/>
        </p:nvCxnSpPr>
        <p:spPr>
          <a:xfrm flipV="1">
            <a:off x="1244716" y="5509799"/>
            <a:ext cx="1779229" cy="887294"/>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1" name="Rounded Rectangle 90">
            <a:extLst>
              <a:ext uri="{FF2B5EF4-FFF2-40B4-BE49-F238E27FC236}">
                <a16:creationId xmlns:a16="http://schemas.microsoft.com/office/drawing/2014/main" id="{B3E7F7D7-AB78-ED1A-01C7-9F4E035401FA}"/>
              </a:ext>
            </a:extLst>
          </p:cNvPr>
          <p:cNvSpPr/>
          <p:nvPr/>
        </p:nvSpPr>
        <p:spPr>
          <a:xfrm>
            <a:off x="5436471" y="3263971"/>
            <a:ext cx="1602446"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Test Effort Factors</a:t>
            </a:r>
          </a:p>
        </p:txBody>
      </p:sp>
      <p:cxnSp>
        <p:nvCxnSpPr>
          <p:cNvPr id="97" name="Curved Connector 96">
            <a:extLst>
              <a:ext uri="{FF2B5EF4-FFF2-40B4-BE49-F238E27FC236}">
                <a16:creationId xmlns:a16="http://schemas.microsoft.com/office/drawing/2014/main" id="{18834ADF-DC64-9AF9-4A85-D0F774359695}"/>
              </a:ext>
            </a:extLst>
          </p:cNvPr>
          <p:cNvCxnSpPr>
            <a:cxnSpLocks/>
            <a:stCxn id="91" idx="1"/>
          </p:cNvCxnSpPr>
          <p:nvPr/>
        </p:nvCxnSpPr>
        <p:spPr>
          <a:xfrm rot="10800000">
            <a:off x="4800601" y="2252755"/>
            <a:ext cx="635871" cy="1137217"/>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01" name="Rounded Rectangle 100">
            <a:extLst>
              <a:ext uri="{FF2B5EF4-FFF2-40B4-BE49-F238E27FC236}">
                <a16:creationId xmlns:a16="http://schemas.microsoft.com/office/drawing/2014/main" id="{735BE7AE-8ADF-2062-518A-E7977C34F5B1}"/>
              </a:ext>
            </a:extLst>
          </p:cNvPr>
          <p:cNvSpPr/>
          <p:nvPr/>
        </p:nvSpPr>
        <p:spPr>
          <a:xfrm>
            <a:off x="7235993" y="439693"/>
            <a:ext cx="1014853"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Model-based</a:t>
            </a:r>
          </a:p>
        </p:txBody>
      </p:sp>
      <p:sp>
        <p:nvSpPr>
          <p:cNvPr id="102" name="Rounded Rectangle 101">
            <a:extLst>
              <a:ext uri="{FF2B5EF4-FFF2-40B4-BE49-F238E27FC236}">
                <a16:creationId xmlns:a16="http://schemas.microsoft.com/office/drawing/2014/main" id="{7A990BA6-A5C1-D4A6-B806-693535EF8BAD}"/>
              </a:ext>
            </a:extLst>
          </p:cNvPr>
          <p:cNvSpPr/>
          <p:nvPr/>
        </p:nvSpPr>
        <p:spPr>
          <a:xfrm>
            <a:off x="7235993" y="765473"/>
            <a:ext cx="917406"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Methodical</a:t>
            </a:r>
          </a:p>
        </p:txBody>
      </p:sp>
      <p:sp>
        <p:nvSpPr>
          <p:cNvPr id="103" name="Rounded Rectangle 102">
            <a:extLst>
              <a:ext uri="{FF2B5EF4-FFF2-40B4-BE49-F238E27FC236}">
                <a16:creationId xmlns:a16="http://schemas.microsoft.com/office/drawing/2014/main" id="{FF85E162-3823-3CE6-7288-79236B499116}"/>
              </a:ext>
            </a:extLst>
          </p:cNvPr>
          <p:cNvSpPr/>
          <p:nvPr/>
        </p:nvSpPr>
        <p:spPr>
          <a:xfrm>
            <a:off x="7235993" y="1092562"/>
            <a:ext cx="2302283"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Process- (Standard-) Compliant</a:t>
            </a:r>
          </a:p>
        </p:txBody>
      </p:sp>
      <p:sp>
        <p:nvSpPr>
          <p:cNvPr id="104" name="Rounded Rectangle 103">
            <a:extLst>
              <a:ext uri="{FF2B5EF4-FFF2-40B4-BE49-F238E27FC236}">
                <a16:creationId xmlns:a16="http://schemas.microsoft.com/office/drawing/2014/main" id="{6348119F-1D2F-DB81-7942-943947B31E5A}"/>
              </a:ext>
            </a:extLst>
          </p:cNvPr>
          <p:cNvSpPr/>
          <p:nvPr/>
        </p:nvSpPr>
        <p:spPr>
          <a:xfrm>
            <a:off x="7244833" y="1418342"/>
            <a:ext cx="1984205"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Directed (Consultative)</a:t>
            </a:r>
          </a:p>
        </p:txBody>
      </p:sp>
      <p:sp>
        <p:nvSpPr>
          <p:cNvPr id="105" name="Rounded Rectangle 104">
            <a:extLst>
              <a:ext uri="{FF2B5EF4-FFF2-40B4-BE49-F238E27FC236}">
                <a16:creationId xmlns:a16="http://schemas.microsoft.com/office/drawing/2014/main" id="{02DD0CB0-E246-C0DA-4BDD-4F49EF400ACC}"/>
              </a:ext>
            </a:extLst>
          </p:cNvPr>
          <p:cNvSpPr/>
          <p:nvPr/>
        </p:nvSpPr>
        <p:spPr>
          <a:xfrm>
            <a:off x="7244833" y="1744122"/>
            <a:ext cx="1475913"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Regression-averse</a:t>
            </a:r>
          </a:p>
        </p:txBody>
      </p:sp>
      <p:sp>
        <p:nvSpPr>
          <p:cNvPr id="106" name="Rounded Rectangle 105">
            <a:extLst>
              <a:ext uri="{FF2B5EF4-FFF2-40B4-BE49-F238E27FC236}">
                <a16:creationId xmlns:a16="http://schemas.microsoft.com/office/drawing/2014/main" id="{8871CD2C-A15F-3C69-0A77-2B0D58B40EC3}"/>
              </a:ext>
            </a:extLst>
          </p:cNvPr>
          <p:cNvSpPr/>
          <p:nvPr/>
        </p:nvSpPr>
        <p:spPr>
          <a:xfrm>
            <a:off x="7244833" y="2069902"/>
            <a:ext cx="1475913"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Reactive (Dynamic)</a:t>
            </a:r>
          </a:p>
        </p:txBody>
      </p:sp>
      <p:cxnSp>
        <p:nvCxnSpPr>
          <p:cNvPr id="108" name="Curved Connector 107">
            <a:extLst>
              <a:ext uri="{FF2B5EF4-FFF2-40B4-BE49-F238E27FC236}">
                <a16:creationId xmlns:a16="http://schemas.microsoft.com/office/drawing/2014/main" id="{502AFAD4-F95F-C5E9-7F1E-D87AD5F72661}"/>
              </a:ext>
            </a:extLst>
          </p:cNvPr>
          <p:cNvCxnSpPr>
            <a:cxnSpLocks/>
            <a:stCxn id="40" idx="1"/>
            <a:endCxn id="28" idx="0"/>
          </p:cNvCxnSpPr>
          <p:nvPr/>
        </p:nvCxnSpPr>
        <p:spPr>
          <a:xfrm rot="10800000" flipV="1">
            <a:off x="6097280" y="236835"/>
            <a:ext cx="1141720" cy="854674"/>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2" name="Curved Connector 111">
            <a:extLst>
              <a:ext uri="{FF2B5EF4-FFF2-40B4-BE49-F238E27FC236}">
                <a16:creationId xmlns:a16="http://schemas.microsoft.com/office/drawing/2014/main" id="{0392BB65-997B-D993-2E43-BC394C15A306}"/>
              </a:ext>
            </a:extLst>
          </p:cNvPr>
          <p:cNvCxnSpPr>
            <a:cxnSpLocks/>
            <a:stCxn id="101" idx="1"/>
            <a:endCxn id="28" idx="0"/>
          </p:cNvCxnSpPr>
          <p:nvPr/>
        </p:nvCxnSpPr>
        <p:spPr>
          <a:xfrm rot="10800000" flipV="1">
            <a:off x="6097281" y="565693"/>
            <a:ext cx="1138713" cy="525816"/>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5" name="Curved Connector 114">
            <a:extLst>
              <a:ext uri="{FF2B5EF4-FFF2-40B4-BE49-F238E27FC236}">
                <a16:creationId xmlns:a16="http://schemas.microsoft.com/office/drawing/2014/main" id="{18B162F7-2C44-9191-9904-250C618F16DB}"/>
              </a:ext>
            </a:extLst>
          </p:cNvPr>
          <p:cNvCxnSpPr>
            <a:cxnSpLocks/>
            <a:stCxn id="102" idx="1"/>
            <a:endCxn id="28" idx="0"/>
          </p:cNvCxnSpPr>
          <p:nvPr/>
        </p:nvCxnSpPr>
        <p:spPr>
          <a:xfrm rot="10800000" flipV="1">
            <a:off x="6097281" y="891473"/>
            <a:ext cx="1138713" cy="200036"/>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8" name="Curved Connector 117">
            <a:extLst>
              <a:ext uri="{FF2B5EF4-FFF2-40B4-BE49-F238E27FC236}">
                <a16:creationId xmlns:a16="http://schemas.microsoft.com/office/drawing/2014/main" id="{431F774D-3090-9EF9-2D42-0B2520C22C42}"/>
              </a:ext>
            </a:extLst>
          </p:cNvPr>
          <p:cNvCxnSpPr>
            <a:cxnSpLocks/>
            <a:stCxn id="103" idx="1"/>
            <a:endCxn id="28" idx="3"/>
          </p:cNvCxnSpPr>
          <p:nvPr/>
        </p:nvCxnSpPr>
        <p:spPr>
          <a:xfrm rot="10800000">
            <a:off x="6604707" y="1217510"/>
            <a:ext cx="631287" cy="1053"/>
          </a:xfrm>
          <a:prstGeom prst="curvedConnector3">
            <a:avLst>
              <a:gd name="adj1" fmla="val 50000"/>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1" name="Curved Connector 120">
            <a:extLst>
              <a:ext uri="{FF2B5EF4-FFF2-40B4-BE49-F238E27FC236}">
                <a16:creationId xmlns:a16="http://schemas.microsoft.com/office/drawing/2014/main" id="{654F42D2-BAB1-365B-7AFB-5A64FC288EB7}"/>
              </a:ext>
            </a:extLst>
          </p:cNvPr>
          <p:cNvCxnSpPr>
            <a:cxnSpLocks/>
            <a:stCxn id="104" idx="1"/>
            <a:endCxn id="28" idx="2"/>
          </p:cNvCxnSpPr>
          <p:nvPr/>
        </p:nvCxnSpPr>
        <p:spPr>
          <a:xfrm rot="10800000">
            <a:off x="6097281" y="1343510"/>
            <a:ext cx="1147553" cy="200833"/>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4" name="Curved Connector 123">
            <a:extLst>
              <a:ext uri="{FF2B5EF4-FFF2-40B4-BE49-F238E27FC236}">
                <a16:creationId xmlns:a16="http://schemas.microsoft.com/office/drawing/2014/main" id="{1131D80D-2E91-7153-7A4B-E84C877CD8CA}"/>
              </a:ext>
            </a:extLst>
          </p:cNvPr>
          <p:cNvCxnSpPr>
            <a:cxnSpLocks/>
            <a:stCxn id="105" idx="1"/>
            <a:endCxn id="28" idx="2"/>
          </p:cNvCxnSpPr>
          <p:nvPr/>
        </p:nvCxnSpPr>
        <p:spPr>
          <a:xfrm rot="10800000">
            <a:off x="6097281" y="1343510"/>
            <a:ext cx="1147553" cy="526613"/>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30" name="Curved Connector 129">
            <a:extLst>
              <a:ext uri="{FF2B5EF4-FFF2-40B4-BE49-F238E27FC236}">
                <a16:creationId xmlns:a16="http://schemas.microsoft.com/office/drawing/2014/main" id="{90016FC3-3855-AD05-D256-6B8DBA6288AE}"/>
              </a:ext>
            </a:extLst>
          </p:cNvPr>
          <p:cNvCxnSpPr>
            <a:cxnSpLocks/>
            <a:stCxn id="106" idx="1"/>
            <a:endCxn id="28" idx="2"/>
          </p:cNvCxnSpPr>
          <p:nvPr/>
        </p:nvCxnSpPr>
        <p:spPr>
          <a:xfrm rot="10800000">
            <a:off x="6097281" y="1343510"/>
            <a:ext cx="1147553" cy="852393"/>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2" name="Rounded Rectangle 141">
            <a:extLst>
              <a:ext uri="{FF2B5EF4-FFF2-40B4-BE49-F238E27FC236}">
                <a16:creationId xmlns:a16="http://schemas.microsoft.com/office/drawing/2014/main" id="{B65EE752-F979-D0CD-225D-7A5744A908AC}"/>
              </a:ext>
            </a:extLst>
          </p:cNvPr>
          <p:cNvSpPr/>
          <p:nvPr/>
        </p:nvSpPr>
        <p:spPr>
          <a:xfrm>
            <a:off x="7293754" y="2603937"/>
            <a:ext cx="1935284"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Product Characteristics</a:t>
            </a:r>
          </a:p>
        </p:txBody>
      </p:sp>
      <p:sp>
        <p:nvSpPr>
          <p:cNvPr id="143" name="Rounded Rectangle 142">
            <a:extLst>
              <a:ext uri="{FF2B5EF4-FFF2-40B4-BE49-F238E27FC236}">
                <a16:creationId xmlns:a16="http://schemas.microsoft.com/office/drawing/2014/main" id="{A6012267-BAFE-6CFE-710E-8DFB54ED074F}"/>
              </a:ext>
            </a:extLst>
          </p:cNvPr>
          <p:cNvSpPr/>
          <p:nvPr/>
        </p:nvSpPr>
        <p:spPr>
          <a:xfrm>
            <a:off x="7283204" y="2938192"/>
            <a:ext cx="1935284" cy="451779"/>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Development Process Characteristics</a:t>
            </a:r>
          </a:p>
        </p:txBody>
      </p:sp>
      <p:sp>
        <p:nvSpPr>
          <p:cNvPr id="144" name="Rounded Rectangle 143">
            <a:extLst>
              <a:ext uri="{FF2B5EF4-FFF2-40B4-BE49-F238E27FC236}">
                <a16:creationId xmlns:a16="http://schemas.microsoft.com/office/drawing/2014/main" id="{B8C98B11-A5D9-4A59-B707-145ED3621BC8}"/>
              </a:ext>
            </a:extLst>
          </p:cNvPr>
          <p:cNvSpPr/>
          <p:nvPr/>
        </p:nvSpPr>
        <p:spPr>
          <a:xfrm>
            <a:off x="7293754" y="3472226"/>
            <a:ext cx="1935284"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People Characteristics</a:t>
            </a:r>
          </a:p>
        </p:txBody>
      </p:sp>
      <p:sp>
        <p:nvSpPr>
          <p:cNvPr id="145" name="Rounded Rectangle 144">
            <a:extLst>
              <a:ext uri="{FF2B5EF4-FFF2-40B4-BE49-F238E27FC236}">
                <a16:creationId xmlns:a16="http://schemas.microsoft.com/office/drawing/2014/main" id="{F81699E3-F2DD-BFF9-1C05-96383AB3F352}"/>
              </a:ext>
            </a:extLst>
          </p:cNvPr>
          <p:cNvSpPr/>
          <p:nvPr/>
        </p:nvSpPr>
        <p:spPr>
          <a:xfrm>
            <a:off x="7300981" y="3801487"/>
            <a:ext cx="1152390"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Test Results</a:t>
            </a:r>
          </a:p>
        </p:txBody>
      </p:sp>
      <p:cxnSp>
        <p:nvCxnSpPr>
          <p:cNvPr id="147" name="Curved Connector 146">
            <a:extLst>
              <a:ext uri="{FF2B5EF4-FFF2-40B4-BE49-F238E27FC236}">
                <a16:creationId xmlns:a16="http://schemas.microsoft.com/office/drawing/2014/main" id="{66DFD638-B7D4-B380-3012-CE703866A42D}"/>
              </a:ext>
            </a:extLst>
          </p:cNvPr>
          <p:cNvCxnSpPr>
            <a:cxnSpLocks/>
            <a:stCxn id="142" idx="1"/>
            <a:endCxn id="91" idx="0"/>
          </p:cNvCxnSpPr>
          <p:nvPr/>
        </p:nvCxnSpPr>
        <p:spPr>
          <a:xfrm rot="10800000" flipV="1">
            <a:off x="6237694" y="2729937"/>
            <a:ext cx="1056060" cy="534034"/>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50" name="Curved Connector 149">
            <a:extLst>
              <a:ext uri="{FF2B5EF4-FFF2-40B4-BE49-F238E27FC236}">
                <a16:creationId xmlns:a16="http://schemas.microsoft.com/office/drawing/2014/main" id="{990BD12B-FA9F-81EB-03CA-B09FEA751DDD}"/>
              </a:ext>
            </a:extLst>
          </p:cNvPr>
          <p:cNvCxnSpPr>
            <a:cxnSpLocks/>
            <a:stCxn id="144" idx="1"/>
            <a:endCxn id="91" idx="2"/>
          </p:cNvCxnSpPr>
          <p:nvPr/>
        </p:nvCxnSpPr>
        <p:spPr>
          <a:xfrm rot="10800000">
            <a:off x="6237694" y="3515972"/>
            <a:ext cx="1056060" cy="82255"/>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54" name="Curved Connector 153">
            <a:extLst>
              <a:ext uri="{FF2B5EF4-FFF2-40B4-BE49-F238E27FC236}">
                <a16:creationId xmlns:a16="http://schemas.microsoft.com/office/drawing/2014/main" id="{5A938212-5D5D-3D53-43F8-327DC5A02529}"/>
              </a:ext>
            </a:extLst>
          </p:cNvPr>
          <p:cNvCxnSpPr>
            <a:cxnSpLocks/>
            <a:stCxn id="145" idx="1"/>
            <a:endCxn id="91" idx="2"/>
          </p:cNvCxnSpPr>
          <p:nvPr/>
        </p:nvCxnSpPr>
        <p:spPr>
          <a:xfrm rot="10800000">
            <a:off x="6237695" y="3515971"/>
            <a:ext cx="1063287" cy="411516"/>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57" name="Curved Connector 156">
            <a:extLst>
              <a:ext uri="{FF2B5EF4-FFF2-40B4-BE49-F238E27FC236}">
                <a16:creationId xmlns:a16="http://schemas.microsoft.com/office/drawing/2014/main" id="{DBD45A28-2B82-2740-C719-E7EE5363ACF5}"/>
              </a:ext>
            </a:extLst>
          </p:cNvPr>
          <p:cNvCxnSpPr>
            <a:cxnSpLocks/>
            <a:stCxn id="143" idx="1"/>
            <a:endCxn id="91" idx="0"/>
          </p:cNvCxnSpPr>
          <p:nvPr/>
        </p:nvCxnSpPr>
        <p:spPr>
          <a:xfrm rot="10800000" flipV="1">
            <a:off x="6237694" y="3164081"/>
            <a:ext cx="1045510" cy="99889"/>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67" name="Rounded Rectangle 166">
            <a:extLst>
              <a:ext uri="{FF2B5EF4-FFF2-40B4-BE49-F238E27FC236}">
                <a16:creationId xmlns:a16="http://schemas.microsoft.com/office/drawing/2014/main" id="{B672A665-A485-5BB1-C23B-A5F7BE45CC8E}"/>
              </a:ext>
            </a:extLst>
          </p:cNvPr>
          <p:cNvSpPr/>
          <p:nvPr/>
        </p:nvSpPr>
        <p:spPr>
          <a:xfrm>
            <a:off x="5368831" y="4657818"/>
            <a:ext cx="1737725"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Estimation Techniques</a:t>
            </a:r>
          </a:p>
        </p:txBody>
      </p:sp>
      <p:cxnSp>
        <p:nvCxnSpPr>
          <p:cNvPr id="168" name="Curved Connector 167">
            <a:extLst>
              <a:ext uri="{FF2B5EF4-FFF2-40B4-BE49-F238E27FC236}">
                <a16:creationId xmlns:a16="http://schemas.microsoft.com/office/drawing/2014/main" id="{99AD1562-F52F-53A7-80FB-6B9FE496FEEE}"/>
              </a:ext>
            </a:extLst>
          </p:cNvPr>
          <p:cNvCxnSpPr>
            <a:cxnSpLocks/>
            <a:stCxn id="167" idx="1"/>
          </p:cNvCxnSpPr>
          <p:nvPr/>
        </p:nvCxnSpPr>
        <p:spPr>
          <a:xfrm rot="10800000">
            <a:off x="4800601" y="2252754"/>
            <a:ext cx="568231" cy="2531064"/>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1" name="Rounded Rectangle 170">
            <a:extLst>
              <a:ext uri="{FF2B5EF4-FFF2-40B4-BE49-F238E27FC236}">
                <a16:creationId xmlns:a16="http://schemas.microsoft.com/office/drawing/2014/main" id="{6C257CB1-EA71-FB8A-967E-D87F1CE5F14C}"/>
              </a:ext>
            </a:extLst>
          </p:cNvPr>
          <p:cNvSpPr/>
          <p:nvPr/>
        </p:nvSpPr>
        <p:spPr>
          <a:xfrm>
            <a:off x="7305810" y="4311765"/>
            <a:ext cx="1152390"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Metric-based</a:t>
            </a:r>
          </a:p>
        </p:txBody>
      </p:sp>
      <p:sp>
        <p:nvSpPr>
          <p:cNvPr id="172" name="Rounded Rectangle 171">
            <a:extLst>
              <a:ext uri="{FF2B5EF4-FFF2-40B4-BE49-F238E27FC236}">
                <a16:creationId xmlns:a16="http://schemas.microsoft.com/office/drawing/2014/main" id="{77F0E7E3-F18D-E467-CF5C-7D24BBACA78A}"/>
              </a:ext>
            </a:extLst>
          </p:cNvPr>
          <p:cNvSpPr/>
          <p:nvPr/>
        </p:nvSpPr>
        <p:spPr>
          <a:xfrm>
            <a:off x="7238350" y="5005800"/>
            <a:ext cx="1152390"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Expert-based</a:t>
            </a:r>
          </a:p>
        </p:txBody>
      </p:sp>
      <p:cxnSp>
        <p:nvCxnSpPr>
          <p:cNvPr id="173" name="Curved Connector 172">
            <a:extLst>
              <a:ext uri="{FF2B5EF4-FFF2-40B4-BE49-F238E27FC236}">
                <a16:creationId xmlns:a16="http://schemas.microsoft.com/office/drawing/2014/main" id="{9ED480F6-0E25-773E-2917-1E7C6E907A5C}"/>
              </a:ext>
            </a:extLst>
          </p:cNvPr>
          <p:cNvCxnSpPr>
            <a:cxnSpLocks/>
            <a:stCxn id="171" idx="1"/>
            <a:endCxn id="167" idx="0"/>
          </p:cNvCxnSpPr>
          <p:nvPr/>
        </p:nvCxnSpPr>
        <p:spPr>
          <a:xfrm rot="10800000" flipV="1">
            <a:off x="6237694" y="4437764"/>
            <a:ext cx="1068116" cy="220053"/>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78" name="Curved Connector 177">
            <a:extLst>
              <a:ext uri="{FF2B5EF4-FFF2-40B4-BE49-F238E27FC236}">
                <a16:creationId xmlns:a16="http://schemas.microsoft.com/office/drawing/2014/main" id="{626658FA-8661-6FF4-8EA5-E2EE0850D9DA}"/>
              </a:ext>
            </a:extLst>
          </p:cNvPr>
          <p:cNvCxnSpPr>
            <a:cxnSpLocks/>
            <a:stCxn id="172" idx="1"/>
            <a:endCxn id="167" idx="2"/>
          </p:cNvCxnSpPr>
          <p:nvPr/>
        </p:nvCxnSpPr>
        <p:spPr>
          <a:xfrm rot="10800000">
            <a:off x="6237694" y="4909818"/>
            <a:ext cx="1000656" cy="221982"/>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84" name="TextBox 183">
            <a:extLst>
              <a:ext uri="{FF2B5EF4-FFF2-40B4-BE49-F238E27FC236}">
                <a16:creationId xmlns:a16="http://schemas.microsoft.com/office/drawing/2014/main" id="{83E8C0BE-7A14-5BEE-758D-FDBF3DC3105A}"/>
              </a:ext>
            </a:extLst>
          </p:cNvPr>
          <p:cNvSpPr txBox="1"/>
          <p:nvPr/>
        </p:nvSpPr>
        <p:spPr>
          <a:xfrm>
            <a:off x="8453371" y="4217712"/>
            <a:ext cx="1500692" cy="692497"/>
          </a:xfrm>
          <a:prstGeom prst="rect">
            <a:avLst/>
          </a:prstGeom>
          <a:noFill/>
        </p:spPr>
        <p:txBody>
          <a:bodyPr wrap="square" rtlCol="0">
            <a:spAutoFit/>
          </a:bodyPr>
          <a:lstStyle/>
          <a:p>
            <a:pPr marL="109538" indent="-109538">
              <a:buClr>
                <a:srgbClr val="D885A3"/>
              </a:buClr>
              <a:buFont typeface="Arial" panose="020B0604020202020204" pitchFamily="34" charset="0"/>
              <a:buChar char="•"/>
            </a:pPr>
            <a:r>
              <a:rPr lang="en-GB" sz="1300" dirty="0">
                <a:solidFill>
                  <a:schemeClr val="tx1">
                    <a:lumMod val="75000"/>
                    <a:lumOff val="25000"/>
                  </a:schemeClr>
                </a:solidFill>
                <a:latin typeface="+mn-lt"/>
              </a:rPr>
              <a:t>Burn-down Chart</a:t>
            </a:r>
          </a:p>
          <a:p>
            <a:pPr marL="109538" indent="-109538">
              <a:buClr>
                <a:srgbClr val="D885A3"/>
              </a:buClr>
              <a:buFont typeface="Arial" panose="020B0604020202020204" pitchFamily="34" charset="0"/>
              <a:buChar char="•"/>
            </a:pPr>
            <a:r>
              <a:rPr lang="en-GB" sz="1300" dirty="0">
                <a:solidFill>
                  <a:schemeClr val="tx1">
                    <a:lumMod val="75000"/>
                    <a:lumOff val="25000"/>
                  </a:schemeClr>
                </a:solidFill>
                <a:latin typeface="+mn-lt"/>
              </a:rPr>
              <a:t>Defect-removal Model</a:t>
            </a:r>
          </a:p>
        </p:txBody>
      </p:sp>
      <p:sp>
        <p:nvSpPr>
          <p:cNvPr id="186" name="TextBox 185">
            <a:extLst>
              <a:ext uri="{FF2B5EF4-FFF2-40B4-BE49-F238E27FC236}">
                <a16:creationId xmlns:a16="http://schemas.microsoft.com/office/drawing/2014/main" id="{8E64531F-4337-9917-3B32-8D94D8BC29EF}"/>
              </a:ext>
            </a:extLst>
          </p:cNvPr>
          <p:cNvSpPr txBox="1"/>
          <p:nvPr/>
        </p:nvSpPr>
        <p:spPr>
          <a:xfrm>
            <a:off x="8453371" y="4927269"/>
            <a:ext cx="1500692" cy="492443"/>
          </a:xfrm>
          <a:prstGeom prst="rect">
            <a:avLst/>
          </a:prstGeom>
          <a:noFill/>
        </p:spPr>
        <p:txBody>
          <a:bodyPr wrap="square" rtlCol="0">
            <a:spAutoFit/>
          </a:bodyPr>
          <a:lstStyle/>
          <a:p>
            <a:pPr marL="109538" indent="-109538">
              <a:buClr>
                <a:srgbClr val="D885A3"/>
              </a:buClr>
              <a:buFont typeface="Arial" panose="020B0604020202020204" pitchFamily="34" charset="0"/>
              <a:buChar char="•"/>
            </a:pPr>
            <a:r>
              <a:rPr lang="en-GB" sz="1300" dirty="0">
                <a:solidFill>
                  <a:schemeClr val="tx1">
                    <a:lumMod val="75000"/>
                    <a:lumOff val="25000"/>
                  </a:schemeClr>
                </a:solidFill>
                <a:latin typeface="+mn-lt"/>
              </a:rPr>
              <a:t>Planning Poker</a:t>
            </a:r>
          </a:p>
          <a:p>
            <a:pPr marL="109538" indent="-109538">
              <a:buClr>
                <a:srgbClr val="D885A3"/>
              </a:buClr>
              <a:buFont typeface="Arial" panose="020B0604020202020204" pitchFamily="34" charset="0"/>
              <a:buChar char="•"/>
            </a:pPr>
            <a:r>
              <a:rPr lang="en-GB" sz="1300" dirty="0">
                <a:solidFill>
                  <a:schemeClr val="tx1">
                    <a:lumMod val="75000"/>
                    <a:lumOff val="25000"/>
                  </a:schemeClr>
                </a:solidFill>
                <a:latin typeface="+mn-lt"/>
              </a:rPr>
              <a:t>Wideband Delphi</a:t>
            </a:r>
          </a:p>
        </p:txBody>
      </p:sp>
      <p:sp>
        <p:nvSpPr>
          <p:cNvPr id="187" name="Rounded Rectangle 186">
            <a:extLst>
              <a:ext uri="{FF2B5EF4-FFF2-40B4-BE49-F238E27FC236}">
                <a16:creationId xmlns:a16="http://schemas.microsoft.com/office/drawing/2014/main" id="{D7D6DA0F-C876-C03D-594E-120098C59EC7}"/>
              </a:ext>
            </a:extLst>
          </p:cNvPr>
          <p:cNvSpPr/>
          <p:nvPr/>
        </p:nvSpPr>
        <p:spPr>
          <a:xfrm>
            <a:off x="4076704" y="6013375"/>
            <a:ext cx="1271345"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Risk &amp; Testing</a:t>
            </a:r>
          </a:p>
        </p:txBody>
      </p:sp>
      <p:cxnSp>
        <p:nvCxnSpPr>
          <p:cNvPr id="188" name="Curved Connector 187">
            <a:extLst>
              <a:ext uri="{FF2B5EF4-FFF2-40B4-BE49-F238E27FC236}">
                <a16:creationId xmlns:a16="http://schemas.microsoft.com/office/drawing/2014/main" id="{BA609632-AEA6-5776-69C6-193B76B65C15}"/>
              </a:ext>
            </a:extLst>
          </p:cNvPr>
          <p:cNvCxnSpPr>
            <a:cxnSpLocks/>
            <a:stCxn id="187" idx="1"/>
            <a:endCxn id="3" idx="2"/>
          </p:cNvCxnSpPr>
          <p:nvPr/>
        </p:nvCxnSpPr>
        <p:spPr>
          <a:xfrm rot="10800000">
            <a:off x="3703740" y="4098001"/>
            <a:ext cx="372964" cy="2041375"/>
          </a:xfrm>
          <a:prstGeom prst="curvedConnector2">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91" name="Rounded Rectangle 190">
            <a:extLst>
              <a:ext uri="{FF2B5EF4-FFF2-40B4-BE49-F238E27FC236}">
                <a16:creationId xmlns:a16="http://schemas.microsoft.com/office/drawing/2014/main" id="{E7A6E113-F1FC-13C4-2137-F626FB9FE7B1}"/>
              </a:ext>
            </a:extLst>
          </p:cNvPr>
          <p:cNvSpPr/>
          <p:nvPr/>
        </p:nvSpPr>
        <p:spPr>
          <a:xfrm>
            <a:off x="5507108" y="5717409"/>
            <a:ext cx="2265292"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Project Risk &amp; Product Risk</a:t>
            </a:r>
          </a:p>
        </p:txBody>
      </p:sp>
      <p:cxnSp>
        <p:nvCxnSpPr>
          <p:cNvPr id="192" name="Curved Connector 191">
            <a:extLst>
              <a:ext uri="{FF2B5EF4-FFF2-40B4-BE49-F238E27FC236}">
                <a16:creationId xmlns:a16="http://schemas.microsoft.com/office/drawing/2014/main" id="{108A9E8D-88BD-AD65-DE86-BD3044002B13}"/>
              </a:ext>
            </a:extLst>
          </p:cNvPr>
          <p:cNvCxnSpPr>
            <a:cxnSpLocks/>
            <a:stCxn id="187" idx="0"/>
            <a:endCxn id="191" idx="1"/>
          </p:cNvCxnSpPr>
          <p:nvPr/>
        </p:nvCxnSpPr>
        <p:spPr>
          <a:xfrm rot="5400000" flipH="1" flipV="1">
            <a:off x="5024759" y="5531027"/>
            <a:ext cx="169966" cy="794731"/>
          </a:xfrm>
          <a:prstGeom prst="curvedConnector2">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97" name="Rounded Rectangle 196">
            <a:extLst>
              <a:ext uri="{FF2B5EF4-FFF2-40B4-BE49-F238E27FC236}">
                <a16:creationId xmlns:a16="http://schemas.microsoft.com/office/drawing/2014/main" id="{CE6DB036-38FE-5D62-E90E-5C25243E88BE}"/>
              </a:ext>
            </a:extLst>
          </p:cNvPr>
          <p:cNvSpPr/>
          <p:nvPr/>
        </p:nvSpPr>
        <p:spPr>
          <a:xfrm>
            <a:off x="5507108" y="6379616"/>
            <a:ext cx="1885153"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Likelihood vs. Impact</a:t>
            </a:r>
          </a:p>
        </p:txBody>
      </p:sp>
      <p:cxnSp>
        <p:nvCxnSpPr>
          <p:cNvPr id="198" name="Curved Connector 197">
            <a:extLst>
              <a:ext uri="{FF2B5EF4-FFF2-40B4-BE49-F238E27FC236}">
                <a16:creationId xmlns:a16="http://schemas.microsoft.com/office/drawing/2014/main" id="{7B97761F-602B-0487-A47D-BD2434051F6A}"/>
              </a:ext>
            </a:extLst>
          </p:cNvPr>
          <p:cNvCxnSpPr>
            <a:cxnSpLocks/>
            <a:stCxn id="187" idx="2"/>
            <a:endCxn id="197" idx="1"/>
          </p:cNvCxnSpPr>
          <p:nvPr/>
        </p:nvCxnSpPr>
        <p:spPr>
          <a:xfrm rot="16200000" flipH="1">
            <a:off x="4989622" y="5988129"/>
            <a:ext cx="240241" cy="794731"/>
          </a:xfrm>
          <a:prstGeom prst="curvedConnector2">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07" name="Rounded Rectangle 206">
            <a:extLst>
              <a:ext uri="{FF2B5EF4-FFF2-40B4-BE49-F238E27FC236}">
                <a16:creationId xmlns:a16="http://schemas.microsoft.com/office/drawing/2014/main" id="{2DBB38D1-83B6-EB7C-8E32-D0B34EA4CA9D}"/>
              </a:ext>
            </a:extLst>
          </p:cNvPr>
          <p:cNvSpPr/>
          <p:nvPr/>
        </p:nvSpPr>
        <p:spPr>
          <a:xfrm>
            <a:off x="1935096" y="152400"/>
            <a:ext cx="1646303"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Independence Level</a:t>
            </a:r>
          </a:p>
        </p:txBody>
      </p:sp>
      <p:cxnSp>
        <p:nvCxnSpPr>
          <p:cNvPr id="208" name="Curved Connector 207">
            <a:extLst>
              <a:ext uri="{FF2B5EF4-FFF2-40B4-BE49-F238E27FC236}">
                <a16:creationId xmlns:a16="http://schemas.microsoft.com/office/drawing/2014/main" id="{D34B6A88-C0CC-1CF0-7E4E-71D33251499E}"/>
              </a:ext>
            </a:extLst>
          </p:cNvPr>
          <p:cNvCxnSpPr>
            <a:cxnSpLocks/>
            <a:stCxn id="207" idx="3"/>
            <a:endCxn id="4" idx="3"/>
          </p:cNvCxnSpPr>
          <p:nvPr/>
        </p:nvCxnSpPr>
        <p:spPr>
          <a:xfrm flipH="1">
            <a:off x="3167567" y="278400"/>
            <a:ext cx="413832" cy="616527"/>
          </a:xfrm>
          <a:prstGeom prst="curvedConnector3">
            <a:avLst>
              <a:gd name="adj1" fmla="val -55240"/>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5463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mph" presetSubtype="2" fill="hold" nodeType="afterEffect">
                                  <p:stCondLst>
                                    <p:cond delay="0"/>
                                  </p:stCondLst>
                                  <p:childTnLst>
                                    <p:animClr clrSpc="rgb" dir="cw">
                                      <p:cBhvr>
                                        <p:cTn id="6" dur="500" fill="hold"/>
                                        <p:tgtEl>
                                          <p:spTgt spid="188"/>
                                        </p:tgtEl>
                                        <p:attrNameLst>
                                          <p:attrName>stroke.color</p:attrName>
                                        </p:attrNameLst>
                                      </p:cBhvr>
                                      <p:to>
                                        <a:schemeClr val="accent2"/>
                                      </p:to>
                                    </p:animClr>
                                    <p:set>
                                      <p:cBhvr>
                                        <p:cTn id="7" dur="500" fill="hold"/>
                                        <p:tgtEl>
                                          <p:spTgt spid="188"/>
                                        </p:tgtEl>
                                        <p:attrNameLst>
                                          <p:attrName>stroke.on</p:attrName>
                                        </p:attrNameLst>
                                      </p:cBhvr>
                                      <p:to>
                                        <p:strVal val="true"/>
                                      </p:to>
                                    </p:set>
                                  </p:childTnLst>
                                </p:cTn>
                              </p:par>
                            </p:childTnLst>
                          </p:cTn>
                        </p:par>
                        <p:par>
                          <p:cTn id="8" fill="hold">
                            <p:stCondLst>
                              <p:cond delay="500"/>
                            </p:stCondLst>
                            <p:childTnLst>
                              <p:par>
                                <p:cTn id="9" presetID="1" presetClass="emph" presetSubtype="2" fill="hold" nodeType="afterEffect">
                                  <p:stCondLst>
                                    <p:cond delay="0"/>
                                  </p:stCondLst>
                                  <p:childTnLst>
                                    <p:animClr clrSpc="rgb" dir="cw">
                                      <p:cBhvr>
                                        <p:cTn id="10" dur="500" fill="hold"/>
                                        <p:tgtEl>
                                          <p:spTgt spid="187"/>
                                        </p:tgtEl>
                                        <p:attrNameLst>
                                          <p:attrName>fillcolor</p:attrName>
                                        </p:attrNameLst>
                                      </p:cBhvr>
                                      <p:to>
                                        <a:schemeClr val="accent2"/>
                                      </p:to>
                                    </p:animClr>
                                    <p:set>
                                      <p:cBhvr>
                                        <p:cTn id="11" dur="500" fill="hold"/>
                                        <p:tgtEl>
                                          <p:spTgt spid="187"/>
                                        </p:tgtEl>
                                        <p:attrNameLst>
                                          <p:attrName>fill.type</p:attrName>
                                        </p:attrNameLst>
                                      </p:cBhvr>
                                      <p:to>
                                        <p:strVal val="solid"/>
                                      </p:to>
                                    </p:set>
                                    <p:set>
                                      <p:cBhvr>
                                        <p:cTn id="12" dur="500" fill="hold"/>
                                        <p:tgtEl>
                                          <p:spTgt spid="187"/>
                                        </p:tgtEl>
                                        <p:attrNameLst>
                                          <p:attrName>fill.on</p:attrName>
                                        </p:attrNameLst>
                                      </p:cBhvr>
                                      <p:to>
                                        <p:strVal val="true"/>
                                      </p:to>
                                    </p:set>
                                  </p:childTnLst>
                                </p:cTn>
                              </p:par>
                            </p:childTnLst>
                          </p:cTn>
                        </p:par>
                        <p:par>
                          <p:cTn id="13" fill="hold">
                            <p:stCondLst>
                              <p:cond delay="1000"/>
                            </p:stCondLst>
                            <p:childTnLst>
                              <p:par>
                                <p:cTn id="14" presetID="7" presetClass="emph" presetSubtype="2" fill="hold" nodeType="afterEffect">
                                  <p:stCondLst>
                                    <p:cond delay="0"/>
                                  </p:stCondLst>
                                  <p:childTnLst>
                                    <p:animClr clrSpc="rgb" dir="cw">
                                      <p:cBhvr>
                                        <p:cTn id="15" dur="500" fill="hold"/>
                                        <p:tgtEl>
                                          <p:spTgt spid="192"/>
                                        </p:tgtEl>
                                        <p:attrNameLst>
                                          <p:attrName>stroke.color</p:attrName>
                                        </p:attrNameLst>
                                      </p:cBhvr>
                                      <p:to>
                                        <a:schemeClr val="accent2"/>
                                      </p:to>
                                    </p:animClr>
                                    <p:set>
                                      <p:cBhvr>
                                        <p:cTn id="16" dur="500" fill="hold"/>
                                        <p:tgtEl>
                                          <p:spTgt spid="192"/>
                                        </p:tgtEl>
                                        <p:attrNameLst>
                                          <p:attrName>stroke.on</p:attrName>
                                        </p:attrNameLst>
                                      </p:cBhvr>
                                      <p:to>
                                        <p:strVal val="true"/>
                                      </p:to>
                                    </p:set>
                                  </p:childTnLst>
                                </p:cTn>
                              </p:par>
                              <p:par>
                                <p:cTn id="17" presetID="7" presetClass="emph" presetSubtype="2" fill="hold" nodeType="withEffect">
                                  <p:stCondLst>
                                    <p:cond delay="0"/>
                                  </p:stCondLst>
                                  <p:childTnLst>
                                    <p:animClr clrSpc="rgb" dir="cw">
                                      <p:cBhvr>
                                        <p:cTn id="18" dur="500" fill="hold"/>
                                        <p:tgtEl>
                                          <p:spTgt spid="198"/>
                                        </p:tgtEl>
                                        <p:attrNameLst>
                                          <p:attrName>stroke.color</p:attrName>
                                        </p:attrNameLst>
                                      </p:cBhvr>
                                      <p:to>
                                        <a:schemeClr val="accent2"/>
                                      </p:to>
                                    </p:animClr>
                                    <p:set>
                                      <p:cBhvr>
                                        <p:cTn id="19" dur="500" fill="hold"/>
                                        <p:tgtEl>
                                          <p:spTgt spid="198"/>
                                        </p:tgtEl>
                                        <p:attrNameLst>
                                          <p:attrName>stroke.on</p:attrName>
                                        </p:attrNameLst>
                                      </p:cBhvr>
                                      <p:to>
                                        <p:strVal val="true"/>
                                      </p:to>
                                    </p:set>
                                  </p:childTnLst>
                                </p:cTn>
                              </p:par>
                              <p:par>
                                <p:cTn id="20" presetID="1" presetClass="emph" presetSubtype="2" fill="hold" nodeType="withEffect">
                                  <p:stCondLst>
                                    <p:cond delay="0"/>
                                  </p:stCondLst>
                                  <p:childTnLst>
                                    <p:animClr clrSpc="rgb" dir="cw">
                                      <p:cBhvr>
                                        <p:cTn id="21" dur="500" fill="hold"/>
                                        <p:tgtEl>
                                          <p:spTgt spid="191"/>
                                        </p:tgtEl>
                                        <p:attrNameLst>
                                          <p:attrName>fillcolor</p:attrName>
                                        </p:attrNameLst>
                                      </p:cBhvr>
                                      <p:to>
                                        <a:schemeClr val="accent2"/>
                                      </p:to>
                                    </p:animClr>
                                    <p:set>
                                      <p:cBhvr>
                                        <p:cTn id="22" dur="500" fill="hold"/>
                                        <p:tgtEl>
                                          <p:spTgt spid="191"/>
                                        </p:tgtEl>
                                        <p:attrNameLst>
                                          <p:attrName>fill.type</p:attrName>
                                        </p:attrNameLst>
                                      </p:cBhvr>
                                      <p:to>
                                        <p:strVal val="solid"/>
                                      </p:to>
                                    </p:set>
                                    <p:set>
                                      <p:cBhvr>
                                        <p:cTn id="23" dur="500" fill="hold"/>
                                        <p:tgtEl>
                                          <p:spTgt spid="191"/>
                                        </p:tgtEl>
                                        <p:attrNameLst>
                                          <p:attrName>fill.on</p:attrName>
                                        </p:attrNameLst>
                                      </p:cBhvr>
                                      <p:to>
                                        <p:strVal val="true"/>
                                      </p:to>
                                    </p:set>
                                  </p:childTnLst>
                                </p:cTn>
                              </p:par>
                              <p:par>
                                <p:cTn id="24" presetID="1" presetClass="emph" presetSubtype="2" fill="hold" nodeType="withEffect">
                                  <p:stCondLst>
                                    <p:cond delay="0"/>
                                  </p:stCondLst>
                                  <p:childTnLst>
                                    <p:animClr clrSpc="rgb" dir="cw">
                                      <p:cBhvr>
                                        <p:cTn id="25" dur="500" fill="hold"/>
                                        <p:tgtEl>
                                          <p:spTgt spid="197"/>
                                        </p:tgtEl>
                                        <p:attrNameLst>
                                          <p:attrName>fillcolor</p:attrName>
                                        </p:attrNameLst>
                                      </p:cBhvr>
                                      <p:to>
                                        <a:schemeClr val="accent2"/>
                                      </p:to>
                                    </p:animClr>
                                    <p:set>
                                      <p:cBhvr>
                                        <p:cTn id="26" dur="500" fill="hold"/>
                                        <p:tgtEl>
                                          <p:spTgt spid="197"/>
                                        </p:tgtEl>
                                        <p:attrNameLst>
                                          <p:attrName>fill.type</p:attrName>
                                        </p:attrNameLst>
                                      </p:cBhvr>
                                      <p:to>
                                        <p:strVal val="solid"/>
                                      </p:to>
                                    </p:set>
                                    <p:set>
                                      <p:cBhvr>
                                        <p:cTn id="27" dur="500" fill="hold"/>
                                        <p:tgtEl>
                                          <p:spTgt spid="197"/>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a:extLst>
              <a:ext uri="{FF2B5EF4-FFF2-40B4-BE49-F238E27FC236}">
                <a16:creationId xmlns:a16="http://schemas.microsoft.com/office/drawing/2014/main" id="{2966817C-14C2-5E2E-5913-20C905F8C96C}"/>
              </a:ext>
            </a:extLst>
          </p:cNvPr>
          <p:cNvSpPr>
            <a:spLocks noGrp="1" noChangeArrowheads="1"/>
          </p:cNvSpPr>
          <p:nvPr>
            <p:ph type="title"/>
          </p:nvPr>
        </p:nvSpPr>
        <p:spPr/>
        <p:txBody>
          <a:bodyPr/>
          <a:lstStyle/>
          <a:p>
            <a:r>
              <a:rPr lang="en-US" altLang="en-US" dirty="0"/>
              <a:t>Risk &amp; Testing</a:t>
            </a:r>
          </a:p>
        </p:txBody>
      </p:sp>
      <p:sp>
        <p:nvSpPr>
          <p:cNvPr id="3" name="Content Placeholder 2">
            <a:extLst>
              <a:ext uri="{FF2B5EF4-FFF2-40B4-BE49-F238E27FC236}">
                <a16:creationId xmlns:a16="http://schemas.microsoft.com/office/drawing/2014/main" id="{B385C299-03C7-CBEE-C677-ED7F55065BAC}"/>
              </a:ext>
            </a:extLst>
          </p:cNvPr>
          <p:cNvSpPr>
            <a:spLocks noGrp="1"/>
          </p:cNvSpPr>
          <p:nvPr>
            <p:ph idx="1"/>
          </p:nvPr>
        </p:nvSpPr>
        <p:spPr/>
        <p:txBody>
          <a:bodyPr/>
          <a:lstStyle/>
          <a:p>
            <a:pPr>
              <a:defRPr/>
            </a:pPr>
            <a:r>
              <a:rPr lang="en-US" dirty="0"/>
              <a:t>Risk involves the </a:t>
            </a:r>
            <a:r>
              <a:rPr lang="en-US" dirty="0">
                <a:solidFill>
                  <a:srgbClr val="C00000"/>
                </a:solidFill>
              </a:rPr>
              <a:t>possibility</a:t>
            </a:r>
            <a:r>
              <a:rPr lang="en-US" dirty="0"/>
              <a:t> of an event </a:t>
            </a:r>
            <a:r>
              <a:rPr lang="en-US" dirty="0">
                <a:solidFill>
                  <a:srgbClr val="C00000"/>
                </a:solidFill>
              </a:rPr>
              <a:t>in the future </a:t>
            </a:r>
            <a:r>
              <a:rPr lang="en-US" dirty="0"/>
              <a:t>which has </a:t>
            </a:r>
            <a:r>
              <a:rPr lang="en-US" dirty="0">
                <a:solidFill>
                  <a:srgbClr val="C00000"/>
                </a:solidFill>
              </a:rPr>
              <a:t>negative consequences</a:t>
            </a:r>
            <a:r>
              <a:rPr lang="en-US" dirty="0"/>
              <a:t>.</a:t>
            </a:r>
          </a:p>
          <a:p>
            <a:pPr>
              <a:defRPr/>
            </a:pPr>
            <a:r>
              <a:rPr lang="en-US" dirty="0"/>
              <a:t>The level of risk is determined by the </a:t>
            </a:r>
            <a:r>
              <a:rPr lang="en-US" b="1" dirty="0">
                <a:solidFill>
                  <a:srgbClr val="C00000"/>
                </a:solidFill>
              </a:rPr>
              <a:t>likelihood</a:t>
            </a:r>
            <a:r>
              <a:rPr lang="en-US" dirty="0"/>
              <a:t> of the event and the </a:t>
            </a:r>
            <a:r>
              <a:rPr lang="en-US" b="1" dirty="0">
                <a:solidFill>
                  <a:srgbClr val="C00000"/>
                </a:solidFill>
              </a:rPr>
              <a:t>impact</a:t>
            </a:r>
            <a:r>
              <a:rPr lang="en-US" dirty="0"/>
              <a:t> (the harm) from that event. </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553A0-1300-A886-2D2E-9F4826EE9402}"/>
              </a:ext>
            </a:extLst>
          </p:cNvPr>
          <p:cNvSpPr>
            <a:spLocks noGrp="1"/>
          </p:cNvSpPr>
          <p:nvPr>
            <p:ph type="title"/>
          </p:nvPr>
        </p:nvSpPr>
        <p:spPr/>
        <p:txBody>
          <a:bodyPr/>
          <a:lstStyle/>
          <a:p>
            <a:r>
              <a:rPr lang="en-GB" dirty="0"/>
              <a:t>Product (Quality) Risks</a:t>
            </a:r>
          </a:p>
        </p:txBody>
      </p:sp>
      <p:sp>
        <p:nvSpPr>
          <p:cNvPr id="3" name="Content Placeholder 2">
            <a:extLst>
              <a:ext uri="{FF2B5EF4-FFF2-40B4-BE49-F238E27FC236}">
                <a16:creationId xmlns:a16="http://schemas.microsoft.com/office/drawing/2014/main" id="{71EA03AD-B1F4-9173-3DE8-BF528390A8CA}"/>
              </a:ext>
            </a:extLst>
          </p:cNvPr>
          <p:cNvSpPr>
            <a:spLocks noGrp="1"/>
          </p:cNvSpPr>
          <p:nvPr>
            <p:ph idx="1"/>
          </p:nvPr>
        </p:nvSpPr>
        <p:spPr/>
        <p:txBody>
          <a:bodyPr>
            <a:normAutofit fontScale="92500" lnSpcReduction="20000"/>
          </a:bodyPr>
          <a:lstStyle/>
          <a:p>
            <a:pPr marL="0" indent="0">
              <a:buNone/>
            </a:pPr>
            <a:r>
              <a:rPr lang="en-GB" dirty="0"/>
              <a:t>Product risk involves the possibility that a work product may fail to satisfy the legitimate needs of its users and/or stakeholders, examples include: </a:t>
            </a:r>
          </a:p>
          <a:p>
            <a:r>
              <a:rPr lang="en-GB" dirty="0"/>
              <a:t>Software might not perform its intended functions </a:t>
            </a:r>
          </a:p>
          <a:p>
            <a:r>
              <a:rPr lang="en-GB" dirty="0"/>
              <a:t>A system architecture may not adequately support some non-functional requirement(s) </a:t>
            </a:r>
          </a:p>
          <a:p>
            <a:r>
              <a:rPr lang="en-GB" dirty="0"/>
              <a:t>A particular computation may be performed incorrectly in some circumstances </a:t>
            </a:r>
          </a:p>
          <a:p>
            <a:r>
              <a:rPr lang="en-GB" dirty="0"/>
              <a:t>A loop control structure may be coded incorrectly </a:t>
            </a:r>
          </a:p>
          <a:p>
            <a:r>
              <a:rPr lang="en-GB" dirty="0"/>
              <a:t>Response-times may be inadequate for a high-performance transaction processing system </a:t>
            </a:r>
          </a:p>
          <a:p>
            <a:r>
              <a:rPr lang="en-GB" dirty="0"/>
              <a:t>User experience (UX) feedback might not meet product expectations </a:t>
            </a:r>
          </a:p>
          <a:p>
            <a:endParaRPr lang="en-GB" dirty="0"/>
          </a:p>
        </p:txBody>
      </p:sp>
    </p:spTree>
    <p:extLst>
      <p:ext uri="{BB962C8B-B14F-4D97-AF65-F5344CB8AC3E}">
        <p14:creationId xmlns:p14="http://schemas.microsoft.com/office/powerpoint/2010/main" val="267875863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76CB5-FB59-8A26-F6FE-45FB0B2FF8FE}"/>
              </a:ext>
            </a:extLst>
          </p:cNvPr>
          <p:cNvSpPr>
            <a:spLocks noGrp="1"/>
          </p:cNvSpPr>
          <p:nvPr>
            <p:ph type="title"/>
          </p:nvPr>
        </p:nvSpPr>
        <p:spPr/>
        <p:txBody>
          <a:bodyPr/>
          <a:lstStyle/>
          <a:p>
            <a:r>
              <a:rPr lang="en-GB" dirty="0"/>
              <a:t>Project Risks</a:t>
            </a:r>
          </a:p>
        </p:txBody>
      </p:sp>
      <p:sp>
        <p:nvSpPr>
          <p:cNvPr id="3" name="Content Placeholder 2">
            <a:extLst>
              <a:ext uri="{FF2B5EF4-FFF2-40B4-BE49-F238E27FC236}">
                <a16:creationId xmlns:a16="http://schemas.microsoft.com/office/drawing/2014/main" id="{C9D07AEA-A9C4-1E55-373B-1BBDB55D3E4A}"/>
              </a:ext>
            </a:extLst>
          </p:cNvPr>
          <p:cNvSpPr>
            <a:spLocks noGrp="1"/>
          </p:cNvSpPr>
          <p:nvPr>
            <p:ph idx="1"/>
          </p:nvPr>
        </p:nvSpPr>
        <p:spPr/>
        <p:txBody>
          <a:bodyPr/>
          <a:lstStyle/>
          <a:p>
            <a:pPr marL="0" indent="0">
              <a:buNone/>
            </a:pPr>
            <a:r>
              <a:rPr lang="en-GB" dirty="0"/>
              <a:t>Project risk involves situations that may have a negative effect on a project's ability to achieve its objectives, examples include : </a:t>
            </a:r>
          </a:p>
          <a:p>
            <a:r>
              <a:rPr lang="en-GB" dirty="0"/>
              <a:t>Project issues </a:t>
            </a:r>
          </a:p>
          <a:p>
            <a:r>
              <a:rPr lang="en-GB" dirty="0"/>
              <a:t>Organizational issues </a:t>
            </a:r>
          </a:p>
          <a:p>
            <a:r>
              <a:rPr lang="en-GB" dirty="0"/>
              <a:t>Political issues </a:t>
            </a:r>
          </a:p>
          <a:p>
            <a:r>
              <a:rPr lang="en-GB" dirty="0"/>
              <a:t>Technical issues </a:t>
            </a:r>
          </a:p>
          <a:p>
            <a:r>
              <a:rPr lang="en-GB" dirty="0"/>
              <a:t>Supplier issues </a:t>
            </a:r>
          </a:p>
          <a:p>
            <a:endParaRPr lang="en-GB" dirty="0"/>
          </a:p>
        </p:txBody>
      </p:sp>
    </p:spTree>
    <p:extLst>
      <p:ext uri="{BB962C8B-B14F-4D97-AF65-F5344CB8AC3E}">
        <p14:creationId xmlns:p14="http://schemas.microsoft.com/office/powerpoint/2010/main" val="5763603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a:extLst>
              <a:ext uri="{FF2B5EF4-FFF2-40B4-BE49-F238E27FC236}">
                <a16:creationId xmlns:a16="http://schemas.microsoft.com/office/drawing/2014/main" id="{95ABBB2F-F82A-AF59-EFAF-A800CDECC105}"/>
              </a:ext>
            </a:extLst>
          </p:cNvPr>
          <p:cNvSpPr>
            <a:spLocks noGrp="1" noChangeArrowheads="1"/>
          </p:cNvSpPr>
          <p:nvPr>
            <p:ph type="title"/>
          </p:nvPr>
        </p:nvSpPr>
        <p:spPr/>
        <p:txBody>
          <a:bodyPr/>
          <a:lstStyle/>
          <a:p>
            <a:r>
              <a:rPr lang="en-US" altLang="en-US" dirty="0"/>
              <a:t>Risk-based Testing &amp; Product Quality</a:t>
            </a:r>
          </a:p>
        </p:txBody>
      </p:sp>
      <p:sp>
        <p:nvSpPr>
          <p:cNvPr id="3" name="Content Placeholder 2">
            <a:extLst>
              <a:ext uri="{FF2B5EF4-FFF2-40B4-BE49-F238E27FC236}">
                <a16:creationId xmlns:a16="http://schemas.microsoft.com/office/drawing/2014/main" id="{81739271-D67A-99B3-0410-542FB8EEBB15}"/>
              </a:ext>
            </a:extLst>
          </p:cNvPr>
          <p:cNvSpPr>
            <a:spLocks noGrp="1"/>
          </p:cNvSpPr>
          <p:nvPr>
            <p:ph idx="1"/>
          </p:nvPr>
        </p:nvSpPr>
        <p:spPr/>
        <p:txBody>
          <a:bodyPr>
            <a:normAutofit/>
          </a:bodyPr>
          <a:lstStyle/>
          <a:p>
            <a:pPr marL="0" indent="0">
              <a:buNone/>
              <a:defRPr/>
            </a:pPr>
            <a:r>
              <a:rPr lang="en-US" b="1" dirty="0"/>
              <a:t>Risk management</a:t>
            </a:r>
          </a:p>
          <a:p>
            <a:pPr>
              <a:defRPr/>
            </a:pPr>
            <a:r>
              <a:rPr lang="en-US" dirty="0">
                <a:effectLst/>
              </a:rPr>
              <a:t>Testing is one way of managing aspects of risk.</a:t>
            </a:r>
          </a:p>
          <a:p>
            <a:pPr>
              <a:spcBef>
                <a:spcPts val="1800"/>
              </a:spcBef>
              <a:defRPr/>
            </a:pPr>
            <a:r>
              <a:rPr lang="en-US" dirty="0"/>
              <a:t>For any risk, there are 4 typical options:</a:t>
            </a:r>
          </a:p>
          <a:p>
            <a:pPr lvl="1">
              <a:defRPr/>
            </a:pPr>
            <a:r>
              <a:rPr lang="en-US" dirty="0">
                <a:effectLst/>
              </a:rPr>
              <a:t>Mitigate. Take steps in advance to reduce the likelihood of the r</a:t>
            </a:r>
            <a:r>
              <a:rPr lang="en-US" dirty="0"/>
              <a:t>isk</a:t>
            </a:r>
          </a:p>
          <a:p>
            <a:pPr lvl="1">
              <a:defRPr/>
            </a:pPr>
            <a:r>
              <a:rPr lang="en-US" dirty="0">
                <a:effectLst/>
              </a:rPr>
              <a:t>Contingency. Have a plan in place to reduce the impact should the risk become an outcome</a:t>
            </a:r>
          </a:p>
          <a:p>
            <a:pPr lvl="1">
              <a:defRPr/>
            </a:pPr>
            <a:r>
              <a:rPr lang="en-US" dirty="0">
                <a:effectLst/>
              </a:rPr>
              <a:t>Transfer. Convince other stakeholder(s) to reduce the likelihood or accept the impact of the risk</a:t>
            </a:r>
          </a:p>
          <a:p>
            <a:pPr lvl="1">
              <a:defRPr/>
            </a:pPr>
            <a:r>
              <a:rPr lang="en-US" dirty="0"/>
              <a:t>Ignore. Do nothing about it (smart choice if there’s little that can be done or low impact)</a:t>
            </a:r>
            <a:endParaRPr lang="en-US" dirty="0">
              <a:effectLst/>
            </a:endParaRPr>
          </a:p>
          <a:p>
            <a:pPr marL="461962" lvl="1" indent="0">
              <a:buFontTx/>
              <a:buNone/>
              <a:defRPr/>
            </a:pPr>
            <a:endParaRPr lang="en-US" dirty="0"/>
          </a:p>
          <a:p>
            <a:pPr>
              <a:defRPr/>
            </a:pP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a:extLst>
              <a:ext uri="{FF2B5EF4-FFF2-40B4-BE49-F238E27FC236}">
                <a16:creationId xmlns:a16="http://schemas.microsoft.com/office/drawing/2014/main" id="{95ABBB2F-F82A-AF59-EFAF-A800CDECC105}"/>
              </a:ext>
            </a:extLst>
          </p:cNvPr>
          <p:cNvSpPr>
            <a:spLocks noGrp="1" noChangeArrowheads="1"/>
          </p:cNvSpPr>
          <p:nvPr>
            <p:ph type="title"/>
          </p:nvPr>
        </p:nvSpPr>
        <p:spPr/>
        <p:txBody>
          <a:bodyPr/>
          <a:lstStyle/>
          <a:p>
            <a:r>
              <a:rPr lang="en-US" altLang="en-US" dirty="0"/>
              <a:t>Risk-based Testing &amp; Product Quality</a:t>
            </a:r>
          </a:p>
        </p:txBody>
      </p:sp>
      <p:sp>
        <p:nvSpPr>
          <p:cNvPr id="3" name="Content Placeholder 2">
            <a:extLst>
              <a:ext uri="{FF2B5EF4-FFF2-40B4-BE49-F238E27FC236}">
                <a16:creationId xmlns:a16="http://schemas.microsoft.com/office/drawing/2014/main" id="{81739271-D67A-99B3-0410-542FB8EEBB15}"/>
              </a:ext>
            </a:extLst>
          </p:cNvPr>
          <p:cNvSpPr>
            <a:spLocks noGrp="1"/>
          </p:cNvSpPr>
          <p:nvPr>
            <p:ph idx="1"/>
          </p:nvPr>
        </p:nvSpPr>
        <p:spPr/>
        <p:txBody>
          <a:bodyPr>
            <a:normAutofit/>
          </a:bodyPr>
          <a:lstStyle/>
          <a:p>
            <a:pPr marL="0" indent="0">
              <a:buNone/>
              <a:defRPr/>
            </a:pPr>
            <a:r>
              <a:rPr lang="en-US" b="1" dirty="0"/>
              <a:t>Risk-based testing </a:t>
            </a:r>
          </a:p>
          <a:p>
            <a:pPr>
              <a:defRPr/>
            </a:pPr>
            <a:r>
              <a:rPr lang="en-US" dirty="0">
                <a:effectLst/>
              </a:rPr>
              <a:t>is the idea that we can organize our testing efforts in a way that reduces the residual level of product risk when the system is delivered.</a:t>
            </a:r>
          </a:p>
          <a:p>
            <a:pPr>
              <a:defRPr/>
            </a:pPr>
            <a:r>
              <a:rPr lang="en-US" dirty="0">
                <a:effectLst/>
              </a:rPr>
              <a:t>Risk-based testing uses risk to prioritize and emphasize the appropriate tests during test execution</a:t>
            </a:r>
            <a:r>
              <a:rPr lang="en-US" dirty="0"/>
              <a:t>.</a:t>
            </a:r>
            <a:endParaRPr lang="en-US" dirty="0">
              <a:effectLst/>
            </a:endParaRPr>
          </a:p>
          <a:p>
            <a:pPr>
              <a:defRPr/>
            </a:pPr>
            <a:r>
              <a:rPr lang="en-US" dirty="0">
                <a:effectLst/>
              </a:rPr>
              <a:t>Risk-based testing starts early in the project, identifying risks to system quality and using that knowledge of risk to guide testing planning, specification, preparation and execution.</a:t>
            </a:r>
          </a:p>
          <a:p>
            <a:pPr marL="461962" lvl="1" indent="0">
              <a:buFontTx/>
              <a:buNone/>
              <a:defRPr/>
            </a:pPr>
            <a:endParaRPr lang="en-US" dirty="0"/>
          </a:p>
          <a:p>
            <a:pPr>
              <a:defRPr/>
            </a:pPr>
            <a:endParaRPr lang="en-US" dirty="0"/>
          </a:p>
        </p:txBody>
      </p:sp>
    </p:spTree>
    <p:extLst>
      <p:ext uri="{BB962C8B-B14F-4D97-AF65-F5344CB8AC3E}">
        <p14:creationId xmlns:p14="http://schemas.microsoft.com/office/powerpoint/2010/main" val="357295939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a:extLst>
              <a:ext uri="{FF2B5EF4-FFF2-40B4-BE49-F238E27FC236}">
                <a16:creationId xmlns:a16="http://schemas.microsoft.com/office/drawing/2014/main" id="{95ABBB2F-F82A-AF59-EFAF-A800CDECC105}"/>
              </a:ext>
            </a:extLst>
          </p:cNvPr>
          <p:cNvSpPr>
            <a:spLocks noGrp="1" noChangeArrowheads="1"/>
          </p:cNvSpPr>
          <p:nvPr>
            <p:ph type="title"/>
          </p:nvPr>
        </p:nvSpPr>
        <p:spPr/>
        <p:txBody>
          <a:bodyPr/>
          <a:lstStyle/>
          <a:p>
            <a:r>
              <a:rPr lang="en-US" altLang="en-US" dirty="0"/>
              <a:t>Risk-based Testing &amp; Product Quality</a:t>
            </a:r>
          </a:p>
        </p:txBody>
      </p:sp>
      <p:sp>
        <p:nvSpPr>
          <p:cNvPr id="3" name="Content Placeholder 2">
            <a:extLst>
              <a:ext uri="{FF2B5EF4-FFF2-40B4-BE49-F238E27FC236}">
                <a16:creationId xmlns:a16="http://schemas.microsoft.com/office/drawing/2014/main" id="{81739271-D67A-99B3-0410-542FB8EEBB15}"/>
              </a:ext>
            </a:extLst>
          </p:cNvPr>
          <p:cNvSpPr>
            <a:spLocks noGrp="1"/>
          </p:cNvSpPr>
          <p:nvPr>
            <p:ph idx="1"/>
          </p:nvPr>
        </p:nvSpPr>
        <p:spPr/>
        <p:txBody>
          <a:bodyPr>
            <a:normAutofit lnSpcReduction="10000"/>
          </a:bodyPr>
          <a:lstStyle/>
          <a:p>
            <a:pPr marL="0" indent="0">
              <a:buNone/>
              <a:defRPr/>
            </a:pPr>
            <a:r>
              <a:rPr lang="en-US" b="1" dirty="0"/>
              <a:t>Risk Analysis</a:t>
            </a:r>
          </a:p>
          <a:p>
            <a:pPr>
              <a:defRPr/>
            </a:pPr>
            <a:r>
              <a:rPr lang="en-US" dirty="0">
                <a:effectLst/>
              </a:rPr>
              <a:t>Risk-based testing st</a:t>
            </a:r>
            <a:r>
              <a:rPr lang="en-US" dirty="0"/>
              <a:t>arts with risk analysis, common </a:t>
            </a:r>
            <a:r>
              <a:rPr lang="en-US" dirty="0">
                <a:solidFill>
                  <a:srgbClr val="C00000"/>
                </a:solidFill>
              </a:rPr>
              <a:t>techniques</a:t>
            </a:r>
            <a:r>
              <a:rPr lang="en-US" dirty="0"/>
              <a:t>:</a:t>
            </a:r>
          </a:p>
          <a:p>
            <a:pPr lvl="1">
              <a:defRPr/>
            </a:pPr>
            <a:r>
              <a:rPr lang="en-US" dirty="0">
                <a:effectLst/>
              </a:rPr>
              <a:t>Close reading of reqs specs, user stories, design specs etc.</a:t>
            </a:r>
          </a:p>
          <a:p>
            <a:pPr lvl="1">
              <a:defRPr/>
            </a:pPr>
            <a:r>
              <a:rPr lang="en-US" dirty="0"/>
              <a:t>Brainstorm with different stakeholders</a:t>
            </a:r>
          </a:p>
          <a:p>
            <a:pPr lvl="1">
              <a:defRPr/>
            </a:pPr>
            <a:r>
              <a:rPr lang="en-US" dirty="0"/>
              <a:t>A sequence of 1-to-1 / small group session with business &amp; tech experts</a:t>
            </a:r>
          </a:p>
          <a:p>
            <a:pPr>
              <a:spcBef>
                <a:spcPts val="1800"/>
              </a:spcBef>
              <a:defRPr/>
            </a:pPr>
            <a:r>
              <a:rPr lang="en-US" dirty="0"/>
              <a:t>Providing a </a:t>
            </a:r>
            <a:r>
              <a:rPr lang="en-US" dirty="0">
                <a:solidFill>
                  <a:srgbClr val="C00000"/>
                </a:solidFill>
              </a:rPr>
              <a:t>structure</a:t>
            </a:r>
            <a:r>
              <a:rPr lang="en-US" dirty="0"/>
              <a:t> to risk analysis:</a:t>
            </a:r>
          </a:p>
          <a:p>
            <a:pPr lvl="1">
              <a:defRPr/>
            </a:pPr>
            <a:r>
              <a:rPr lang="en-US" dirty="0"/>
              <a:t>Look for specific risks in particular product risk categories</a:t>
            </a:r>
          </a:p>
          <a:p>
            <a:pPr lvl="1">
              <a:defRPr/>
            </a:pPr>
            <a:r>
              <a:rPr lang="en-US" dirty="0"/>
              <a:t>Use quality characteristics and sub-characteristics form ISO/IEC 25010</a:t>
            </a:r>
          </a:p>
          <a:p>
            <a:pPr lvl="1">
              <a:defRPr/>
            </a:pPr>
            <a:r>
              <a:rPr lang="en-US" dirty="0"/>
              <a:t>Use checklist of typical / past risks</a:t>
            </a:r>
          </a:p>
          <a:p>
            <a:pPr>
              <a:defRPr/>
            </a:pPr>
            <a:endParaRPr lang="en-US" dirty="0"/>
          </a:p>
        </p:txBody>
      </p:sp>
    </p:spTree>
    <p:extLst>
      <p:ext uri="{BB962C8B-B14F-4D97-AF65-F5344CB8AC3E}">
        <p14:creationId xmlns:p14="http://schemas.microsoft.com/office/powerpoint/2010/main" val="174196193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a:extLst>
              <a:ext uri="{FF2B5EF4-FFF2-40B4-BE49-F238E27FC236}">
                <a16:creationId xmlns:a16="http://schemas.microsoft.com/office/drawing/2014/main" id="{95ABBB2F-F82A-AF59-EFAF-A800CDECC105}"/>
              </a:ext>
            </a:extLst>
          </p:cNvPr>
          <p:cNvSpPr>
            <a:spLocks noGrp="1" noChangeArrowheads="1"/>
          </p:cNvSpPr>
          <p:nvPr>
            <p:ph type="title"/>
          </p:nvPr>
        </p:nvSpPr>
        <p:spPr/>
        <p:txBody>
          <a:bodyPr/>
          <a:lstStyle/>
          <a:p>
            <a:r>
              <a:rPr lang="en-US" altLang="en-US" dirty="0"/>
              <a:t>Risk-based Testing &amp; Product Quality</a:t>
            </a:r>
          </a:p>
        </p:txBody>
      </p:sp>
      <p:sp>
        <p:nvSpPr>
          <p:cNvPr id="3" name="Content Placeholder 2">
            <a:extLst>
              <a:ext uri="{FF2B5EF4-FFF2-40B4-BE49-F238E27FC236}">
                <a16:creationId xmlns:a16="http://schemas.microsoft.com/office/drawing/2014/main" id="{81739271-D67A-99B3-0410-542FB8EEBB15}"/>
              </a:ext>
            </a:extLst>
          </p:cNvPr>
          <p:cNvSpPr>
            <a:spLocks noGrp="1"/>
          </p:cNvSpPr>
          <p:nvPr>
            <p:ph idx="1"/>
          </p:nvPr>
        </p:nvSpPr>
        <p:spPr/>
        <p:txBody>
          <a:bodyPr>
            <a:normAutofit lnSpcReduction="10000"/>
          </a:bodyPr>
          <a:lstStyle/>
          <a:p>
            <a:pPr marL="0" indent="0">
              <a:buNone/>
              <a:defRPr/>
            </a:pPr>
            <a:r>
              <a:rPr lang="en-US" b="1" dirty="0"/>
              <a:t>Assigning a Risk Level</a:t>
            </a:r>
          </a:p>
          <a:p>
            <a:pPr>
              <a:defRPr/>
            </a:pPr>
            <a:r>
              <a:rPr lang="en-US" dirty="0">
                <a:effectLst/>
              </a:rPr>
              <a:t>Review the collated list of risk items to assign likelihood &amp; impact</a:t>
            </a:r>
            <a:r>
              <a:rPr lang="en-US" dirty="0"/>
              <a:t>:</a:t>
            </a:r>
          </a:p>
          <a:p>
            <a:pPr lvl="1">
              <a:defRPr/>
            </a:pPr>
            <a:r>
              <a:rPr lang="en-US" dirty="0"/>
              <a:t>This can be done with all stakeholders at once; or</a:t>
            </a:r>
          </a:p>
          <a:p>
            <a:pPr lvl="1">
              <a:defRPr/>
            </a:pPr>
            <a:r>
              <a:rPr lang="en-US" dirty="0"/>
              <a:t>Business people determine impact &amp; technical people determine likelihood </a:t>
            </a:r>
            <a:r>
              <a:rPr lang="en-US" dirty="0">
                <a:sym typeface="Wingdings" pitchFamily="2" charset="2"/>
              </a:rPr>
              <a:t> merge the determinations</a:t>
            </a:r>
          </a:p>
          <a:p>
            <a:pPr>
              <a:defRPr/>
            </a:pPr>
            <a:r>
              <a:rPr lang="en-US" dirty="0">
                <a:sym typeface="Wingdings" pitchFamily="2" charset="2"/>
              </a:rPr>
              <a:t>Scales to rate vary</a:t>
            </a:r>
          </a:p>
          <a:p>
            <a:pPr lvl="1">
              <a:defRPr/>
            </a:pPr>
            <a:r>
              <a:rPr lang="en-US" dirty="0">
                <a:sym typeface="Wingdings" pitchFamily="2" charset="2"/>
              </a:rPr>
              <a:t>High - medium – low</a:t>
            </a:r>
          </a:p>
          <a:p>
            <a:pPr lvl="1">
              <a:defRPr/>
            </a:pPr>
            <a:r>
              <a:rPr lang="en-US" dirty="0">
                <a:sym typeface="Wingdings" pitchFamily="2" charset="2"/>
              </a:rPr>
              <a:t>1 – 10 scale (hard to distinguish b/w a 2 and a 3, or a 7 and an 8)</a:t>
            </a:r>
          </a:p>
          <a:p>
            <a:pPr lvl="1">
              <a:defRPr/>
            </a:pPr>
            <a:r>
              <a:rPr lang="en-US" dirty="0">
                <a:sym typeface="Wingdings" pitchFamily="2" charset="2"/>
              </a:rPr>
              <a:t>A 5-point scale</a:t>
            </a:r>
          </a:p>
          <a:p>
            <a:pPr>
              <a:defRPr/>
            </a:pPr>
            <a:r>
              <a:rPr lang="en-US" dirty="0"/>
              <a:t>Determine the risk priority number</a:t>
            </a:r>
          </a:p>
          <a:p>
            <a:pPr>
              <a:defRPr/>
            </a:pPr>
            <a:endParaRPr lang="en-US" dirty="0"/>
          </a:p>
        </p:txBody>
      </p:sp>
    </p:spTree>
    <p:extLst>
      <p:ext uri="{BB962C8B-B14F-4D97-AF65-F5344CB8AC3E}">
        <p14:creationId xmlns:p14="http://schemas.microsoft.com/office/powerpoint/2010/main" val="94154403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a:extLst>
              <a:ext uri="{FF2B5EF4-FFF2-40B4-BE49-F238E27FC236}">
                <a16:creationId xmlns:a16="http://schemas.microsoft.com/office/drawing/2014/main" id="{95ABBB2F-F82A-AF59-EFAF-A800CDECC105}"/>
              </a:ext>
            </a:extLst>
          </p:cNvPr>
          <p:cNvSpPr>
            <a:spLocks noGrp="1" noChangeArrowheads="1"/>
          </p:cNvSpPr>
          <p:nvPr>
            <p:ph type="title"/>
          </p:nvPr>
        </p:nvSpPr>
        <p:spPr/>
        <p:txBody>
          <a:bodyPr/>
          <a:lstStyle/>
          <a:p>
            <a:r>
              <a:rPr lang="en-US" altLang="en-US" dirty="0"/>
              <a:t>Risk-based Testing &amp; Product Quality</a:t>
            </a:r>
          </a:p>
        </p:txBody>
      </p:sp>
      <p:sp>
        <p:nvSpPr>
          <p:cNvPr id="3" name="Content Placeholder 2">
            <a:extLst>
              <a:ext uri="{FF2B5EF4-FFF2-40B4-BE49-F238E27FC236}">
                <a16:creationId xmlns:a16="http://schemas.microsoft.com/office/drawing/2014/main" id="{81739271-D67A-99B3-0410-542FB8EEBB15}"/>
              </a:ext>
            </a:extLst>
          </p:cNvPr>
          <p:cNvSpPr>
            <a:spLocks noGrp="1"/>
          </p:cNvSpPr>
          <p:nvPr>
            <p:ph idx="1"/>
          </p:nvPr>
        </p:nvSpPr>
        <p:spPr/>
        <p:txBody>
          <a:bodyPr>
            <a:normAutofit/>
          </a:bodyPr>
          <a:lstStyle/>
          <a:p>
            <a:pPr marL="0" indent="0">
              <a:buNone/>
              <a:defRPr/>
            </a:pPr>
            <a:r>
              <a:rPr lang="en-US" b="1" dirty="0"/>
              <a:t>Mitigation Options</a:t>
            </a:r>
          </a:p>
          <a:p>
            <a:pPr>
              <a:defRPr/>
            </a:pPr>
            <a:r>
              <a:rPr lang="en-US" dirty="0"/>
              <a:t>Make sure key information is captured in a (lightweight) document</a:t>
            </a:r>
          </a:p>
        </p:txBody>
      </p:sp>
      <p:graphicFrame>
        <p:nvGraphicFramePr>
          <p:cNvPr id="2" name="Table 3">
            <a:extLst>
              <a:ext uri="{FF2B5EF4-FFF2-40B4-BE49-F238E27FC236}">
                <a16:creationId xmlns:a16="http://schemas.microsoft.com/office/drawing/2014/main" id="{99177F0C-B779-556A-4226-31D86C84A7B9}"/>
              </a:ext>
            </a:extLst>
          </p:cNvPr>
          <p:cNvGraphicFramePr>
            <a:graphicFrameLocks noGrp="1"/>
          </p:cNvGraphicFramePr>
          <p:nvPr>
            <p:extLst>
              <p:ext uri="{D42A27DB-BD31-4B8C-83A1-F6EECF244321}">
                <p14:modId xmlns:p14="http://schemas.microsoft.com/office/powerpoint/2010/main" val="3655527013"/>
              </p:ext>
            </p:extLst>
          </p:nvPr>
        </p:nvGraphicFramePr>
        <p:xfrm>
          <a:off x="1300166" y="3200400"/>
          <a:ext cx="7924800" cy="2164080"/>
        </p:xfrm>
        <a:graphic>
          <a:graphicData uri="http://schemas.openxmlformats.org/drawingml/2006/table">
            <a:tbl>
              <a:tblPr firstRow="1" bandRow="1">
                <a:tableStyleId>{5940675A-B579-460E-94D1-54222C63F5DA}</a:tableStyleId>
              </a:tblPr>
              <a:tblGrid>
                <a:gridCol w="1584960">
                  <a:extLst>
                    <a:ext uri="{9D8B030D-6E8A-4147-A177-3AD203B41FA5}">
                      <a16:colId xmlns:a16="http://schemas.microsoft.com/office/drawing/2014/main" val="14125783"/>
                    </a:ext>
                  </a:extLst>
                </a:gridCol>
                <a:gridCol w="1584960">
                  <a:extLst>
                    <a:ext uri="{9D8B030D-6E8A-4147-A177-3AD203B41FA5}">
                      <a16:colId xmlns:a16="http://schemas.microsoft.com/office/drawing/2014/main" val="1675641531"/>
                    </a:ext>
                  </a:extLst>
                </a:gridCol>
                <a:gridCol w="1584960">
                  <a:extLst>
                    <a:ext uri="{9D8B030D-6E8A-4147-A177-3AD203B41FA5}">
                      <a16:colId xmlns:a16="http://schemas.microsoft.com/office/drawing/2014/main" val="3879626514"/>
                    </a:ext>
                  </a:extLst>
                </a:gridCol>
                <a:gridCol w="1584960">
                  <a:extLst>
                    <a:ext uri="{9D8B030D-6E8A-4147-A177-3AD203B41FA5}">
                      <a16:colId xmlns:a16="http://schemas.microsoft.com/office/drawing/2014/main" val="198905522"/>
                    </a:ext>
                  </a:extLst>
                </a:gridCol>
                <a:gridCol w="1584960">
                  <a:extLst>
                    <a:ext uri="{9D8B030D-6E8A-4147-A177-3AD203B41FA5}">
                      <a16:colId xmlns:a16="http://schemas.microsoft.com/office/drawing/2014/main" val="1217697509"/>
                    </a:ext>
                  </a:extLst>
                </a:gridCol>
              </a:tblGrid>
              <a:tr h="381000">
                <a:tc>
                  <a:txBody>
                    <a:bodyPr/>
                    <a:lstStyle/>
                    <a:p>
                      <a:pPr algn="ctr"/>
                      <a:r>
                        <a:rPr lang="en-GB" sz="1800" b="1" dirty="0">
                          <a:solidFill>
                            <a:schemeClr val="tx1">
                              <a:lumMod val="75000"/>
                              <a:lumOff val="25000"/>
                            </a:schemeClr>
                          </a:solidFill>
                        </a:rPr>
                        <a:t>Product risk</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algn="ctr"/>
                      <a:r>
                        <a:rPr lang="en-GB" sz="1800" b="1" dirty="0">
                          <a:solidFill>
                            <a:schemeClr val="tx1">
                              <a:lumMod val="75000"/>
                              <a:lumOff val="25000"/>
                            </a:schemeClr>
                          </a:solidFill>
                        </a:rPr>
                        <a:t>Likelihood</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algn="ctr"/>
                      <a:r>
                        <a:rPr lang="en-GB" sz="1800" b="1" dirty="0">
                          <a:solidFill>
                            <a:schemeClr val="tx1">
                              <a:lumMod val="75000"/>
                              <a:lumOff val="25000"/>
                            </a:schemeClr>
                          </a:solidFill>
                        </a:rPr>
                        <a:t>Impact</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algn="ctr"/>
                      <a:r>
                        <a:rPr lang="en-GB" sz="1800" b="1" dirty="0">
                          <a:solidFill>
                            <a:schemeClr val="tx1">
                              <a:lumMod val="75000"/>
                              <a:lumOff val="25000"/>
                            </a:schemeClr>
                          </a:solidFill>
                        </a:rPr>
                        <a:t>Risk priority number</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algn="ctr"/>
                      <a:r>
                        <a:rPr lang="en-GB" sz="1800" b="1" dirty="0">
                          <a:solidFill>
                            <a:schemeClr val="tx1">
                              <a:lumMod val="75000"/>
                              <a:lumOff val="25000"/>
                            </a:schemeClr>
                          </a:solidFill>
                        </a:rPr>
                        <a:t>Mitigation</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112445862"/>
                  </a:ext>
                </a:extLst>
              </a:tr>
              <a:tr h="381000">
                <a:tc>
                  <a:txBody>
                    <a:bodyPr/>
                    <a:lstStyle/>
                    <a:p>
                      <a:r>
                        <a:rPr lang="en-GB" sz="1800" dirty="0">
                          <a:solidFill>
                            <a:schemeClr val="tx1">
                              <a:lumMod val="75000"/>
                              <a:lumOff val="25000"/>
                            </a:schemeClr>
                          </a:solidFill>
                        </a:rPr>
                        <a:t>Risk category 1</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endParaRPr lang="en-GB" sz="1800">
                        <a:solidFill>
                          <a:schemeClr val="tx1">
                            <a:lumMod val="75000"/>
                            <a:lumOff val="25000"/>
                          </a:schemeClr>
                        </a:solidFill>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endParaRPr lang="en-GB" sz="1800">
                        <a:solidFill>
                          <a:schemeClr val="tx1">
                            <a:lumMod val="75000"/>
                            <a:lumOff val="25000"/>
                          </a:schemeClr>
                        </a:solidFill>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endParaRPr lang="en-GB" sz="1800">
                        <a:solidFill>
                          <a:schemeClr val="tx1">
                            <a:lumMod val="75000"/>
                            <a:lumOff val="25000"/>
                          </a:schemeClr>
                        </a:solidFill>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endParaRPr lang="en-GB" sz="1800">
                        <a:solidFill>
                          <a:schemeClr val="tx1">
                            <a:lumMod val="75000"/>
                            <a:lumOff val="25000"/>
                          </a:schemeClr>
                        </a:solidFill>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9633654"/>
                  </a:ext>
                </a:extLst>
              </a:tr>
              <a:tr h="381000">
                <a:tc>
                  <a:txBody>
                    <a:bodyPr/>
                    <a:lstStyle/>
                    <a:p>
                      <a:r>
                        <a:rPr lang="en-GB" sz="1800" dirty="0">
                          <a:solidFill>
                            <a:schemeClr val="tx1">
                              <a:lumMod val="75000"/>
                              <a:lumOff val="25000"/>
                            </a:schemeClr>
                          </a:solidFill>
                        </a:rPr>
                        <a:t>Risk 1</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endParaRPr lang="en-GB" sz="1800">
                        <a:solidFill>
                          <a:schemeClr val="tx1">
                            <a:lumMod val="75000"/>
                            <a:lumOff val="25000"/>
                          </a:schemeClr>
                        </a:solidFill>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endParaRPr lang="en-GB" sz="1800">
                        <a:solidFill>
                          <a:schemeClr val="tx1">
                            <a:lumMod val="75000"/>
                            <a:lumOff val="25000"/>
                          </a:schemeClr>
                        </a:solidFill>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endParaRPr lang="en-GB" sz="1800">
                        <a:solidFill>
                          <a:schemeClr val="tx1">
                            <a:lumMod val="75000"/>
                            <a:lumOff val="25000"/>
                          </a:schemeClr>
                        </a:solidFill>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endParaRPr lang="en-GB" sz="1800">
                        <a:solidFill>
                          <a:schemeClr val="tx1">
                            <a:lumMod val="75000"/>
                            <a:lumOff val="25000"/>
                          </a:schemeClr>
                        </a:solidFill>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426458889"/>
                  </a:ext>
                </a:extLst>
              </a:tr>
              <a:tr h="381000">
                <a:tc>
                  <a:txBody>
                    <a:bodyPr/>
                    <a:lstStyle/>
                    <a:p>
                      <a:r>
                        <a:rPr lang="en-GB" sz="1800" dirty="0">
                          <a:solidFill>
                            <a:schemeClr val="tx1">
                              <a:lumMod val="75000"/>
                              <a:lumOff val="25000"/>
                            </a:schemeClr>
                          </a:solidFill>
                        </a:rPr>
                        <a:t>Risk 2</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endParaRPr lang="en-GB" sz="1800">
                        <a:solidFill>
                          <a:schemeClr val="tx1">
                            <a:lumMod val="75000"/>
                            <a:lumOff val="25000"/>
                          </a:schemeClr>
                        </a:solidFill>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endParaRPr lang="en-GB" sz="1800">
                        <a:solidFill>
                          <a:schemeClr val="tx1">
                            <a:lumMod val="75000"/>
                            <a:lumOff val="25000"/>
                          </a:schemeClr>
                        </a:solidFill>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endParaRPr lang="en-GB" sz="1800">
                        <a:solidFill>
                          <a:schemeClr val="tx1">
                            <a:lumMod val="75000"/>
                            <a:lumOff val="25000"/>
                          </a:schemeClr>
                        </a:solidFill>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endParaRPr lang="en-GB" sz="1800">
                        <a:solidFill>
                          <a:schemeClr val="tx1">
                            <a:lumMod val="75000"/>
                            <a:lumOff val="25000"/>
                          </a:schemeClr>
                        </a:solidFill>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042087030"/>
                  </a:ext>
                </a:extLst>
              </a:tr>
              <a:tr h="381000">
                <a:tc>
                  <a:txBody>
                    <a:bodyPr/>
                    <a:lstStyle/>
                    <a:p>
                      <a:r>
                        <a:rPr lang="en-GB" sz="1800" dirty="0">
                          <a:solidFill>
                            <a:schemeClr val="tx1">
                              <a:lumMod val="75000"/>
                              <a:lumOff val="25000"/>
                            </a:schemeClr>
                          </a:solidFill>
                        </a:rPr>
                        <a:t>Risk n</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endParaRPr lang="en-GB" sz="1800" dirty="0">
                        <a:solidFill>
                          <a:schemeClr val="tx1">
                            <a:lumMod val="75000"/>
                            <a:lumOff val="25000"/>
                          </a:schemeClr>
                        </a:solidFill>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endParaRPr lang="en-GB" sz="1800">
                        <a:solidFill>
                          <a:schemeClr val="tx1">
                            <a:lumMod val="75000"/>
                            <a:lumOff val="25000"/>
                          </a:schemeClr>
                        </a:solidFill>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endParaRPr lang="en-GB" sz="1800">
                        <a:solidFill>
                          <a:schemeClr val="tx1">
                            <a:lumMod val="75000"/>
                            <a:lumOff val="25000"/>
                          </a:schemeClr>
                        </a:solidFill>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endParaRPr lang="en-GB" sz="1800" dirty="0">
                        <a:solidFill>
                          <a:schemeClr val="tx1">
                            <a:lumMod val="75000"/>
                            <a:lumOff val="25000"/>
                          </a:schemeClr>
                        </a:solidFill>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038316531"/>
                  </a:ext>
                </a:extLst>
              </a:tr>
            </a:tbl>
          </a:graphicData>
        </a:graphic>
      </p:graphicFrame>
    </p:spTree>
    <p:extLst>
      <p:ext uri="{BB962C8B-B14F-4D97-AF65-F5344CB8AC3E}">
        <p14:creationId xmlns:p14="http://schemas.microsoft.com/office/powerpoint/2010/main" val="4236348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026">
            <a:extLst>
              <a:ext uri="{FF2B5EF4-FFF2-40B4-BE49-F238E27FC236}">
                <a16:creationId xmlns:a16="http://schemas.microsoft.com/office/drawing/2014/main" id="{02E2A992-8B69-A953-A39E-B67A2BE0A913}"/>
              </a:ext>
            </a:extLst>
          </p:cNvPr>
          <p:cNvSpPr>
            <a:spLocks noGrp="1" noChangeArrowheads="1"/>
          </p:cNvSpPr>
          <p:nvPr>
            <p:ph type="title"/>
          </p:nvPr>
        </p:nvSpPr>
        <p:spPr/>
        <p:txBody>
          <a:bodyPr/>
          <a:lstStyle/>
          <a:p>
            <a:r>
              <a:rPr lang="en-GB" altLang="en-US" dirty="0"/>
              <a:t>Independence Degree of Testing</a:t>
            </a:r>
          </a:p>
        </p:txBody>
      </p:sp>
      <p:graphicFrame>
        <p:nvGraphicFramePr>
          <p:cNvPr id="4" name="Content Placeholder 3">
            <a:extLst>
              <a:ext uri="{FF2B5EF4-FFF2-40B4-BE49-F238E27FC236}">
                <a16:creationId xmlns:a16="http://schemas.microsoft.com/office/drawing/2014/main" id="{E5D5F808-422B-E436-1A69-E9B9EB0D07C7}"/>
              </a:ext>
            </a:extLst>
          </p:cNvPr>
          <p:cNvGraphicFramePr>
            <a:graphicFrameLocks noGrp="1"/>
          </p:cNvGraphicFramePr>
          <p:nvPr>
            <p:ph idx="1"/>
            <p:extLst>
              <p:ext uri="{D42A27DB-BD31-4B8C-83A1-F6EECF244321}">
                <p14:modId xmlns:p14="http://schemas.microsoft.com/office/powerpoint/2010/main" val="3869891318"/>
              </p:ext>
            </p:extLst>
          </p:nvPr>
        </p:nvGraphicFramePr>
        <p:xfrm>
          <a:off x="833438" y="1579562"/>
          <a:ext cx="8767762" cy="50498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Down Arrow 4">
            <a:extLst>
              <a:ext uri="{FF2B5EF4-FFF2-40B4-BE49-F238E27FC236}">
                <a16:creationId xmlns:a16="http://schemas.microsoft.com/office/drawing/2014/main" id="{16F3E032-DA05-672A-4275-4D487806CF11}"/>
              </a:ext>
            </a:extLst>
          </p:cNvPr>
          <p:cNvSpPr/>
          <p:nvPr/>
        </p:nvSpPr>
        <p:spPr>
          <a:xfrm rot="10800000">
            <a:off x="3774343" y="2189952"/>
            <a:ext cx="381000" cy="3886198"/>
          </a:xfrm>
          <a:prstGeom prst="downArrow">
            <a:avLst>
              <a:gd name="adj1" fmla="val 50000"/>
              <a:gd name="adj2" fmla="val 106044"/>
            </a:avLst>
          </a:prstGeom>
          <a:solidFill>
            <a:srgbClr val="7897AB"/>
          </a:solidFill>
          <a:ln w="158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50D2808B-1821-2F90-246F-C07C8128C2A2}"/>
              </a:ext>
            </a:extLst>
          </p:cNvPr>
          <p:cNvSpPr txBox="1"/>
          <p:nvPr/>
        </p:nvSpPr>
        <p:spPr>
          <a:xfrm>
            <a:off x="2454652" y="6225511"/>
            <a:ext cx="3020379" cy="461665"/>
          </a:xfrm>
          <a:prstGeom prst="rect">
            <a:avLst/>
          </a:prstGeom>
          <a:noFill/>
        </p:spPr>
        <p:txBody>
          <a:bodyPr wrap="none" rtlCol="0">
            <a:spAutoFit/>
          </a:bodyPr>
          <a:lstStyle/>
          <a:p>
            <a:r>
              <a:rPr lang="en-GB" sz="2400" dirty="0">
                <a:solidFill>
                  <a:schemeClr val="tx1">
                    <a:lumMod val="75000"/>
                    <a:lumOff val="25000"/>
                  </a:schemeClr>
                </a:solidFill>
                <a:latin typeface="+mn-lt"/>
              </a:rPr>
              <a:t>Level of Independence</a:t>
            </a:r>
          </a:p>
        </p:txBody>
      </p:sp>
    </p:spTree>
    <p:extLst>
      <p:ext uri="{BB962C8B-B14F-4D97-AF65-F5344CB8AC3E}">
        <p14:creationId xmlns:p14="http://schemas.microsoft.com/office/powerpoint/2010/main" val="113850569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10307-BD34-CEED-5370-4CB06615A105}"/>
              </a:ext>
            </a:extLst>
          </p:cNvPr>
          <p:cNvSpPr>
            <a:spLocks noGrp="1"/>
          </p:cNvSpPr>
          <p:nvPr>
            <p:ph type="title"/>
          </p:nvPr>
        </p:nvSpPr>
        <p:spPr/>
        <p:txBody>
          <a:bodyPr/>
          <a:lstStyle/>
          <a:p>
            <a:r>
              <a:rPr lang="en-GB" dirty="0"/>
              <a:t>CONTENT</a:t>
            </a:r>
          </a:p>
        </p:txBody>
      </p:sp>
      <p:sp>
        <p:nvSpPr>
          <p:cNvPr id="4" name="Rounded Rectangle 3">
            <a:extLst>
              <a:ext uri="{FF2B5EF4-FFF2-40B4-BE49-F238E27FC236}">
                <a16:creationId xmlns:a16="http://schemas.microsoft.com/office/drawing/2014/main" id="{C7EBED6F-180B-79D9-494C-97BF0C94D67C}"/>
              </a:ext>
            </a:extLst>
          </p:cNvPr>
          <p:cNvSpPr/>
          <p:nvPr/>
        </p:nvSpPr>
        <p:spPr>
          <a:xfrm>
            <a:off x="609600" y="5429250"/>
            <a:ext cx="3962400" cy="514350"/>
          </a:xfrm>
          <a:prstGeom prst="roundRect">
            <a:avLst/>
          </a:prstGeom>
          <a:solidFill>
            <a:srgbClr val="FD7E89">
              <a:alpha val="70000"/>
            </a:srgb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vi-VN"/>
          </a:p>
        </p:txBody>
      </p:sp>
      <p:sp>
        <p:nvSpPr>
          <p:cNvPr id="3" name="Content Placeholder 2">
            <a:extLst>
              <a:ext uri="{FF2B5EF4-FFF2-40B4-BE49-F238E27FC236}">
                <a16:creationId xmlns:a16="http://schemas.microsoft.com/office/drawing/2014/main" id="{BCBBCF44-AA2B-9104-5CF4-5039AB7DAB34}"/>
              </a:ext>
            </a:extLst>
          </p:cNvPr>
          <p:cNvSpPr>
            <a:spLocks noGrp="1"/>
          </p:cNvSpPr>
          <p:nvPr>
            <p:ph idx="1"/>
          </p:nvPr>
        </p:nvSpPr>
        <p:spPr/>
        <p:txBody>
          <a:bodyPr>
            <a:normAutofit/>
          </a:bodyPr>
          <a:lstStyle/>
          <a:p>
            <a:pPr marL="514350" indent="-514350">
              <a:lnSpc>
                <a:spcPct val="150000"/>
              </a:lnSpc>
              <a:buFont typeface="+mj-lt"/>
              <a:buAutoNum type="arabicPeriod"/>
            </a:pPr>
            <a:r>
              <a:rPr lang="en-GB" sz="2800" dirty="0"/>
              <a:t>Test Organisation</a:t>
            </a:r>
          </a:p>
          <a:p>
            <a:pPr marL="514350" indent="-514350">
              <a:lnSpc>
                <a:spcPct val="150000"/>
              </a:lnSpc>
              <a:buFont typeface="+mj-lt"/>
              <a:buAutoNum type="arabicPeriod"/>
            </a:pPr>
            <a:r>
              <a:rPr lang="en-GB" sz="2800" dirty="0"/>
              <a:t>Test Planning &amp; Estimation</a:t>
            </a:r>
          </a:p>
          <a:p>
            <a:pPr marL="514350" indent="-514350">
              <a:lnSpc>
                <a:spcPct val="150000"/>
              </a:lnSpc>
              <a:buFont typeface="+mj-lt"/>
              <a:buAutoNum type="arabicPeriod"/>
            </a:pPr>
            <a:r>
              <a:rPr lang="en-GB" sz="2800" dirty="0"/>
              <a:t>Test Monitoring &amp; Control</a:t>
            </a:r>
          </a:p>
          <a:p>
            <a:pPr marL="514350" indent="-514350">
              <a:lnSpc>
                <a:spcPct val="150000"/>
              </a:lnSpc>
              <a:buFont typeface="+mj-lt"/>
              <a:buAutoNum type="arabicPeriod"/>
            </a:pPr>
            <a:r>
              <a:rPr lang="en-GB" sz="2800" dirty="0"/>
              <a:t>Configuration Management</a:t>
            </a:r>
          </a:p>
          <a:p>
            <a:pPr marL="514350" indent="-514350">
              <a:lnSpc>
                <a:spcPct val="150000"/>
              </a:lnSpc>
              <a:buFont typeface="+mj-lt"/>
              <a:buAutoNum type="arabicPeriod"/>
            </a:pPr>
            <a:r>
              <a:rPr lang="en-GB" sz="2800" dirty="0"/>
              <a:t>Risk &amp; Testing</a:t>
            </a:r>
          </a:p>
          <a:p>
            <a:pPr marL="514350" indent="-514350">
              <a:lnSpc>
                <a:spcPct val="150000"/>
              </a:lnSpc>
              <a:buFont typeface="+mj-lt"/>
              <a:buAutoNum type="arabicPeriod"/>
            </a:pPr>
            <a:r>
              <a:rPr lang="en-GB" sz="2800" dirty="0"/>
              <a:t>Defect Management</a:t>
            </a:r>
          </a:p>
        </p:txBody>
      </p:sp>
    </p:spTree>
    <p:extLst>
      <p:ext uri="{BB962C8B-B14F-4D97-AF65-F5344CB8AC3E}">
        <p14:creationId xmlns:p14="http://schemas.microsoft.com/office/powerpoint/2010/main" val="3386792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a:extLst>
              <a:ext uri="{FF2B5EF4-FFF2-40B4-BE49-F238E27FC236}">
                <a16:creationId xmlns:a16="http://schemas.microsoft.com/office/drawing/2014/main" id="{8BAA4588-EF59-89B9-00D0-631D5DEE3F88}"/>
              </a:ext>
            </a:extLst>
          </p:cNvPr>
          <p:cNvSpPr/>
          <p:nvPr/>
        </p:nvSpPr>
        <p:spPr>
          <a:xfrm>
            <a:off x="2667000" y="3810000"/>
            <a:ext cx="2073479" cy="288000"/>
          </a:xfrm>
          <a:prstGeom prst="roundRect">
            <a:avLst/>
          </a:prstGeom>
          <a:solidFill>
            <a:srgbClr val="D885A3"/>
          </a:solidFill>
          <a:ln w="22225" cmpd="thickThin">
            <a:solidFill>
              <a:schemeClr val="tx1">
                <a:lumMod val="75000"/>
                <a:lumOff val="25000"/>
              </a:schemeClr>
            </a:solidFill>
            <a:prstDash val="sysDash"/>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t>Chap 5 – Test Management</a:t>
            </a:r>
          </a:p>
        </p:txBody>
      </p:sp>
      <p:sp>
        <p:nvSpPr>
          <p:cNvPr id="4" name="Rounded Rectangle 3">
            <a:extLst>
              <a:ext uri="{FF2B5EF4-FFF2-40B4-BE49-F238E27FC236}">
                <a16:creationId xmlns:a16="http://schemas.microsoft.com/office/drawing/2014/main" id="{58E1F1D2-1256-CFB9-C67A-414A120C34B9}"/>
              </a:ext>
            </a:extLst>
          </p:cNvPr>
          <p:cNvSpPr/>
          <p:nvPr/>
        </p:nvSpPr>
        <p:spPr>
          <a:xfrm>
            <a:off x="1790134" y="768927"/>
            <a:ext cx="1377433"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Test Organisation</a:t>
            </a:r>
          </a:p>
        </p:txBody>
      </p:sp>
      <p:sp>
        <p:nvSpPr>
          <p:cNvPr id="5" name="Rounded Rectangle 4">
            <a:extLst>
              <a:ext uri="{FF2B5EF4-FFF2-40B4-BE49-F238E27FC236}">
                <a16:creationId xmlns:a16="http://schemas.microsoft.com/office/drawing/2014/main" id="{BA683B3E-F22D-8DF6-1216-0C1628433913}"/>
              </a:ext>
            </a:extLst>
          </p:cNvPr>
          <p:cNvSpPr/>
          <p:nvPr/>
        </p:nvSpPr>
        <p:spPr>
          <a:xfrm>
            <a:off x="304801" y="457200"/>
            <a:ext cx="1446306"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Test Leader (Mgt.)</a:t>
            </a:r>
          </a:p>
        </p:txBody>
      </p:sp>
      <p:sp>
        <p:nvSpPr>
          <p:cNvPr id="6" name="Rounded Rectangle 5">
            <a:extLst>
              <a:ext uri="{FF2B5EF4-FFF2-40B4-BE49-F238E27FC236}">
                <a16:creationId xmlns:a16="http://schemas.microsoft.com/office/drawing/2014/main" id="{7183DC24-D277-2AC9-E741-4B2F72E60129}"/>
              </a:ext>
            </a:extLst>
          </p:cNvPr>
          <p:cNvSpPr/>
          <p:nvPr/>
        </p:nvSpPr>
        <p:spPr>
          <a:xfrm>
            <a:off x="304801" y="1073727"/>
            <a:ext cx="1446306"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Tester (Execution)</a:t>
            </a:r>
          </a:p>
        </p:txBody>
      </p:sp>
      <p:cxnSp>
        <p:nvCxnSpPr>
          <p:cNvPr id="9" name="Curved Connector 8">
            <a:extLst>
              <a:ext uri="{FF2B5EF4-FFF2-40B4-BE49-F238E27FC236}">
                <a16:creationId xmlns:a16="http://schemas.microsoft.com/office/drawing/2014/main" id="{C456CCE6-8DB4-065F-68DB-EBD4A8BE2138}"/>
              </a:ext>
            </a:extLst>
          </p:cNvPr>
          <p:cNvCxnSpPr>
            <a:stCxn id="5" idx="3"/>
            <a:endCxn id="4" idx="0"/>
          </p:cNvCxnSpPr>
          <p:nvPr/>
        </p:nvCxnSpPr>
        <p:spPr>
          <a:xfrm>
            <a:off x="1751107" y="583200"/>
            <a:ext cx="727744" cy="185727"/>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0" name="Curved Connector 9">
            <a:extLst>
              <a:ext uri="{FF2B5EF4-FFF2-40B4-BE49-F238E27FC236}">
                <a16:creationId xmlns:a16="http://schemas.microsoft.com/office/drawing/2014/main" id="{F6696B1A-A8D3-1472-5804-1D0123976D40}"/>
              </a:ext>
            </a:extLst>
          </p:cNvPr>
          <p:cNvCxnSpPr>
            <a:cxnSpLocks/>
            <a:stCxn id="6" idx="3"/>
            <a:endCxn id="4" idx="2"/>
          </p:cNvCxnSpPr>
          <p:nvPr/>
        </p:nvCxnSpPr>
        <p:spPr>
          <a:xfrm flipV="1">
            <a:off x="1751107" y="1020927"/>
            <a:ext cx="727744" cy="178800"/>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8" name="Curved Connector 17">
            <a:extLst>
              <a:ext uri="{FF2B5EF4-FFF2-40B4-BE49-F238E27FC236}">
                <a16:creationId xmlns:a16="http://schemas.microsoft.com/office/drawing/2014/main" id="{31E58786-1AC2-78B2-A80C-5015B0FBA880}"/>
              </a:ext>
            </a:extLst>
          </p:cNvPr>
          <p:cNvCxnSpPr>
            <a:cxnSpLocks/>
            <a:stCxn id="4" idx="3"/>
            <a:endCxn id="3" idx="0"/>
          </p:cNvCxnSpPr>
          <p:nvPr/>
        </p:nvCxnSpPr>
        <p:spPr>
          <a:xfrm>
            <a:off x="3167567" y="894927"/>
            <a:ext cx="536173" cy="2915073"/>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7" name="Rounded Rectangle 26">
            <a:extLst>
              <a:ext uri="{FF2B5EF4-FFF2-40B4-BE49-F238E27FC236}">
                <a16:creationId xmlns:a16="http://schemas.microsoft.com/office/drawing/2014/main" id="{717B619C-2299-A172-37AE-8A4F3FA22A65}"/>
              </a:ext>
            </a:extLst>
          </p:cNvPr>
          <p:cNvSpPr/>
          <p:nvPr/>
        </p:nvSpPr>
        <p:spPr>
          <a:xfrm>
            <a:off x="4114800" y="2000754"/>
            <a:ext cx="1676400"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Planning &amp; Estimation</a:t>
            </a:r>
          </a:p>
        </p:txBody>
      </p:sp>
      <p:sp>
        <p:nvSpPr>
          <p:cNvPr id="28" name="Rounded Rectangle 27">
            <a:extLst>
              <a:ext uri="{FF2B5EF4-FFF2-40B4-BE49-F238E27FC236}">
                <a16:creationId xmlns:a16="http://schemas.microsoft.com/office/drawing/2014/main" id="{F4844032-D931-A737-FBDE-09ED6E166C33}"/>
              </a:ext>
            </a:extLst>
          </p:cNvPr>
          <p:cNvSpPr/>
          <p:nvPr/>
        </p:nvSpPr>
        <p:spPr>
          <a:xfrm>
            <a:off x="5589853" y="1091509"/>
            <a:ext cx="1014853"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Test Strategy</a:t>
            </a:r>
          </a:p>
        </p:txBody>
      </p:sp>
      <p:cxnSp>
        <p:nvCxnSpPr>
          <p:cNvPr id="29" name="Curved Connector 28">
            <a:extLst>
              <a:ext uri="{FF2B5EF4-FFF2-40B4-BE49-F238E27FC236}">
                <a16:creationId xmlns:a16="http://schemas.microsoft.com/office/drawing/2014/main" id="{347CB693-A1C2-4CA9-CF13-2E9A14B2FAE7}"/>
              </a:ext>
            </a:extLst>
          </p:cNvPr>
          <p:cNvCxnSpPr>
            <a:cxnSpLocks/>
            <a:stCxn id="27" idx="1"/>
            <a:endCxn id="3" idx="0"/>
          </p:cNvCxnSpPr>
          <p:nvPr/>
        </p:nvCxnSpPr>
        <p:spPr>
          <a:xfrm rot="10800000" flipV="1">
            <a:off x="3703740" y="2126754"/>
            <a:ext cx="411060" cy="1683246"/>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2" name="Curved Connector 31">
            <a:extLst>
              <a:ext uri="{FF2B5EF4-FFF2-40B4-BE49-F238E27FC236}">
                <a16:creationId xmlns:a16="http://schemas.microsoft.com/office/drawing/2014/main" id="{91BC0527-93EC-2F8F-5C0F-699AABB88725}"/>
              </a:ext>
            </a:extLst>
          </p:cNvPr>
          <p:cNvCxnSpPr>
            <a:cxnSpLocks/>
            <a:stCxn id="28" idx="1"/>
          </p:cNvCxnSpPr>
          <p:nvPr/>
        </p:nvCxnSpPr>
        <p:spPr>
          <a:xfrm rot="10800000" flipV="1">
            <a:off x="4800601" y="1217508"/>
            <a:ext cx="789253" cy="783245"/>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0" name="Rounded Rectangle 39">
            <a:extLst>
              <a:ext uri="{FF2B5EF4-FFF2-40B4-BE49-F238E27FC236}">
                <a16:creationId xmlns:a16="http://schemas.microsoft.com/office/drawing/2014/main" id="{5A08EF8E-2A3D-076D-5F60-A738F153E967}"/>
              </a:ext>
            </a:extLst>
          </p:cNvPr>
          <p:cNvSpPr/>
          <p:nvPr/>
        </p:nvSpPr>
        <p:spPr>
          <a:xfrm>
            <a:off x="7239000" y="110835"/>
            <a:ext cx="855977"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Analytical</a:t>
            </a:r>
          </a:p>
        </p:txBody>
      </p:sp>
      <p:sp>
        <p:nvSpPr>
          <p:cNvPr id="46" name="Rounded Rectangle 45">
            <a:extLst>
              <a:ext uri="{FF2B5EF4-FFF2-40B4-BE49-F238E27FC236}">
                <a16:creationId xmlns:a16="http://schemas.microsoft.com/office/drawing/2014/main" id="{736B21A4-1301-3B86-F2BE-D0584922C252}"/>
              </a:ext>
            </a:extLst>
          </p:cNvPr>
          <p:cNvSpPr/>
          <p:nvPr/>
        </p:nvSpPr>
        <p:spPr>
          <a:xfrm>
            <a:off x="574964" y="2438400"/>
            <a:ext cx="1676400"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Monitoring &amp; Control</a:t>
            </a:r>
          </a:p>
        </p:txBody>
      </p:sp>
      <p:cxnSp>
        <p:nvCxnSpPr>
          <p:cNvPr id="47" name="Curved Connector 46">
            <a:extLst>
              <a:ext uri="{FF2B5EF4-FFF2-40B4-BE49-F238E27FC236}">
                <a16:creationId xmlns:a16="http://schemas.microsoft.com/office/drawing/2014/main" id="{05BBCC7E-442C-66BA-D7B0-0EDBB899E83D}"/>
              </a:ext>
            </a:extLst>
          </p:cNvPr>
          <p:cNvCxnSpPr>
            <a:cxnSpLocks/>
            <a:stCxn id="46" idx="3"/>
            <a:endCxn id="3" idx="0"/>
          </p:cNvCxnSpPr>
          <p:nvPr/>
        </p:nvCxnSpPr>
        <p:spPr>
          <a:xfrm>
            <a:off x="2251364" y="2564400"/>
            <a:ext cx="1452376" cy="1245600"/>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0" name="Rounded Rectangle 49">
            <a:extLst>
              <a:ext uri="{FF2B5EF4-FFF2-40B4-BE49-F238E27FC236}">
                <a16:creationId xmlns:a16="http://schemas.microsoft.com/office/drawing/2014/main" id="{9023A988-CA34-55AD-B399-56327E58AA46}"/>
              </a:ext>
            </a:extLst>
          </p:cNvPr>
          <p:cNvSpPr/>
          <p:nvPr/>
        </p:nvSpPr>
        <p:spPr>
          <a:xfrm>
            <a:off x="830160" y="3085470"/>
            <a:ext cx="1421204"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Configuration Mgt.</a:t>
            </a:r>
          </a:p>
        </p:txBody>
      </p:sp>
      <p:cxnSp>
        <p:nvCxnSpPr>
          <p:cNvPr id="51" name="Curved Connector 50">
            <a:extLst>
              <a:ext uri="{FF2B5EF4-FFF2-40B4-BE49-F238E27FC236}">
                <a16:creationId xmlns:a16="http://schemas.microsoft.com/office/drawing/2014/main" id="{CB1158EF-A8C6-DB03-8C41-E329261B1EEB}"/>
              </a:ext>
            </a:extLst>
          </p:cNvPr>
          <p:cNvCxnSpPr>
            <a:cxnSpLocks/>
            <a:stCxn id="50" idx="3"/>
            <a:endCxn id="3" idx="0"/>
          </p:cNvCxnSpPr>
          <p:nvPr/>
        </p:nvCxnSpPr>
        <p:spPr>
          <a:xfrm>
            <a:off x="2251364" y="3211470"/>
            <a:ext cx="1452376" cy="598530"/>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4" name="Rounded Rectangle 53">
            <a:extLst>
              <a:ext uri="{FF2B5EF4-FFF2-40B4-BE49-F238E27FC236}">
                <a16:creationId xmlns:a16="http://schemas.microsoft.com/office/drawing/2014/main" id="{708A19A0-A3EC-9EA6-CD79-B5671FFA0CDD}"/>
              </a:ext>
            </a:extLst>
          </p:cNvPr>
          <p:cNvSpPr/>
          <p:nvPr/>
        </p:nvSpPr>
        <p:spPr>
          <a:xfrm>
            <a:off x="2542689" y="5257799"/>
            <a:ext cx="962511"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Defect Mgt.</a:t>
            </a:r>
          </a:p>
        </p:txBody>
      </p:sp>
      <p:cxnSp>
        <p:nvCxnSpPr>
          <p:cNvPr id="55" name="Curved Connector 54">
            <a:extLst>
              <a:ext uri="{FF2B5EF4-FFF2-40B4-BE49-F238E27FC236}">
                <a16:creationId xmlns:a16="http://schemas.microsoft.com/office/drawing/2014/main" id="{1EDF94D6-F32C-0DA5-D734-08E1DFDF7716}"/>
              </a:ext>
            </a:extLst>
          </p:cNvPr>
          <p:cNvCxnSpPr>
            <a:cxnSpLocks/>
            <a:stCxn id="54" idx="3"/>
            <a:endCxn id="3" idx="2"/>
          </p:cNvCxnSpPr>
          <p:nvPr/>
        </p:nvCxnSpPr>
        <p:spPr>
          <a:xfrm flipV="1">
            <a:off x="3505200" y="4098000"/>
            <a:ext cx="198540" cy="1285799"/>
          </a:xfrm>
          <a:prstGeom prst="curvedConnector2">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0" name="Rounded Rectangle 59">
            <a:extLst>
              <a:ext uri="{FF2B5EF4-FFF2-40B4-BE49-F238E27FC236}">
                <a16:creationId xmlns:a16="http://schemas.microsoft.com/office/drawing/2014/main" id="{1B611BE5-35EE-7B34-CD4F-8622306DBA53}"/>
              </a:ext>
            </a:extLst>
          </p:cNvPr>
          <p:cNvSpPr/>
          <p:nvPr/>
        </p:nvSpPr>
        <p:spPr>
          <a:xfrm>
            <a:off x="204512" y="4477253"/>
            <a:ext cx="1421204"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Steps to reproduce</a:t>
            </a:r>
          </a:p>
        </p:txBody>
      </p:sp>
      <p:cxnSp>
        <p:nvCxnSpPr>
          <p:cNvPr id="61" name="Curved Connector 60">
            <a:extLst>
              <a:ext uri="{FF2B5EF4-FFF2-40B4-BE49-F238E27FC236}">
                <a16:creationId xmlns:a16="http://schemas.microsoft.com/office/drawing/2014/main" id="{FC99C64C-4434-8CBF-D4FD-512A2050D05D}"/>
              </a:ext>
            </a:extLst>
          </p:cNvPr>
          <p:cNvCxnSpPr>
            <a:cxnSpLocks/>
            <a:stCxn id="60" idx="3"/>
            <a:endCxn id="54" idx="0"/>
          </p:cNvCxnSpPr>
          <p:nvPr/>
        </p:nvCxnSpPr>
        <p:spPr>
          <a:xfrm>
            <a:off x="1625716" y="4603253"/>
            <a:ext cx="1398229" cy="654546"/>
          </a:xfrm>
          <a:prstGeom prst="curvedConnector2">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8" name="Rounded Rectangle 67">
            <a:extLst>
              <a:ext uri="{FF2B5EF4-FFF2-40B4-BE49-F238E27FC236}">
                <a16:creationId xmlns:a16="http://schemas.microsoft.com/office/drawing/2014/main" id="{DA6BC00C-CA2C-F440-A4A4-9CE7564DE652}"/>
              </a:ext>
            </a:extLst>
          </p:cNvPr>
          <p:cNvSpPr/>
          <p:nvPr/>
        </p:nvSpPr>
        <p:spPr>
          <a:xfrm>
            <a:off x="160598" y="5257878"/>
            <a:ext cx="1981200"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Expected &amp; Actual Result</a:t>
            </a:r>
          </a:p>
        </p:txBody>
      </p:sp>
      <p:cxnSp>
        <p:nvCxnSpPr>
          <p:cNvPr id="69" name="Curved Connector 68">
            <a:extLst>
              <a:ext uri="{FF2B5EF4-FFF2-40B4-BE49-F238E27FC236}">
                <a16:creationId xmlns:a16="http://schemas.microsoft.com/office/drawing/2014/main" id="{4E99250B-5804-22D5-B9A0-BC4BDBE958F5}"/>
              </a:ext>
            </a:extLst>
          </p:cNvPr>
          <p:cNvCxnSpPr>
            <a:cxnSpLocks/>
            <a:stCxn id="68" idx="3"/>
            <a:endCxn id="54" idx="1"/>
          </p:cNvCxnSpPr>
          <p:nvPr/>
        </p:nvCxnSpPr>
        <p:spPr>
          <a:xfrm flipV="1">
            <a:off x="2141798" y="5383799"/>
            <a:ext cx="400891" cy="79"/>
          </a:xfrm>
          <a:prstGeom prst="curvedConnector3">
            <a:avLst>
              <a:gd name="adj1" fmla="val 50000"/>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2" name="Rounded Rectangle 71">
            <a:extLst>
              <a:ext uri="{FF2B5EF4-FFF2-40B4-BE49-F238E27FC236}">
                <a16:creationId xmlns:a16="http://schemas.microsoft.com/office/drawing/2014/main" id="{560B07AE-5489-E5D5-8F49-FA46CDC9E274}"/>
              </a:ext>
            </a:extLst>
          </p:cNvPr>
          <p:cNvSpPr/>
          <p:nvPr/>
        </p:nvSpPr>
        <p:spPr>
          <a:xfrm>
            <a:off x="141787" y="5783345"/>
            <a:ext cx="1558636"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Severity &amp; Priority</a:t>
            </a:r>
          </a:p>
        </p:txBody>
      </p:sp>
      <p:cxnSp>
        <p:nvCxnSpPr>
          <p:cNvPr id="73" name="Curved Connector 72">
            <a:extLst>
              <a:ext uri="{FF2B5EF4-FFF2-40B4-BE49-F238E27FC236}">
                <a16:creationId xmlns:a16="http://schemas.microsoft.com/office/drawing/2014/main" id="{1DA3F79D-CA23-291D-716C-E9BE62DBF67B}"/>
              </a:ext>
            </a:extLst>
          </p:cNvPr>
          <p:cNvCxnSpPr>
            <a:cxnSpLocks/>
            <a:stCxn id="72" idx="3"/>
            <a:endCxn id="54" idx="2"/>
          </p:cNvCxnSpPr>
          <p:nvPr/>
        </p:nvCxnSpPr>
        <p:spPr>
          <a:xfrm flipV="1">
            <a:off x="1700423" y="5509799"/>
            <a:ext cx="1323522" cy="399546"/>
          </a:xfrm>
          <a:prstGeom prst="curvedConnector2">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8" name="Rounded Rectangle 77">
            <a:extLst>
              <a:ext uri="{FF2B5EF4-FFF2-40B4-BE49-F238E27FC236}">
                <a16:creationId xmlns:a16="http://schemas.microsoft.com/office/drawing/2014/main" id="{09B2249A-C80A-CDE8-52D5-87599883AE5D}"/>
              </a:ext>
            </a:extLst>
          </p:cNvPr>
          <p:cNvSpPr/>
          <p:nvPr/>
        </p:nvSpPr>
        <p:spPr>
          <a:xfrm>
            <a:off x="295680" y="6271093"/>
            <a:ext cx="949036"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Screenshot</a:t>
            </a:r>
          </a:p>
        </p:txBody>
      </p:sp>
      <p:cxnSp>
        <p:nvCxnSpPr>
          <p:cNvPr id="79" name="Curved Connector 78">
            <a:extLst>
              <a:ext uri="{FF2B5EF4-FFF2-40B4-BE49-F238E27FC236}">
                <a16:creationId xmlns:a16="http://schemas.microsoft.com/office/drawing/2014/main" id="{88A7B009-A34B-8E8A-518E-E0634D5F6D0A}"/>
              </a:ext>
            </a:extLst>
          </p:cNvPr>
          <p:cNvCxnSpPr>
            <a:cxnSpLocks/>
            <a:stCxn id="78" idx="3"/>
            <a:endCxn id="54" idx="2"/>
          </p:cNvCxnSpPr>
          <p:nvPr/>
        </p:nvCxnSpPr>
        <p:spPr>
          <a:xfrm flipV="1">
            <a:off x="1244716" y="5509799"/>
            <a:ext cx="1779229" cy="887294"/>
          </a:xfrm>
          <a:prstGeom prst="curvedConnector2">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1" name="Rounded Rectangle 90">
            <a:extLst>
              <a:ext uri="{FF2B5EF4-FFF2-40B4-BE49-F238E27FC236}">
                <a16:creationId xmlns:a16="http://schemas.microsoft.com/office/drawing/2014/main" id="{B3E7F7D7-AB78-ED1A-01C7-9F4E035401FA}"/>
              </a:ext>
            </a:extLst>
          </p:cNvPr>
          <p:cNvSpPr/>
          <p:nvPr/>
        </p:nvSpPr>
        <p:spPr>
          <a:xfrm>
            <a:off x="5436471" y="3263971"/>
            <a:ext cx="1602446"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Test Effort Factors</a:t>
            </a:r>
          </a:p>
        </p:txBody>
      </p:sp>
      <p:cxnSp>
        <p:nvCxnSpPr>
          <p:cNvPr id="97" name="Curved Connector 96">
            <a:extLst>
              <a:ext uri="{FF2B5EF4-FFF2-40B4-BE49-F238E27FC236}">
                <a16:creationId xmlns:a16="http://schemas.microsoft.com/office/drawing/2014/main" id="{18834ADF-DC64-9AF9-4A85-D0F774359695}"/>
              </a:ext>
            </a:extLst>
          </p:cNvPr>
          <p:cNvCxnSpPr>
            <a:cxnSpLocks/>
            <a:stCxn id="91" idx="1"/>
          </p:cNvCxnSpPr>
          <p:nvPr/>
        </p:nvCxnSpPr>
        <p:spPr>
          <a:xfrm rot="10800000">
            <a:off x="4800601" y="2252755"/>
            <a:ext cx="635871" cy="1137217"/>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01" name="Rounded Rectangle 100">
            <a:extLst>
              <a:ext uri="{FF2B5EF4-FFF2-40B4-BE49-F238E27FC236}">
                <a16:creationId xmlns:a16="http://schemas.microsoft.com/office/drawing/2014/main" id="{735BE7AE-8ADF-2062-518A-E7977C34F5B1}"/>
              </a:ext>
            </a:extLst>
          </p:cNvPr>
          <p:cNvSpPr/>
          <p:nvPr/>
        </p:nvSpPr>
        <p:spPr>
          <a:xfrm>
            <a:off x="7235993" y="439693"/>
            <a:ext cx="1014853"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Model-based</a:t>
            </a:r>
          </a:p>
        </p:txBody>
      </p:sp>
      <p:sp>
        <p:nvSpPr>
          <p:cNvPr id="102" name="Rounded Rectangle 101">
            <a:extLst>
              <a:ext uri="{FF2B5EF4-FFF2-40B4-BE49-F238E27FC236}">
                <a16:creationId xmlns:a16="http://schemas.microsoft.com/office/drawing/2014/main" id="{7A990BA6-A5C1-D4A6-B806-693535EF8BAD}"/>
              </a:ext>
            </a:extLst>
          </p:cNvPr>
          <p:cNvSpPr/>
          <p:nvPr/>
        </p:nvSpPr>
        <p:spPr>
          <a:xfrm>
            <a:off x="7235993" y="765473"/>
            <a:ext cx="917406"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Methodical</a:t>
            </a:r>
          </a:p>
        </p:txBody>
      </p:sp>
      <p:sp>
        <p:nvSpPr>
          <p:cNvPr id="103" name="Rounded Rectangle 102">
            <a:extLst>
              <a:ext uri="{FF2B5EF4-FFF2-40B4-BE49-F238E27FC236}">
                <a16:creationId xmlns:a16="http://schemas.microsoft.com/office/drawing/2014/main" id="{FF85E162-3823-3CE6-7288-79236B499116}"/>
              </a:ext>
            </a:extLst>
          </p:cNvPr>
          <p:cNvSpPr/>
          <p:nvPr/>
        </p:nvSpPr>
        <p:spPr>
          <a:xfrm>
            <a:off x="7235993" y="1092562"/>
            <a:ext cx="2302283"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Process- (Standard-) Compliant</a:t>
            </a:r>
          </a:p>
        </p:txBody>
      </p:sp>
      <p:sp>
        <p:nvSpPr>
          <p:cNvPr id="104" name="Rounded Rectangle 103">
            <a:extLst>
              <a:ext uri="{FF2B5EF4-FFF2-40B4-BE49-F238E27FC236}">
                <a16:creationId xmlns:a16="http://schemas.microsoft.com/office/drawing/2014/main" id="{6348119F-1D2F-DB81-7942-943947B31E5A}"/>
              </a:ext>
            </a:extLst>
          </p:cNvPr>
          <p:cNvSpPr/>
          <p:nvPr/>
        </p:nvSpPr>
        <p:spPr>
          <a:xfrm>
            <a:off x="7244833" y="1418342"/>
            <a:ext cx="1984205"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Directed (Consultative)</a:t>
            </a:r>
          </a:p>
        </p:txBody>
      </p:sp>
      <p:sp>
        <p:nvSpPr>
          <p:cNvPr id="105" name="Rounded Rectangle 104">
            <a:extLst>
              <a:ext uri="{FF2B5EF4-FFF2-40B4-BE49-F238E27FC236}">
                <a16:creationId xmlns:a16="http://schemas.microsoft.com/office/drawing/2014/main" id="{02DD0CB0-E246-C0DA-4BDD-4F49EF400ACC}"/>
              </a:ext>
            </a:extLst>
          </p:cNvPr>
          <p:cNvSpPr/>
          <p:nvPr/>
        </p:nvSpPr>
        <p:spPr>
          <a:xfrm>
            <a:off x="7244833" y="1744122"/>
            <a:ext cx="1475913"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Regression-averse</a:t>
            </a:r>
          </a:p>
        </p:txBody>
      </p:sp>
      <p:sp>
        <p:nvSpPr>
          <p:cNvPr id="106" name="Rounded Rectangle 105">
            <a:extLst>
              <a:ext uri="{FF2B5EF4-FFF2-40B4-BE49-F238E27FC236}">
                <a16:creationId xmlns:a16="http://schemas.microsoft.com/office/drawing/2014/main" id="{8871CD2C-A15F-3C69-0A77-2B0D58B40EC3}"/>
              </a:ext>
            </a:extLst>
          </p:cNvPr>
          <p:cNvSpPr/>
          <p:nvPr/>
        </p:nvSpPr>
        <p:spPr>
          <a:xfrm>
            <a:off x="7244833" y="2069902"/>
            <a:ext cx="1475913"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Reactive (Dynamic)</a:t>
            </a:r>
          </a:p>
        </p:txBody>
      </p:sp>
      <p:cxnSp>
        <p:nvCxnSpPr>
          <p:cNvPr id="108" name="Curved Connector 107">
            <a:extLst>
              <a:ext uri="{FF2B5EF4-FFF2-40B4-BE49-F238E27FC236}">
                <a16:creationId xmlns:a16="http://schemas.microsoft.com/office/drawing/2014/main" id="{502AFAD4-F95F-C5E9-7F1E-D87AD5F72661}"/>
              </a:ext>
            </a:extLst>
          </p:cNvPr>
          <p:cNvCxnSpPr>
            <a:cxnSpLocks/>
            <a:stCxn id="40" idx="1"/>
            <a:endCxn id="28" idx="0"/>
          </p:cNvCxnSpPr>
          <p:nvPr/>
        </p:nvCxnSpPr>
        <p:spPr>
          <a:xfrm rot="10800000" flipV="1">
            <a:off x="6097280" y="236835"/>
            <a:ext cx="1141720" cy="854674"/>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2" name="Curved Connector 111">
            <a:extLst>
              <a:ext uri="{FF2B5EF4-FFF2-40B4-BE49-F238E27FC236}">
                <a16:creationId xmlns:a16="http://schemas.microsoft.com/office/drawing/2014/main" id="{0392BB65-997B-D993-2E43-BC394C15A306}"/>
              </a:ext>
            </a:extLst>
          </p:cNvPr>
          <p:cNvCxnSpPr>
            <a:cxnSpLocks/>
            <a:stCxn id="101" idx="1"/>
            <a:endCxn id="28" idx="0"/>
          </p:cNvCxnSpPr>
          <p:nvPr/>
        </p:nvCxnSpPr>
        <p:spPr>
          <a:xfrm rot="10800000" flipV="1">
            <a:off x="6097281" y="565693"/>
            <a:ext cx="1138713" cy="525816"/>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5" name="Curved Connector 114">
            <a:extLst>
              <a:ext uri="{FF2B5EF4-FFF2-40B4-BE49-F238E27FC236}">
                <a16:creationId xmlns:a16="http://schemas.microsoft.com/office/drawing/2014/main" id="{18B162F7-2C44-9191-9904-250C618F16DB}"/>
              </a:ext>
            </a:extLst>
          </p:cNvPr>
          <p:cNvCxnSpPr>
            <a:cxnSpLocks/>
            <a:stCxn id="102" idx="1"/>
            <a:endCxn id="28" idx="0"/>
          </p:cNvCxnSpPr>
          <p:nvPr/>
        </p:nvCxnSpPr>
        <p:spPr>
          <a:xfrm rot="10800000" flipV="1">
            <a:off x="6097281" y="891473"/>
            <a:ext cx="1138713" cy="200036"/>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8" name="Curved Connector 117">
            <a:extLst>
              <a:ext uri="{FF2B5EF4-FFF2-40B4-BE49-F238E27FC236}">
                <a16:creationId xmlns:a16="http://schemas.microsoft.com/office/drawing/2014/main" id="{431F774D-3090-9EF9-2D42-0B2520C22C42}"/>
              </a:ext>
            </a:extLst>
          </p:cNvPr>
          <p:cNvCxnSpPr>
            <a:cxnSpLocks/>
            <a:stCxn id="103" idx="1"/>
            <a:endCxn id="28" idx="3"/>
          </p:cNvCxnSpPr>
          <p:nvPr/>
        </p:nvCxnSpPr>
        <p:spPr>
          <a:xfrm rot="10800000">
            <a:off x="6604707" y="1217510"/>
            <a:ext cx="631287" cy="1053"/>
          </a:xfrm>
          <a:prstGeom prst="curvedConnector3">
            <a:avLst>
              <a:gd name="adj1" fmla="val 50000"/>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1" name="Curved Connector 120">
            <a:extLst>
              <a:ext uri="{FF2B5EF4-FFF2-40B4-BE49-F238E27FC236}">
                <a16:creationId xmlns:a16="http://schemas.microsoft.com/office/drawing/2014/main" id="{654F42D2-BAB1-365B-7AFB-5A64FC288EB7}"/>
              </a:ext>
            </a:extLst>
          </p:cNvPr>
          <p:cNvCxnSpPr>
            <a:cxnSpLocks/>
            <a:stCxn id="104" idx="1"/>
            <a:endCxn id="28" idx="2"/>
          </p:cNvCxnSpPr>
          <p:nvPr/>
        </p:nvCxnSpPr>
        <p:spPr>
          <a:xfrm rot="10800000">
            <a:off x="6097281" y="1343510"/>
            <a:ext cx="1147553" cy="200833"/>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4" name="Curved Connector 123">
            <a:extLst>
              <a:ext uri="{FF2B5EF4-FFF2-40B4-BE49-F238E27FC236}">
                <a16:creationId xmlns:a16="http://schemas.microsoft.com/office/drawing/2014/main" id="{1131D80D-2E91-7153-7A4B-E84C877CD8CA}"/>
              </a:ext>
            </a:extLst>
          </p:cNvPr>
          <p:cNvCxnSpPr>
            <a:cxnSpLocks/>
            <a:stCxn id="105" idx="1"/>
            <a:endCxn id="28" idx="2"/>
          </p:cNvCxnSpPr>
          <p:nvPr/>
        </p:nvCxnSpPr>
        <p:spPr>
          <a:xfrm rot="10800000">
            <a:off x="6097281" y="1343510"/>
            <a:ext cx="1147553" cy="526613"/>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30" name="Curved Connector 129">
            <a:extLst>
              <a:ext uri="{FF2B5EF4-FFF2-40B4-BE49-F238E27FC236}">
                <a16:creationId xmlns:a16="http://schemas.microsoft.com/office/drawing/2014/main" id="{90016FC3-3855-AD05-D256-6B8DBA6288AE}"/>
              </a:ext>
            </a:extLst>
          </p:cNvPr>
          <p:cNvCxnSpPr>
            <a:cxnSpLocks/>
            <a:stCxn id="106" idx="1"/>
            <a:endCxn id="28" idx="2"/>
          </p:cNvCxnSpPr>
          <p:nvPr/>
        </p:nvCxnSpPr>
        <p:spPr>
          <a:xfrm rot="10800000">
            <a:off x="6097281" y="1343510"/>
            <a:ext cx="1147553" cy="852393"/>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2" name="Rounded Rectangle 141">
            <a:extLst>
              <a:ext uri="{FF2B5EF4-FFF2-40B4-BE49-F238E27FC236}">
                <a16:creationId xmlns:a16="http://schemas.microsoft.com/office/drawing/2014/main" id="{B65EE752-F979-D0CD-225D-7A5744A908AC}"/>
              </a:ext>
            </a:extLst>
          </p:cNvPr>
          <p:cNvSpPr/>
          <p:nvPr/>
        </p:nvSpPr>
        <p:spPr>
          <a:xfrm>
            <a:off x="7293754" y="2603937"/>
            <a:ext cx="1935284"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Product Characteristics</a:t>
            </a:r>
          </a:p>
        </p:txBody>
      </p:sp>
      <p:sp>
        <p:nvSpPr>
          <p:cNvPr id="143" name="Rounded Rectangle 142">
            <a:extLst>
              <a:ext uri="{FF2B5EF4-FFF2-40B4-BE49-F238E27FC236}">
                <a16:creationId xmlns:a16="http://schemas.microsoft.com/office/drawing/2014/main" id="{A6012267-BAFE-6CFE-710E-8DFB54ED074F}"/>
              </a:ext>
            </a:extLst>
          </p:cNvPr>
          <p:cNvSpPr/>
          <p:nvPr/>
        </p:nvSpPr>
        <p:spPr>
          <a:xfrm>
            <a:off x="7283204" y="2938192"/>
            <a:ext cx="1935284" cy="451779"/>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Development Process Characteristics</a:t>
            </a:r>
          </a:p>
        </p:txBody>
      </p:sp>
      <p:sp>
        <p:nvSpPr>
          <p:cNvPr id="144" name="Rounded Rectangle 143">
            <a:extLst>
              <a:ext uri="{FF2B5EF4-FFF2-40B4-BE49-F238E27FC236}">
                <a16:creationId xmlns:a16="http://schemas.microsoft.com/office/drawing/2014/main" id="{B8C98B11-A5D9-4A59-B707-145ED3621BC8}"/>
              </a:ext>
            </a:extLst>
          </p:cNvPr>
          <p:cNvSpPr/>
          <p:nvPr/>
        </p:nvSpPr>
        <p:spPr>
          <a:xfrm>
            <a:off x="7293754" y="3472226"/>
            <a:ext cx="1935284"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People Characteristics</a:t>
            </a:r>
          </a:p>
        </p:txBody>
      </p:sp>
      <p:sp>
        <p:nvSpPr>
          <p:cNvPr id="145" name="Rounded Rectangle 144">
            <a:extLst>
              <a:ext uri="{FF2B5EF4-FFF2-40B4-BE49-F238E27FC236}">
                <a16:creationId xmlns:a16="http://schemas.microsoft.com/office/drawing/2014/main" id="{F81699E3-F2DD-BFF9-1C05-96383AB3F352}"/>
              </a:ext>
            </a:extLst>
          </p:cNvPr>
          <p:cNvSpPr/>
          <p:nvPr/>
        </p:nvSpPr>
        <p:spPr>
          <a:xfrm>
            <a:off x="7300981" y="3801487"/>
            <a:ext cx="1152390"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Test Results</a:t>
            </a:r>
          </a:p>
        </p:txBody>
      </p:sp>
      <p:cxnSp>
        <p:nvCxnSpPr>
          <p:cNvPr id="147" name="Curved Connector 146">
            <a:extLst>
              <a:ext uri="{FF2B5EF4-FFF2-40B4-BE49-F238E27FC236}">
                <a16:creationId xmlns:a16="http://schemas.microsoft.com/office/drawing/2014/main" id="{66DFD638-B7D4-B380-3012-CE703866A42D}"/>
              </a:ext>
            </a:extLst>
          </p:cNvPr>
          <p:cNvCxnSpPr>
            <a:cxnSpLocks/>
            <a:stCxn id="142" idx="1"/>
            <a:endCxn id="91" idx="0"/>
          </p:cNvCxnSpPr>
          <p:nvPr/>
        </p:nvCxnSpPr>
        <p:spPr>
          <a:xfrm rot="10800000" flipV="1">
            <a:off x="6237694" y="2729937"/>
            <a:ext cx="1056060" cy="534034"/>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50" name="Curved Connector 149">
            <a:extLst>
              <a:ext uri="{FF2B5EF4-FFF2-40B4-BE49-F238E27FC236}">
                <a16:creationId xmlns:a16="http://schemas.microsoft.com/office/drawing/2014/main" id="{990BD12B-FA9F-81EB-03CA-B09FEA751DDD}"/>
              </a:ext>
            </a:extLst>
          </p:cNvPr>
          <p:cNvCxnSpPr>
            <a:cxnSpLocks/>
            <a:stCxn id="144" idx="1"/>
            <a:endCxn id="91" idx="2"/>
          </p:cNvCxnSpPr>
          <p:nvPr/>
        </p:nvCxnSpPr>
        <p:spPr>
          <a:xfrm rot="10800000">
            <a:off x="6237694" y="3515972"/>
            <a:ext cx="1056060" cy="82255"/>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54" name="Curved Connector 153">
            <a:extLst>
              <a:ext uri="{FF2B5EF4-FFF2-40B4-BE49-F238E27FC236}">
                <a16:creationId xmlns:a16="http://schemas.microsoft.com/office/drawing/2014/main" id="{5A938212-5D5D-3D53-43F8-327DC5A02529}"/>
              </a:ext>
            </a:extLst>
          </p:cNvPr>
          <p:cNvCxnSpPr>
            <a:cxnSpLocks/>
            <a:stCxn id="145" idx="1"/>
            <a:endCxn id="91" idx="2"/>
          </p:cNvCxnSpPr>
          <p:nvPr/>
        </p:nvCxnSpPr>
        <p:spPr>
          <a:xfrm rot="10800000">
            <a:off x="6237695" y="3515971"/>
            <a:ext cx="1063287" cy="411516"/>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57" name="Curved Connector 156">
            <a:extLst>
              <a:ext uri="{FF2B5EF4-FFF2-40B4-BE49-F238E27FC236}">
                <a16:creationId xmlns:a16="http://schemas.microsoft.com/office/drawing/2014/main" id="{DBD45A28-2B82-2740-C719-E7EE5363ACF5}"/>
              </a:ext>
            </a:extLst>
          </p:cNvPr>
          <p:cNvCxnSpPr>
            <a:cxnSpLocks/>
            <a:stCxn id="143" idx="1"/>
            <a:endCxn id="91" idx="0"/>
          </p:cNvCxnSpPr>
          <p:nvPr/>
        </p:nvCxnSpPr>
        <p:spPr>
          <a:xfrm rot="10800000" flipV="1">
            <a:off x="6237694" y="3164081"/>
            <a:ext cx="1045510" cy="99889"/>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67" name="Rounded Rectangle 166">
            <a:extLst>
              <a:ext uri="{FF2B5EF4-FFF2-40B4-BE49-F238E27FC236}">
                <a16:creationId xmlns:a16="http://schemas.microsoft.com/office/drawing/2014/main" id="{B672A665-A485-5BB1-C23B-A5F7BE45CC8E}"/>
              </a:ext>
            </a:extLst>
          </p:cNvPr>
          <p:cNvSpPr/>
          <p:nvPr/>
        </p:nvSpPr>
        <p:spPr>
          <a:xfrm>
            <a:off x="5368831" y="4657818"/>
            <a:ext cx="1737725"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Estimation Techniques</a:t>
            </a:r>
          </a:p>
        </p:txBody>
      </p:sp>
      <p:cxnSp>
        <p:nvCxnSpPr>
          <p:cNvPr id="168" name="Curved Connector 167">
            <a:extLst>
              <a:ext uri="{FF2B5EF4-FFF2-40B4-BE49-F238E27FC236}">
                <a16:creationId xmlns:a16="http://schemas.microsoft.com/office/drawing/2014/main" id="{99AD1562-F52F-53A7-80FB-6B9FE496FEEE}"/>
              </a:ext>
            </a:extLst>
          </p:cNvPr>
          <p:cNvCxnSpPr>
            <a:cxnSpLocks/>
            <a:stCxn id="167" idx="1"/>
          </p:cNvCxnSpPr>
          <p:nvPr/>
        </p:nvCxnSpPr>
        <p:spPr>
          <a:xfrm rot="10800000">
            <a:off x="4800601" y="2252754"/>
            <a:ext cx="568231" cy="2531064"/>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1" name="Rounded Rectangle 170">
            <a:extLst>
              <a:ext uri="{FF2B5EF4-FFF2-40B4-BE49-F238E27FC236}">
                <a16:creationId xmlns:a16="http://schemas.microsoft.com/office/drawing/2014/main" id="{6C257CB1-EA71-FB8A-967E-D87F1CE5F14C}"/>
              </a:ext>
            </a:extLst>
          </p:cNvPr>
          <p:cNvSpPr/>
          <p:nvPr/>
        </p:nvSpPr>
        <p:spPr>
          <a:xfrm>
            <a:off x="7305810" y="4311765"/>
            <a:ext cx="1152390"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Metric-based</a:t>
            </a:r>
          </a:p>
        </p:txBody>
      </p:sp>
      <p:sp>
        <p:nvSpPr>
          <p:cNvPr id="172" name="Rounded Rectangle 171">
            <a:extLst>
              <a:ext uri="{FF2B5EF4-FFF2-40B4-BE49-F238E27FC236}">
                <a16:creationId xmlns:a16="http://schemas.microsoft.com/office/drawing/2014/main" id="{77F0E7E3-F18D-E467-CF5C-7D24BBACA78A}"/>
              </a:ext>
            </a:extLst>
          </p:cNvPr>
          <p:cNvSpPr/>
          <p:nvPr/>
        </p:nvSpPr>
        <p:spPr>
          <a:xfrm>
            <a:off x="7238350" y="5005800"/>
            <a:ext cx="1152390"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Expert-based</a:t>
            </a:r>
          </a:p>
        </p:txBody>
      </p:sp>
      <p:cxnSp>
        <p:nvCxnSpPr>
          <p:cNvPr id="173" name="Curved Connector 172">
            <a:extLst>
              <a:ext uri="{FF2B5EF4-FFF2-40B4-BE49-F238E27FC236}">
                <a16:creationId xmlns:a16="http://schemas.microsoft.com/office/drawing/2014/main" id="{9ED480F6-0E25-773E-2917-1E7C6E907A5C}"/>
              </a:ext>
            </a:extLst>
          </p:cNvPr>
          <p:cNvCxnSpPr>
            <a:cxnSpLocks/>
            <a:stCxn id="171" idx="1"/>
            <a:endCxn id="167" idx="0"/>
          </p:cNvCxnSpPr>
          <p:nvPr/>
        </p:nvCxnSpPr>
        <p:spPr>
          <a:xfrm rot="10800000" flipV="1">
            <a:off x="6237694" y="4437764"/>
            <a:ext cx="1068116" cy="220053"/>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78" name="Curved Connector 177">
            <a:extLst>
              <a:ext uri="{FF2B5EF4-FFF2-40B4-BE49-F238E27FC236}">
                <a16:creationId xmlns:a16="http://schemas.microsoft.com/office/drawing/2014/main" id="{626658FA-8661-6FF4-8EA5-E2EE0850D9DA}"/>
              </a:ext>
            </a:extLst>
          </p:cNvPr>
          <p:cNvCxnSpPr>
            <a:cxnSpLocks/>
            <a:stCxn id="172" idx="1"/>
            <a:endCxn id="167" idx="2"/>
          </p:cNvCxnSpPr>
          <p:nvPr/>
        </p:nvCxnSpPr>
        <p:spPr>
          <a:xfrm rot="10800000">
            <a:off x="6237694" y="4909818"/>
            <a:ext cx="1000656" cy="221982"/>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84" name="TextBox 183">
            <a:extLst>
              <a:ext uri="{FF2B5EF4-FFF2-40B4-BE49-F238E27FC236}">
                <a16:creationId xmlns:a16="http://schemas.microsoft.com/office/drawing/2014/main" id="{83E8C0BE-7A14-5BEE-758D-FDBF3DC3105A}"/>
              </a:ext>
            </a:extLst>
          </p:cNvPr>
          <p:cNvSpPr txBox="1"/>
          <p:nvPr/>
        </p:nvSpPr>
        <p:spPr>
          <a:xfrm>
            <a:off x="8453371" y="4217712"/>
            <a:ext cx="1500692" cy="692497"/>
          </a:xfrm>
          <a:prstGeom prst="rect">
            <a:avLst/>
          </a:prstGeom>
          <a:noFill/>
        </p:spPr>
        <p:txBody>
          <a:bodyPr wrap="square" rtlCol="0">
            <a:spAutoFit/>
          </a:bodyPr>
          <a:lstStyle/>
          <a:p>
            <a:pPr marL="109538" indent="-109538">
              <a:buClr>
                <a:srgbClr val="D885A3"/>
              </a:buClr>
              <a:buFont typeface="Arial" panose="020B0604020202020204" pitchFamily="34" charset="0"/>
              <a:buChar char="•"/>
            </a:pPr>
            <a:r>
              <a:rPr lang="en-GB" sz="1300" dirty="0">
                <a:solidFill>
                  <a:schemeClr val="tx1">
                    <a:lumMod val="75000"/>
                    <a:lumOff val="25000"/>
                  </a:schemeClr>
                </a:solidFill>
                <a:latin typeface="+mn-lt"/>
              </a:rPr>
              <a:t>Burn-down Chart</a:t>
            </a:r>
          </a:p>
          <a:p>
            <a:pPr marL="109538" indent="-109538">
              <a:buClr>
                <a:srgbClr val="D885A3"/>
              </a:buClr>
              <a:buFont typeface="Arial" panose="020B0604020202020204" pitchFamily="34" charset="0"/>
              <a:buChar char="•"/>
            </a:pPr>
            <a:r>
              <a:rPr lang="en-GB" sz="1300" dirty="0">
                <a:solidFill>
                  <a:schemeClr val="tx1">
                    <a:lumMod val="75000"/>
                    <a:lumOff val="25000"/>
                  </a:schemeClr>
                </a:solidFill>
                <a:latin typeface="+mn-lt"/>
              </a:rPr>
              <a:t>Defect-removal Model</a:t>
            </a:r>
          </a:p>
        </p:txBody>
      </p:sp>
      <p:sp>
        <p:nvSpPr>
          <p:cNvPr id="186" name="TextBox 185">
            <a:extLst>
              <a:ext uri="{FF2B5EF4-FFF2-40B4-BE49-F238E27FC236}">
                <a16:creationId xmlns:a16="http://schemas.microsoft.com/office/drawing/2014/main" id="{8E64531F-4337-9917-3B32-8D94D8BC29EF}"/>
              </a:ext>
            </a:extLst>
          </p:cNvPr>
          <p:cNvSpPr txBox="1"/>
          <p:nvPr/>
        </p:nvSpPr>
        <p:spPr>
          <a:xfrm>
            <a:off x="8453371" y="4927269"/>
            <a:ext cx="1500692" cy="492443"/>
          </a:xfrm>
          <a:prstGeom prst="rect">
            <a:avLst/>
          </a:prstGeom>
          <a:noFill/>
        </p:spPr>
        <p:txBody>
          <a:bodyPr wrap="square" rtlCol="0">
            <a:spAutoFit/>
          </a:bodyPr>
          <a:lstStyle/>
          <a:p>
            <a:pPr marL="109538" indent="-109538">
              <a:buClr>
                <a:srgbClr val="D885A3"/>
              </a:buClr>
              <a:buFont typeface="Arial" panose="020B0604020202020204" pitchFamily="34" charset="0"/>
              <a:buChar char="•"/>
            </a:pPr>
            <a:r>
              <a:rPr lang="en-GB" sz="1300" dirty="0">
                <a:solidFill>
                  <a:schemeClr val="tx1">
                    <a:lumMod val="75000"/>
                    <a:lumOff val="25000"/>
                  </a:schemeClr>
                </a:solidFill>
                <a:latin typeface="+mn-lt"/>
              </a:rPr>
              <a:t>Planning Poker</a:t>
            </a:r>
          </a:p>
          <a:p>
            <a:pPr marL="109538" indent="-109538">
              <a:buClr>
                <a:srgbClr val="D885A3"/>
              </a:buClr>
              <a:buFont typeface="Arial" panose="020B0604020202020204" pitchFamily="34" charset="0"/>
              <a:buChar char="•"/>
            </a:pPr>
            <a:r>
              <a:rPr lang="en-GB" sz="1300" dirty="0">
                <a:solidFill>
                  <a:schemeClr val="tx1">
                    <a:lumMod val="75000"/>
                    <a:lumOff val="25000"/>
                  </a:schemeClr>
                </a:solidFill>
                <a:latin typeface="+mn-lt"/>
              </a:rPr>
              <a:t>Wideband Delphi</a:t>
            </a:r>
          </a:p>
        </p:txBody>
      </p:sp>
      <p:sp>
        <p:nvSpPr>
          <p:cNvPr id="187" name="Rounded Rectangle 186">
            <a:extLst>
              <a:ext uri="{FF2B5EF4-FFF2-40B4-BE49-F238E27FC236}">
                <a16:creationId xmlns:a16="http://schemas.microsoft.com/office/drawing/2014/main" id="{D7D6DA0F-C876-C03D-594E-120098C59EC7}"/>
              </a:ext>
            </a:extLst>
          </p:cNvPr>
          <p:cNvSpPr/>
          <p:nvPr/>
        </p:nvSpPr>
        <p:spPr>
          <a:xfrm>
            <a:off x="4076704" y="6013375"/>
            <a:ext cx="1271345"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Risk &amp; Testing</a:t>
            </a:r>
          </a:p>
        </p:txBody>
      </p:sp>
      <p:cxnSp>
        <p:nvCxnSpPr>
          <p:cNvPr id="188" name="Curved Connector 187">
            <a:extLst>
              <a:ext uri="{FF2B5EF4-FFF2-40B4-BE49-F238E27FC236}">
                <a16:creationId xmlns:a16="http://schemas.microsoft.com/office/drawing/2014/main" id="{BA609632-AEA6-5776-69C6-193B76B65C15}"/>
              </a:ext>
            </a:extLst>
          </p:cNvPr>
          <p:cNvCxnSpPr>
            <a:cxnSpLocks/>
            <a:stCxn id="187" idx="1"/>
            <a:endCxn id="3" idx="2"/>
          </p:cNvCxnSpPr>
          <p:nvPr/>
        </p:nvCxnSpPr>
        <p:spPr>
          <a:xfrm rot="10800000">
            <a:off x="3703740" y="4098001"/>
            <a:ext cx="372964" cy="2041375"/>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91" name="Rounded Rectangle 190">
            <a:extLst>
              <a:ext uri="{FF2B5EF4-FFF2-40B4-BE49-F238E27FC236}">
                <a16:creationId xmlns:a16="http://schemas.microsoft.com/office/drawing/2014/main" id="{E7A6E113-F1FC-13C4-2137-F626FB9FE7B1}"/>
              </a:ext>
            </a:extLst>
          </p:cNvPr>
          <p:cNvSpPr/>
          <p:nvPr/>
        </p:nvSpPr>
        <p:spPr>
          <a:xfrm>
            <a:off x="5507108" y="5717409"/>
            <a:ext cx="2265292"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Project Risk &amp; Product Risk</a:t>
            </a:r>
          </a:p>
        </p:txBody>
      </p:sp>
      <p:cxnSp>
        <p:nvCxnSpPr>
          <p:cNvPr id="192" name="Curved Connector 191">
            <a:extLst>
              <a:ext uri="{FF2B5EF4-FFF2-40B4-BE49-F238E27FC236}">
                <a16:creationId xmlns:a16="http://schemas.microsoft.com/office/drawing/2014/main" id="{108A9E8D-88BD-AD65-DE86-BD3044002B13}"/>
              </a:ext>
            </a:extLst>
          </p:cNvPr>
          <p:cNvCxnSpPr>
            <a:cxnSpLocks/>
            <a:stCxn id="187" idx="0"/>
            <a:endCxn id="191" idx="1"/>
          </p:cNvCxnSpPr>
          <p:nvPr/>
        </p:nvCxnSpPr>
        <p:spPr>
          <a:xfrm rot="5400000" flipH="1" flipV="1">
            <a:off x="5024759" y="5531027"/>
            <a:ext cx="169966" cy="794731"/>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97" name="Rounded Rectangle 196">
            <a:extLst>
              <a:ext uri="{FF2B5EF4-FFF2-40B4-BE49-F238E27FC236}">
                <a16:creationId xmlns:a16="http://schemas.microsoft.com/office/drawing/2014/main" id="{CE6DB036-38FE-5D62-E90E-5C25243E88BE}"/>
              </a:ext>
            </a:extLst>
          </p:cNvPr>
          <p:cNvSpPr/>
          <p:nvPr/>
        </p:nvSpPr>
        <p:spPr>
          <a:xfrm>
            <a:off x="5507108" y="6379616"/>
            <a:ext cx="1885153"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Likelihood vs. Impact</a:t>
            </a:r>
          </a:p>
        </p:txBody>
      </p:sp>
      <p:cxnSp>
        <p:nvCxnSpPr>
          <p:cNvPr id="198" name="Curved Connector 197">
            <a:extLst>
              <a:ext uri="{FF2B5EF4-FFF2-40B4-BE49-F238E27FC236}">
                <a16:creationId xmlns:a16="http://schemas.microsoft.com/office/drawing/2014/main" id="{7B97761F-602B-0487-A47D-BD2434051F6A}"/>
              </a:ext>
            </a:extLst>
          </p:cNvPr>
          <p:cNvCxnSpPr>
            <a:cxnSpLocks/>
            <a:stCxn id="187" idx="2"/>
            <a:endCxn id="197" idx="1"/>
          </p:cNvCxnSpPr>
          <p:nvPr/>
        </p:nvCxnSpPr>
        <p:spPr>
          <a:xfrm rot="16200000" flipH="1">
            <a:off x="4989622" y="5988129"/>
            <a:ext cx="240241" cy="794731"/>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07" name="Rounded Rectangle 206">
            <a:extLst>
              <a:ext uri="{FF2B5EF4-FFF2-40B4-BE49-F238E27FC236}">
                <a16:creationId xmlns:a16="http://schemas.microsoft.com/office/drawing/2014/main" id="{2DBB38D1-83B6-EB7C-8E32-D0B34EA4CA9D}"/>
              </a:ext>
            </a:extLst>
          </p:cNvPr>
          <p:cNvSpPr/>
          <p:nvPr/>
        </p:nvSpPr>
        <p:spPr>
          <a:xfrm>
            <a:off x="1935096" y="152400"/>
            <a:ext cx="1646303"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Independence Level</a:t>
            </a:r>
          </a:p>
        </p:txBody>
      </p:sp>
      <p:cxnSp>
        <p:nvCxnSpPr>
          <p:cNvPr id="208" name="Curved Connector 207">
            <a:extLst>
              <a:ext uri="{FF2B5EF4-FFF2-40B4-BE49-F238E27FC236}">
                <a16:creationId xmlns:a16="http://schemas.microsoft.com/office/drawing/2014/main" id="{D34B6A88-C0CC-1CF0-7E4E-71D33251499E}"/>
              </a:ext>
            </a:extLst>
          </p:cNvPr>
          <p:cNvCxnSpPr>
            <a:cxnSpLocks/>
            <a:stCxn id="207" idx="3"/>
            <a:endCxn id="4" idx="3"/>
          </p:cNvCxnSpPr>
          <p:nvPr/>
        </p:nvCxnSpPr>
        <p:spPr>
          <a:xfrm flipH="1">
            <a:off x="3167567" y="278400"/>
            <a:ext cx="413832" cy="616527"/>
          </a:xfrm>
          <a:prstGeom prst="curvedConnector3">
            <a:avLst>
              <a:gd name="adj1" fmla="val -55240"/>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3330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mph" presetSubtype="2" fill="hold" nodeType="afterEffect">
                                  <p:stCondLst>
                                    <p:cond delay="0"/>
                                  </p:stCondLst>
                                  <p:childTnLst>
                                    <p:animClr clrSpc="rgb" dir="cw">
                                      <p:cBhvr>
                                        <p:cTn id="6" dur="500" fill="hold"/>
                                        <p:tgtEl>
                                          <p:spTgt spid="55"/>
                                        </p:tgtEl>
                                        <p:attrNameLst>
                                          <p:attrName>stroke.color</p:attrName>
                                        </p:attrNameLst>
                                      </p:cBhvr>
                                      <p:to>
                                        <a:schemeClr val="accent2"/>
                                      </p:to>
                                    </p:animClr>
                                    <p:set>
                                      <p:cBhvr>
                                        <p:cTn id="7" dur="500" fill="hold"/>
                                        <p:tgtEl>
                                          <p:spTgt spid="55"/>
                                        </p:tgtEl>
                                        <p:attrNameLst>
                                          <p:attrName>stroke.on</p:attrName>
                                        </p:attrNameLst>
                                      </p:cBhvr>
                                      <p:to>
                                        <p:strVal val="true"/>
                                      </p:to>
                                    </p:set>
                                  </p:childTnLst>
                                </p:cTn>
                              </p:par>
                            </p:childTnLst>
                          </p:cTn>
                        </p:par>
                        <p:par>
                          <p:cTn id="8" fill="hold">
                            <p:stCondLst>
                              <p:cond delay="500"/>
                            </p:stCondLst>
                            <p:childTnLst>
                              <p:par>
                                <p:cTn id="9" presetID="1" presetClass="emph" presetSubtype="2" fill="hold" nodeType="afterEffect">
                                  <p:stCondLst>
                                    <p:cond delay="0"/>
                                  </p:stCondLst>
                                  <p:childTnLst>
                                    <p:animClr clrSpc="rgb" dir="cw">
                                      <p:cBhvr>
                                        <p:cTn id="10" dur="500" fill="hold"/>
                                        <p:tgtEl>
                                          <p:spTgt spid="54"/>
                                        </p:tgtEl>
                                        <p:attrNameLst>
                                          <p:attrName>fillcolor</p:attrName>
                                        </p:attrNameLst>
                                      </p:cBhvr>
                                      <p:to>
                                        <a:schemeClr val="accent2"/>
                                      </p:to>
                                    </p:animClr>
                                    <p:set>
                                      <p:cBhvr>
                                        <p:cTn id="11" dur="500" fill="hold"/>
                                        <p:tgtEl>
                                          <p:spTgt spid="54"/>
                                        </p:tgtEl>
                                        <p:attrNameLst>
                                          <p:attrName>fill.type</p:attrName>
                                        </p:attrNameLst>
                                      </p:cBhvr>
                                      <p:to>
                                        <p:strVal val="solid"/>
                                      </p:to>
                                    </p:set>
                                    <p:set>
                                      <p:cBhvr>
                                        <p:cTn id="12" dur="500" fill="hold"/>
                                        <p:tgtEl>
                                          <p:spTgt spid="54"/>
                                        </p:tgtEl>
                                        <p:attrNameLst>
                                          <p:attrName>fill.on</p:attrName>
                                        </p:attrNameLst>
                                      </p:cBhvr>
                                      <p:to>
                                        <p:strVal val="true"/>
                                      </p:to>
                                    </p:set>
                                  </p:childTnLst>
                                </p:cTn>
                              </p:par>
                              <p:par>
                                <p:cTn id="13" presetID="7" presetClass="emph" presetSubtype="2" fill="hold" nodeType="withEffect">
                                  <p:stCondLst>
                                    <p:cond delay="0"/>
                                  </p:stCondLst>
                                  <p:childTnLst>
                                    <p:animClr clrSpc="rgb" dir="cw">
                                      <p:cBhvr>
                                        <p:cTn id="14" dur="500" fill="hold"/>
                                        <p:tgtEl>
                                          <p:spTgt spid="61"/>
                                        </p:tgtEl>
                                        <p:attrNameLst>
                                          <p:attrName>stroke.color</p:attrName>
                                        </p:attrNameLst>
                                      </p:cBhvr>
                                      <p:to>
                                        <a:schemeClr val="accent2"/>
                                      </p:to>
                                    </p:animClr>
                                    <p:set>
                                      <p:cBhvr>
                                        <p:cTn id="15" dur="500" fill="hold"/>
                                        <p:tgtEl>
                                          <p:spTgt spid="61"/>
                                        </p:tgtEl>
                                        <p:attrNameLst>
                                          <p:attrName>stroke.on</p:attrName>
                                        </p:attrNameLst>
                                      </p:cBhvr>
                                      <p:to>
                                        <p:strVal val="true"/>
                                      </p:to>
                                    </p:set>
                                  </p:childTnLst>
                                </p:cTn>
                              </p:par>
                              <p:par>
                                <p:cTn id="16" presetID="7" presetClass="emph" presetSubtype="2" fill="hold" nodeType="withEffect">
                                  <p:stCondLst>
                                    <p:cond delay="0"/>
                                  </p:stCondLst>
                                  <p:childTnLst>
                                    <p:animClr clrSpc="rgb" dir="cw">
                                      <p:cBhvr>
                                        <p:cTn id="17" dur="500" fill="hold"/>
                                        <p:tgtEl>
                                          <p:spTgt spid="73"/>
                                        </p:tgtEl>
                                        <p:attrNameLst>
                                          <p:attrName>stroke.color</p:attrName>
                                        </p:attrNameLst>
                                      </p:cBhvr>
                                      <p:to>
                                        <a:schemeClr val="accent2"/>
                                      </p:to>
                                    </p:animClr>
                                    <p:set>
                                      <p:cBhvr>
                                        <p:cTn id="18" dur="500" fill="hold"/>
                                        <p:tgtEl>
                                          <p:spTgt spid="73"/>
                                        </p:tgtEl>
                                        <p:attrNameLst>
                                          <p:attrName>stroke.on</p:attrName>
                                        </p:attrNameLst>
                                      </p:cBhvr>
                                      <p:to>
                                        <p:strVal val="true"/>
                                      </p:to>
                                    </p:set>
                                  </p:childTnLst>
                                </p:cTn>
                              </p:par>
                              <p:par>
                                <p:cTn id="19" presetID="7" presetClass="emph" presetSubtype="2" fill="hold" nodeType="withEffect">
                                  <p:stCondLst>
                                    <p:cond delay="0"/>
                                  </p:stCondLst>
                                  <p:childTnLst>
                                    <p:animClr clrSpc="rgb" dir="cw">
                                      <p:cBhvr>
                                        <p:cTn id="20" dur="500" fill="hold"/>
                                        <p:tgtEl>
                                          <p:spTgt spid="69"/>
                                        </p:tgtEl>
                                        <p:attrNameLst>
                                          <p:attrName>stroke.color</p:attrName>
                                        </p:attrNameLst>
                                      </p:cBhvr>
                                      <p:to>
                                        <a:schemeClr val="accent2"/>
                                      </p:to>
                                    </p:animClr>
                                    <p:set>
                                      <p:cBhvr>
                                        <p:cTn id="21" dur="500" fill="hold"/>
                                        <p:tgtEl>
                                          <p:spTgt spid="69"/>
                                        </p:tgtEl>
                                        <p:attrNameLst>
                                          <p:attrName>stroke.on</p:attrName>
                                        </p:attrNameLst>
                                      </p:cBhvr>
                                      <p:to>
                                        <p:strVal val="true"/>
                                      </p:to>
                                    </p:set>
                                  </p:childTnLst>
                                </p:cTn>
                              </p:par>
                              <p:par>
                                <p:cTn id="22" presetID="7" presetClass="emph" presetSubtype="2" fill="hold" nodeType="withEffect">
                                  <p:stCondLst>
                                    <p:cond delay="0"/>
                                  </p:stCondLst>
                                  <p:childTnLst>
                                    <p:animClr clrSpc="rgb" dir="cw">
                                      <p:cBhvr>
                                        <p:cTn id="23" dur="500" fill="hold"/>
                                        <p:tgtEl>
                                          <p:spTgt spid="79"/>
                                        </p:tgtEl>
                                        <p:attrNameLst>
                                          <p:attrName>stroke.color</p:attrName>
                                        </p:attrNameLst>
                                      </p:cBhvr>
                                      <p:to>
                                        <a:schemeClr val="accent2"/>
                                      </p:to>
                                    </p:animClr>
                                    <p:set>
                                      <p:cBhvr>
                                        <p:cTn id="24" dur="500" fill="hold"/>
                                        <p:tgtEl>
                                          <p:spTgt spid="79"/>
                                        </p:tgtEl>
                                        <p:attrNameLst>
                                          <p:attrName>stroke.on</p:attrName>
                                        </p:attrNameLst>
                                      </p:cBhvr>
                                      <p:to>
                                        <p:strVal val="true"/>
                                      </p:to>
                                    </p:set>
                                  </p:childTnLst>
                                </p:cTn>
                              </p:par>
                              <p:par>
                                <p:cTn id="25" presetID="1" presetClass="emph" presetSubtype="2" fill="hold" nodeType="withEffect">
                                  <p:stCondLst>
                                    <p:cond delay="0"/>
                                  </p:stCondLst>
                                  <p:childTnLst>
                                    <p:animClr clrSpc="rgb" dir="cw">
                                      <p:cBhvr>
                                        <p:cTn id="26" dur="500" fill="hold"/>
                                        <p:tgtEl>
                                          <p:spTgt spid="60"/>
                                        </p:tgtEl>
                                        <p:attrNameLst>
                                          <p:attrName>fillcolor</p:attrName>
                                        </p:attrNameLst>
                                      </p:cBhvr>
                                      <p:to>
                                        <a:schemeClr val="accent2"/>
                                      </p:to>
                                    </p:animClr>
                                    <p:set>
                                      <p:cBhvr>
                                        <p:cTn id="27" dur="500" fill="hold"/>
                                        <p:tgtEl>
                                          <p:spTgt spid="60"/>
                                        </p:tgtEl>
                                        <p:attrNameLst>
                                          <p:attrName>fill.type</p:attrName>
                                        </p:attrNameLst>
                                      </p:cBhvr>
                                      <p:to>
                                        <p:strVal val="solid"/>
                                      </p:to>
                                    </p:set>
                                    <p:set>
                                      <p:cBhvr>
                                        <p:cTn id="28" dur="500" fill="hold"/>
                                        <p:tgtEl>
                                          <p:spTgt spid="60"/>
                                        </p:tgtEl>
                                        <p:attrNameLst>
                                          <p:attrName>fill.on</p:attrName>
                                        </p:attrNameLst>
                                      </p:cBhvr>
                                      <p:to>
                                        <p:strVal val="true"/>
                                      </p:to>
                                    </p:set>
                                  </p:childTnLst>
                                </p:cTn>
                              </p:par>
                              <p:par>
                                <p:cTn id="29" presetID="1" presetClass="emph" presetSubtype="2" fill="hold" nodeType="withEffect">
                                  <p:stCondLst>
                                    <p:cond delay="0"/>
                                  </p:stCondLst>
                                  <p:childTnLst>
                                    <p:animClr clrSpc="rgb" dir="cw">
                                      <p:cBhvr>
                                        <p:cTn id="30" dur="500" fill="hold"/>
                                        <p:tgtEl>
                                          <p:spTgt spid="68"/>
                                        </p:tgtEl>
                                        <p:attrNameLst>
                                          <p:attrName>fillcolor</p:attrName>
                                        </p:attrNameLst>
                                      </p:cBhvr>
                                      <p:to>
                                        <a:schemeClr val="accent2"/>
                                      </p:to>
                                    </p:animClr>
                                    <p:set>
                                      <p:cBhvr>
                                        <p:cTn id="31" dur="500" fill="hold"/>
                                        <p:tgtEl>
                                          <p:spTgt spid="68"/>
                                        </p:tgtEl>
                                        <p:attrNameLst>
                                          <p:attrName>fill.type</p:attrName>
                                        </p:attrNameLst>
                                      </p:cBhvr>
                                      <p:to>
                                        <p:strVal val="solid"/>
                                      </p:to>
                                    </p:set>
                                    <p:set>
                                      <p:cBhvr>
                                        <p:cTn id="32" dur="500" fill="hold"/>
                                        <p:tgtEl>
                                          <p:spTgt spid="68"/>
                                        </p:tgtEl>
                                        <p:attrNameLst>
                                          <p:attrName>fill.on</p:attrName>
                                        </p:attrNameLst>
                                      </p:cBhvr>
                                      <p:to>
                                        <p:strVal val="true"/>
                                      </p:to>
                                    </p:set>
                                  </p:childTnLst>
                                </p:cTn>
                              </p:par>
                              <p:par>
                                <p:cTn id="33" presetID="1" presetClass="emph" presetSubtype="2" fill="hold" nodeType="withEffect">
                                  <p:stCondLst>
                                    <p:cond delay="0"/>
                                  </p:stCondLst>
                                  <p:childTnLst>
                                    <p:animClr clrSpc="rgb" dir="cw">
                                      <p:cBhvr>
                                        <p:cTn id="34" dur="500" fill="hold"/>
                                        <p:tgtEl>
                                          <p:spTgt spid="72"/>
                                        </p:tgtEl>
                                        <p:attrNameLst>
                                          <p:attrName>fillcolor</p:attrName>
                                        </p:attrNameLst>
                                      </p:cBhvr>
                                      <p:to>
                                        <a:schemeClr val="accent2"/>
                                      </p:to>
                                    </p:animClr>
                                    <p:set>
                                      <p:cBhvr>
                                        <p:cTn id="35" dur="500" fill="hold"/>
                                        <p:tgtEl>
                                          <p:spTgt spid="72"/>
                                        </p:tgtEl>
                                        <p:attrNameLst>
                                          <p:attrName>fill.type</p:attrName>
                                        </p:attrNameLst>
                                      </p:cBhvr>
                                      <p:to>
                                        <p:strVal val="solid"/>
                                      </p:to>
                                    </p:set>
                                    <p:set>
                                      <p:cBhvr>
                                        <p:cTn id="36" dur="500" fill="hold"/>
                                        <p:tgtEl>
                                          <p:spTgt spid="72"/>
                                        </p:tgtEl>
                                        <p:attrNameLst>
                                          <p:attrName>fill.on</p:attrName>
                                        </p:attrNameLst>
                                      </p:cBhvr>
                                      <p:to>
                                        <p:strVal val="true"/>
                                      </p:to>
                                    </p:set>
                                  </p:childTnLst>
                                </p:cTn>
                              </p:par>
                              <p:par>
                                <p:cTn id="37" presetID="1" presetClass="emph" presetSubtype="2" fill="hold" nodeType="withEffect">
                                  <p:stCondLst>
                                    <p:cond delay="0"/>
                                  </p:stCondLst>
                                  <p:childTnLst>
                                    <p:animClr clrSpc="rgb" dir="cw">
                                      <p:cBhvr>
                                        <p:cTn id="38" dur="500" fill="hold"/>
                                        <p:tgtEl>
                                          <p:spTgt spid="78"/>
                                        </p:tgtEl>
                                        <p:attrNameLst>
                                          <p:attrName>fillcolor</p:attrName>
                                        </p:attrNameLst>
                                      </p:cBhvr>
                                      <p:to>
                                        <a:schemeClr val="accent2"/>
                                      </p:to>
                                    </p:animClr>
                                    <p:set>
                                      <p:cBhvr>
                                        <p:cTn id="39" dur="500" fill="hold"/>
                                        <p:tgtEl>
                                          <p:spTgt spid="78"/>
                                        </p:tgtEl>
                                        <p:attrNameLst>
                                          <p:attrName>fill.type</p:attrName>
                                        </p:attrNameLst>
                                      </p:cBhvr>
                                      <p:to>
                                        <p:strVal val="solid"/>
                                      </p:to>
                                    </p:set>
                                    <p:set>
                                      <p:cBhvr>
                                        <p:cTn id="40" dur="500" fill="hold"/>
                                        <p:tgtEl>
                                          <p:spTgt spid="7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1D7163DB-F691-F7E1-E5AA-3F07DC8A19A2}"/>
              </a:ext>
            </a:extLst>
          </p:cNvPr>
          <p:cNvSpPr>
            <a:spLocks noGrp="1" noChangeArrowheads="1"/>
          </p:cNvSpPr>
          <p:nvPr>
            <p:ph type="title"/>
          </p:nvPr>
        </p:nvSpPr>
        <p:spPr/>
        <p:txBody>
          <a:bodyPr/>
          <a:lstStyle/>
          <a:p>
            <a:r>
              <a:rPr lang="en-GB" altLang="en-US"/>
              <a:t>Incident management</a:t>
            </a:r>
          </a:p>
        </p:txBody>
      </p:sp>
      <p:sp>
        <p:nvSpPr>
          <p:cNvPr id="139267" name="Rectangle 3">
            <a:extLst>
              <a:ext uri="{FF2B5EF4-FFF2-40B4-BE49-F238E27FC236}">
                <a16:creationId xmlns:a16="http://schemas.microsoft.com/office/drawing/2014/main" id="{02A9D449-91B3-43DD-60A3-5684170C2B26}"/>
              </a:ext>
            </a:extLst>
          </p:cNvPr>
          <p:cNvSpPr>
            <a:spLocks noGrp="1" noChangeArrowheads="1"/>
          </p:cNvSpPr>
          <p:nvPr>
            <p:ph idx="1"/>
          </p:nvPr>
        </p:nvSpPr>
        <p:spPr/>
        <p:txBody>
          <a:bodyPr/>
          <a:lstStyle/>
          <a:p>
            <a:pPr marL="0" indent="0">
              <a:buNone/>
              <a:defRPr/>
            </a:pPr>
            <a:r>
              <a:rPr lang="en-GB" altLang="en-US" dirty="0">
                <a:solidFill>
                  <a:srgbClr val="C00000"/>
                </a:solidFill>
              </a:rPr>
              <a:t>Incident</a:t>
            </a:r>
            <a:r>
              <a:rPr lang="en-GB" altLang="en-US" dirty="0"/>
              <a:t>: any event that occurs during testing that requires subsequent investigation or correction.</a:t>
            </a:r>
          </a:p>
          <a:p>
            <a:pPr>
              <a:defRPr/>
            </a:pPr>
            <a:r>
              <a:rPr lang="en-GB" altLang="en-US" dirty="0"/>
              <a:t>Actual results do not match expected results</a:t>
            </a:r>
          </a:p>
          <a:p>
            <a:pPr>
              <a:defRPr/>
            </a:pPr>
            <a:r>
              <a:rPr lang="en-GB" altLang="en-US" dirty="0"/>
              <a:t>Possible causes:</a:t>
            </a:r>
          </a:p>
          <a:p>
            <a:pPr lvl="1">
              <a:defRPr/>
            </a:pPr>
            <a:r>
              <a:rPr lang="en-GB" altLang="en-US" dirty="0"/>
              <a:t>Software fault</a:t>
            </a:r>
          </a:p>
          <a:p>
            <a:pPr lvl="1">
              <a:defRPr/>
            </a:pPr>
            <a:r>
              <a:rPr lang="en-GB" altLang="en-US" dirty="0"/>
              <a:t>Test was not performed correctly</a:t>
            </a:r>
          </a:p>
          <a:p>
            <a:pPr lvl="1">
              <a:defRPr/>
            </a:pPr>
            <a:r>
              <a:rPr lang="en-GB" altLang="en-US" dirty="0"/>
              <a:t>Expected results incorrect</a:t>
            </a:r>
          </a:p>
          <a:p>
            <a:pPr>
              <a:defRPr/>
            </a:pPr>
            <a:r>
              <a:rPr lang="en-GB" altLang="en-US" dirty="0"/>
              <a:t>Can be raised for documentation as well as code</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CEB06093-0A53-839F-845D-07385F782FB5}"/>
              </a:ext>
            </a:extLst>
          </p:cNvPr>
          <p:cNvSpPr>
            <a:spLocks noGrp="1" noChangeArrowheads="1"/>
          </p:cNvSpPr>
          <p:nvPr>
            <p:ph type="title"/>
          </p:nvPr>
        </p:nvSpPr>
        <p:spPr/>
        <p:txBody>
          <a:bodyPr/>
          <a:lstStyle/>
          <a:p>
            <a:r>
              <a:rPr lang="en-GB" altLang="en-US" dirty="0"/>
              <a:t>Defect Report Objectives</a:t>
            </a:r>
          </a:p>
        </p:txBody>
      </p:sp>
      <p:sp>
        <p:nvSpPr>
          <p:cNvPr id="150531" name="Rectangle 3">
            <a:extLst>
              <a:ext uri="{FF2B5EF4-FFF2-40B4-BE49-F238E27FC236}">
                <a16:creationId xmlns:a16="http://schemas.microsoft.com/office/drawing/2014/main" id="{47EBFB8C-E58B-2396-FCA5-A1161E284C0D}"/>
              </a:ext>
            </a:extLst>
          </p:cNvPr>
          <p:cNvSpPr>
            <a:spLocks noGrp="1" noChangeArrowheads="1"/>
          </p:cNvSpPr>
          <p:nvPr>
            <p:ph idx="1"/>
          </p:nvPr>
        </p:nvSpPr>
        <p:spPr/>
        <p:txBody>
          <a:bodyPr/>
          <a:lstStyle/>
          <a:p>
            <a:pPr>
              <a:defRPr/>
            </a:pPr>
            <a:r>
              <a:rPr lang="en-GB" altLang="en-US" dirty="0"/>
              <a:t>Provide developers and other parties with information about any adverse event that occurred </a:t>
            </a:r>
          </a:p>
          <a:p>
            <a:pPr>
              <a:defRPr/>
            </a:pPr>
            <a:r>
              <a:rPr lang="en-GB" altLang="en-US" dirty="0"/>
              <a:t>Provide test managers a means of tracking the quality of the work product and the impact on the testing </a:t>
            </a:r>
          </a:p>
          <a:p>
            <a:pPr>
              <a:defRPr/>
            </a:pPr>
            <a:r>
              <a:rPr lang="en-GB" altLang="en-US" dirty="0"/>
              <a:t>Provide ideas for development and test process improvement </a:t>
            </a:r>
          </a:p>
          <a:p>
            <a:pPr>
              <a:defRPr/>
            </a:pPr>
            <a:endParaRPr lang="en-GB" alt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A714B-A178-34F0-B1CB-986557246014}"/>
              </a:ext>
            </a:extLst>
          </p:cNvPr>
          <p:cNvSpPr>
            <a:spLocks noGrp="1"/>
          </p:cNvSpPr>
          <p:nvPr>
            <p:ph type="title"/>
          </p:nvPr>
        </p:nvSpPr>
        <p:spPr/>
        <p:txBody>
          <a:bodyPr/>
          <a:lstStyle/>
          <a:p>
            <a:r>
              <a:rPr lang="en-GB" dirty="0"/>
              <a:t>Defect Report Components</a:t>
            </a:r>
          </a:p>
        </p:txBody>
      </p:sp>
      <p:sp>
        <p:nvSpPr>
          <p:cNvPr id="3" name="Content Placeholder 2">
            <a:extLst>
              <a:ext uri="{FF2B5EF4-FFF2-40B4-BE49-F238E27FC236}">
                <a16:creationId xmlns:a16="http://schemas.microsoft.com/office/drawing/2014/main" id="{B4FEFB37-ECBB-2437-C785-48B8E62BE7B9}"/>
              </a:ext>
            </a:extLst>
          </p:cNvPr>
          <p:cNvSpPr>
            <a:spLocks noGrp="1"/>
          </p:cNvSpPr>
          <p:nvPr>
            <p:ph idx="1"/>
          </p:nvPr>
        </p:nvSpPr>
        <p:spPr>
          <a:xfrm>
            <a:off x="833590" y="1579158"/>
            <a:ext cx="8691410" cy="5126442"/>
          </a:xfrm>
        </p:spPr>
        <p:txBody>
          <a:bodyPr>
            <a:noAutofit/>
          </a:bodyPr>
          <a:lstStyle/>
          <a:p>
            <a:pPr>
              <a:lnSpc>
                <a:spcPct val="100000"/>
              </a:lnSpc>
              <a:spcBef>
                <a:spcPts val="0"/>
              </a:spcBef>
            </a:pPr>
            <a:r>
              <a:rPr lang="en-GB" sz="2200" dirty="0"/>
              <a:t>Identifier-Title-Summary-Date-Author-Test Item-Test Environment </a:t>
            </a:r>
          </a:p>
          <a:p>
            <a:pPr>
              <a:lnSpc>
                <a:spcPct val="100000"/>
              </a:lnSpc>
              <a:spcBef>
                <a:spcPts val="0"/>
              </a:spcBef>
            </a:pPr>
            <a:r>
              <a:rPr lang="en-GB" sz="2200" dirty="0"/>
              <a:t>The development lifecycle phase(s) in which the defect was observed </a:t>
            </a:r>
          </a:p>
          <a:p>
            <a:pPr>
              <a:lnSpc>
                <a:spcPct val="100000"/>
              </a:lnSpc>
              <a:spcBef>
                <a:spcPts val="0"/>
              </a:spcBef>
            </a:pPr>
            <a:r>
              <a:rPr lang="en-GB" sz="2200" dirty="0"/>
              <a:t>A description of the defect to enable reproduction and resolution, including logs, database dumps screenshots, or recordings (if found during test execution) </a:t>
            </a:r>
          </a:p>
          <a:p>
            <a:pPr>
              <a:lnSpc>
                <a:spcPct val="100000"/>
              </a:lnSpc>
              <a:spcBef>
                <a:spcPts val="0"/>
              </a:spcBef>
            </a:pPr>
            <a:r>
              <a:rPr lang="en-GB" sz="2200" dirty="0"/>
              <a:t>Expected and actual results </a:t>
            </a:r>
          </a:p>
          <a:p>
            <a:pPr>
              <a:lnSpc>
                <a:spcPct val="100000"/>
              </a:lnSpc>
              <a:spcBef>
                <a:spcPts val="0"/>
              </a:spcBef>
            </a:pPr>
            <a:r>
              <a:rPr lang="en-GB" sz="2200" dirty="0"/>
              <a:t>Scope or degree of impact (severity) of the defect on the interests of stakeholder(s) </a:t>
            </a:r>
          </a:p>
          <a:p>
            <a:pPr>
              <a:lnSpc>
                <a:spcPct val="100000"/>
              </a:lnSpc>
              <a:spcBef>
                <a:spcPts val="0"/>
              </a:spcBef>
            </a:pPr>
            <a:r>
              <a:rPr lang="en-GB" sz="2200" dirty="0"/>
              <a:t>Urgency/priority to fix </a:t>
            </a:r>
          </a:p>
          <a:p>
            <a:pPr>
              <a:lnSpc>
                <a:spcPct val="100000"/>
              </a:lnSpc>
              <a:spcBef>
                <a:spcPts val="0"/>
              </a:spcBef>
            </a:pPr>
            <a:r>
              <a:rPr lang="en-GB" sz="2200" dirty="0"/>
              <a:t>State of the defect report </a:t>
            </a:r>
          </a:p>
          <a:p>
            <a:pPr>
              <a:lnSpc>
                <a:spcPct val="100000"/>
              </a:lnSpc>
              <a:spcBef>
                <a:spcPts val="0"/>
              </a:spcBef>
            </a:pPr>
            <a:r>
              <a:rPr lang="en-GB" sz="2200" dirty="0"/>
              <a:t>Conclusions, recommendations and approvals </a:t>
            </a:r>
          </a:p>
          <a:p>
            <a:pPr>
              <a:lnSpc>
                <a:spcPct val="100000"/>
              </a:lnSpc>
              <a:spcBef>
                <a:spcPts val="0"/>
              </a:spcBef>
            </a:pPr>
            <a:r>
              <a:rPr lang="en-GB" sz="2200" dirty="0"/>
              <a:t>Global issues, such as other areas that may be affected by a change resulting from the defect </a:t>
            </a:r>
          </a:p>
          <a:p>
            <a:pPr>
              <a:lnSpc>
                <a:spcPct val="100000"/>
              </a:lnSpc>
              <a:spcBef>
                <a:spcPts val="0"/>
              </a:spcBef>
            </a:pPr>
            <a:r>
              <a:rPr lang="en-GB" sz="2200" dirty="0"/>
              <a:t>Change history </a:t>
            </a:r>
          </a:p>
          <a:p>
            <a:pPr>
              <a:lnSpc>
                <a:spcPct val="100000"/>
              </a:lnSpc>
              <a:spcBef>
                <a:spcPts val="0"/>
              </a:spcBef>
            </a:pPr>
            <a:r>
              <a:rPr lang="en-GB" sz="2200" dirty="0"/>
              <a:t>References including the test case that revealed the problem </a:t>
            </a:r>
          </a:p>
        </p:txBody>
      </p:sp>
    </p:spTree>
    <p:extLst>
      <p:ext uri="{BB962C8B-B14F-4D97-AF65-F5344CB8AC3E}">
        <p14:creationId xmlns:p14="http://schemas.microsoft.com/office/powerpoint/2010/main" val="255564684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E1CD9D77-2535-AB49-D8E7-B85B73E4A720}"/>
              </a:ext>
            </a:extLst>
          </p:cNvPr>
          <p:cNvSpPr>
            <a:spLocks noGrp="1" noChangeArrowheads="1"/>
          </p:cNvSpPr>
          <p:nvPr>
            <p:ph type="title"/>
          </p:nvPr>
        </p:nvSpPr>
        <p:spPr/>
        <p:txBody>
          <a:bodyPr>
            <a:normAutofit/>
          </a:bodyPr>
          <a:lstStyle/>
          <a:p>
            <a:r>
              <a:rPr lang="en-GB" altLang="en-US" sz="3200" dirty="0"/>
              <a:t>Use of incident metrics</a:t>
            </a:r>
          </a:p>
        </p:txBody>
      </p:sp>
      <p:sp>
        <p:nvSpPr>
          <p:cNvPr id="86019" name="Line 3">
            <a:extLst>
              <a:ext uri="{FF2B5EF4-FFF2-40B4-BE49-F238E27FC236}">
                <a16:creationId xmlns:a16="http://schemas.microsoft.com/office/drawing/2014/main" id="{64CA1AEC-AF12-5136-819D-9C9BC058147F}"/>
              </a:ext>
            </a:extLst>
          </p:cNvPr>
          <p:cNvSpPr>
            <a:spLocks noChangeShapeType="1"/>
          </p:cNvSpPr>
          <p:nvPr/>
        </p:nvSpPr>
        <p:spPr bwMode="auto">
          <a:xfrm>
            <a:off x="2676525" y="1835150"/>
            <a:ext cx="307975" cy="320675"/>
          </a:xfrm>
          <a:prstGeom prst="line">
            <a:avLst/>
          </a:prstGeom>
          <a:noFill/>
          <a:ln w="50800">
            <a:solidFill>
              <a:schemeClr val="fo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86020" name="Line 4">
            <a:extLst>
              <a:ext uri="{FF2B5EF4-FFF2-40B4-BE49-F238E27FC236}">
                <a16:creationId xmlns:a16="http://schemas.microsoft.com/office/drawing/2014/main" id="{21FE7BF0-D2FE-95AE-A9E8-037D2B4D5508}"/>
              </a:ext>
            </a:extLst>
          </p:cNvPr>
          <p:cNvSpPr>
            <a:spLocks noChangeShapeType="1"/>
          </p:cNvSpPr>
          <p:nvPr/>
        </p:nvSpPr>
        <p:spPr bwMode="auto">
          <a:xfrm>
            <a:off x="2984500" y="2155825"/>
            <a:ext cx="230188" cy="398463"/>
          </a:xfrm>
          <a:prstGeom prst="line">
            <a:avLst/>
          </a:prstGeom>
          <a:noFill/>
          <a:ln w="50800">
            <a:solidFill>
              <a:schemeClr val="fo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86021" name="Line 5">
            <a:extLst>
              <a:ext uri="{FF2B5EF4-FFF2-40B4-BE49-F238E27FC236}">
                <a16:creationId xmlns:a16="http://schemas.microsoft.com/office/drawing/2014/main" id="{EEE52714-B030-B22C-680F-3BD62E50305A}"/>
              </a:ext>
            </a:extLst>
          </p:cNvPr>
          <p:cNvSpPr>
            <a:spLocks noChangeShapeType="1"/>
          </p:cNvSpPr>
          <p:nvPr/>
        </p:nvSpPr>
        <p:spPr bwMode="auto">
          <a:xfrm>
            <a:off x="3214688" y="2554288"/>
            <a:ext cx="366712" cy="265112"/>
          </a:xfrm>
          <a:prstGeom prst="line">
            <a:avLst/>
          </a:prstGeom>
          <a:noFill/>
          <a:ln w="50800">
            <a:solidFill>
              <a:schemeClr val="fo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86022" name="Line 6">
            <a:extLst>
              <a:ext uri="{FF2B5EF4-FFF2-40B4-BE49-F238E27FC236}">
                <a16:creationId xmlns:a16="http://schemas.microsoft.com/office/drawing/2014/main" id="{B7392D3C-CEE2-710B-D014-AB9875D514B9}"/>
              </a:ext>
            </a:extLst>
          </p:cNvPr>
          <p:cNvSpPr>
            <a:spLocks noChangeShapeType="1"/>
          </p:cNvSpPr>
          <p:nvPr/>
        </p:nvSpPr>
        <p:spPr bwMode="auto">
          <a:xfrm>
            <a:off x="2062163" y="1676400"/>
            <a:ext cx="614362" cy="158750"/>
          </a:xfrm>
          <a:prstGeom prst="line">
            <a:avLst/>
          </a:prstGeom>
          <a:noFill/>
          <a:ln w="50800">
            <a:solidFill>
              <a:schemeClr val="fo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86023" name="Line 7">
            <a:extLst>
              <a:ext uri="{FF2B5EF4-FFF2-40B4-BE49-F238E27FC236}">
                <a16:creationId xmlns:a16="http://schemas.microsoft.com/office/drawing/2014/main" id="{C91624E3-6655-58D6-9BA6-1E5991B17A92}"/>
              </a:ext>
            </a:extLst>
          </p:cNvPr>
          <p:cNvSpPr>
            <a:spLocks noChangeShapeType="1"/>
          </p:cNvSpPr>
          <p:nvPr/>
        </p:nvSpPr>
        <p:spPr bwMode="auto">
          <a:xfrm flipV="1">
            <a:off x="1524000" y="1676400"/>
            <a:ext cx="538163" cy="158750"/>
          </a:xfrm>
          <a:prstGeom prst="line">
            <a:avLst/>
          </a:prstGeom>
          <a:noFill/>
          <a:ln w="50800">
            <a:solidFill>
              <a:schemeClr val="fo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86024" name="Line 8">
            <a:extLst>
              <a:ext uri="{FF2B5EF4-FFF2-40B4-BE49-F238E27FC236}">
                <a16:creationId xmlns:a16="http://schemas.microsoft.com/office/drawing/2014/main" id="{72655C70-38F8-67B6-528F-9AAFDE8CD3FF}"/>
              </a:ext>
            </a:extLst>
          </p:cNvPr>
          <p:cNvSpPr>
            <a:spLocks noChangeShapeType="1"/>
          </p:cNvSpPr>
          <p:nvPr/>
        </p:nvSpPr>
        <p:spPr bwMode="auto">
          <a:xfrm flipV="1">
            <a:off x="677863" y="2314575"/>
            <a:ext cx="307975" cy="560388"/>
          </a:xfrm>
          <a:prstGeom prst="line">
            <a:avLst/>
          </a:prstGeom>
          <a:noFill/>
          <a:ln w="50800">
            <a:solidFill>
              <a:schemeClr val="fo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86025" name="Line 9">
            <a:extLst>
              <a:ext uri="{FF2B5EF4-FFF2-40B4-BE49-F238E27FC236}">
                <a16:creationId xmlns:a16="http://schemas.microsoft.com/office/drawing/2014/main" id="{3F233EF7-2539-C8D3-22C9-0D4087803411}"/>
              </a:ext>
            </a:extLst>
          </p:cNvPr>
          <p:cNvSpPr>
            <a:spLocks noChangeShapeType="1"/>
          </p:cNvSpPr>
          <p:nvPr/>
        </p:nvSpPr>
        <p:spPr bwMode="auto">
          <a:xfrm flipV="1">
            <a:off x="985838" y="1835150"/>
            <a:ext cx="538162" cy="479425"/>
          </a:xfrm>
          <a:prstGeom prst="line">
            <a:avLst/>
          </a:prstGeom>
          <a:noFill/>
          <a:ln w="50800">
            <a:solidFill>
              <a:schemeClr val="fo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86026" name="Line 10">
            <a:extLst>
              <a:ext uri="{FF2B5EF4-FFF2-40B4-BE49-F238E27FC236}">
                <a16:creationId xmlns:a16="http://schemas.microsoft.com/office/drawing/2014/main" id="{20730843-B713-050F-8C34-890FA3A3D0B4}"/>
              </a:ext>
            </a:extLst>
          </p:cNvPr>
          <p:cNvSpPr>
            <a:spLocks noChangeShapeType="1"/>
          </p:cNvSpPr>
          <p:nvPr/>
        </p:nvSpPr>
        <p:spPr bwMode="auto">
          <a:xfrm>
            <a:off x="3581400" y="2819400"/>
            <a:ext cx="609600" cy="304800"/>
          </a:xfrm>
          <a:prstGeom prst="line">
            <a:avLst/>
          </a:prstGeom>
          <a:noFill/>
          <a:ln w="50800">
            <a:solidFill>
              <a:schemeClr val="fo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86027" name="Line 11">
            <a:extLst>
              <a:ext uri="{FF2B5EF4-FFF2-40B4-BE49-F238E27FC236}">
                <a16:creationId xmlns:a16="http://schemas.microsoft.com/office/drawing/2014/main" id="{99C7CFAD-7749-0253-E0E1-41AAC59B1F97}"/>
              </a:ext>
            </a:extLst>
          </p:cNvPr>
          <p:cNvSpPr>
            <a:spLocks noChangeShapeType="1"/>
          </p:cNvSpPr>
          <p:nvPr/>
        </p:nvSpPr>
        <p:spPr bwMode="auto">
          <a:xfrm flipV="1">
            <a:off x="457200" y="2819400"/>
            <a:ext cx="231775" cy="533400"/>
          </a:xfrm>
          <a:prstGeom prst="line">
            <a:avLst/>
          </a:prstGeom>
          <a:noFill/>
          <a:ln w="50800">
            <a:solidFill>
              <a:schemeClr val="fo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86028" name="Line 12">
            <a:extLst>
              <a:ext uri="{FF2B5EF4-FFF2-40B4-BE49-F238E27FC236}">
                <a16:creationId xmlns:a16="http://schemas.microsoft.com/office/drawing/2014/main" id="{615E8420-2803-E4A0-50FA-41D1D3F4845A}"/>
              </a:ext>
            </a:extLst>
          </p:cNvPr>
          <p:cNvSpPr>
            <a:spLocks noChangeShapeType="1"/>
          </p:cNvSpPr>
          <p:nvPr/>
        </p:nvSpPr>
        <p:spPr bwMode="auto">
          <a:xfrm>
            <a:off x="457200" y="3352800"/>
            <a:ext cx="44196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86029" name="Line 13">
            <a:extLst>
              <a:ext uri="{FF2B5EF4-FFF2-40B4-BE49-F238E27FC236}">
                <a16:creationId xmlns:a16="http://schemas.microsoft.com/office/drawing/2014/main" id="{472F3B31-5E24-22D4-A188-15D78FF5BECD}"/>
              </a:ext>
            </a:extLst>
          </p:cNvPr>
          <p:cNvSpPr>
            <a:spLocks noChangeShapeType="1"/>
          </p:cNvSpPr>
          <p:nvPr/>
        </p:nvSpPr>
        <p:spPr bwMode="auto">
          <a:xfrm flipV="1">
            <a:off x="457200" y="1371600"/>
            <a:ext cx="0" cy="1981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86030" name="Line 14">
            <a:extLst>
              <a:ext uri="{FF2B5EF4-FFF2-40B4-BE49-F238E27FC236}">
                <a16:creationId xmlns:a16="http://schemas.microsoft.com/office/drawing/2014/main" id="{2C48824D-CAE1-7DA8-7861-23497B8C8078}"/>
              </a:ext>
            </a:extLst>
          </p:cNvPr>
          <p:cNvSpPr>
            <a:spLocks noChangeShapeType="1"/>
          </p:cNvSpPr>
          <p:nvPr/>
        </p:nvSpPr>
        <p:spPr bwMode="auto">
          <a:xfrm>
            <a:off x="4191000" y="3124200"/>
            <a:ext cx="685800" cy="76200"/>
          </a:xfrm>
          <a:prstGeom prst="line">
            <a:avLst/>
          </a:prstGeom>
          <a:noFill/>
          <a:ln w="50800">
            <a:solidFill>
              <a:schemeClr val="fo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86031" name="Text Box 15">
            <a:extLst>
              <a:ext uri="{FF2B5EF4-FFF2-40B4-BE49-F238E27FC236}">
                <a16:creationId xmlns:a16="http://schemas.microsoft.com/office/drawing/2014/main" id="{C630B797-78E8-2937-C313-1E0AC2448862}"/>
              </a:ext>
            </a:extLst>
          </p:cNvPr>
          <p:cNvSpPr txBox="1">
            <a:spLocks noChangeArrowheads="1"/>
          </p:cNvSpPr>
          <p:nvPr/>
        </p:nvSpPr>
        <p:spPr bwMode="auto">
          <a:xfrm>
            <a:off x="228600" y="3505200"/>
            <a:ext cx="53546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a:t>Is this testing approach “wearing out”?</a:t>
            </a:r>
          </a:p>
        </p:txBody>
      </p:sp>
      <p:sp>
        <p:nvSpPr>
          <p:cNvPr id="86032" name="Line 16">
            <a:extLst>
              <a:ext uri="{FF2B5EF4-FFF2-40B4-BE49-F238E27FC236}">
                <a16:creationId xmlns:a16="http://schemas.microsoft.com/office/drawing/2014/main" id="{97B0FA8E-D7B5-1419-2E8F-5A29A5A57C71}"/>
              </a:ext>
            </a:extLst>
          </p:cNvPr>
          <p:cNvSpPr>
            <a:spLocks noChangeShapeType="1"/>
          </p:cNvSpPr>
          <p:nvPr/>
        </p:nvSpPr>
        <p:spPr bwMode="auto">
          <a:xfrm>
            <a:off x="609600" y="6324600"/>
            <a:ext cx="44196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86033" name="Line 17">
            <a:extLst>
              <a:ext uri="{FF2B5EF4-FFF2-40B4-BE49-F238E27FC236}">
                <a16:creationId xmlns:a16="http://schemas.microsoft.com/office/drawing/2014/main" id="{E971DF56-A04D-CE7A-BC69-B001DABEBB52}"/>
              </a:ext>
            </a:extLst>
          </p:cNvPr>
          <p:cNvSpPr>
            <a:spLocks noChangeShapeType="1"/>
          </p:cNvSpPr>
          <p:nvPr/>
        </p:nvSpPr>
        <p:spPr bwMode="auto">
          <a:xfrm flipV="1">
            <a:off x="609600" y="4343400"/>
            <a:ext cx="0" cy="1981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86034" name="Line 18">
            <a:extLst>
              <a:ext uri="{FF2B5EF4-FFF2-40B4-BE49-F238E27FC236}">
                <a16:creationId xmlns:a16="http://schemas.microsoft.com/office/drawing/2014/main" id="{84E2F16B-58AE-6FF6-8D12-C49C7B52D5C3}"/>
              </a:ext>
            </a:extLst>
          </p:cNvPr>
          <p:cNvSpPr>
            <a:spLocks noChangeShapeType="1"/>
          </p:cNvSpPr>
          <p:nvPr/>
        </p:nvSpPr>
        <p:spPr bwMode="auto">
          <a:xfrm flipV="1">
            <a:off x="609600" y="5562600"/>
            <a:ext cx="152400" cy="762000"/>
          </a:xfrm>
          <a:prstGeom prst="line">
            <a:avLst/>
          </a:prstGeom>
          <a:noFill/>
          <a:ln w="381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86035" name="Line 19">
            <a:extLst>
              <a:ext uri="{FF2B5EF4-FFF2-40B4-BE49-F238E27FC236}">
                <a16:creationId xmlns:a16="http://schemas.microsoft.com/office/drawing/2014/main" id="{78623D1B-A727-9920-B458-3A62F1B35159}"/>
              </a:ext>
            </a:extLst>
          </p:cNvPr>
          <p:cNvSpPr>
            <a:spLocks noChangeShapeType="1"/>
          </p:cNvSpPr>
          <p:nvPr/>
        </p:nvSpPr>
        <p:spPr bwMode="auto">
          <a:xfrm>
            <a:off x="762000" y="5562600"/>
            <a:ext cx="152400" cy="533400"/>
          </a:xfrm>
          <a:prstGeom prst="line">
            <a:avLst/>
          </a:prstGeom>
          <a:noFill/>
          <a:ln w="381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86036" name="Line 20">
            <a:extLst>
              <a:ext uri="{FF2B5EF4-FFF2-40B4-BE49-F238E27FC236}">
                <a16:creationId xmlns:a16="http://schemas.microsoft.com/office/drawing/2014/main" id="{05851AAE-CA7F-B8DD-0180-95FD484A27E9}"/>
              </a:ext>
            </a:extLst>
          </p:cNvPr>
          <p:cNvSpPr>
            <a:spLocks noChangeShapeType="1"/>
          </p:cNvSpPr>
          <p:nvPr/>
        </p:nvSpPr>
        <p:spPr bwMode="auto">
          <a:xfrm flipV="1">
            <a:off x="914400" y="5410200"/>
            <a:ext cx="152400" cy="685800"/>
          </a:xfrm>
          <a:prstGeom prst="line">
            <a:avLst/>
          </a:prstGeom>
          <a:noFill/>
          <a:ln w="381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86037" name="Line 21">
            <a:extLst>
              <a:ext uri="{FF2B5EF4-FFF2-40B4-BE49-F238E27FC236}">
                <a16:creationId xmlns:a16="http://schemas.microsoft.com/office/drawing/2014/main" id="{B73A1D77-067F-043D-A633-15538A80FE5E}"/>
              </a:ext>
            </a:extLst>
          </p:cNvPr>
          <p:cNvSpPr>
            <a:spLocks noChangeShapeType="1"/>
          </p:cNvSpPr>
          <p:nvPr/>
        </p:nvSpPr>
        <p:spPr bwMode="auto">
          <a:xfrm>
            <a:off x="1066800" y="5410200"/>
            <a:ext cx="152400" cy="762000"/>
          </a:xfrm>
          <a:prstGeom prst="line">
            <a:avLst/>
          </a:prstGeom>
          <a:noFill/>
          <a:ln w="381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86038" name="Line 22">
            <a:extLst>
              <a:ext uri="{FF2B5EF4-FFF2-40B4-BE49-F238E27FC236}">
                <a16:creationId xmlns:a16="http://schemas.microsoft.com/office/drawing/2014/main" id="{45FD99EC-A254-7A3B-A90C-181AE1D7E936}"/>
              </a:ext>
            </a:extLst>
          </p:cNvPr>
          <p:cNvSpPr>
            <a:spLocks noChangeShapeType="1"/>
          </p:cNvSpPr>
          <p:nvPr/>
        </p:nvSpPr>
        <p:spPr bwMode="auto">
          <a:xfrm flipV="1">
            <a:off x="1219200" y="5791200"/>
            <a:ext cx="76200" cy="381000"/>
          </a:xfrm>
          <a:prstGeom prst="line">
            <a:avLst/>
          </a:prstGeom>
          <a:noFill/>
          <a:ln w="381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86039" name="Line 23">
            <a:extLst>
              <a:ext uri="{FF2B5EF4-FFF2-40B4-BE49-F238E27FC236}">
                <a16:creationId xmlns:a16="http://schemas.microsoft.com/office/drawing/2014/main" id="{5691BD27-F1D6-56B8-565E-1021A363D7B6}"/>
              </a:ext>
            </a:extLst>
          </p:cNvPr>
          <p:cNvSpPr>
            <a:spLocks noChangeShapeType="1"/>
          </p:cNvSpPr>
          <p:nvPr/>
        </p:nvSpPr>
        <p:spPr bwMode="auto">
          <a:xfrm flipV="1">
            <a:off x="1295400" y="5715000"/>
            <a:ext cx="152400" cy="76200"/>
          </a:xfrm>
          <a:prstGeom prst="line">
            <a:avLst/>
          </a:prstGeom>
          <a:noFill/>
          <a:ln w="381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86040" name="Line 24">
            <a:extLst>
              <a:ext uri="{FF2B5EF4-FFF2-40B4-BE49-F238E27FC236}">
                <a16:creationId xmlns:a16="http://schemas.microsoft.com/office/drawing/2014/main" id="{FFAE531C-97A3-2FC6-D4DE-F05D3C7C4785}"/>
              </a:ext>
            </a:extLst>
          </p:cNvPr>
          <p:cNvSpPr>
            <a:spLocks noChangeShapeType="1"/>
          </p:cNvSpPr>
          <p:nvPr/>
        </p:nvSpPr>
        <p:spPr bwMode="auto">
          <a:xfrm>
            <a:off x="1447800" y="5715000"/>
            <a:ext cx="152400" cy="381000"/>
          </a:xfrm>
          <a:prstGeom prst="line">
            <a:avLst/>
          </a:prstGeom>
          <a:noFill/>
          <a:ln w="381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86041" name="Line 25">
            <a:extLst>
              <a:ext uri="{FF2B5EF4-FFF2-40B4-BE49-F238E27FC236}">
                <a16:creationId xmlns:a16="http://schemas.microsoft.com/office/drawing/2014/main" id="{46724424-EF1B-30D8-91CC-246B5F7959E1}"/>
              </a:ext>
            </a:extLst>
          </p:cNvPr>
          <p:cNvSpPr>
            <a:spLocks noChangeShapeType="1"/>
          </p:cNvSpPr>
          <p:nvPr/>
        </p:nvSpPr>
        <p:spPr bwMode="auto">
          <a:xfrm flipV="1">
            <a:off x="1600200" y="4343400"/>
            <a:ext cx="152400" cy="1752600"/>
          </a:xfrm>
          <a:prstGeom prst="line">
            <a:avLst/>
          </a:prstGeom>
          <a:noFill/>
          <a:ln w="381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86042" name="Line 26">
            <a:extLst>
              <a:ext uri="{FF2B5EF4-FFF2-40B4-BE49-F238E27FC236}">
                <a16:creationId xmlns:a16="http://schemas.microsoft.com/office/drawing/2014/main" id="{C3DFD58D-EE12-B459-CD8A-C9A750676572}"/>
              </a:ext>
            </a:extLst>
          </p:cNvPr>
          <p:cNvSpPr>
            <a:spLocks noChangeShapeType="1"/>
          </p:cNvSpPr>
          <p:nvPr/>
        </p:nvSpPr>
        <p:spPr bwMode="auto">
          <a:xfrm>
            <a:off x="1752600" y="4343400"/>
            <a:ext cx="152400" cy="1295400"/>
          </a:xfrm>
          <a:prstGeom prst="line">
            <a:avLst/>
          </a:prstGeom>
          <a:noFill/>
          <a:ln w="381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86043" name="Line 27">
            <a:extLst>
              <a:ext uri="{FF2B5EF4-FFF2-40B4-BE49-F238E27FC236}">
                <a16:creationId xmlns:a16="http://schemas.microsoft.com/office/drawing/2014/main" id="{D5B2831E-0953-C440-7C2A-9D32FF9F9004}"/>
              </a:ext>
            </a:extLst>
          </p:cNvPr>
          <p:cNvSpPr>
            <a:spLocks noChangeShapeType="1"/>
          </p:cNvSpPr>
          <p:nvPr/>
        </p:nvSpPr>
        <p:spPr bwMode="auto">
          <a:xfrm flipV="1">
            <a:off x="1905000" y="4876800"/>
            <a:ext cx="152400" cy="762000"/>
          </a:xfrm>
          <a:prstGeom prst="line">
            <a:avLst/>
          </a:prstGeom>
          <a:noFill/>
          <a:ln w="381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86044" name="Line 28">
            <a:extLst>
              <a:ext uri="{FF2B5EF4-FFF2-40B4-BE49-F238E27FC236}">
                <a16:creationId xmlns:a16="http://schemas.microsoft.com/office/drawing/2014/main" id="{2262ED90-AA1D-A27A-AE8D-90C934D28F4E}"/>
              </a:ext>
            </a:extLst>
          </p:cNvPr>
          <p:cNvSpPr>
            <a:spLocks noChangeShapeType="1"/>
          </p:cNvSpPr>
          <p:nvPr/>
        </p:nvSpPr>
        <p:spPr bwMode="auto">
          <a:xfrm>
            <a:off x="2057400" y="4876800"/>
            <a:ext cx="152400" cy="533400"/>
          </a:xfrm>
          <a:prstGeom prst="line">
            <a:avLst/>
          </a:prstGeom>
          <a:noFill/>
          <a:ln w="381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86045" name="Line 29">
            <a:extLst>
              <a:ext uri="{FF2B5EF4-FFF2-40B4-BE49-F238E27FC236}">
                <a16:creationId xmlns:a16="http://schemas.microsoft.com/office/drawing/2014/main" id="{89E0F3C5-02D9-DFEE-76C3-05BE8B9B5ADD}"/>
              </a:ext>
            </a:extLst>
          </p:cNvPr>
          <p:cNvSpPr>
            <a:spLocks noChangeShapeType="1"/>
          </p:cNvSpPr>
          <p:nvPr/>
        </p:nvSpPr>
        <p:spPr bwMode="auto">
          <a:xfrm flipV="1">
            <a:off x="2209800" y="4724400"/>
            <a:ext cx="152400" cy="685800"/>
          </a:xfrm>
          <a:prstGeom prst="line">
            <a:avLst/>
          </a:prstGeom>
          <a:noFill/>
          <a:ln w="381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86046" name="Line 30">
            <a:extLst>
              <a:ext uri="{FF2B5EF4-FFF2-40B4-BE49-F238E27FC236}">
                <a16:creationId xmlns:a16="http://schemas.microsoft.com/office/drawing/2014/main" id="{7A9D79A6-6797-3112-9348-95BCDAD768E1}"/>
              </a:ext>
            </a:extLst>
          </p:cNvPr>
          <p:cNvSpPr>
            <a:spLocks noChangeShapeType="1"/>
          </p:cNvSpPr>
          <p:nvPr/>
        </p:nvSpPr>
        <p:spPr bwMode="auto">
          <a:xfrm>
            <a:off x="2362200" y="4724400"/>
            <a:ext cx="152400" cy="762000"/>
          </a:xfrm>
          <a:prstGeom prst="line">
            <a:avLst/>
          </a:prstGeom>
          <a:noFill/>
          <a:ln w="381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86047" name="Text Box 31">
            <a:extLst>
              <a:ext uri="{FF2B5EF4-FFF2-40B4-BE49-F238E27FC236}">
                <a16:creationId xmlns:a16="http://schemas.microsoft.com/office/drawing/2014/main" id="{35A30737-3C27-B38D-E644-D3B0646987F6}"/>
              </a:ext>
            </a:extLst>
          </p:cNvPr>
          <p:cNvSpPr txBox="1">
            <a:spLocks noChangeArrowheads="1"/>
          </p:cNvSpPr>
          <p:nvPr/>
        </p:nvSpPr>
        <p:spPr bwMode="auto">
          <a:xfrm>
            <a:off x="2895600" y="4876800"/>
            <a:ext cx="233838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a:t>What happened</a:t>
            </a:r>
          </a:p>
          <a:p>
            <a:r>
              <a:rPr lang="en-GB" altLang="en-US"/>
              <a:t>in that week?</a:t>
            </a:r>
          </a:p>
        </p:txBody>
      </p:sp>
      <p:sp>
        <p:nvSpPr>
          <p:cNvPr id="86048" name="Line 32">
            <a:extLst>
              <a:ext uri="{FF2B5EF4-FFF2-40B4-BE49-F238E27FC236}">
                <a16:creationId xmlns:a16="http://schemas.microsoft.com/office/drawing/2014/main" id="{B59C4E99-590E-5200-2E09-60E033391B0F}"/>
              </a:ext>
            </a:extLst>
          </p:cNvPr>
          <p:cNvSpPr>
            <a:spLocks noChangeShapeType="1"/>
          </p:cNvSpPr>
          <p:nvPr/>
        </p:nvSpPr>
        <p:spPr bwMode="auto">
          <a:xfrm>
            <a:off x="5486400" y="3200400"/>
            <a:ext cx="3581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86049" name="Line 33">
            <a:extLst>
              <a:ext uri="{FF2B5EF4-FFF2-40B4-BE49-F238E27FC236}">
                <a16:creationId xmlns:a16="http://schemas.microsoft.com/office/drawing/2014/main" id="{6AFCDEB7-6A39-3707-D990-92DD2381856C}"/>
              </a:ext>
            </a:extLst>
          </p:cNvPr>
          <p:cNvSpPr>
            <a:spLocks noChangeShapeType="1"/>
          </p:cNvSpPr>
          <p:nvPr/>
        </p:nvSpPr>
        <p:spPr bwMode="auto">
          <a:xfrm flipV="1">
            <a:off x="5486400" y="1219200"/>
            <a:ext cx="0" cy="1981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86050" name="Rectangle 34">
            <a:extLst>
              <a:ext uri="{FF2B5EF4-FFF2-40B4-BE49-F238E27FC236}">
                <a16:creationId xmlns:a16="http://schemas.microsoft.com/office/drawing/2014/main" id="{44EB4E8F-D16F-FD8E-B098-DEBC6FD5B8CE}"/>
              </a:ext>
            </a:extLst>
          </p:cNvPr>
          <p:cNvSpPr>
            <a:spLocks noChangeArrowheads="1"/>
          </p:cNvSpPr>
          <p:nvPr/>
        </p:nvSpPr>
        <p:spPr bwMode="auto">
          <a:xfrm>
            <a:off x="5715000" y="1219200"/>
            <a:ext cx="152400" cy="19812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86051" name="Rectangle 35">
            <a:extLst>
              <a:ext uri="{FF2B5EF4-FFF2-40B4-BE49-F238E27FC236}">
                <a16:creationId xmlns:a16="http://schemas.microsoft.com/office/drawing/2014/main" id="{916BD072-B929-58F3-DFEB-4E97A73EB545}"/>
              </a:ext>
            </a:extLst>
          </p:cNvPr>
          <p:cNvSpPr>
            <a:spLocks noChangeArrowheads="1"/>
          </p:cNvSpPr>
          <p:nvPr/>
        </p:nvSpPr>
        <p:spPr bwMode="auto">
          <a:xfrm>
            <a:off x="6096000" y="1524000"/>
            <a:ext cx="152400" cy="16764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86052" name="Rectangle 36">
            <a:extLst>
              <a:ext uri="{FF2B5EF4-FFF2-40B4-BE49-F238E27FC236}">
                <a16:creationId xmlns:a16="http://schemas.microsoft.com/office/drawing/2014/main" id="{44A65812-58D5-00E4-E5F9-26E68FDDD017}"/>
              </a:ext>
            </a:extLst>
          </p:cNvPr>
          <p:cNvSpPr>
            <a:spLocks noChangeArrowheads="1"/>
          </p:cNvSpPr>
          <p:nvPr/>
        </p:nvSpPr>
        <p:spPr bwMode="auto">
          <a:xfrm>
            <a:off x="6477000" y="1905000"/>
            <a:ext cx="152400" cy="12954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86053" name="Rectangle 37">
            <a:extLst>
              <a:ext uri="{FF2B5EF4-FFF2-40B4-BE49-F238E27FC236}">
                <a16:creationId xmlns:a16="http://schemas.microsoft.com/office/drawing/2014/main" id="{04F16034-BE15-9345-4AC0-A2D41EC301B9}"/>
              </a:ext>
            </a:extLst>
          </p:cNvPr>
          <p:cNvSpPr>
            <a:spLocks noChangeArrowheads="1"/>
          </p:cNvSpPr>
          <p:nvPr/>
        </p:nvSpPr>
        <p:spPr bwMode="auto">
          <a:xfrm>
            <a:off x="6858000" y="2362200"/>
            <a:ext cx="152400" cy="8382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86054" name="Rectangle 38">
            <a:extLst>
              <a:ext uri="{FF2B5EF4-FFF2-40B4-BE49-F238E27FC236}">
                <a16:creationId xmlns:a16="http://schemas.microsoft.com/office/drawing/2014/main" id="{EF02EBCA-5343-DDE8-CEF1-2FA85E2438C6}"/>
              </a:ext>
            </a:extLst>
          </p:cNvPr>
          <p:cNvSpPr>
            <a:spLocks noChangeArrowheads="1"/>
          </p:cNvSpPr>
          <p:nvPr/>
        </p:nvSpPr>
        <p:spPr bwMode="auto">
          <a:xfrm>
            <a:off x="7239000" y="2590800"/>
            <a:ext cx="152400" cy="6096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86055" name="Rectangle 39">
            <a:extLst>
              <a:ext uri="{FF2B5EF4-FFF2-40B4-BE49-F238E27FC236}">
                <a16:creationId xmlns:a16="http://schemas.microsoft.com/office/drawing/2014/main" id="{523026DD-E52B-7436-C5F8-F2771F823F69}"/>
              </a:ext>
            </a:extLst>
          </p:cNvPr>
          <p:cNvSpPr>
            <a:spLocks noChangeArrowheads="1"/>
          </p:cNvSpPr>
          <p:nvPr/>
        </p:nvSpPr>
        <p:spPr bwMode="auto">
          <a:xfrm>
            <a:off x="7620000" y="2667000"/>
            <a:ext cx="152400" cy="5334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86056" name="Rectangle 40">
            <a:extLst>
              <a:ext uri="{FF2B5EF4-FFF2-40B4-BE49-F238E27FC236}">
                <a16:creationId xmlns:a16="http://schemas.microsoft.com/office/drawing/2014/main" id="{69732B5D-E83F-C529-E1C1-73FAFC9E7710}"/>
              </a:ext>
            </a:extLst>
          </p:cNvPr>
          <p:cNvSpPr>
            <a:spLocks noChangeArrowheads="1"/>
          </p:cNvSpPr>
          <p:nvPr/>
        </p:nvSpPr>
        <p:spPr bwMode="auto">
          <a:xfrm>
            <a:off x="5867400" y="2362200"/>
            <a:ext cx="152400" cy="838200"/>
          </a:xfrm>
          <a:prstGeom prst="rect">
            <a:avLst/>
          </a:prstGeom>
          <a:solidFill>
            <a:srgbClr val="A2C1FE"/>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86057" name="Rectangle 41">
            <a:extLst>
              <a:ext uri="{FF2B5EF4-FFF2-40B4-BE49-F238E27FC236}">
                <a16:creationId xmlns:a16="http://schemas.microsoft.com/office/drawing/2014/main" id="{69098EF3-BAA4-6AF3-E1FA-1E7CD2073D09}"/>
              </a:ext>
            </a:extLst>
          </p:cNvPr>
          <p:cNvSpPr>
            <a:spLocks noChangeArrowheads="1"/>
          </p:cNvSpPr>
          <p:nvPr/>
        </p:nvSpPr>
        <p:spPr bwMode="auto">
          <a:xfrm>
            <a:off x="6248400" y="2590800"/>
            <a:ext cx="152400" cy="609600"/>
          </a:xfrm>
          <a:prstGeom prst="rect">
            <a:avLst/>
          </a:prstGeom>
          <a:solidFill>
            <a:srgbClr val="A2C1FE"/>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86058" name="Rectangle 42">
            <a:extLst>
              <a:ext uri="{FF2B5EF4-FFF2-40B4-BE49-F238E27FC236}">
                <a16:creationId xmlns:a16="http://schemas.microsoft.com/office/drawing/2014/main" id="{F3223890-E9EF-305A-BC13-9C8795325896}"/>
              </a:ext>
            </a:extLst>
          </p:cNvPr>
          <p:cNvSpPr>
            <a:spLocks noChangeArrowheads="1"/>
          </p:cNvSpPr>
          <p:nvPr/>
        </p:nvSpPr>
        <p:spPr bwMode="auto">
          <a:xfrm>
            <a:off x="6629400" y="2667000"/>
            <a:ext cx="152400" cy="533400"/>
          </a:xfrm>
          <a:prstGeom prst="rect">
            <a:avLst/>
          </a:prstGeom>
          <a:solidFill>
            <a:srgbClr val="A2C1FE"/>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86059" name="Rectangle 43">
            <a:extLst>
              <a:ext uri="{FF2B5EF4-FFF2-40B4-BE49-F238E27FC236}">
                <a16:creationId xmlns:a16="http://schemas.microsoft.com/office/drawing/2014/main" id="{D70313A9-62BC-5F87-5E4E-3EE56511B833}"/>
              </a:ext>
            </a:extLst>
          </p:cNvPr>
          <p:cNvSpPr>
            <a:spLocks noChangeArrowheads="1"/>
          </p:cNvSpPr>
          <p:nvPr/>
        </p:nvSpPr>
        <p:spPr bwMode="auto">
          <a:xfrm>
            <a:off x="7010400" y="2895600"/>
            <a:ext cx="152400" cy="304800"/>
          </a:xfrm>
          <a:prstGeom prst="rect">
            <a:avLst/>
          </a:prstGeom>
          <a:solidFill>
            <a:srgbClr val="A2C1FE"/>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86060" name="Rectangle 44">
            <a:extLst>
              <a:ext uri="{FF2B5EF4-FFF2-40B4-BE49-F238E27FC236}">
                <a16:creationId xmlns:a16="http://schemas.microsoft.com/office/drawing/2014/main" id="{1B9A310D-19A7-526A-800C-F7575EBEC24E}"/>
              </a:ext>
            </a:extLst>
          </p:cNvPr>
          <p:cNvSpPr>
            <a:spLocks noChangeArrowheads="1"/>
          </p:cNvSpPr>
          <p:nvPr/>
        </p:nvSpPr>
        <p:spPr bwMode="auto">
          <a:xfrm>
            <a:off x="7391400" y="2971800"/>
            <a:ext cx="152400" cy="228600"/>
          </a:xfrm>
          <a:prstGeom prst="rect">
            <a:avLst/>
          </a:prstGeom>
          <a:solidFill>
            <a:srgbClr val="A2C1FE"/>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86061" name="Rectangle 45">
            <a:extLst>
              <a:ext uri="{FF2B5EF4-FFF2-40B4-BE49-F238E27FC236}">
                <a16:creationId xmlns:a16="http://schemas.microsoft.com/office/drawing/2014/main" id="{F5E1258A-DAA9-9F44-E91B-EE6B238271B8}"/>
              </a:ext>
            </a:extLst>
          </p:cNvPr>
          <p:cNvSpPr>
            <a:spLocks noChangeArrowheads="1"/>
          </p:cNvSpPr>
          <p:nvPr/>
        </p:nvSpPr>
        <p:spPr bwMode="auto">
          <a:xfrm>
            <a:off x="7772400" y="3048000"/>
            <a:ext cx="152400" cy="152400"/>
          </a:xfrm>
          <a:prstGeom prst="rect">
            <a:avLst/>
          </a:prstGeom>
          <a:solidFill>
            <a:srgbClr val="A2C1FE"/>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86062" name="Text Box 46">
            <a:extLst>
              <a:ext uri="{FF2B5EF4-FFF2-40B4-BE49-F238E27FC236}">
                <a16:creationId xmlns:a16="http://schemas.microsoft.com/office/drawing/2014/main" id="{6FF3CE7C-821F-A45A-E464-0D9A789E8004}"/>
              </a:ext>
            </a:extLst>
          </p:cNvPr>
          <p:cNvSpPr txBox="1">
            <a:spLocks noChangeArrowheads="1"/>
          </p:cNvSpPr>
          <p:nvPr/>
        </p:nvSpPr>
        <p:spPr bwMode="auto">
          <a:xfrm>
            <a:off x="6934200" y="1143000"/>
            <a:ext cx="20145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a:t>We’re better</a:t>
            </a:r>
          </a:p>
          <a:p>
            <a:r>
              <a:rPr lang="en-GB" altLang="en-US"/>
              <a:t>than last year</a:t>
            </a:r>
          </a:p>
        </p:txBody>
      </p:sp>
      <p:sp>
        <p:nvSpPr>
          <p:cNvPr id="86063" name="Text Box 47">
            <a:extLst>
              <a:ext uri="{FF2B5EF4-FFF2-40B4-BE49-F238E27FC236}">
                <a16:creationId xmlns:a16="http://schemas.microsoft.com/office/drawing/2014/main" id="{FABDEAFC-CB1F-6D79-5F22-5E1F535E46F0}"/>
              </a:ext>
            </a:extLst>
          </p:cNvPr>
          <p:cNvSpPr txBox="1">
            <a:spLocks noChangeArrowheads="1"/>
          </p:cNvSpPr>
          <p:nvPr/>
        </p:nvSpPr>
        <p:spPr bwMode="auto">
          <a:xfrm>
            <a:off x="6096000" y="4876800"/>
            <a:ext cx="2438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a:t>How many faults</a:t>
            </a:r>
          </a:p>
          <a:p>
            <a:r>
              <a:rPr lang="en-GB" altLang="en-US"/>
              <a:t>can we expect?</a:t>
            </a:r>
          </a:p>
        </p:txBody>
      </p:sp>
      <p:sp>
        <p:nvSpPr>
          <p:cNvPr id="86064" name="Oval 48">
            <a:extLst>
              <a:ext uri="{FF2B5EF4-FFF2-40B4-BE49-F238E27FC236}">
                <a16:creationId xmlns:a16="http://schemas.microsoft.com/office/drawing/2014/main" id="{7FBD50FF-3533-801B-3B80-D986C8A0B111}"/>
              </a:ext>
            </a:extLst>
          </p:cNvPr>
          <p:cNvSpPr>
            <a:spLocks noChangeArrowheads="1"/>
          </p:cNvSpPr>
          <p:nvPr/>
        </p:nvSpPr>
        <p:spPr bwMode="auto">
          <a:xfrm>
            <a:off x="1371600" y="4114800"/>
            <a:ext cx="685800" cy="457200"/>
          </a:xfrm>
          <a:prstGeom prst="ellipse">
            <a:avLst/>
          </a:prstGeom>
          <a:noFill/>
          <a:ln w="38100">
            <a:solidFill>
              <a:schemeClr val="folHlink"/>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endParaRPr lang="en-US" altLang="en-US">
              <a:solidFill>
                <a:schemeClr val="folHlink"/>
              </a:solidFill>
            </a:endParaRPr>
          </a:p>
        </p:txBody>
      </p:sp>
      <p:sp>
        <p:nvSpPr>
          <p:cNvPr id="86065" name="Line 49">
            <a:extLst>
              <a:ext uri="{FF2B5EF4-FFF2-40B4-BE49-F238E27FC236}">
                <a16:creationId xmlns:a16="http://schemas.microsoft.com/office/drawing/2014/main" id="{11A76EAA-D7B9-217D-EFDF-D53BF8C190F9}"/>
              </a:ext>
            </a:extLst>
          </p:cNvPr>
          <p:cNvSpPr>
            <a:spLocks noChangeShapeType="1"/>
          </p:cNvSpPr>
          <p:nvPr/>
        </p:nvSpPr>
        <p:spPr bwMode="auto">
          <a:xfrm>
            <a:off x="2057400" y="4419600"/>
            <a:ext cx="914400" cy="533400"/>
          </a:xfrm>
          <a:prstGeom prst="line">
            <a:avLst/>
          </a:prstGeom>
          <a:noFill/>
          <a:ln w="38100">
            <a:solidFill>
              <a:schemeClr val="folHlink"/>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08872285-8581-EC71-4D8F-E838C64BA1CD}"/>
              </a:ext>
            </a:extLst>
          </p:cNvPr>
          <p:cNvSpPr>
            <a:spLocks noGrp="1" noChangeArrowheads="1"/>
          </p:cNvSpPr>
          <p:nvPr>
            <p:ph type="title"/>
          </p:nvPr>
        </p:nvSpPr>
        <p:spPr/>
        <p:txBody>
          <a:bodyPr lIns="94358" tIns="47180" rIns="94358" bIns="47180">
            <a:normAutofit/>
          </a:bodyPr>
          <a:lstStyle/>
          <a:p>
            <a:r>
              <a:rPr lang="en-GB" altLang="en-US" sz="3200" dirty="0">
                <a:latin typeface="Calibri" panose="020F0502020204030204" pitchFamily="34" charset="0"/>
              </a:rPr>
              <a:t>Report as quickly as possible?</a:t>
            </a:r>
          </a:p>
        </p:txBody>
      </p:sp>
      <p:grpSp>
        <p:nvGrpSpPr>
          <p:cNvPr id="179243" name="Group 43">
            <a:extLst>
              <a:ext uri="{FF2B5EF4-FFF2-40B4-BE49-F238E27FC236}">
                <a16:creationId xmlns:a16="http://schemas.microsoft.com/office/drawing/2014/main" id="{AE9A2780-69C8-D35B-0DE2-22AAAE13274E}"/>
              </a:ext>
            </a:extLst>
          </p:cNvPr>
          <p:cNvGrpSpPr>
            <a:grpSpLocks/>
          </p:cNvGrpSpPr>
          <p:nvPr/>
        </p:nvGrpSpPr>
        <p:grpSpPr bwMode="auto">
          <a:xfrm>
            <a:off x="374650" y="3733802"/>
            <a:ext cx="1830388" cy="1250951"/>
            <a:chOff x="236" y="2352"/>
            <a:chExt cx="1153" cy="788"/>
          </a:xfrm>
        </p:grpSpPr>
        <p:sp>
          <p:nvSpPr>
            <p:cNvPr id="88107" name="Line 3">
              <a:extLst>
                <a:ext uri="{FF2B5EF4-FFF2-40B4-BE49-F238E27FC236}">
                  <a16:creationId xmlns:a16="http://schemas.microsoft.com/office/drawing/2014/main" id="{50B0A0D9-3EFB-966F-A45A-CD49E563E685}"/>
                </a:ext>
              </a:extLst>
            </p:cNvPr>
            <p:cNvSpPr>
              <a:spLocks noChangeShapeType="1"/>
            </p:cNvSpPr>
            <p:nvPr/>
          </p:nvSpPr>
          <p:spPr bwMode="auto">
            <a:xfrm>
              <a:off x="804" y="2747"/>
              <a:ext cx="217" cy="0"/>
            </a:xfrm>
            <a:prstGeom prst="line">
              <a:avLst/>
            </a:prstGeom>
            <a:noFill/>
            <a:ln w="1270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88108" name="Rectangle 6">
              <a:extLst>
                <a:ext uri="{FF2B5EF4-FFF2-40B4-BE49-F238E27FC236}">
                  <a16:creationId xmlns:a16="http://schemas.microsoft.com/office/drawing/2014/main" id="{6DA80048-1FC7-B0BE-9F4A-4AD3BF8D8802}"/>
                </a:ext>
              </a:extLst>
            </p:cNvPr>
            <p:cNvSpPr>
              <a:spLocks noChangeArrowheads="1"/>
            </p:cNvSpPr>
            <p:nvPr/>
          </p:nvSpPr>
          <p:spPr bwMode="auto">
            <a:xfrm>
              <a:off x="768" y="2352"/>
              <a:ext cx="621" cy="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4358" tIns="47180" rIns="94358" bIns="47180">
              <a:spAutoFit/>
            </a:bodyPr>
            <a:lstStyle>
              <a:lvl1pPr defTabSz="936625">
                <a:defRPr sz="2400">
                  <a:solidFill>
                    <a:schemeClr val="tx1"/>
                  </a:solidFill>
                  <a:latin typeface="Arial" panose="020B0604020202020204" pitchFamily="34" charset="0"/>
                </a:defRPr>
              </a:lvl1pPr>
              <a:lvl2pPr marL="742950" indent="-285750" defTabSz="936625">
                <a:defRPr sz="2400">
                  <a:solidFill>
                    <a:schemeClr val="tx1"/>
                  </a:solidFill>
                  <a:latin typeface="Arial" panose="020B0604020202020204" pitchFamily="34" charset="0"/>
                </a:defRPr>
              </a:lvl2pPr>
              <a:lvl3pPr marL="1143000" indent="-228600" defTabSz="936625">
                <a:defRPr sz="2400">
                  <a:solidFill>
                    <a:schemeClr val="tx1"/>
                  </a:solidFill>
                  <a:latin typeface="Arial" panose="020B0604020202020204" pitchFamily="34" charset="0"/>
                </a:defRPr>
              </a:lvl3pPr>
              <a:lvl4pPr marL="1600200" indent="-228600" defTabSz="936625">
                <a:defRPr sz="2400">
                  <a:solidFill>
                    <a:schemeClr val="tx1"/>
                  </a:solidFill>
                  <a:latin typeface="Arial" panose="020B0604020202020204" pitchFamily="34" charset="0"/>
                </a:defRPr>
              </a:lvl4pPr>
              <a:lvl5pPr marL="2057400" indent="-228600" defTabSz="936625">
                <a:defRPr sz="2400">
                  <a:solidFill>
                    <a:schemeClr val="tx1"/>
                  </a:solidFill>
                  <a:latin typeface="Arial" panose="020B0604020202020204" pitchFamily="34" charset="0"/>
                </a:defRPr>
              </a:lvl5pPr>
              <a:lvl6pPr marL="2514600" indent="-228600" defTabSz="936625"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36625"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36625"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36625"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dirty="0">
                  <a:solidFill>
                    <a:schemeClr val="hlink"/>
                  </a:solidFill>
                  <a:latin typeface="Calibri" panose="020F0502020204030204" pitchFamily="34" charset="0"/>
                  <a:cs typeface="Calibri" panose="020F0502020204030204" pitchFamily="34" charset="0"/>
                </a:rPr>
                <a:t>report</a:t>
              </a:r>
            </a:p>
          </p:txBody>
        </p:sp>
        <p:sp>
          <p:nvSpPr>
            <p:cNvPr id="88109" name="Rectangle 7">
              <a:extLst>
                <a:ext uri="{FF2B5EF4-FFF2-40B4-BE49-F238E27FC236}">
                  <a16:creationId xmlns:a16="http://schemas.microsoft.com/office/drawing/2014/main" id="{6AEE6B68-67D7-5E4B-4CB2-37824518C854}"/>
                </a:ext>
              </a:extLst>
            </p:cNvPr>
            <p:cNvSpPr>
              <a:spLocks noChangeArrowheads="1"/>
            </p:cNvSpPr>
            <p:nvPr/>
          </p:nvSpPr>
          <p:spPr bwMode="auto">
            <a:xfrm>
              <a:off x="785" y="2799"/>
              <a:ext cx="239" cy="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4358" tIns="47180" rIns="94358" bIns="47180">
              <a:spAutoFit/>
            </a:bodyPr>
            <a:lstStyle>
              <a:lvl1pPr defTabSz="936625">
                <a:defRPr sz="2400">
                  <a:solidFill>
                    <a:schemeClr val="tx1"/>
                  </a:solidFill>
                  <a:latin typeface="Arial" panose="020B0604020202020204" pitchFamily="34" charset="0"/>
                </a:defRPr>
              </a:lvl1pPr>
              <a:lvl2pPr marL="742950" indent="-285750" defTabSz="936625">
                <a:defRPr sz="2400">
                  <a:solidFill>
                    <a:schemeClr val="tx1"/>
                  </a:solidFill>
                  <a:latin typeface="Arial" panose="020B0604020202020204" pitchFamily="34" charset="0"/>
                </a:defRPr>
              </a:lvl2pPr>
              <a:lvl3pPr marL="1143000" indent="-228600" defTabSz="936625">
                <a:defRPr sz="2400">
                  <a:solidFill>
                    <a:schemeClr val="tx1"/>
                  </a:solidFill>
                  <a:latin typeface="Arial" panose="020B0604020202020204" pitchFamily="34" charset="0"/>
                </a:defRPr>
              </a:lvl3pPr>
              <a:lvl4pPr marL="1600200" indent="-228600" defTabSz="936625">
                <a:defRPr sz="2400">
                  <a:solidFill>
                    <a:schemeClr val="tx1"/>
                  </a:solidFill>
                  <a:latin typeface="Arial" panose="020B0604020202020204" pitchFamily="34" charset="0"/>
                </a:defRPr>
              </a:lvl4pPr>
              <a:lvl5pPr marL="2057400" indent="-228600" defTabSz="936625">
                <a:defRPr sz="2400">
                  <a:solidFill>
                    <a:schemeClr val="tx1"/>
                  </a:solidFill>
                  <a:latin typeface="Arial" panose="020B0604020202020204" pitchFamily="34" charset="0"/>
                </a:defRPr>
              </a:lvl5pPr>
              <a:lvl6pPr marL="2514600" indent="-228600" defTabSz="936625"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36625"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36625"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36625"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sz="2900">
                  <a:solidFill>
                    <a:schemeClr val="hlink"/>
                  </a:solidFill>
                  <a:latin typeface="Calibri" panose="020F0502020204030204" pitchFamily="34" charset="0"/>
                  <a:cs typeface="Calibri" panose="020F0502020204030204" pitchFamily="34" charset="0"/>
                </a:rPr>
                <a:t>5</a:t>
              </a:r>
            </a:p>
          </p:txBody>
        </p:sp>
        <p:sp>
          <p:nvSpPr>
            <p:cNvPr id="88110" name="Rectangle 9">
              <a:extLst>
                <a:ext uri="{FF2B5EF4-FFF2-40B4-BE49-F238E27FC236}">
                  <a16:creationId xmlns:a16="http://schemas.microsoft.com/office/drawing/2014/main" id="{59CC4D31-BA00-2AE9-4345-898A35D3BD15}"/>
                </a:ext>
              </a:extLst>
            </p:cNvPr>
            <p:cNvSpPr>
              <a:spLocks noChangeArrowheads="1"/>
            </p:cNvSpPr>
            <p:nvPr/>
          </p:nvSpPr>
          <p:spPr bwMode="auto">
            <a:xfrm>
              <a:off x="236" y="2488"/>
              <a:ext cx="422" cy="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4358" tIns="47180" rIns="94358" bIns="47180">
              <a:spAutoFit/>
            </a:bodyPr>
            <a:lstStyle>
              <a:lvl1pPr defTabSz="936625">
                <a:defRPr sz="2400">
                  <a:solidFill>
                    <a:schemeClr val="tx1"/>
                  </a:solidFill>
                  <a:latin typeface="Arial" panose="020B0604020202020204" pitchFamily="34" charset="0"/>
                </a:defRPr>
              </a:lvl1pPr>
              <a:lvl2pPr marL="742950" indent="-285750" defTabSz="936625">
                <a:defRPr sz="2400">
                  <a:solidFill>
                    <a:schemeClr val="tx1"/>
                  </a:solidFill>
                  <a:latin typeface="Arial" panose="020B0604020202020204" pitchFamily="34" charset="0"/>
                </a:defRPr>
              </a:lvl2pPr>
              <a:lvl3pPr marL="1143000" indent="-228600" defTabSz="936625">
                <a:defRPr sz="2400">
                  <a:solidFill>
                    <a:schemeClr val="tx1"/>
                  </a:solidFill>
                  <a:latin typeface="Arial" panose="020B0604020202020204" pitchFamily="34" charset="0"/>
                </a:defRPr>
              </a:lvl3pPr>
              <a:lvl4pPr marL="1600200" indent="-228600" defTabSz="936625">
                <a:defRPr sz="2400">
                  <a:solidFill>
                    <a:schemeClr val="tx1"/>
                  </a:solidFill>
                  <a:latin typeface="Arial" panose="020B0604020202020204" pitchFamily="34" charset="0"/>
                </a:defRPr>
              </a:lvl4pPr>
              <a:lvl5pPr marL="2057400" indent="-228600" defTabSz="936625">
                <a:defRPr sz="2400">
                  <a:solidFill>
                    <a:schemeClr val="tx1"/>
                  </a:solidFill>
                  <a:latin typeface="Arial" panose="020B0604020202020204" pitchFamily="34" charset="0"/>
                </a:defRPr>
              </a:lvl5pPr>
              <a:lvl6pPr marL="2514600" indent="-228600" defTabSz="936625"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36625"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36625"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36625"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dirty="0">
                  <a:solidFill>
                    <a:schemeClr val="accent1"/>
                  </a:solidFill>
                  <a:latin typeface="Calibri" panose="020F0502020204030204" pitchFamily="34" charset="0"/>
                  <a:cs typeface="Calibri" panose="020F0502020204030204" pitchFamily="34" charset="0"/>
                </a:rPr>
                <a:t>test</a:t>
              </a:r>
            </a:p>
          </p:txBody>
        </p:sp>
      </p:grpSp>
      <p:grpSp>
        <p:nvGrpSpPr>
          <p:cNvPr id="179245" name="Group 45">
            <a:extLst>
              <a:ext uri="{FF2B5EF4-FFF2-40B4-BE49-F238E27FC236}">
                <a16:creationId xmlns:a16="http://schemas.microsoft.com/office/drawing/2014/main" id="{05CF7F44-80B9-C469-8F50-3BB30DF0C188}"/>
              </a:ext>
            </a:extLst>
          </p:cNvPr>
          <p:cNvGrpSpPr>
            <a:grpSpLocks/>
          </p:cNvGrpSpPr>
          <p:nvPr/>
        </p:nvGrpSpPr>
        <p:grpSpPr bwMode="auto">
          <a:xfrm>
            <a:off x="2597150" y="3803650"/>
            <a:ext cx="6008688" cy="903288"/>
            <a:chOff x="1636" y="2396"/>
            <a:chExt cx="3785" cy="569"/>
          </a:xfrm>
        </p:grpSpPr>
        <p:sp>
          <p:nvSpPr>
            <p:cNvPr id="88105" name="Rectangle 11">
              <a:extLst>
                <a:ext uri="{FF2B5EF4-FFF2-40B4-BE49-F238E27FC236}">
                  <a16:creationId xmlns:a16="http://schemas.microsoft.com/office/drawing/2014/main" id="{87BAC9CB-B6AE-D2CF-8364-FEF278F00883}"/>
                </a:ext>
              </a:extLst>
            </p:cNvPr>
            <p:cNvSpPr>
              <a:spLocks noChangeArrowheads="1"/>
            </p:cNvSpPr>
            <p:nvPr/>
          </p:nvSpPr>
          <p:spPr bwMode="auto">
            <a:xfrm>
              <a:off x="2037" y="2396"/>
              <a:ext cx="3384" cy="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4358" tIns="47180" rIns="94358" bIns="47180">
              <a:spAutoFit/>
            </a:bodyPr>
            <a:lstStyle>
              <a:lvl1pPr defTabSz="936625">
                <a:defRPr sz="2400">
                  <a:solidFill>
                    <a:schemeClr val="tx1"/>
                  </a:solidFill>
                  <a:latin typeface="Arial" panose="020B0604020202020204" pitchFamily="34" charset="0"/>
                </a:defRPr>
              </a:lvl1pPr>
              <a:lvl2pPr marL="742950" indent="-285750" defTabSz="936625">
                <a:defRPr sz="2400">
                  <a:solidFill>
                    <a:schemeClr val="tx1"/>
                  </a:solidFill>
                  <a:latin typeface="Arial" panose="020B0604020202020204" pitchFamily="34" charset="0"/>
                </a:defRPr>
              </a:lvl2pPr>
              <a:lvl3pPr marL="1143000" indent="-228600" defTabSz="936625">
                <a:defRPr sz="2400">
                  <a:solidFill>
                    <a:schemeClr val="tx1"/>
                  </a:solidFill>
                  <a:latin typeface="Arial" panose="020B0604020202020204" pitchFamily="34" charset="0"/>
                </a:defRPr>
              </a:lvl3pPr>
              <a:lvl4pPr marL="1600200" indent="-228600" defTabSz="936625">
                <a:defRPr sz="2400">
                  <a:solidFill>
                    <a:schemeClr val="tx1"/>
                  </a:solidFill>
                  <a:latin typeface="Arial" panose="020B0604020202020204" pitchFamily="34" charset="0"/>
                </a:defRPr>
              </a:lvl4pPr>
              <a:lvl5pPr marL="2057400" indent="-228600" defTabSz="936625">
                <a:defRPr sz="2400">
                  <a:solidFill>
                    <a:schemeClr val="tx1"/>
                  </a:solidFill>
                  <a:latin typeface="Arial" panose="020B0604020202020204" pitchFamily="34" charset="0"/>
                </a:defRPr>
              </a:lvl5pPr>
              <a:lvl6pPr marL="2514600" indent="-228600" defTabSz="936625"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36625"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36625"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36625"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dirty="0">
                  <a:solidFill>
                    <a:schemeClr val="accent2"/>
                  </a:solidFill>
                  <a:latin typeface="Calibri" panose="020F0502020204030204" pitchFamily="34" charset="0"/>
                  <a:cs typeface="Calibri" panose="020F0502020204030204" pitchFamily="34" charset="0"/>
                </a:rPr>
                <a:t>can’t reproduce</a:t>
              </a:r>
              <a:r>
                <a:rPr lang="en-GB" altLang="en-US" dirty="0">
                  <a:latin typeface="Calibri" panose="020F0502020204030204" pitchFamily="34" charset="0"/>
                  <a:cs typeface="Calibri" panose="020F0502020204030204" pitchFamily="34" charset="0"/>
                </a:rPr>
                <a:t> - “not a fault” - </a:t>
              </a:r>
              <a:r>
                <a:rPr lang="en-GB" altLang="en-US" dirty="0">
                  <a:solidFill>
                    <a:schemeClr val="folHlink"/>
                  </a:solidFill>
                  <a:latin typeface="Calibri" panose="020F0502020204030204" pitchFamily="34" charset="0"/>
                  <a:cs typeface="Calibri" panose="020F0502020204030204" pitchFamily="34" charset="0"/>
                </a:rPr>
                <a:t>still there</a:t>
              </a:r>
            </a:p>
          </p:txBody>
        </p:sp>
        <p:sp>
          <p:nvSpPr>
            <p:cNvPr id="88106" name="Line 12">
              <a:extLst>
                <a:ext uri="{FF2B5EF4-FFF2-40B4-BE49-F238E27FC236}">
                  <a16:creationId xmlns:a16="http://schemas.microsoft.com/office/drawing/2014/main" id="{0CA42304-853D-C7AD-F9E0-16A20F0A471F}"/>
                </a:ext>
              </a:extLst>
            </p:cNvPr>
            <p:cNvSpPr>
              <a:spLocks noChangeShapeType="1"/>
            </p:cNvSpPr>
            <p:nvPr/>
          </p:nvSpPr>
          <p:spPr bwMode="auto">
            <a:xfrm flipV="1">
              <a:off x="1636" y="2731"/>
              <a:ext cx="467" cy="234"/>
            </a:xfrm>
            <a:prstGeom prst="line">
              <a:avLst/>
            </a:prstGeom>
            <a:noFill/>
            <a:ln w="50800">
              <a:solidFill>
                <a:schemeClr val="accent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grpSp>
      <p:grpSp>
        <p:nvGrpSpPr>
          <p:cNvPr id="179246" name="Group 46">
            <a:extLst>
              <a:ext uri="{FF2B5EF4-FFF2-40B4-BE49-F238E27FC236}">
                <a16:creationId xmlns:a16="http://schemas.microsoft.com/office/drawing/2014/main" id="{75652442-C6F3-1353-F502-1842A850C49A}"/>
              </a:ext>
            </a:extLst>
          </p:cNvPr>
          <p:cNvGrpSpPr>
            <a:grpSpLocks/>
          </p:cNvGrpSpPr>
          <p:nvPr/>
        </p:nvGrpSpPr>
        <p:grpSpPr bwMode="auto">
          <a:xfrm>
            <a:off x="2622550" y="4495805"/>
            <a:ext cx="6453188" cy="465138"/>
            <a:chOff x="1652" y="2832"/>
            <a:chExt cx="4065" cy="293"/>
          </a:xfrm>
        </p:grpSpPr>
        <p:sp>
          <p:nvSpPr>
            <p:cNvPr id="88103" name="Line 13">
              <a:extLst>
                <a:ext uri="{FF2B5EF4-FFF2-40B4-BE49-F238E27FC236}">
                  <a16:creationId xmlns:a16="http://schemas.microsoft.com/office/drawing/2014/main" id="{F5F7ABDB-ED12-5B4E-C4A9-FA9FA70F5431}"/>
                </a:ext>
              </a:extLst>
            </p:cNvPr>
            <p:cNvSpPr>
              <a:spLocks noChangeShapeType="1"/>
            </p:cNvSpPr>
            <p:nvPr/>
          </p:nvSpPr>
          <p:spPr bwMode="auto">
            <a:xfrm>
              <a:off x="1652" y="3016"/>
              <a:ext cx="419" cy="0"/>
            </a:xfrm>
            <a:prstGeom prst="line">
              <a:avLst/>
            </a:prstGeom>
            <a:noFill/>
            <a:ln w="50800">
              <a:solidFill>
                <a:schemeClr val="accent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88104" name="Rectangle 14">
              <a:extLst>
                <a:ext uri="{FF2B5EF4-FFF2-40B4-BE49-F238E27FC236}">
                  <a16:creationId xmlns:a16="http://schemas.microsoft.com/office/drawing/2014/main" id="{343B7102-04B2-73A4-5B84-FD0528977643}"/>
                </a:ext>
              </a:extLst>
            </p:cNvPr>
            <p:cNvSpPr>
              <a:spLocks noChangeArrowheads="1"/>
            </p:cNvSpPr>
            <p:nvPr/>
          </p:nvSpPr>
          <p:spPr bwMode="auto">
            <a:xfrm>
              <a:off x="2112" y="2832"/>
              <a:ext cx="3605" cy="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4358" tIns="47180" rIns="94358" bIns="47180">
              <a:spAutoFit/>
            </a:bodyPr>
            <a:lstStyle>
              <a:lvl1pPr defTabSz="936625">
                <a:defRPr sz="2400">
                  <a:solidFill>
                    <a:schemeClr val="tx1"/>
                  </a:solidFill>
                  <a:latin typeface="Arial" panose="020B0604020202020204" pitchFamily="34" charset="0"/>
                </a:defRPr>
              </a:lvl1pPr>
              <a:lvl2pPr marL="742950" indent="-285750" defTabSz="936625">
                <a:defRPr sz="2400">
                  <a:solidFill>
                    <a:schemeClr val="tx1"/>
                  </a:solidFill>
                  <a:latin typeface="Arial" panose="020B0604020202020204" pitchFamily="34" charset="0"/>
                </a:defRPr>
              </a:lvl2pPr>
              <a:lvl3pPr marL="1143000" indent="-228600" defTabSz="936625">
                <a:defRPr sz="2400">
                  <a:solidFill>
                    <a:schemeClr val="tx1"/>
                  </a:solidFill>
                  <a:latin typeface="Arial" panose="020B0604020202020204" pitchFamily="34" charset="0"/>
                </a:defRPr>
              </a:lvl3pPr>
              <a:lvl4pPr marL="1600200" indent="-228600" defTabSz="936625">
                <a:defRPr sz="2400">
                  <a:solidFill>
                    <a:schemeClr val="tx1"/>
                  </a:solidFill>
                  <a:latin typeface="Arial" panose="020B0604020202020204" pitchFamily="34" charset="0"/>
                </a:defRPr>
              </a:lvl4pPr>
              <a:lvl5pPr marL="2057400" indent="-228600" defTabSz="936625">
                <a:defRPr sz="2400">
                  <a:solidFill>
                    <a:schemeClr val="tx1"/>
                  </a:solidFill>
                  <a:latin typeface="Arial" panose="020B0604020202020204" pitchFamily="34" charset="0"/>
                </a:defRPr>
              </a:lvl5pPr>
              <a:lvl6pPr marL="2514600" indent="-228600" defTabSz="936625"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36625"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36625"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36625"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dirty="0">
                  <a:solidFill>
                    <a:schemeClr val="accent2"/>
                  </a:solidFill>
                  <a:latin typeface="Calibri" panose="020F0502020204030204" pitchFamily="34" charset="0"/>
                  <a:cs typeface="Calibri" panose="020F0502020204030204" pitchFamily="34" charset="0"/>
                </a:rPr>
                <a:t>can’t reproduce</a:t>
              </a:r>
              <a:r>
                <a:rPr lang="en-GB" altLang="en-US" dirty="0">
                  <a:latin typeface="Calibri" panose="020F0502020204030204" pitchFamily="34" charset="0"/>
                  <a:cs typeface="Calibri" panose="020F0502020204030204" pitchFamily="34" charset="0"/>
                </a:rPr>
                <a:t>, </a:t>
              </a:r>
              <a:r>
                <a:rPr lang="en-GB" altLang="en-US" dirty="0">
                  <a:solidFill>
                    <a:schemeClr val="hlink"/>
                  </a:solidFill>
                  <a:latin typeface="Calibri" panose="020F0502020204030204" pitchFamily="34" charset="0"/>
                  <a:cs typeface="Calibri" panose="020F0502020204030204" pitchFamily="34" charset="0"/>
                </a:rPr>
                <a:t>back to test to report again</a:t>
              </a:r>
            </a:p>
          </p:txBody>
        </p:sp>
      </p:grpSp>
      <p:grpSp>
        <p:nvGrpSpPr>
          <p:cNvPr id="179247" name="Group 47">
            <a:extLst>
              <a:ext uri="{FF2B5EF4-FFF2-40B4-BE49-F238E27FC236}">
                <a16:creationId xmlns:a16="http://schemas.microsoft.com/office/drawing/2014/main" id="{DF2AB04B-B7AA-D868-1C96-AAA2C6960118}"/>
              </a:ext>
            </a:extLst>
          </p:cNvPr>
          <p:cNvGrpSpPr>
            <a:grpSpLocks/>
          </p:cNvGrpSpPr>
          <p:nvPr/>
        </p:nvGrpSpPr>
        <p:grpSpPr bwMode="auto">
          <a:xfrm>
            <a:off x="2647950" y="4922848"/>
            <a:ext cx="5886450" cy="704851"/>
            <a:chOff x="1668" y="3101"/>
            <a:chExt cx="3708" cy="444"/>
          </a:xfrm>
        </p:grpSpPr>
        <p:sp>
          <p:nvSpPr>
            <p:cNvPr id="88101" name="Line 15">
              <a:extLst>
                <a:ext uri="{FF2B5EF4-FFF2-40B4-BE49-F238E27FC236}">
                  <a16:creationId xmlns:a16="http://schemas.microsoft.com/office/drawing/2014/main" id="{1D68B3F4-88E0-C068-B428-77B21176617C}"/>
                </a:ext>
              </a:extLst>
            </p:cNvPr>
            <p:cNvSpPr>
              <a:spLocks noChangeShapeType="1"/>
            </p:cNvSpPr>
            <p:nvPr/>
          </p:nvSpPr>
          <p:spPr bwMode="auto">
            <a:xfrm>
              <a:off x="1668" y="3101"/>
              <a:ext cx="370" cy="300"/>
            </a:xfrm>
            <a:prstGeom prst="line">
              <a:avLst/>
            </a:prstGeom>
            <a:noFill/>
            <a:ln w="50800">
              <a:solidFill>
                <a:schemeClr val="accent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88102" name="Rectangle 16">
              <a:extLst>
                <a:ext uri="{FF2B5EF4-FFF2-40B4-BE49-F238E27FC236}">
                  <a16:creationId xmlns:a16="http://schemas.microsoft.com/office/drawing/2014/main" id="{25DF62D7-2E6E-B75E-C9A8-048168988429}"/>
                </a:ext>
              </a:extLst>
            </p:cNvPr>
            <p:cNvSpPr>
              <a:spLocks noChangeArrowheads="1"/>
            </p:cNvSpPr>
            <p:nvPr/>
          </p:nvSpPr>
          <p:spPr bwMode="auto">
            <a:xfrm>
              <a:off x="2149" y="3252"/>
              <a:ext cx="3227" cy="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4358" tIns="47180" rIns="94358" bIns="47180">
              <a:spAutoFit/>
            </a:bodyPr>
            <a:lstStyle>
              <a:lvl1pPr defTabSz="936625">
                <a:defRPr sz="2400">
                  <a:solidFill>
                    <a:schemeClr val="tx1"/>
                  </a:solidFill>
                  <a:latin typeface="Arial" panose="020B0604020202020204" pitchFamily="34" charset="0"/>
                </a:defRPr>
              </a:lvl1pPr>
              <a:lvl2pPr marL="742950" indent="-285750" defTabSz="936625">
                <a:defRPr sz="2400">
                  <a:solidFill>
                    <a:schemeClr val="tx1"/>
                  </a:solidFill>
                  <a:latin typeface="Arial" panose="020B0604020202020204" pitchFamily="34" charset="0"/>
                </a:defRPr>
              </a:lvl2pPr>
              <a:lvl3pPr marL="1143000" indent="-228600" defTabSz="936625">
                <a:defRPr sz="2400">
                  <a:solidFill>
                    <a:schemeClr val="tx1"/>
                  </a:solidFill>
                  <a:latin typeface="Arial" panose="020B0604020202020204" pitchFamily="34" charset="0"/>
                </a:defRPr>
              </a:lvl3pPr>
              <a:lvl4pPr marL="1600200" indent="-228600" defTabSz="936625">
                <a:defRPr sz="2400">
                  <a:solidFill>
                    <a:schemeClr val="tx1"/>
                  </a:solidFill>
                  <a:latin typeface="Arial" panose="020B0604020202020204" pitchFamily="34" charset="0"/>
                </a:defRPr>
              </a:lvl4pPr>
              <a:lvl5pPr marL="2057400" indent="-228600" defTabSz="936625">
                <a:defRPr sz="2400">
                  <a:solidFill>
                    <a:schemeClr val="tx1"/>
                  </a:solidFill>
                  <a:latin typeface="Arial" panose="020B0604020202020204" pitchFamily="34" charset="0"/>
                </a:defRPr>
              </a:lvl5pPr>
              <a:lvl6pPr marL="2514600" indent="-228600" defTabSz="936625"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36625"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36625"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36625"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dirty="0">
                  <a:solidFill>
                    <a:schemeClr val="accent1"/>
                  </a:solidFill>
                  <a:latin typeface="Calibri" panose="020F0502020204030204" pitchFamily="34" charset="0"/>
                  <a:cs typeface="Calibri" panose="020F0502020204030204" pitchFamily="34" charset="0"/>
                </a:rPr>
                <a:t>insufficient information</a:t>
              </a:r>
              <a:r>
                <a:rPr lang="en-GB" altLang="en-US" dirty="0">
                  <a:latin typeface="Calibri" panose="020F0502020204030204" pitchFamily="34" charset="0"/>
                  <a:cs typeface="Calibri" panose="020F0502020204030204" pitchFamily="34" charset="0"/>
                </a:rPr>
                <a:t> - </a:t>
              </a:r>
              <a:r>
                <a:rPr lang="en-GB" altLang="en-US" dirty="0">
                  <a:solidFill>
                    <a:schemeClr val="folHlink"/>
                  </a:solidFill>
                  <a:latin typeface="Calibri" panose="020F0502020204030204" pitchFamily="34" charset="0"/>
                  <a:cs typeface="Calibri" panose="020F0502020204030204" pitchFamily="34" charset="0"/>
                </a:rPr>
                <a:t>fix is incorrect</a:t>
              </a:r>
            </a:p>
          </p:txBody>
        </p:sp>
      </p:grpSp>
      <p:grpSp>
        <p:nvGrpSpPr>
          <p:cNvPr id="179239" name="Group 39">
            <a:extLst>
              <a:ext uri="{FF2B5EF4-FFF2-40B4-BE49-F238E27FC236}">
                <a16:creationId xmlns:a16="http://schemas.microsoft.com/office/drawing/2014/main" id="{F50937C3-09A4-E9BF-5888-A9834E4D0068}"/>
              </a:ext>
            </a:extLst>
          </p:cNvPr>
          <p:cNvGrpSpPr>
            <a:grpSpLocks/>
          </p:cNvGrpSpPr>
          <p:nvPr/>
        </p:nvGrpSpPr>
        <p:grpSpPr bwMode="auto">
          <a:xfrm>
            <a:off x="793750" y="2187577"/>
            <a:ext cx="2132013" cy="1095376"/>
            <a:chOff x="500" y="1378"/>
            <a:chExt cx="1343" cy="690"/>
          </a:xfrm>
        </p:grpSpPr>
        <p:sp>
          <p:nvSpPr>
            <p:cNvPr id="88096" name="Line 18">
              <a:extLst>
                <a:ext uri="{FF2B5EF4-FFF2-40B4-BE49-F238E27FC236}">
                  <a16:creationId xmlns:a16="http://schemas.microsoft.com/office/drawing/2014/main" id="{E6B7601B-9C5C-8A2D-E778-4343676D32CC}"/>
                </a:ext>
              </a:extLst>
            </p:cNvPr>
            <p:cNvSpPr>
              <a:spLocks noChangeShapeType="1"/>
            </p:cNvSpPr>
            <p:nvPr/>
          </p:nvSpPr>
          <p:spPr bwMode="auto">
            <a:xfrm>
              <a:off x="1425" y="1423"/>
              <a:ext cx="0" cy="318"/>
            </a:xfrm>
            <a:prstGeom prst="line">
              <a:avLst/>
            </a:prstGeom>
            <a:noFill/>
            <a:ln w="762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88097" name="Line 19">
              <a:extLst>
                <a:ext uri="{FF2B5EF4-FFF2-40B4-BE49-F238E27FC236}">
                  <a16:creationId xmlns:a16="http://schemas.microsoft.com/office/drawing/2014/main" id="{76D7D590-9D99-486E-4581-128D6083DF8B}"/>
                </a:ext>
              </a:extLst>
            </p:cNvPr>
            <p:cNvSpPr>
              <a:spLocks noChangeShapeType="1"/>
            </p:cNvSpPr>
            <p:nvPr/>
          </p:nvSpPr>
          <p:spPr bwMode="auto">
            <a:xfrm>
              <a:off x="1426" y="1724"/>
              <a:ext cx="257" cy="0"/>
            </a:xfrm>
            <a:prstGeom prst="line">
              <a:avLst/>
            </a:prstGeom>
            <a:noFill/>
            <a:ln w="1270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88098" name="Rectangle 26">
              <a:extLst>
                <a:ext uri="{FF2B5EF4-FFF2-40B4-BE49-F238E27FC236}">
                  <a16:creationId xmlns:a16="http://schemas.microsoft.com/office/drawing/2014/main" id="{4AE215C0-5463-D425-75A2-D8606109C7F7}"/>
                </a:ext>
              </a:extLst>
            </p:cNvPr>
            <p:cNvSpPr>
              <a:spLocks noChangeArrowheads="1"/>
            </p:cNvSpPr>
            <p:nvPr/>
          </p:nvSpPr>
          <p:spPr bwMode="auto">
            <a:xfrm>
              <a:off x="500" y="1473"/>
              <a:ext cx="407" cy="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4358" tIns="47180" rIns="94358" bIns="47180">
              <a:spAutoFit/>
            </a:bodyPr>
            <a:lstStyle>
              <a:lvl1pPr defTabSz="936625">
                <a:defRPr sz="2400">
                  <a:solidFill>
                    <a:schemeClr val="tx1"/>
                  </a:solidFill>
                  <a:latin typeface="Arial" panose="020B0604020202020204" pitchFamily="34" charset="0"/>
                </a:defRPr>
              </a:lvl1pPr>
              <a:lvl2pPr marL="742950" indent="-285750" defTabSz="936625">
                <a:defRPr sz="2400">
                  <a:solidFill>
                    <a:schemeClr val="tx1"/>
                  </a:solidFill>
                  <a:latin typeface="Arial" panose="020B0604020202020204" pitchFamily="34" charset="0"/>
                </a:defRPr>
              </a:lvl2pPr>
              <a:lvl3pPr marL="1143000" indent="-228600" defTabSz="936625">
                <a:defRPr sz="2400">
                  <a:solidFill>
                    <a:schemeClr val="tx1"/>
                  </a:solidFill>
                  <a:latin typeface="Arial" panose="020B0604020202020204" pitchFamily="34" charset="0"/>
                </a:defRPr>
              </a:lvl3pPr>
              <a:lvl4pPr marL="1600200" indent="-228600" defTabSz="936625">
                <a:defRPr sz="2400">
                  <a:solidFill>
                    <a:schemeClr val="tx1"/>
                  </a:solidFill>
                  <a:latin typeface="Arial" panose="020B0604020202020204" pitchFamily="34" charset="0"/>
                </a:defRPr>
              </a:lvl4pPr>
              <a:lvl5pPr marL="2057400" indent="-228600" defTabSz="936625">
                <a:defRPr sz="2400">
                  <a:solidFill>
                    <a:schemeClr val="tx1"/>
                  </a:solidFill>
                  <a:latin typeface="Arial" panose="020B0604020202020204" pitchFamily="34" charset="0"/>
                </a:defRPr>
              </a:lvl5pPr>
              <a:lvl6pPr marL="2514600" indent="-228600" defTabSz="936625"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36625"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36625"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36625"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dirty="0">
                  <a:latin typeface="Calibri" panose="020F0502020204030204" pitchFamily="34" charset="0"/>
                  <a:cs typeface="Calibri" panose="020F0502020204030204" pitchFamily="34" charset="0"/>
                </a:rPr>
                <a:t>dev</a:t>
              </a:r>
            </a:p>
          </p:txBody>
        </p:sp>
        <p:sp>
          <p:nvSpPr>
            <p:cNvPr id="88099" name="Rectangle 27">
              <a:extLst>
                <a:ext uri="{FF2B5EF4-FFF2-40B4-BE49-F238E27FC236}">
                  <a16:creationId xmlns:a16="http://schemas.microsoft.com/office/drawing/2014/main" id="{58D6330C-BC7B-A6A8-18CB-2218BD1D1246}"/>
                </a:ext>
              </a:extLst>
            </p:cNvPr>
            <p:cNvSpPr>
              <a:spLocks noChangeArrowheads="1"/>
            </p:cNvSpPr>
            <p:nvPr/>
          </p:nvSpPr>
          <p:spPr bwMode="auto">
            <a:xfrm>
              <a:off x="1463" y="1378"/>
              <a:ext cx="239" cy="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4358" tIns="47180" rIns="94358" bIns="47180">
              <a:spAutoFit/>
            </a:bodyPr>
            <a:lstStyle>
              <a:lvl1pPr defTabSz="936625">
                <a:defRPr sz="2400">
                  <a:solidFill>
                    <a:schemeClr val="tx1"/>
                  </a:solidFill>
                  <a:latin typeface="Arial" panose="020B0604020202020204" pitchFamily="34" charset="0"/>
                </a:defRPr>
              </a:lvl1pPr>
              <a:lvl2pPr marL="742950" indent="-285750" defTabSz="936625">
                <a:defRPr sz="2400">
                  <a:solidFill>
                    <a:schemeClr val="tx1"/>
                  </a:solidFill>
                  <a:latin typeface="Arial" panose="020B0604020202020204" pitchFamily="34" charset="0"/>
                </a:defRPr>
              </a:lvl2pPr>
              <a:lvl3pPr marL="1143000" indent="-228600" defTabSz="936625">
                <a:defRPr sz="2400">
                  <a:solidFill>
                    <a:schemeClr val="tx1"/>
                  </a:solidFill>
                  <a:latin typeface="Arial" panose="020B0604020202020204" pitchFamily="34" charset="0"/>
                </a:defRPr>
              </a:lvl3pPr>
              <a:lvl4pPr marL="1600200" indent="-228600" defTabSz="936625">
                <a:defRPr sz="2400">
                  <a:solidFill>
                    <a:schemeClr val="tx1"/>
                  </a:solidFill>
                  <a:latin typeface="Arial" panose="020B0604020202020204" pitchFamily="34" charset="0"/>
                </a:defRPr>
              </a:lvl4pPr>
              <a:lvl5pPr marL="2057400" indent="-228600" defTabSz="936625">
                <a:defRPr sz="2400">
                  <a:solidFill>
                    <a:schemeClr val="tx1"/>
                  </a:solidFill>
                  <a:latin typeface="Arial" panose="020B0604020202020204" pitchFamily="34" charset="0"/>
                </a:defRPr>
              </a:lvl5pPr>
              <a:lvl6pPr marL="2514600" indent="-228600" defTabSz="936625"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36625"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36625"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36625"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sz="2900">
                  <a:solidFill>
                    <a:schemeClr val="accent2"/>
                  </a:solidFill>
                  <a:latin typeface="Calibri" panose="020F0502020204030204" pitchFamily="34" charset="0"/>
                  <a:cs typeface="Calibri" panose="020F0502020204030204" pitchFamily="34" charset="0"/>
                </a:rPr>
                <a:t>5</a:t>
              </a:r>
            </a:p>
          </p:txBody>
        </p:sp>
        <p:sp>
          <p:nvSpPr>
            <p:cNvPr id="88100" name="Rectangle 32">
              <a:extLst>
                <a:ext uri="{FF2B5EF4-FFF2-40B4-BE49-F238E27FC236}">
                  <a16:creationId xmlns:a16="http://schemas.microsoft.com/office/drawing/2014/main" id="{8A7C6ADA-066A-5A87-F98E-3BC9AAB9A401}"/>
                </a:ext>
              </a:extLst>
            </p:cNvPr>
            <p:cNvSpPr>
              <a:spLocks noChangeArrowheads="1"/>
            </p:cNvSpPr>
            <p:nvPr/>
          </p:nvSpPr>
          <p:spPr bwMode="auto">
            <a:xfrm>
              <a:off x="904" y="1775"/>
              <a:ext cx="939" cy="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4358" tIns="47180" rIns="94358" bIns="47180">
              <a:spAutoFit/>
            </a:bodyPr>
            <a:lstStyle>
              <a:lvl1pPr defTabSz="936625">
                <a:defRPr sz="2400">
                  <a:solidFill>
                    <a:schemeClr val="tx1"/>
                  </a:solidFill>
                  <a:latin typeface="Arial" panose="020B0604020202020204" pitchFamily="34" charset="0"/>
                </a:defRPr>
              </a:lvl1pPr>
              <a:lvl2pPr marL="742950" indent="-285750" defTabSz="936625">
                <a:defRPr sz="2400">
                  <a:solidFill>
                    <a:schemeClr val="tx1"/>
                  </a:solidFill>
                  <a:latin typeface="Arial" panose="020B0604020202020204" pitchFamily="34" charset="0"/>
                </a:defRPr>
              </a:lvl2pPr>
              <a:lvl3pPr marL="1143000" indent="-228600" defTabSz="936625">
                <a:defRPr sz="2400">
                  <a:solidFill>
                    <a:schemeClr val="tx1"/>
                  </a:solidFill>
                  <a:latin typeface="Arial" panose="020B0604020202020204" pitchFamily="34" charset="0"/>
                </a:defRPr>
              </a:lvl3pPr>
              <a:lvl4pPr marL="1600200" indent="-228600" defTabSz="936625">
                <a:defRPr sz="2400">
                  <a:solidFill>
                    <a:schemeClr val="tx1"/>
                  </a:solidFill>
                  <a:latin typeface="Arial" panose="020B0604020202020204" pitchFamily="34" charset="0"/>
                </a:defRPr>
              </a:lvl4pPr>
              <a:lvl5pPr marL="2057400" indent="-228600" defTabSz="936625">
                <a:defRPr sz="2400">
                  <a:solidFill>
                    <a:schemeClr val="tx1"/>
                  </a:solidFill>
                  <a:latin typeface="Arial" panose="020B0604020202020204" pitchFamily="34" charset="0"/>
                </a:defRPr>
              </a:lvl5pPr>
              <a:lvl6pPr marL="2514600" indent="-228600" defTabSz="936625"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36625"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36625"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36625"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dirty="0">
                  <a:solidFill>
                    <a:schemeClr val="accent2"/>
                  </a:solidFill>
                  <a:latin typeface="Calibri" panose="020F0502020204030204" pitchFamily="34" charset="0"/>
                  <a:cs typeface="Calibri" panose="020F0502020204030204" pitchFamily="34" charset="0"/>
                </a:rPr>
                <a:t>reproduce</a:t>
              </a:r>
            </a:p>
          </p:txBody>
        </p:sp>
      </p:grpSp>
      <p:grpSp>
        <p:nvGrpSpPr>
          <p:cNvPr id="179240" name="Group 40">
            <a:extLst>
              <a:ext uri="{FF2B5EF4-FFF2-40B4-BE49-F238E27FC236}">
                <a16:creationId xmlns:a16="http://schemas.microsoft.com/office/drawing/2014/main" id="{4C411021-AC1D-0BE4-8F2B-0DECD6E3D5E5}"/>
              </a:ext>
            </a:extLst>
          </p:cNvPr>
          <p:cNvGrpSpPr>
            <a:grpSpLocks/>
          </p:cNvGrpSpPr>
          <p:nvPr/>
        </p:nvGrpSpPr>
        <p:grpSpPr bwMode="auto">
          <a:xfrm>
            <a:off x="2724150" y="2187575"/>
            <a:ext cx="849313" cy="1119188"/>
            <a:chOff x="1716" y="1378"/>
            <a:chExt cx="535" cy="705"/>
          </a:xfrm>
        </p:grpSpPr>
        <p:sp>
          <p:nvSpPr>
            <p:cNvPr id="88093" name="Line 20">
              <a:extLst>
                <a:ext uri="{FF2B5EF4-FFF2-40B4-BE49-F238E27FC236}">
                  <a16:creationId xmlns:a16="http://schemas.microsoft.com/office/drawing/2014/main" id="{C76BF2BF-688B-CD48-F85E-EA242C37192D}"/>
                </a:ext>
              </a:extLst>
            </p:cNvPr>
            <p:cNvSpPr>
              <a:spLocks noChangeShapeType="1"/>
            </p:cNvSpPr>
            <p:nvPr/>
          </p:nvSpPr>
          <p:spPr bwMode="auto">
            <a:xfrm>
              <a:off x="1716" y="1724"/>
              <a:ext cx="516" cy="0"/>
            </a:xfrm>
            <a:prstGeom prst="line">
              <a:avLst/>
            </a:prstGeom>
            <a:noFill/>
            <a:ln w="127000">
              <a:solidFill>
                <a:schemeClr val="fo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88094" name="Rectangle 28">
              <a:extLst>
                <a:ext uri="{FF2B5EF4-FFF2-40B4-BE49-F238E27FC236}">
                  <a16:creationId xmlns:a16="http://schemas.microsoft.com/office/drawing/2014/main" id="{BB6F71B7-F8BB-48AA-661A-91CAA750FECC}"/>
                </a:ext>
              </a:extLst>
            </p:cNvPr>
            <p:cNvSpPr>
              <a:spLocks noChangeArrowheads="1"/>
            </p:cNvSpPr>
            <p:nvPr/>
          </p:nvSpPr>
          <p:spPr bwMode="auto">
            <a:xfrm>
              <a:off x="1859" y="1378"/>
              <a:ext cx="358" cy="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4358" tIns="47180" rIns="94358" bIns="47180">
              <a:spAutoFit/>
            </a:bodyPr>
            <a:lstStyle>
              <a:lvl1pPr defTabSz="936625">
                <a:defRPr sz="2400">
                  <a:solidFill>
                    <a:schemeClr val="tx1"/>
                  </a:solidFill>
                  <a:latin typeface="Arial" panose="020B0604020202020204" pitchFamily="34" charset="0"/>
                </a:defRPr>
              </a:lvl1pPr>
              <a:lvl2pPr marL="742950" indent="-285750" defTabSz="936625">
                <a:defRPr sz="2400">
                  <a:solidFill>
                    <a:schemeClr val="tx1"/>
                  </a:solidFill>
                  <a:latin typeface="Arial" panose="020B0604020202020204" pitchFamily="34" charset="0"/>
                </a:defRPr>
              </a:lvl2pPr>
              <a:lvl3pPr marL="1143000" indent="-228600" defTabSz="936625">
                <a:defRPr sz="2400">
                  <a:solidFill>
                    <a:schemeClr val="tx1"/>
                  </a:solidFill>
                  <a:latin typeface="Arial" panose="020B0604020202020204" pitchFamily="34" charset="0"/>
                </a:defRPr>
              </a:lvl3pPr>
              <a:lvl4pPr marL="1600200" indent="-228600" defTabSz="936625">
                <a:defRPr sz="2400">
                  <a:solidFill>
                    <a:schemeClr val="tx1"/>
                  </a:solidFill>
                  <a:latin typeface="Arial" panose="020B0604020202020204" pitchFamily="34" charset="0"/>
                </a:defRPr>
              </a:lvl4pPr>
              <a:lvl5pPr marL="2057400" indent="-228600" defTabSz="936625">
                <a:defRPr sz="2400">
                  <a:solidFill>
                    <a:schemeClr val="tx1"/>
                  </a:solidFill>
                  <a:latin typeface="Arial" panose="020B0604020202020204" pitchFamily="34" charset="0"/>
                </a:defRPr>
              </a:lvl5pPr>
              <a:lvl6pPr marL="2514600" indent="-228600" defTabSz="936625"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36625"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36625"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36625"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sz="2900">
                  <a:solidFill>
                    <a:schemeClr val="folHlink"/>
                  </a:solidFill>
                  <a:latin typeface="Calibri" panose="020F0502020204030204" pitchFamily="34" charset="0"/>
                  <a:cs typeface="Calibri" panose="020F0502020204030204" pitchFamily="34" charset="0"/>
                </a:rPr>
                <a:t>20</a:t>
              </a:r>
            </a:p>
          </p:txBody>
        </p:sp>
        <p:sp>
          <p:nvSpPr>
            <p:cNvPr id="88095" name="Rectangle 33">
              <a:extLst>
                <a:ext uri="{FF2B5EF4-FFF2-40B4-BE49-F238E27FC236}">
                  <a16:creationId xmlns:a16="http://schemas.microsoft.com/office/drawing/2014/main" id="{4CAA61E6-96E0-2E0D-C7E1-B6C2B5D251F7}"/>
                </a:ext>
              </a:extLst>
            </p:cNvPr>
            <p:cNvSpPr>
              <a:spLocks noChangeArrowheads="1"/>
            </p:cNvSpPr>
            <p:nvPr/>
          </p:nvSpPr>
          <p:spPr bwMode="auto">
            <a:xfrm>
              <a:off x="1905" y="1742"/>
              <a:ext cx="346" cy="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4358" tIns="47180" rIns="94358" bIns="47180">
              <a:spAutoFit/>
            </a:bodyPr>
            <a:lstStyle>
              <a:lvl1pPr defTabSz="936625">
                <a:defRPr sz="2400">
                  <a:solidFill>
                    <a:schemeClr val="tx1"/>
                  </a:solidFill>
                  <a:latin typeface="Arial" panose="020B0604020202020204" pitchFamily="34" charset="0"/>
                </a:defRPr>
              </a:lvl1pPr>
              <a:lvl2pPr marL="742950" indent="-285750" defTabSz="936625">
                <a:defRPr sz="2400">
                  <a:solidFill>
                    <a:schemeClr val="tx1"/>
                  </a:solidFill>
                  <a:latin typeface="Arial" panose="020B0604020202020204" pitchFamily="34" charset="0"/>
                </a:defRPr>
              </a:lvl2pPr>
              <a:lvl3pPr marL="1143000" indent="-228600" defTabSz="936625">
                <a:defRPr sz="2400">
                  <a:solidFill>
                    <a:schemeClr val="tx1"/>
                  </a:solidFill>
                  <a:latin typeface="Arial" panose="020B0604020202020204" pitchFamily="34" charset="0"/>
                </a:defRPr>
              </a:lvl3pPr>
              <a:lvl4pPr marL="1600200" indent="-228600" defTabSz="936625">
                <a:defRPr sz="2400">
                  <a:solidFill>
                    <a:schemeClr val="tx1"/>
                  </a:solidFill>
                  <a:latin typeface="Arial" panose="020B0604020202020204" pitchFamily="34" charset="0"/>
                </a:defRPr>
              </a:lvl4pPr>
              <a:lvl5pPr marL="2057400" indent="-228600" defTabSz="936625">
                <a:defRPr sz="2400">
                  <a:solidFill>
                    <a:schemeClr val="tx1"/>
                  </a:solidFill>
                  <a:latin typeface="Arial" panose="020B0604020202020204" pitchFamily="34" charset="0"/>
                </a:defRPr>
              </a:lvl5pPr>
              <a:lvl6pPr marL="2514600" indent="-228600" defTabSz="936625"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36625"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36625"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36625"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sz="2900">
                  <a:solidFill>
                    <a:schemeClr val="folHlink"/>
                  </a:solidFill>
                  <a:latin typeface="Calibri" panose="020F0502020204030204" pitchFamily="34" charset="0"/>
                  <a:cs typeface="Calibri" panose="020F0502020204030204" pitchFamily="34" charset="0"/>
                </a:rPr>
                <a:t>fix</a:t>
              </a:r>
            </a:p>
          </p:txBody>
        </p:sp>
      </p:grpSp>
      <p:grpSp>
        <p:nvGrpSpPr>
          <p:cNvPr id="179241" name="Group 41">
            <a:extLst>
              <a:ext uri="{FF2B5EF4-FFF2-40B4-BE49-F238E27FC236}">
                <a16:creationId xmlns:a16="http://schemas.microsoft.com/office/drawing/2014/main" id="{CEA3CEEA-FAFA-1463-2C2F-C970BA28C9C6}"/>
              </a:ext>
            </a:extLst>
          </p:cNvPr>
          <p:cNvGrpSpPr>
            <a:grpSpLocks/>
          </p:cNvGrpSpPr>
          <p:nvPr/>
        </p:nvGrpSpPr>
        <p:grpSpPr bwMode="auto">
          <a:xfrm>
            <a:off x="3382963" y="1700215"/>
            <a:ext cx="1025525" cy="1187451"/>
            <a:chOff x="2131" y="1071"/>
            <a:chExt cx="646" cy="748"/>
          </a:xfrm>
        </p:grpSpPr>
        <p:sp>
          <p:nvSpPr>
            <p:cNvPr id="88089" name="Line 21">
              <a:extLst>
                <a:ext uri="{FF2B5EF4-FFF2-40B4-BE49-F238E27FC236}">
                  <a16:creationId xmlns:a16="http://schemas.microsoft.com/office/drawing/2014/main" id="{B82B64CE-F990-17CF-53EB-D8CF3C8F869B}"/>
                </a:ext>
              </a:extLst>
            </p:cNvPr>
            <p:cNvSpPr>
              <a:spLocks noChangeShapeType="1"/>
            </p:cNvSpPr>
            <p:nvPr/>
          </p:nvSpPr>
          <p:spPr bwMode="auto">
            <a:xfrm flipV="1">
              <a:off x="2224" y="1440"/>
              <a:ext cx="0" cy="267"/>
            </a:xfrm>
            <a:prstGeom prst="line">
              <a:avLst/>
            </a:prstGeom>
            <a:noFill/>
            <a:ln w="762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88090" name="Line 22">
              <a:extLst>
                <a:ext uri="{FF2B5EF4-FFF2-40B4-BE49-F238E27FC236}">
                  <a16:creationId xmlns:a16="http://schemas.microsoft.com/office/drawing/2014/main" id="{77ABCBE1-4793-2DA7-4BB6-460C34CAAC44}"/>
                </a:ext>
              </a:extLst>
            </p:cNvPr>
            <p:cNvSpPr>
              <a:spLocks noChangeShapeType="1"/>
            </p:cNvSpPr>
            <p:nvPr/>
          </p:nvSpPr>
          <p:spPr bwMode="auto">
            <a:xfrm>
              <a:off x="2217" y="1439"/>
              <a:ext cx="225" cy="0"/>
            </a:xfrm>
            <a:prstGeom prst="line">
              <a:avLst/>
            </a:prstGeom>
            <a:noFill/>
            <a:ln w="1270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88091" name="Rectangle 29">
              <a:extLst>
                <a:ext uri="{FF2B5EF4-FFF2-40B4-BE49-F238E27FC236}">
                  <a16:creationId xmlns:a16="http://schemas.microsoft.com/office/drawing/2014/main" id="{48F21E7F-3BC5-54D7-C9FA-5B22271B02C0}"/>
                </a:ext>
              </a:extLst>
            </p:cNvPr>
            <p:cNvSpPr>
              <a:spLocks noChangeArrowheads="1"/>
            </p:cNvSpPr>
            <p:nvPr/>
          </p:nvSpPr>
          <p:spPr bwMode="auto">
            <a:xfrm>
              <a:off x="2303" y="1478"/>
              <a:ext cx="239" cy="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4358" tIns="47180" rIns="94358" bIns="47180">
              <a:spAutoFit/>
            </a:bodyPr>
            <a:lstStyle>
              <a:lvl1pPr defTabSz="936625">
                <a:defRPr sz="2400">
                  <a:solidFill>
                    <a:schemeClr val="tx1"/>
                  </a:solidFill>
                  <a:latin typeface="Arial" panose="020B0604020202020204" pitchFamily="34" charset="0"/>
                </a:defRPr>
              </a:lvl1pPr>
              <a:lvl2pPr marL="742950" indent="-285750" defTabSz="936625">
                <a:defRPr sz="2400">
                  <a:solidFill>
                    <a:schemeClr val="tx1"/>
                  </a:solidFill>
                  <a:latin typeface="Arial" panose="020B0604020202020204" pitchFamily="34" charset="0"/>
                </a:defRPr>
              </a:lvl2pPr>
              <a:lvl3pPr marL="1143000" indent="-228600" defTabSz="936625">
                <a:defRPr sz="2400">
                  <a:solidFill>
                    <a:schemeClr val="tx1"/>
                  </a:solidFill>
                  <a:latin typeface="Arial" panose="020B0604020202020204" pitchFamily="34" charset="0"/>
                </a:defRPr>
              </a:lvl3pPr>
              <a:lvl4pPr marL="1600200" indent="-228600" defTabSz="936625">
                <a:defRPr sz="2400">
                  <a:solidFill>
                    <a:schemeClr val="tx1"/>
                  </a:solidFill>
                  <a:latin typeface="Arial" panose="020B0604020202020204" pitchFamily="34" charset="0"/>
                </a:defRPr>
              </a:lvl4pPr>
              <a:lvl5pPr marL="2057400" indent="-228600" defTabSz="936625">
                <a:defRPr sz="2400">
                  <a:solidFill>
                    <a:schemeClr val="tx1"/>
                  </a:solidFill>
                  <a:latin typeface="Arial" panose="020B0604020202020204" pitchFamily="34" charset="0"/>
                </a:defRPr>
              </a:lvl5pPr>
              <a:lvl6pPr marL="2514600" indent="-228600" defTabSz="936625"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36625"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36625"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36625"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sz="2900">
                  <a:solidFill>
                    <a:schemeClr val="accent1"/>
                  </a:solidFill>
                  <a:latin typeface="Calibri" panose="020F0502020204030204" pitchFamily="34" charset="0"/>
                  <a:cs typeface="Calibri" panose="020F0502020204030204" pitchFamily="34" charset="0"/>
                </a:rPr>
                <a:t>5</a:t>
              </a:r>
            </a:p>
          </p:txBody>
        </p:sp>
        <p:sp>
          <p:nvSpPr>
            <p:cNvPr id="88092" name="Rectangle 34">
              <a:extLst>
                <a:ext uri="{FF2B5EF4-FFF2-40B4-BE49-F238E27FC236}">
                  <a16:creationId xmlns:a16="http://schemas.microsoft.com/office/drawing/2014/main" id="{FE2DABE7-962D-D939-8311-B2B871EFB67F}"/>
                </a:ext>
              </a:extLst>
            </p:cNvPr>
            <p:cNvSpPr>
              <a:spLocks noChangeArrowheads="1"/>
            </p:cNvSpPr>
            <p:nvPr/>
          </p:nvSpPr>
          <p:spPr bwMode="auto">
            <a:xfrm>
              <a:off x="2131" y="1071"/>
              <a:ext cx="646" cy="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4358" tIns="47180" rIns="94358" bIns="47180">
              <a:spAutoFit/>
            </a:bodyPr>
            <a:lstStyle>
              <a:lvl1pPr defTabSz="936625">
                <a:defRPr sz="2400">
                  <a:solidFill>
                    <a:schemeClr val="tx1"/>
                  </a:solidFill>
                  <a:latin typeface="Arial" panose="020B0604020202020204" pitchFamily="34" charset="0"/>
                </a:defRPr>
              </a:lvl1pPr>
              <a:lvl2pPr marL="742950" indent="-285750" defTabSz="936625">
                <a:defRPr sz="2400">
                  <a:solidFill>
                    <a:schemeClr val="tx1"/>
                  </a:solidFill>
                  <a:latin typeface="Arial" panose="020B0604020202020204" pitchFamily="34" charset="0"/>
                </a:defRPr>
              </a:lvl2pPr>
              <a:lvl3pPr marL="1143000" indent="-228600" defTabSz="936625">
                <a:defRPr sz="2400">
                  <a:solidFill>
                    <a:schemeClr val="tx1"/>
                  </a:solidFill>
                  <a:latin typeface="Arial" panose="020B0604020202020204" pitchFamily="34" charset="0"/>
                </a:defRPr>
              </a:lvl3pPr>
              <a:lvl4pPr marL="1600200" indent="-228600" defTabSz="936625">
                <a:defRPr sz="2400">
                  <a:solidFill>
                    <a:schemeClr val="tx1"/>
                  </a:solidFill>
                  <a:latin typeface="Arial" panose="020B0604020202020204" pitchFamily="34" charset="0"/>
                </a:defRPr>
              </a:lvl4pPr>
              <a:lvl5pPr marL="2057400" indent="-228600" defTabSz="936625">
                <a:defRPr sz="2400">
                  <a:solidFill>
                    <a:schemeClr val="tx1"/>
                  </a:solidFill>
                  <a:latin typeface="Arial" panose="020B0604020202020204" pitchFamily="34" charset="0"/>
                </a:defRPr>
              </a:lvl5pPr>
              <a:lvl6pPr marL="2514600" indent="-228600" defTabSz="936625"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36625"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36625"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36625"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dirty="0">
                  <a:solidFill>
                    <a:schemeClr val="accent1"/>
                  </a:solidFill>
                  <a:latin typeface="Calibri" panose="020F0502020204030204" pitchFamily="34" charset="0"/>
                  <a:cs typeface="Calibri" panose="020F0502020204030204" pitchFamily="34" charset="0"/>
                </a:rPr>
                <a:t>re-test</a:t>
              </a:r>
            </a:p>
          </p:txBody>
        </p:sp>
      </p:grpSp>
      <p:grpSp>
        <p:nvGrpSpPr>
          <p:cNvPr id="179242" name="Group 42">
            <a:extLst>
              <a:ext uri="{FF2B5EF4-FFF2-40B4-BE49-F238E27FC236}">
                <a16:creationId xmlns:a16="http://schemas.microsoft.com/office/drawing/2014/main" id="{81A96ABD-C1B0-9C0F-FE61-8B17C1B7F49C}"/>
              </a:ext>
            </a:extLst>
          </p:cNvPr>
          <p:cNvGrpSpPr>
            <a:grpSpLocks/>
          </p:cNvGrpSpPr>
          <p:nvPr/>
        </p:nvGrpSpPr>
        <p:grpSpPr bwMode="auto">
          <a:xfrm>
            <a:off x="4454525" y="1831977"/>
            <a:ext cx="1892300" cy="477838"/>
            <a:chOff x="2806" y="1154"/>
            <a:chExt cx="1192" cy="301"/>
          </a:xfrm>
        </p:grpSpPr>
        <p:sp>
          <p:nvSpPr>
            <p:cNvPr id="88086" name="Line 30">
              <a:extLst>
                <a:ext uri="{FF2B5EF4-FFF2-40B4-BE49-F238E27FC236}">
                  <a16:creationId xmlns:a16="http://schemas.microsoft.com/office/drawing/2014/main" id="{53714166-9D1F-53E2-15F0-3A2404B5D89E}"/>
                </a:ext>
              </a:extLst>
            </p:cNvPr>
            <p:cNvSpPr>
              <a:spLocks noChangeShapeType="1"/>
            </p:cNvSpPr>
            <p:nvPr/>
          </p:nvSpPr>
          <p:spPr bwMode="auto">
            <a:xfrm>
              <a:off x="2806" y="1331"/>
              <a:ext cx="48" cy="124"/>
            </a:xfrm>
            <a:prstGeom prst="line">
              <a:avLst/>
            </a:prstGeom>
            <a:noFill/>
            <a:ln w="762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88087" name="Line 31">
              <a:extLst>
                <a:ext uri="{FF2B5EF4-FFF2-40B4-BE49-F238E27FC236}">
                  <a16:creationId xmlns:a16="http://schemas.microsoft.com/office/drawing/2014/main" id="{DE7E931D-CCDC-8BE6-2606-52B0A9FFAA65}"/>
                </a:ext>
              </a:extLst>
            </p:cNvPr>
            <p:cNvSpPr>
              <a:spLocks noChangeShapeType="1"/>
            </p:cNvSpPr>
            <p:nvPr/>
          </p:nvSpPr>
          <p:spPr bwMode="auto">
            <a:xfrm flipV="1">
              <a:off x="2855" y="1171"/>
              <a:ext cx="168" cy="284"/>
            </a:xfrm>
            <a:prstGeom prst="line">
              <a:avLst/>
            </a:prstGeom>
            <a:noFill/>
            <a:ln w="762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88088" name="Rectangle 35">
              <a:extLst>
                <a:ext uri="{FF2B5EF4-FFF2-40B4-BE49-F238E27FC236}">
                  <a16:creationId xmlns:a16="http://schemas.microsoft.com/office/drawing/2014/main" id="{A9E3656C-9055-37B9-0427-D812CA0987A9}"/>
                </a:ext>
              </a:extLst>
            </p:cNvPr>
            <p:cNvSpPr>
              <a:spLocks noChangeArrowheads="1"/>
            </p:cNvSpPr>
            <p:nvPr/>
          </p:nvSpPr>
          <p:spPr bwMode="auto">
            <a:xfrm>
              <a:off x="3084" y="1154"/>
              <a:ext cx="914" cy="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4358" tIns="47180" rIns="94358" bIns="47180">
              <a:spAutoFit/>
            </a:bodyPr>
            <a:lstStyle>
              <a:lvl1pPr defTabSz="936625">
                <a:defRPr sz="2400">
                  <a:solidFill>
                    <a:schemeClr val="tx1"/>
                  </a:solidFill>
                  <a:latin typeface="Arial" panose="020B0604020202020204" pitchFamily="34" charset="0"/>
                </a:defRPr>
              </a:lvl1pPr>
              <a:lvl2pPr marL="742950" indent="-285750" defTabSz="936625">
                <a:defRPr sz="2400">
                  <a:solidFill>
                    <a:schemeClr val="tx1"/>
                  </a:solidFill>
                  <a:latin typeface="Arial" panose="020B0604020202020204" pitchFamily="34" charset="0"/>
                </a:defRPr>
              </a:lvl2pPr>
              <a:lvl3pPr marL="1143000" indent="-228600" defTabSz="936625">
                <a:defRPr sz="2400">
                  <a:solidFill>
                    <a:schemeClr val="tx1"/>
                  </a:solidFill>
                  <a:latin typeface="Arial" panose="020B0604020202020204" pitchFamily="34" charset="0"/>
                </a:defRPr>
              </a:lvl3pPr>
              <a:lvl4pPr marL="1600200" indent="-228600" defTabSz="936625">
                <a:defRPr sz="2400">
                  <a:solidFill>
                    <a:schemeClr val="tx1"/>
                  </a:solidFill>
                  <a:latin typeface="Arial" panose="020B0604020202020204" pitchFamily="34" charset="0"/>
                </a:defRPr>
              </a:lvl4pPr>
              <a:lvl5pPr marL="2057400" indent="-228600" defTabSz="936625">
                <a:defRPr sz="2400">
                  <a:solidFill>
                    <a:schemeClr val="tx1"/>
                  </a:solidFill>
                  <a:latin typeface="Arial" panose="020B0604020202020204" pitchFamily="34" charset="0"/>
                </a:defRPr>
              </a:lvl5pPr>
              <a:lvl6pPr marL="2514600" indent="-228600" defTabSz="936625"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36625"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36625"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36625"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dirty="0">
                  <a:solidFill>
                    <a:schemeClr val="accent1"/>
                  </a:solidFill>
                  <a:latin typeface="Calibri" panose="020F0502020204030204" pitchFamily="34" charset="0"/>
                  <a:cs typeface="Calibri" panose="020F0502020204030204" pitchFamily="34" charset="0"/>
                </a:rPr>
                <a:t>fault fixed</a:t>
              </a:r>
            </a:p>
          </p:txBody>
        </p:sp>
      </p:grpSp>
      <p:grpSp>
        <p:nvGrpSpPr>
          <p:cNvPr id="179244" name="Group 44">
            <a:extLst>
              <a:ext uri="{FF2B5EF4-FFF2-40B4-BE49-F238E27FC236}">
                <a16:creationId xmlns:a16="http://schemas.microsoft.com/office/drawing/2014/main" id="{06C02F78-AB06-6FB2-AE44-63A23175FFA0}"/>
              </a:ext>
            </a:extLst>
          </p:cNvPr>
          <p:cNvGrpSpPr>
            <a:grpSpLocks/>
          </p:cNvGrpSpPr>
          <p:nvPr/>
        </p:nvGrpSpPr>
        <p:grpSpPr bwMode="auto">
          <a:xfrm>
            <a:off x="434975" y="4300538"/>
            <a:ext cx="2081213" cy="1508125"/>
            <a:chOff x="274" y="2709"/>
            <a:chExt cx="1311" cy="950"/>
          </a:xfrm>
        </p:grpSpPr>
        <p:sp>
          <p:nvSpPr>
            <p:cNvPr id="88081" name="Line 4">
              <a:extLst>
                <a:ext uri="{FF2B5EF4-FFF2-40B4-BE49-F238E27FC236}">
                  <a16:creationId xmlns:a16="http://schemas.microsoft.com/office/drawing/2014/main" id="{1A1E7F73-166C-1FDB-2725-123E83605BEA}"/>
                </a:ext>
              </a:extLst>
            </p:cNvPr>
            <p:cNvSpPr>
              <a:spLocks noChangeShapeType="1"/>
            </p:cNvSpPr>
            <p:nvPr/>
          </p:nvSpPr>
          <p:spPr bwMode="auto">
            <a:xfrm>
              <a:off x="1029" y="2748"/>
              <a:ext cx="0" cy="318"/>
            </a:xfrm>
            <a:prstGeom prst="line">
              <a:avLst/>
            </a:prstGeom>
            <a:noFill/>
            <a:ln w="762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88082" name="Line 5">
              <a:extLst>
                <a:ext uri="{FF2B5EF4-FFF2-40B4-BE49-F238E27FC236}">
                  <a16:creationId xmlns:a16="http://schemas.microsoft.com/office/drawing/2014/main" id="{CA6B862F-D50A-AC55-F997-A13D598704F9}"/>
                </a:ext>
              </a:extLst>
            </p:cNvPr>
            <p:cNvSpPr>
              <a:spLocks noChangeShapeType="1"/>
            </p:cNvSpPr>
            <p:nvPr/>
          </p:nvSpPr>
          <p:spPr bwMode="auto">
            <a:xfrm>
              <a:off x="1014" y="3032"/>
              <a:ext cx="524" cy="0"/>
            </a:xfrm>
            <a:prstGeom prst="line">
              <a:avLst/>
            </a:prstGeom>
            <a:noFill/>
            <a:ln w="1270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88083" name="Rectangle 8">
              <a:extLst>
                <a:ext uri="{FF2B5EF4-FFF2-40B4-BE49-F238E27FC236}">
                  <a16:creationId xmlns:a16="http://schemas.microsoft.com/office/drawing/2014/main" id="{3D9B1592-ABF0-5F26-1893-0FB42982E03D}"/>
                </a:ext>
              </a:extLst>
            </p:cNvPr>
            <p:cNvSpPr>
              <a:spLocks noChangeArrowheads="1"/>
            </p:cNvSpPr>
            <p:nvPr/>
          </p:nvSpPr>
          <p:spPr bwMode="auto">
            <a:xfrm>
              <a:off x="1100" y="2709"/>
              <a:ext cx="358" cy="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4358" tIns="47180" rIns="94358" bIns="47180">
              <a:spAutoFit/>
            </a:bodyPr>
            <a:lstStyle>
              <a:lvl1pPr defTabSz="936625">
                <a:defRPr sz="2400">
                  <a:solidFill>
                    <a:schemeClr val="tx1"/>
                  </a:solidFill>
                  <a:latin typeface="Arial" panose="020B0604020202020204" pitchFamily="34" charset="0"/>
                </a:defRPr>
              </a:lvl1pPr>
              <a:lvl2pPr marL="742950" indent="-285750" defTabSz="936625">
                <a:defRPr sz="2400">
                  <a:solidFill>
                    <a:schemeClr val="tx1"/>
                  </a:solidFill>
                  <a:latin typeface="Arial" panose="020B0604020202020204" pitchFamily="34" charset="0"/>
                </a:defRPr>
              </a:lvl2pPr>
              <a:lvl3pPr marL="1143000" indent="-228600" defTabSz="936625">
                <a:defRPr sz="2400">
                  <a:solidFill>
                    <a:schemeClr val="tx1"/>
                  </a:solidFill>
                  <a:latin typeface="Arial" panose="020B0604020202020204" pitchFamily="34" charset="0"/>
                </a:defRPr>
              </a:lvl3pPr>
              <a:lvl4pPr marL="1600200" indent="-228600" defTabSz="936625">
                <a:defRPr sz="2400">
                  <a:solidFill>
                    <a:schemeClr val="tx1"/>
                  </a:solidFill>
                  <a:latin typeface="Arial" panose="020B0604020202020204" pitchFamily="34" charset="0"/>
                </a:defRPr>
              </a:lvl4pPr>
              <a:lvl5pPr marL="2057400" indent="-228600" defTabSz="936625">
                <a:defRPr sz="2400">
                  <a:solidFill>
                    <a:schemeClr val="tx1"/>
                  </a:solidFill>
                  <a:latin typeface="Arial" panose="020B0604020202020204" pitchFamily="34" charset="0"/>
                </a:defRPr>
              </a:lvl5pPr>
              <a:lvl6pPr marL="2514600" indent="-228600" defTabSz="936625"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36625"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36625"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36625"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sz="2900">
                  <a:solidFill>
                    <a:schemeClr val="accent2"/>
                  </a:solidFill>
                  <a:latin typeface="Calibri" panose="020F0502020204030204" pitchFamily="34" charset="0"/>
                  <a:cs typeface="Calibri" panose="020F0502020204030204" pitchFamily="34" charset="0"/>
                </a:rPr>
                <a:t>10</a:t>
              </a:r>
            </a:p>
          </p:txBody>
        </p:sp>
        <p:sp>
          <p:nvSpPr>
            <p:cNvPr id="88084" name="Rectangle 10">
              <a:extLst>
                <a:ext uri="{FF2B5EF4-FFF2-40B4-BE49-F238E27FC236}">
                  <a16:creationId xmlns:a16="http://schemas.microsoft.com/office/drawing/2014/main" id="{8323B541-C22C-BAE6-F2B6-927CBCC53DB1}"/>
                </a:ext>
              </a:extLst>
            </p:cNvPr>
            <p:cNvSpPr>
              <a:spLocks noChangeArrowheads="1"/>
            </p:cNvSpPr>
            <p:nvPr/>
          </p:nvSpPr>
          <p:spPr bwMode="auto">
            <a:xfrm>
              <a:off x="274" y="2882"/>
              <a:ext cx="407" cy="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4358" tIns="47180" rIns="94358" bIns="47180">
              <a:spAutoFit/>
            </a:bodyPr>
            <a:lstStyle>
              <a:lvl1pPr defTabSz="936625">
                <a:defRPr sz="2400">
                  <a:solidFill>
                    <a:schemeClr val="tx1"/>
                  </a:solidFill>
                  <a:latin typeface="Arial" panose="020B0604020202020204" pitchFamily="34" charset="0"/>
                </a:defRPr>
              </a:lvl1pPr>
              <a:lvl2pPr marL="742950" indent="-285750" defTabSz="936625">
                <a:defRPr sz="2400">
                  <a:solidFill>
                    <a:schemeClr val="tx1"/>
                  </a:solidFill>
                  <a:latin typeface="Arial" panose="020B0604020202020204" pitchFamily="34" charset="0"/>
                </a:defRPr>
              </a:lvl2pPr>
              <a:lvl3pPr marL="1143000" indent="-228600" defTabSz="936625">
                <a:defRPr sz="2400">
                  <a:solidFill>
                    <a:schemeClr val="tx1"/>
                  </a:solidFill>
                  <a:latin typeface="Arial" panose="020B0604020202020204" pitchFamily="34" charset="0"/>
                </a:defRPr>
              </a:lvl3pPr>
              <a:lvl4pPr marL="1600200" indent="-228600" defTabSz="936625">
                <a:defRPr sz="2400">
                  <a:solidFill>
                    <a:schemeClr val="tx1"/>
                  </a:solidFill>
                  <a:latin typeface="Arial" panose="020B0604020202020204" pitchFamily="34" charset="0"/>
                </a:defRPr>
              </a:lvl4pPr>
              <a:lvl5pPr marL="2057400" indent="-228600" defTabSz="936625">
                <a:defRPr sz="2400">
                  <a:solidFill>
                    <a:schemeClr val="tx1"/>
                  </a:solidFill>
                  <a:latin typeface="Arial" panose="020B0604020202020204" pitchFamily="34" charset="0"/>
                </a:defRPr>
              </a:lvl5pPr>
              <a:lvl6pPr marL="2514600" indent="-228600" defTabSz="936625"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36625"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36625"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36625"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a:latin typeface="Calibri" panose="020F0502020204030204" pitchFamily="34" charset="0"/>
                  <a:cs typeface="Calibri" panose="020F0502020204030204" pitchFamily="34" charset="0"/>
                </a:rPr>
                <a:t>dev</a:t>
              </a:r>
            </a:p>
          </p:txBody>
        </p:sp>
        <p:sp>
          <p:nvSpPr>
            <p:cNvPr id="88085" name="Rectangle 36">
              <a:extLst>
                <a:ext uri="{FF2B5EF4-FFF2-40B4-BE49-F238E27FC236}">
                  <a16:creationId xmlns:a16="http://schemas.microsoft.com/office/drawing/2014/main" id="{250A3630-D219-FEE6-F628-89BA495B173F}"/>
                </a:ext>
              </a:extLst>
            </p:cNvPr>
            <p:cNvSpPr>
              <a:spLocks noChangeArrowheads="1"/>
            </p:cNvSpPr>
            <p:nvPr/>
          </p:nvSpPr>
          <p:spPr bwMode="auto">
            <a:xfrm>
              <a:off x="646" y="3134"/>
              <a:ext cx="939" cy="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4358" tIns="47180" rIns="94358" bIns="47180">
              <a:spAutoFit/>
            </a:bodyPr>
            <a:lstStyle>
              <a:lvl1pPr defTabSz="936625">
                <a:defRPr sz="2400">
                  <a:solidFill>
                    <a:schemeClr val="tx1"/>
                  </a:solidFill>
                  <a:latin typeface="Arial" panose="020B0604020202020204" pitchFamily="34" charset="0"/>
                </a:defRPr>
              </a:lvl1pPr>
              <a:lvl2pPr marL="742950" indent="-285750" defTabSz="936625">
                <a:defRPr sz="2400">
                  <a:solidFill>
                    <a:schemeClr val="tx1"/>
                  </a:solidFill>
                  <a:latin typeface="Arial" panose="020B0604020202020204" pitchFamily="34" charset="0"/>
                </a:defRPr>
              </a:lvl2pPr>
              <a:lvl3pPr marL="1143000" indent="-228600" defTabSz="936625">
                <a:defRPr sz="2400">
                  <a:solidFill>
                    <a:schemeClr val="tx1"/>
                  </a:solidFill>
                  <a:latin typeface="Arial" panose="020B0604020202020204" pitchFamily="34" charset="0"/>
                </a:defRPr>
              </a:lvl3pPr>
              <a:lvl4pPr marL="1600200" indent="-228600" defTabSz="936625">
                <a:defRPr sz="2400">
                  <a:solidFill>
                    <a:schemeClr val="tx1"/>
                  </a:solidFill>
                  <a:latin typeface="Arial" panose="020B0604020202020204" pitchFamily="34" charset="0"/>
                </a:defRPr>
              </a:lvl4pPr>
              <a:lvl5pPr marL="2057400" indent="-228600" defTabSz="936625">
                <a:defRPr sz="2400">
                  <a:solidFill>
                    <a:schemeClr val="tx1"/>
                  </a:solidFill>
                  <a:latin typeface="Arial" panose="020B0604020202020204" pitchFamily="34" charset="0"/>
                </a:defRPr>
              </a:lvl5pPr>
              <a:lvl6pPr marL="2514600" indent="-228600" defTabSz="936625"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36625"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36625"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36625" eaLnBrk="0" fontAlgn="base" hangingPunct="0">
                <a:spcBef>
                  <a:spcPct val="0"/>
                </a:spcBef>
                <a:spcAft>
                  <a:spcPct val="0"/>
                </a:spcAft>
                <a:defRPr sz="2400">
                  <a:solidFill>
                    <a:schemeClr val="tx1"/>
                  </a:solidFill>
                  <a:latin typeface="Arial" panose="020B0604020202020204" pitchFamily="34" charset="0"/>
                </a:defRPr>
              </a:lvl9pPr>
            </a:lstStyle>
            <a:p>
              <a:pPr algn="r"/>
              <a:r>
                <a:rPr lang="en-GB" altLang="en-US" dirty="0">
                  <a:solidFill>
                    <a:schemeClr val="accent2"/>
                  </a:solidFill>
                  <a:latin typeface="Calibri" panose="020F0502020204030204" pitchFamily="34" charset="0"/>
                  <a:cs typeface="Calibri" panose="020F0502020204030204" pitchFamily="34" charset="0"/>
                </a:rPr>
                <a:t>can’t</a:t>
              </a:r>
            </a:p>
            <a:p>
              <a:pPr algn="r"/>
              <a:r>
                <a:rPr lang="en-GB" altLang="en-US" dirty="0">
                  <a:solidFill>
                    <a:schemeClr val="accent2"/>
                  </a:solidFill>
                  <a:latin typeface="Calibri" panose="020F0502020204030204" pitchFamily="34" charset="0"/>
                  <a:cs typeface="Calibri" panose="020F0502020204030204" pitchFamily="34" charset="0"/>
                </a:rPr>
                <a:t>reproduce</a:t>
              </a:r>
            </a:p>
          </p:txBody>
        </p:sp>
      </p:grpSp>
      <p:grpSp>
        <p:nvGrpSpPr>
          <p:cNvPr id="179238" name="Group 38">
            <a:extLst>
              <a:ext uri="{FF2B5EF4-FFF2-40B4-BE49-F238E27FC236}">
                <a16:creationId xmlns:a16="http://schemas.microsoft.com/office/drawing/2014/main" id="{26021EFD-C6AA-29E7-90A6-F1261BD7A7F0}"/>
              </a:ext>
            </a:extLst>
          </p:cNvPr>
          <p:cNvGrpSpPr>
            <a:grpSpLocks/>
          </p:cNvGrpSpPr>
          <p:nvPr/>
        </p:nvGrpSpPr>
        <p:grpSpPr bwMode="auto">
          <a:xfrm>
            <a:off x="733425" y="1295400"/>
            <a:ext cx="1917701" cy="1531938"/>
            <a:chOff x="462" y="816"/>
            <a:chExt cx="1208" cy="965"/>
          </a:xfrm>
        </p:grpSpPr>
        <p:sp>
          <p:nvSpPr>
            <p:cNvPr id="88077" name="Line 17">
              <a:extLst>
                <a:ext uri="{FF2B5EF4-FFF2-40B4-BE49-F238E27FC236}">
                  <a16:creationId xmlns:a16="http://schemas.microsoft.com/office/drawing/2014/main" id="{5EE2BFC3-8600-C412-42D2-1972C5A260AF}"/>
                </a:ext>
              </a:extLst>
            </p:cNvPr>
            <p:cNvSpPr>
              <a:spLocks noChangeShapeType="1"/>
            </p:cNvSpPr>
            <p:nvPr/>
          </p:nvSpPr>
          <p:spPr bwMode="auto">
            <a:xfrm>
              <a:off x="950" y="1439"/>
              <a:ext cx="483" cy="0"/>
            </a:xfrm>
            <a:prstGeom prst="line">
              <a:avLst/>
            </a:prstGeom>
            <a:noFill/>
            <a:ln w="1270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88078" name="Rectangle 23">
              <a:extLst>
                <a:ext uri="{FF2B5EF4-FFF2-40B4-BE49-F238E27FC236}">
                  <a16:creationId xmlns:a16="http://schemas.microsoft.com/office/drawing/2014/main" id="{49E3EB65-ACE8-FA21-851D-7373FE2FAD0D}"/>
                </a:ext>
              </a:extLst>
            </p:cNvPr>
            <p:cNvSpPr>
              <a:spLocks noChangeArrowheads="1"/>
            </p:cNvSpPr>
            <p:nvPr/>
          </p:nvSpPr>
          <p:spPr bwMode="auto">
            <a:xfrm>
              <a:off x="912" y="816"/>
              <a:ext cx="758" cy="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4358" tIns="47180" rIns="94358" bIns="47180">
              <a:spAutoFit/>
            </a:bodyPr>
            <a:lstStyle>
              <a:lvl1pPr defTabSz="936625">
                <a:defRPr sz="2400">
                  <a:solidFill>
                    <a:schemeClr val="tx1"/>
                  </a:solidFill>
                  <a:latin typeface="Arial" panose="020B0604020202020204" pitchFamily="34" charset="0"/>
                </a:defRPr>
              </a:lvl1pPr>
              <a:lvl2pPr marL="742950" indent="-285750" defTabSz="936625">
                <a:defRPr sz="2400">
                  <a:solidFill>
                    <a:schemeClr val="tx1"/>
                  </a:solidFill>
                  <a:latin typeface="Arial" panose="020B0604020202020204" pitchFamily="34" charset="0"/>
                </a:defRPr>
              </a:lvl2pPr>
              <a:lvl3pPr marL="1143000" indent="-228600" defTabSz="936625">
                <a:defRPr sz="2400">
                  <a:solidFill>
                    <a:schemeClr val="tx1"/>
                  </a:solidFill>
                  <a:latin typeface="Arial" panose="020B0604020202020204" pitchFamily="34" charset="0"/>
                </a:defRPr>
              </a:lvl3pPr>
              <a:lvl4pPr marL="1600200" indent="-228600" defTabSz="936625">
                <a:defRPr sz="2400">
                  <a:solidFill>
                    <a:schemeClr val="tx1"/>
                  </a:solidFill>
                  <a:latin typeface="Arial" panose="020B0604020202020204" pitchFamily="34" charset="0"/>
                </a:defRPr>
              </a:lvl4pPr>
              <a:lvl5pPr marL="2057400" indent="-228600" defTabSz="936625">
                <a:defRPr sz="2400">
                  <a:solidFill>
                    <a:schemeClr val="tx1"/>
                  </a:solidFill>
                  <a:latin typeface="Arial" panose="020B0604020202020204" pitchFamily="34" charset="0"/>
                </a:defRPr>
              </a:lvl5pPr>
              <a:lvl6pPr marL="2514600" indent="-228600" defTabSz="936625"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36625"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36625"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36625"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dirty="0">
                  <a:solidFill>
                    <a:schemeClr val="hlink"/>
                  </a:solidFill>
                  <a:latin typeface="Calibri" panose="020F0502020204030204" pitchFamily="34" charset="0"/>
                  <a:cs typeface="Calibri" panose="020F0502020204030204" pitchFamily="34" charset="0"/>
                </a:rPr>
                <a:t>incident</a:t>
              </a:r>
            </a:p>
            <a:p>
              <a:r>
                <a:rPr lang="en-GB" altLang="en-US" dirty="0">
                  <a:solidFill>
                    <a:schemeClr val="hlink"/>
                  </a:solidFill>
                  <a:latin typeface="Calibri" panose="020F0502020204030204" pitchFamily="34" charset="0"/>
                  <a:cs typeface="Calibri" panose="020F0502020204030204" pitchFamily="34" charset="0"/>
                </a:rPr>
                <a:t>report</a:t>
              </a:r>
            </a:p>
          </p:txBody>
        </p:sp>
        <p:sp>
          <p:nvSpPr>
            <p:cNvPr id="88079" name="Rectangle 25">
              <a:extLst>
                <a:ext uri="{FF2B5EF4-FFF2-40B4-BE49-F238E27FC236}">
                  <a16:creationId xmlns:a16="http://schemas.microsoft.com/office/drawing/2014/main" id="{4C3221ED-1B3F-E5B0-0EE3-0339B5DE9A4F}"/>
                </a:ext>
              </a:extLst>
            </p:cNvPr>
            <p:cNvSpPr>
              <a:spLocks noChangeArrowheads="1"/>
            </p:cNvSpPr>
            <p:nvPr/>
          </p:nvSpPr>
          <p:spPr bwMode="auto">
            <a:xfrm>
              <a:off x="462" y="1096"/>
              <a:ext cx="422" cy="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4358" tIns="47180" rIns="94358" bIns="47180">
              <a:spAutoFit/>
            </a:bodyPr>
            <a:lstStyle>
              <a:lvl1pPr defTabSz="936625">
                <a:defRPr sz="2400">
                  <a:solidFill>
                    <a:schemeClr val="tx1"/>
                  </a:solidFill>
                  <a:latin typeface="Arial" panose="020B0604020202020204" pitchFamily="34" charset="0"/>
                </a:defRPr>
              </a:lvl1pPr>
              <a:lvl2pPr marL="742950" indent="-285750" defTabSz="936625">
                <a:defRPr sz="2400">
                  <a:solidFill>
                    <a:schemeClr val="tx1"/>
                  </a:solidFill>
                  <a:latin typeface="Arial" panose="020B0604020202020204" pitchFamily="34" charset="0"/>
                </a:defRPr>
              </a:lvl2pPr>
              <a:lvl3pPr marL="1143000" indent="-228600" defTabSz="936625">
                <a:defRPr sz="2400">
                  <a:solidFill>
                    <a:schemeClr val="tx1"/>
                  </a:solidFill>
                  <a:latin typeface="Arial" panose="020B0604020202020204" pitchFamily="34" charset="0"/>
                </a:defRPr>
              </a:lvl3pPr>
              <a:lvl4pPr marL="1600200" indent="-228600" defTabSz="936625">
                <a:defRPr sz="2400">
                  <a:solidFill>
                    <a:schemeClr val="tx1"/>
                  </a:solidFill>
                  <a:latin typeface="Arial" panose="020B0604020202020204" pitchFamily="34" charset="0"/>
                </a:defRPr>
              </a:lvl4pPr>
              <a:lvl5pPr marL="2057400" indent="-228600" defTabSz="936625">
                <a:defRPr sz="2400">
                  <a:solidFill>
                    <a:schemeClr val="tx1"/>
                  </a:solidFill>
                  <a:latin typeface="Arial" panose="020B0604020202020204" pitchFamily="34" charset="0"/>
                </a:defRPr>
              </a:lvl5pPr>
              <a:lvl6pPr marL="2514600" indent="-228600" defTabSz="936625"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36625"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36625"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36625"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dirty="0">
                  <a:solidFill>
                    <a:schemeClr val="accent1"/>
                  </a:solidFill>
                  <a:latin typeface="Calibri" panose="020F0502020204030204" pitchFamily="34" charset="0"/>
                  <a:cs typeface="Calibri" panose="020F0502020204030204" pitchFamily="34" charset="0"/>
                </a:rPr>
                <a:t>test</a:t>
              </a:r>
            </a:p>
          </p:txBody>
        </p:sp>
        <p:sp>
          <p:nvSpPr>
            <p:cNvPr id="88080" name="Rectangle 37">
              <a:extLst>
                <a:ext uri="{FF2B5EF4-FFF2-40B4-BE49-F238E27FC236}">
                  <a16:creationId xmlns:a16="http://schemas.microsoft.com/office/drawing/2014/main" id="{6020A0FE-1E13-FBB4-CEB4-D9C7520D7726}"/>
                </a:ext>
              </a:extLst>
            </p:cNvPr>
            <p:cNvSpPr>
              <a:spLocks noChangeArrowheads="1"/>
            </p:cNvSpPr>
            <p:nvPr/>
          </p:nvSpPr>
          <p:spPr bwMode="auto">
            <a:xfrm>
              <a:off x="979" y="1440"/>
              <a:ext cx="358" cy="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4358" tIns="47180" rIns="94358" bIns="47180">
              <a:spAutoFit/>
            </a:bodyPr>
            <a:lstStyle>
              <a:lvl1pPr defTabSz="936625">
                <a:defRPr sz="2400">
                  <a:solidFill>
                    <a:schemeClr val="tx1"/>
                  </a:solidFill>
                  <a:latin typeface="Arial" panose="020B0604020202020204" pitchFamily="34" charset="0"/>
                </a:defRPr>
              </a:lvl1pPr>
              <a:lvl2pPr marL="742950" indent="-285750" defTabSz="936625">
                <a:defRPr sz="2400">
                  <a:solidFill>
                    <a:schemeClr val="tx1"/>
                  </a:solidFill>
                  <a:latin typeface="Arial" panose="020B0604020202020204" pitchFamily="34" charset="0"/>
                </a:defRPr>
              </a:lvl2pPr>
              <a:lvl3pPr marL="1143000" indent="-228600" defTabSz="936625">
                <a:defRPr sz="2400">
                  <a:solidFill>
                    <a:schemeClr val="tx1"/>
                  </a:solidFill>
                  <a:latin typeface="Arial" panose="020B0604020202020204" pitchFamily="34" charset="0"/>
                </a:defRPr>
              </a:lvl3pPr>
              <a:lvl4pPr marL="1600200" indent="-228600" defTabSz="936625">
                <a:defRPr sz="2400">
                  <a:solidFill>
                    <a:schemeClr val="tx1"/>
                  </a:solidFill>
                  <a:latin typeface="Arial" panose="020B0604020202020204" pitchFamily="34" charset="0"/>
                </a:defRPr>
              </a:lvl4pPr>
              <a:lvl5pPr marL="2057400" indent="-228600" defTabSz="936625">
                <a:defRPr sz="2400">
                  <a:solidFill>
                    <a:schemeClr val="tx1"/>
                  </a:solidFill>
                  <a:latin typeface="Arial" panose="020B0604020202020204" pitchFamily="34" charset="0"/>
                </a:defRPr>
              </a:lvl5pPr>
              <a:lvl6pPr marL="2514600" indent="-228600" defTabSz="936625"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36625"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36625"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36625"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sz="2900" dirty="0">
                  <a:solidFill>
                    <a:schemeClr val="hlink"/>
                  </a:solidFill>
                  <a:latin typeface="Calibri" panose="020F0502020204030204" pitchFamily="34" charset="0"/>
                  <a:cs typeface="Calibri" panose="020F0502020204030204" pitchFamily="34" charset="0"/>
                </a:rPr>
                <a:t>10</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7923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7923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7924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7924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17924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17924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179244"/>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179245"/>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179246"/>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1792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6A9F66DA-0E8F-77C2-88ED-50781EDCC61D}"/>
              </a:ext>
            </a:extLst>
          </p:cNvPr>
          <p:cNvSpPr>
            <a:spLocks noGrp="1" noChangeArrowheads="1"/>
          </p:cNvSpPr>
          <p:nvPr>
            <p:ph type="title"/>
          </p:nvPr>
        </p:nvSpPr>
        <p:spPr/>
        <p:txBody>
          <a:bodyPr/>
          <a:lstStyle/>
          <a:p>
            <a:r>
              <a:rPr lang="en-GB" altLang="en-US"/>
              <a:t>Severity versus priority</a:t>
            </a:r>
          </a:p>
        </p:txBody>
      </p:sp>
      <p:sp>
        <p:nvSpPr>
          <p:cNvPr id="181251" name="Rectangle 3">
            <a:extLst>
              <a:ext uri="{FF2B5EF4-FFF2-40B4-BE49-F238E27FC236}">
                <a16:creationId xmlns:a16="http://schemas.microsoft.com/office/drawing/2014/main" id="{078759FE-7D92-AE20-F7F2-CA84D3191E8B}"/>
              </a:ext>
            </a:extLst>
          </p:cNvPr>
          <p:cNvSpPr>
            <a:spLocks noGrp="1" noChangeArrowheads="1"/>
          </p:cNvSpPr>
          <p:nvPr>
            <p:ph idx="1"/>
          </p:nvPr>
        </p:nvSpPr>
        <p:spPr/>
        <p:txBody>
          <a:bodyPr/>
          <a:lstStyle/>
          <a:p>
            <a:pPr>
              <a:defRPr/>
            </a:pPr>
            <a:r>
              <a:rPr lang="en-GB" altLang="en-US" dirty="0"/>
              <a:t>Severity</a:t>
            </a:r>
          </a:p>
          <a:p>
            <a:pPr lvl="1">
              <a:defRPr/>
            </a:pPr>
            <a:r>
              <a:rPr lang="en-GB" altLang="en-US" dirty="0"/>
              <a:t>impact of a failure caused by this fault</a:t>
            </a:r>
          </a:p>
          <a:p>
            <a:pPr>
              <a:defRPr/>
            </a:pPr>
            <a:r>
              <a:rPr lang="en-GB" altLang="en-US" dirty="0"/>
              <a:t>Priority</a:t>
            </a:r>
          </a:p>
          <a:p>
            <a:pPr lvl="1">
              <a:defRPr/>
            </a:pPr>
            <a:r>
              <a:rPr lang="en-GB" altLang="en-US" dirty="0"/>
              <a:t>urgency to fix a fault</a:t>
            </a:r>
          </a:p>
          <a:p>
            <a:pPr>
              <a:defRPr/>
            </a:pPr>
            <a:r>
              <a:rPr lang="en-GB" altLang="en-US" dirty="0"/>
              <a:t>Examples</a:t>
            </a:r>
          </a:p>
          <a:p>
            <a:pPr lvl="1">
              <a:defRPr/>
            </a:pPr>
            <a:r>
              <a:rPr lang="en-GB" altLang="en-US" dirty="0"/>
              <a:t>minor cosmetic typo</a:t>
            </a:r>
          </a:p>
          <a:p>
            <a:pPr lvl="1">
              <a:defRPr/>
            </a:pPr>
            <a:r>
              <a:rPr lang="en-GB" altLang="en-US" dirty="0"/>
              <a:t>crash if this feature is used</a:t>
            </a:r>
          </a:p>
        </p:txBody>
      </p:sp>
      <p:sp>
        <p:nvSpPr>
          <p:cNvPr id="181252" name="AutoShape 4">
            <a:extLst>
              <a:ext uri="{FF2B5EF4-FFF2-40B4-BE49-F238E27FC236}">
                <a16:creationId xmlns:a16="http://schemas.microsoft.com/office/drawing/2014/main" id="{41F6238D-7272-98D8-95D4-2ECB19058C80}"/>
              </a:ext>
            </a:extLst>
          </p:cNvPr>
          <p:cNvSpPr>
            <a:spLocks noChangeArrowheads="1"/>
          </p:cNvSpPr>
          <p:nvPr/>
        </p:nvSpPr>
        <p:spPr bwMode="hidden">
          <a:xfrm>
            <a:off x="6858000" y="3200400"/>
            <a:ext cx="2590800" cy="1295400"/>
          </a:xfrm>
          <a:prstGeom prst="wedgeRoundRectCallout">
            <a:avLst>
              <a:gd name="adj1" fmla="val -150465"/>
              <a:gd name="adj2" fmla="val 25120"/>
              <a:gd name="adj3" fmla="val 16667"/>
            </a:avLst>
          </a:prstGeom>
          <a:solidFill>
            <a:srgbClr val="EAC7C7"/>
          </a:solidFill>
          <a:ln w="12700">
            <a:solidFill>
              <a:schemeClr val="tx1">
                <a:lumMod val="75000"/>
                <a:lumOff val="25000"/>
              </a:schemeClr>
            </a:solidFill>
            <a:miter lim="800000"/>
            <a:headEnd type="none" w="sm" len="sm"/>
            <a:tailEnd type="none" w="sm" len="sm"/>
          </a:ln>
          <a:effec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a:solidFill>
                  <a:srgbClr val="000000"/>
                </a:solidFill>
                <a:latin typeface="+mn-lt"/>
              </a:rPr>
              <a:t>company name,</a:t>
            </a:r>
          </a:p>
          <a:p>
            <a:pPr algn="ctr"/>
            <a:r>
              <a:rPr lang="en-GB" altLang="en-US">
                <a:solidFill>
                  <a:srgbClr val="000000"/>
                </a:solidFill>
                <a:latin typeface="+mn-lt"/>
              </a:rPr>
              <a:t>board member:</a:t>
            </a:r>
          </a:p>
          <a:p>
            <a:pPr algn="ctr"/>
            <a:r>
              <a:rPr lang="en-GB" altLang="en-US">
                <a:solidFill>
                  <a:srgbClr val="000000"/>
                </a:solidFill>
                <a:latin typeface="+mn-lt"/>
              </a:rPr>
              <a:t>priority, not severe</a:t>
            </a:r>
          </a:p>
        </p:txBody>
      </p:sp>
      <p:sp>
        <p:nvSpPr>
          <p:cNvPr id="181253" name="AutoShape 5">
            <a:extLst>
              <a:ext uri="{FF2B5EF4-FFF2-40B4-BE49-F238E27FC236}">
                <a16:creationId xmlns:a16="http://schemas.microsoft.com/office/drawing/2014/main" id="{361EA8F0-3338-07AD-0B42-8484C2972455}"/>
              </a:ext>
            </a:extLst>
          </p:cNvPr>
          <p:cNvSpPr>
            <a:spLocks noChangeArrowheads="1"/>
          </p:cNvSpPr>
          <p:nvPr/>
        </p:nvSpPr>
        <p:spPr bwMode="hidden">
          <a:xfrm>
            <a:off x="6096000" y="4821642"/>
            <a:ext cx="2743200" cy="1295400"/>
          </a:xfrm>
          <a:prstGeom prst="wedgeRoundRectCallout">
            <a:avLst>
              <a:gd name="adj1" fmla="val -102086"/>
              <a:gd name="adj2" fmla="val -64708"/>
              <a:gd name="adj3" fmla="val 16667"/>
            </a:avLst>
          </a:prstGeom>
          <a:solidFill>
            <a:srgbClr val="EAC7C7"/>
          </a:solidFill>
          <a:ln w="12700">
            <a:solidFill>
              <a:schemeClr val="tx1">
                <a:lumMod val="75000"/>
                <a:lumOff val="25000"/>
              </a:schemeClr>
            </a:solidFill>
            <a:miter lim="800000"/>
            <a:headEnd type="none" w="sm" len="sm"/>
            <a:tailEnd type="none" w="sm" len="sm"/>
          </a:ln>
          <a:effec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a:solidFill>
                  <a:srgbClr val="000000"/>
                </a:solidFill>
                <a:latin typeface="+mn-lt"/>
              </a:rPr>
              <a:t>Experimental,</a:t>
            </a:r>
          </a:p>
          <a:p>
            <a:pPr algn="ctr"/>
            <a:r>
              <a:rPr lang="en-GB" altLang="en-US">
                <a:solidFill>
                  <a:srgbClr val="000000"/>
                </a:solidFill>
                <a:latin typeface="+mn-lt"/>
              </a:rPr>
              <a:t>not needed yet:</a:t>
            </a:r>
          </a:p>
          <a:p>
            <a:pPr algn="ctr"/>
            <a:r>
              <a:rPr lang="en-GB" altLang="en-US">
                <a:solidFill>
                  <a:srgbClr val="000000"/>
                </a:solidFill>
                <a:latin typeface="+mn-lt"/>
              </a:rPr>
              <a:t>severe, not priority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181252"/>
                                        </p:tgtEl>
                                        <p:attrNameLst>
                                          <p:attrName>style.visibility</p:attrName>
                                        </p:attrNameLst>
                                      </p:cBhvr>
                                      <p:to>
                                        <p:strVal val="visible"/>
                                      </p:to>
                                    </p:set>
                                    <p:anim calcmode="lin" valueType="num">
                                      <p:cBhvr additive="base">
                                        <p:cTn id="7" dur="500" fill="hold"/>
                                        <p:tgtEl>
                                          <p:spTgt spid="181252"/>
                                        </p:tgtEl>
                                        <p:attrNameLst>
                                          <p:attrName>ppt_x</p:attrName>
                                        </p:attrNameLst>
                                      </p:cBhvr>
                                      <p:tavLst>
                                        <p:tav tm="0">
                                          <p:val>
                                            <p:strVal val="1+#ppt_w/2"/>
                                          </p:val>
                                        </p:tav>
                                        <p:tav tm="100000">
                                          <p:val>
                                            <p:strVal val="#ppt_x"/>
                                          </p:val>
                                        </p:tav>
                                      </p:tavLst>
                                    </p:anim>
                                    <p:anim calcmode="lin" valueType="num">
                                      <p:cBhvr additive="base">
                                        <p:cTn id="8" dur="500" fill="hold"/>
                                        <p:tgtEl>
                                          <p:spTgt spid="18125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181253"/>
                                        </p:tgtEl>
                                        <p:attrNameLst>
                                          <p:attrName>style.visibility</p:attrName>
                                        </p:attrNameLst>
                                      </p:cBhvr>
                                      <p:to>
                                        <p:strVal val="visible"/>
                                      </p:to>
                                    </p:set>
                                    <p:anim calcmode="lin" valueType="num">
                                      <p:cBhvr additive="base">
                                        <p:cTn id="13" dur="500" fill="hold"/>
                                        <p:tgtEl>
                                          <p:spTgt spid="181253"/>
                                        </p:tgtEl>
                                        <p:attrNameLst>
                                          <p:attrName>ppt_x</p:attrName>
                                        </p:attrNameLst>
                                      </p:cBhvr>
                                      <p:tavLst>
                                        <p:tav tm="0">
                                          <p:val>
                                            <p:strVal val="1+#ppt_w/2"/>
                                          </p:val>
                                        </p:tav>
                                        <p:tav tm="100000">
                                          <p:val>
                                            <p:strVal val="#ppt_x"/>
                                          </p:val>
                                        </p:tav>
                                      </p:tavLst>
                                    </p:anim>
                                    <p:anim calcmode="lin" valueType="num">
                                      <p:cBhvr additive="base">
                                        <p:cTn id="14" dur="500" fill="hold"/>
                                        <p:tgtEl>
                                          <p:spTgt spid="18125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52" grpId="0" animBg="1" autoUpdateAnimBg="0"/>
      <p:bldP spid="181253" grpId="0" animBg="1"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17102" name="Group 14">
            <a:extLst>
              <a:ext uri="{FF2B5EF4-FFF2-40B4-BE49-F238E27FC236}">
                <a16:creationId xmlns:a16="http://schemas.microsoft.com/office/drawing/2014/main" id="{544F300F-87AE-041C-0572-88719C9B1FCC}"/>
              </a:ext>
            </a:extLst>
          </p:cNvPr>
          <p:cNvGrpSpPr>
            <a:grpSpLocks/>
          </p:cNvGrpSpPr>
          <p:nvPr/>
        </p:nvGrpSpPr>
        <p:grpSpPr bwMode="auto">
          <a:xfrm>
            <a:off x="533400" y="1219200"/>
            <a:ext cx="4267200" cy="5181600"/>
            <a:chOff x="336" y="768"/>
            <a:chExt cx="2688" cy="3264"/>
          </a:xfrm>
        </p:grpSpPr>
        <p:sp>
          <p:nvSpPr>
            <p:cNvPr id="94220" name="Rectangle 6">
              <a:extLst>
                <a:ext uri="{FF2B5EF4-FFF2-40B4-BE49-F238E27FC236}">
                  <a16:creationId xmlns:a16="http://schemas.microsoft.com/office/drawing/2014/main" id="{1747A174-49C4-F9BC-0090-59C1F3C4EB71}"/>
                </a:ext>
              </a:extLst>
            </p:cNvPr>
            <p:cNvSpPr>
              <a:spLocks noChangeArrowheads="1"/>
            </p:cNvSpPr>
            <p:nvPr/>
          </p:nvSpPr>
          <p:spPr bwMode="auto">
            <a:xfrm>
              <a:off x="336" y="1056"/>
              <a:ext cx="2688" cy="2976"/>
            </a:xfrm>
            <a:prstGeom prst="rect">
              <a:avLst/>
            </a:prstGeom>
            <a:solidFill>
              <a:srgbClr val="D885A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94221" name="Text Box 8">
              <a:extLst>
                <a:ext uri="{FF2B5EF4-FFF2-40B4-BE49-F238E27FC236}">
                  <a16:creationId xmlns:a16="http://schemas.microsoft.com/office/drawing/2014/main" id="{F124CE25-3855-6D05-B49F-5F2FB61A064D}"/>
                </a:ext>
              </a:extLst>
            </p:cNvPr>
            <p:cNvSpPr txBox="1">
              <a:spLocks noChangeArrowheads="1"/>
            </p:cNvSpPr>
            <p:nvPr/>
          </p:nvSpPr>
          <p:spPr bwMode="auto">
            <a:xfrm>
              <a:off x="936" y="768"/>
              <a:ext cx="127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sz="2800" b="1" dirty="0">
                  <a:latin typeface="+mn-lt"/>
                </a:rPr>
                <a:t>Tester Tasks</a:t>
              </a:r>
            </a:p>
          </p:txBody>
        </p:sp>
      </p:grpSp>
      <p:grpSp>
        <p:nvGrpSpPr>
          <p:cNvPr id="217103" name="Group 15">
            <a:extLst>
              <a:ext uri="{FF2B5EF4-FFF2-40B4-BE49-F238E27FC236}">
                <a16:creationId xmlns:a16="http://schemas.microsoft.com/office/drawing/2014/main" id="{411966AF-8F42-FEAA-F4FA-4C98643B203C}"/>
              </a:ext>
            </a:extLst>
          </p:cNvPr>
          <p:cNvGrpSpPr>
            <a:grpSpLocks/>
          </p:cNvGrpSpPr>
          <p:nvPr/>
        </p:nvGrpSpPr>
        <p:grpSpPr bwMode="auto">
          <a:xfrm>
            <a:off x="4953000" y="1219200"/>
            <a:ext cx="4267200" cy="5181600"/>
            <a:chOff x="3120" y="768"/>
            <a:chExt cx="2688" cy="3264"/>
          </a:xfrm>
        </p:grpSpPr>
        <p:sp>
          <p:nvSpPr>
            <p:cNvPr id="94218" name="Rectangle 7">
              <a:extLst>
                <a:ext uri="{FF2B5EF4-FFF2-40B4-BE49-F238E27FC236}">
                  <a16:creationId xmlns:a16="http://schemas.microsoft.com/office/drawing/2014/main" id="{AF53765A-DA84-A5B6-14CB-E4B5E8421DF4}"/>
                </a:ext>
              </a:extLst>
            </p:cNvPr>
            <p:cNvSpPr>
              <a:spLocks noChangeArrowheads="1"/>
            </p:cNvSpPr>
            <p:nvPr/>
          </p:nvSpPr>
          <p:spPr bwMode="auto">
            <a:xfrm>
              <a:off x="3120" y="1056"/>
              <a:ext cx="2688" cy="2976"/>
            </a:xfrm>
            <a:prstGeom prst="rect">
              <a:avLst/>
            </a:prstGeom>
            <a:solidFill>
              <a:srgbClr val="A0C3D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94219" name="Text Box 9">
              <a:extLst>
                <a:ext uri="{FF2B5EF4-FFF2-40B4-BE49-F238E27FC236}">
                  <a16:creationId xmlns:a16="http://schemas.microsoft.com/office/drawing/2014/main" id="{CA905DB9-6289-C81E-BD1E-D4A1B1E60AFB}"/>
                </a:ext>
              </a:extLst>
            </p:cNvPr>
            <p:cNvSpPr txBox="1">
              <a:spLocks noChangeArrowheads="1"/>
            </p:cNvSpPr>
            <p:nvPr/>
          </p:nvSpPr>
          <p:spPr bwMode="auto">
            <a:xfrm>
              <a:off x="3520" y="768"/>
              <a:ext cx="1651"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sz="2800" b="1" dirty="0">
                  <a:latin typeface="Calibri" panose="020F0502020204030204" pitchFamily="34" charset="0"/>
                  <a:cs typeface="Calibri" panose="020F0502020204030204" pitchFamily="34" charset="0"/>
                </a:rPr>
                <a:t>Developer Tasks</a:t>
              </a:r>
            </a:p>
          </p:txBody>
        </p:sp>
      </p:grpSp>
      <p:sp>
        <p:nvSpPr>
          <p:cNvPr id="217093" name="AutoShape 5">
            <a:extLst>
              <a:ext uri="{FF2B5EF4-FFF2-40B4-BE49-F238E27FC236}">
                <a16:creationId xmlns:a16="http://schemas.microsoft.com/office/drawing/2014/main" id="{7F52C9F9-DD9A-407D-816D-67A169580A68}"/>
              </a:ext>
            </a:extLst>
          </p:cNvPr>
          <p:cNvSpPr>
            <a:spLocks noChangeArrowheads="1"/>
          </p:cNvSpPr>
          <p:nvPr/>
        </p:nvSpPr>
        <p:spPr bwMode="auto">
          <a:xfrm>
            <a:off x="4191000" y="2819400"/>
            <a:ext cx="1676400" cy="3505200"/>
          </a:xfrm>
          <a:prstGeom prst="curvedLeftArrow">
            <a:avLst>
              <a:gd name="adj1" fmla="val 25470"/>
              <a:gd name="adj2" fmla="val 72308"/>
              <a:gd name="adj3" fmla="val 31250"/>
            </a:avLst>
          </a:prstGeom>
          <a:solidFill>
            <a:srgbClr val="00CC66"/>
          </a:solidFill>
          <a:ln w="12700">
            <a:solidFill>
              <a:srgbClr val="00CC66"/>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7091" name="Rectangle 3">
            <a:extLst>
              <a:ext uri="{FF2B5EF4-FFF2-40B4-BE49-F238E27FC236}">
                <a16:creationId xmlns:a16="http://schemas.microsoft.com/office/drawing/2014/main" id="{89B1AAA6-BB69-BA35-7897-8D2BA402519B}"/>
              </a:ext>
            </a:extLst>
          </p:cNvPr>
          <p:cNvSpPr>
            <a:spLocks noGrp="1" noChangeArrowheads="1"/>
          </p:cNvSpPr>
          <p:nvPr>
            <p:ph sz="half" idx="1"/>
          </p:nvPr>
        </p:nvSpPr>
        <p:spPr>
          <a:xfrm>
            <a:off x="742950" y="1828800"/>
            <a:ext cx="4133850" cy="2286000"/>
          </a:xfrm>
        </p:spPr>
        <p:txBody>
          <a:bodyPr/>
          <a:lstStyle/>
          <a:p>
            <a:pPr>
              <a:buFont typeface="Monotype Sorts" pitchFamily="2" charset="2"/>
              <a:buNone/>
            </a:pPr>
            <a:r>
              <a:rPr lang="en-GB" altLang="en-US" sz="2400">
                <a:solidFill>
                  <a:srgbClr val="000000"/>
                </a:solidFill>
              </a:rPr>
              <a:t>1	steps to reproduce a fault</a:t>
            </a:r>
          </a:p>
          <a:p>
            <a:pPr>
              <a:buFont typeface="Monotype Sorts" pitchFamily="2" charset="2"/>
              <a:buNone/>
            </a:pPr>
            <a:r>
              <a:rPr lang="en-GB" altLang="en-US" sz="2400">
                <a:solidFill>
                  <a:srgbClr val="000000"/>
                </a:solidFill>
              </a:rPr>
              <a:t>2	test fault or system fault</a:t>
            </a:r>
          </a:p>
          <a:p>
            <a:pPr>
              <a:buFont typeface="Monotype Sorts" pitchFamily="2" charset="2"/>
              <a:buNone/>
            </a:pPr>
            <a:r>
              <a:rPr lang="en-GB" altLang="en-US" sz="2400">
                <a:solidFill>
                  <a:srgbClr val="000000"/>
                </a:solidFill>
              </a:rPr>
              <a:t>3	external factors that influence the symptoms</a:t>
            </a:r>
          </a:p>
        </p:txBody>
      </p:sp>
      <p:sp>
        <p:nvSpPr>
          <p:cNvPr id="217092" name="Rectangle 4">
            <a:extLst>
              <a:ext uri="{FF2B5EF4-FFF2-40B4-BE49-F238E27FC236}">
                <a16:creationId xmlns:a16="http://schemas.microsoft.com/office/drawing/2014/main" id="{58927CF9-01B6-E4A9-2D03-2374242745B7}"/>
              </a:ext>
            </a:extLst>
          </p:cNvPr>
          <p:cNvSpPr>
            <a:spLocks noGrp="1" noChangeArrowheads="1"/>
          </p:cNvSpPr>
          <p:nvPr>
            <p:ph sz="half" idx="2"/>
          </p:nvPr>
        </p:nvSpPr>
        <p:spPr>
          <a:xfrm>
            <a:off x="5029200" y="2971800"/>
            <a:ext cx="4133850" cy="3124200"/>
          </a:xfrm>
        </p:spPr>
        <p:txBody>
          <a:bodyPr/>
          <a:lstStyle/>
          <a:p>
            <a:pPr>
              <a:buFont typeface="Monotype Sorts" pitchFamily="2" charset="2"/>
              <a:buNone/>
            </a:pPr>
            <a:r>
              <a:rPr lang="en-GB" altLang="en-US" sz="2400">
                <a:solidFill>
                  <a:srgbClr val="000000"/>
                </a:solidFill>
              </a:rPr>
              <a:t>4	root cause of the problem</a:t>
            </a:r>
          </a:p>
          <a:p>
            <a:pPr>
              <a:buFont typeface="Monotype Sorts" pitchFamily="2" charset="2"/>
              <a:buNone/>
            </a:pPr>
            <a:r>
              <a:rPr lang="en-GB" altLang="en-US" sz="2400">
                <a:solidFill>
                  <a:srgbClr val="000000"/>
                </a:solidFill>
              </a:rPr>
              <a:t>5	how to repair (without introducing new problems)</a:t>
            </a:r>
          </a:p>
          <a:p>
            <a:pPr>
              <a:buFont typeface="Monotype Sorts" pitchFamily="2" charset="2"/>
              <a:buNone/>
            </a:pPr>
            <a:r>
              <a:rPr lang="en-GB" altLang="en-US" sz="2400">
                <a:solidFill>
                  <a:srgbClr val="000000"/>
                </a:solidFill>
              </a:rPr>
              <a:t>6	changes debugged and properly component tested</a:t>
            </a:r>
          </a:p>
          <a:p>
            <a:endParaRPr lang="en-GB" altLang="en-US" sz="2400">
              <a:solidFill>
                <a:srgbClr val="000000"/>
              </a:solidFill>
            </a:endParaRPr>
          </a:p>
        </p:txBody>
      </p:sp>
      <p:sp>
        <p:nvSpPr>
          <p:cNvPr id="94213" name="Rectangle 2">
            <a:extLst>
              <a:ext uri="{FF2B5EF4-FFF2-40B4-BE49-F238E27FC236}">
                <a16:creationId xmlns:a16="http://schemas.microsoft.com/office/drawing/2014/main" id="{85689358-F50B-38D0-2469-1A0C88F69977}"/>
              </a:ext>
            </a:extLst>
          </p:cNvPr>
          <p:cNvSpPr>
            <a:spLocks noGrp="1" noChangeArrowheads="1"/>
          </p:cNvSpPr>
          <p:nvPr>
            <p:ph type="title"/>
          </p:nvPr>
        </p:nvSpPr>
        <p:spPr/>
        <p:txBody>
          <a:bodyPr>
            <a:normAutofit/>
          </a:bodyPr>
          <a:lstStyle/>
          <a:p>
            <a:r>
              <a:rPr lang="en-GB" altLang="en-US" sz="3200" dirty="0"/>
              <a:t>Incident Lifecycle</a:t>
            </a:r>
          </a:p>
        </p:txBody>
      </p:sp>
      <p:sp>
        <p:nvSpPr>
          <p:cNvPr id="217098" name="Rectangle 10">
            <a:extLst>
              <a:ext uri="{FF2B5EF4-FFF2-40B4-BE49-F238E27FC236}">
                <a16:creationId xmlns:a16="http://schemas.microsoft.com/office/drawing/2014/main" id="{01346670-557A-6A3C-421A-95DB930D9D50}"/>
              </a:ext>
            </a:extLst>
          </p:cNvPr>
          <p:cNvSpPr>
            <a:spLocks noChangeArrowheads="1"/>
          </p:cNvSpPr>
          <p:nvPr/>
        </p:nvSpPr>
        <p:spPr bwMode="auto">
          <a:xfrm>
            <a:off x="742950" y="5867400"/>
            <a:ext cx="4133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662" tIns="46038" rIns="93662" bIns="46038"/>
          <a:lstStyle>
            <a:lvl1pPr marL="346075" indent="-346075" defTabSz="930275">
              <a:spcBef>
                <a:spcPct val="20000"/>
              </a:spcBef>
              <a:buClr>
                <a:schemeClr val="tx2"/>
              </a:buClr>
              <a:buSzPct val="50000"/>
              <a:buFont typeface="Monotype Sorts" pitchFamily="2" charset="2"/>
              <a:buChar char="n"/>
              <a:defRPr sz="2800" b="1">
                <a:solidFill>
                  <a:srgbClr val="FFFFFF"/>
                </a:solidFill>
                <a:latin typeface="Arial" panose="020B0604020202020204" pitchFamily="34" charset="0"/>
              </a:defRPr>
            </a:lvl1pPr>
            <a:lvl2pPr marL="749300" indent="-287338" defTabSz="930275">
              <a:spcBef>
                <a:spcPct val="20000"/>
              </a:spcBef>
              <a:buChar char="-"/>
              <a:defRPr sz="2800">
                <a:solidFill>
                  <a:schemeClr val="accent2"/>
                </a:solidFill>
                <a:latin typeface="Times New Roman" panose="02020603050405020304" pitchFamily="18" charset="0"/>
              </a:defRPr>
            </a:lvl2pPr>
            <a:lvl3pPr marL="1152525" indent="-230188" defTabSz="930275">
              <a:spcBef>
                <a:spcPct val="20000"/>
              </a:spcBef>
              <a:buSzPct val="120000"/>
              <a:buChar char="•"/>
              <a:defRPr sz="2400">
                <a:solidFill>
                  <a:schemeClr val="folHlink"/>
                </a:solidFill>
                <a:latin typeface="Arial" panose="020B0604020202020204" pitchFamily="34" charset="0"/>
              </a:defRPr>
            </a:lvl3pPr>
            <a:lvl4pPr marL="1614488" indent="-230188" defTabSz="930275">
              <a:spcBef>
                <a:spcPct val="20000"/>
              </a:spcBef>
              <a:buClr>
                <a:schemeClr val="tx2"/>
              </a:buClr>
              <a:buChar char="–"/>
              <a:defRPr sz="2000">
                <a:solidFill>
                  <a:schemeClr val="tx1"/>
                </a:solidFill>
                <a:latin typeface="Arial" panose="020B0604020202020204" pitchFamily="34" charset="0"/>
              </a:defRPr>
            </a:lvl4pPr>
            <a:lvl5pPr marL="2076450" indent="-231775" defTabSz="930275">
              <a:spcBef>
                <a:spcPct val="20000"/>
              </a:spcBef>
              <a:buClr>
                <a:schemeClr val="tx2"/>
              </a:buClr>
              <a:buSzPct val="100000"/>
              <a:buChar char="•"/>
              <a:defRPr sz="2000">
                <a:solidFill>
                  <a:schemeClr val="tx1"/>
                </a:solidFill>
                <a:latin typeface="Arial" panose="020B0604020202020204" pitchFamily="34" charset="0"/>
              </a:defRPr>
            </a:lvl5pPr>
            <a:lvl6pPr marL="2533650" indent="-231775" defTabSz="930275" eaLnBrk="0" fontAlgn="base" hangingPunct="0">
              <a:spcBef>
                <a:spcPct val="20000"/>
              </a:spcBef>
              <a:spcAft>
                <a:spcPct val="0"/>
              </a:spcAft>
              <a:buClr>
                <a:schemeClr val="tx2"/>
              </a:buClr>
              <a:buSzPct val="100000"/>
              <a:buChar char="•"/>
              <a:defRPr sz="2000">
                <a:solidFill>
                  <a:schemeClr val="tx1"/>
                </a:solidFill>
                <a:latin typeface="Arial" panose="020B0604020202020204" pitchFamily="34" charset="0"/>
              </a:defRPr>
            </a:lvl6pPr>
            <a:lvl7pPr marL="2990850" indent="-231775" defTabSz="930275" eaLnBrk="0" fontAlgn="base" hangingPunct="0">
              <a:spcBef>
                <a:spcPct val="20000"/>
              </a:spcBef>
              <a:spcAft>
                <a:spcPct val="0"/>
              </a:spcAft>
              <a:buClr>
                <a:schemeClr val="tx2"/>
              </a:buClr>
              <a:buSzPct val="100000"/>
              <a:buChar char="•"/>
              <a:defRPr sz="2000">
                <a:solidFill>
                  <a:schemeClr val="tx1"/>
                </a:solidFill>
                <a:latin typeface="Arial" panose="020B0604020202020204" pitchFamily="34" charset="0"/>
              </a:defRPr>
            </a:lvl7pPr>
            <a:lvl8pPr marL="3448050" indent="-231775" defTabSz="930275" eaLnBrk="0" fontAlgn="base" hangingPunct="0">
              <a:spcBef>
                <a:spcPct val="20000"/>
              </a:spcBef>
              <a:spcAft>
                <a:spcPct val="0"/>
              </a:spcAft>
              <a:buClr>
                <a:schemeClr val="tx2"/>
              </a:buClr>
              <a:buSzPct val="100000"/>
              <a:buChar char="•"/>
              <a:defRPr sz="2000">
                <a:solidFill>
                  <a:schemeClr val="tx1"/>
                </a:solidFill>
                <a:latin typeface="Arial" panose="020B0604020202020204" pitchFamily="34" charset="0"/>
              </a:defRPr>
            </a:lvl8pPr>
            <a:lvl9pPr marL="3905250" indent="-231775" defTabSz="930275" eaLnBrk="0" fontAlgn="base" hangingPunct="0">
              <a:spcBef>
                <a:spcPct val="20000"/>
              </a:spcBef>
              <a:spcAft>
                <a:spcPct val="0"/>
              </a:spcAft>
              <a:buClr>
                <a:schemeClr val="tx2"/>
              </a:buClr>
              <a:buSzPct val="100000"/>
              <a:buChar char="•"/>
              <a:defRPr sz="2000">
                <a:solidFill>
                  <a:schemeClr val="tx1"/>
                </a:solidFill>
                <a:latin typeface="Arial" panose="020B0604020202020204" pitchFamily="34" charset="0"/>
              </a:defRPr>
            </a:lvl9pPr>
          </a:lstStyle>
          <a:p>
            <a:pPr>
              <a:buFont typeface="Monotype Sorts" pitchFamily="2" charset="2"/>
              <a:buNone/>
            </a:pPr>
            <a:r>
              <a:rPr lang="en-GB" altLang="en-US" sz="2400" dirty="0">
                <a:solidFill>
                  <a:srgbClr val="000000"/>
                </a:solidFill>
                <a:latin typeface="+mn-lt"/>
              </a:rPr>
              <a:t>7	is the fault fixed?</a:t>
            </a:r>
          </a:p>
        </p:txBody>
      </p:sp>
      <p:sp>
        <p:nvSpPr>
          <p:cNvPr id="94217" name="Text Box 13">
            <a:extLst>
              <a:ext uri="{FF2B5EF4-FFF2-40B4-BE49-F238E27FC236}">
                <a16:creationId xmlns:a16="http://schemas.microsoft.com/office/drawing/2014/main" id="{733D742B-5D44-DB4A-440D-8F185D78E4A8}"/>
              </a:ext>
            </a:extLst>
          </p:cNvPr>
          <p:cNvSpPr txBox="1">
            <a:spLocks noChangeArrowheads="1"/>
          </p:cNvSpPr>
          <p:nvPr/>
        </p:nvSpPr>
        <p:spPr bwMode="auto">
          <a:xfrm>
            <a:off x="152400" y="6400800"/>
            <a:ext cx="846257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dirty="0">
                <a:latin typeface="Calibri" panose="020F0502020204030204" pitchFamily="34" charset="0"/>
                <a:cs typeface="Calibri" panose="020F0502020204030204" pitchFamily="34" charset="0"/>
              </a:rPr>
              <a:t>Source: Rex Black “Managing the Testing Process”, MS Press, 1999</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217102"/>
                                        </p:tgtEl>
                                        <p:attrNameLst>
                                          <p:attrName>style.visibility</p:attrName>
                                        </p:attrNameLst>
                                      </p:cBhvr>
                                      <p:to>
                                        <p:strVal val="visible"/>
                                      </p:to>
                                    </p:set>
                                    <p:animEffect transition="in" filter="wipe(up)">
                                      <p:cBhvr>
                                        <p:cTn id="7" dur="500"/>
                                        <p:tgtEl>
                                          <p:spTgt spid="217102"/>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217103"/>
                                        </p:tgtEl>
                                        <p:attrNameLst>
                                          <p:attrName>style.visibility</p:attrName>
                                        </p:attrNameLst>
                                      </p:cBhvr>
                                      <p:to>
                                        <p:strVal val="visible"/>
                                      </p:to>
                                    </p:set>
                                    <p:animEffect transition="in" filter="wipe(up)">
                                      <p:cBhvr>
                                        <p:cTn id="11" dur="500"/>
                                        <p:tgtEl>
                                          <p:spTgt spid="21710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nodeType="clickEffect">
                                  <p:stCondLst>
                                    <p:cond delay="0"/>
                                  </p:stCondLst>
                                  <p:childTnLst>
                                    <p:set>
                                      <p:cBhvr>
                                        <p:cTn id="15" dur="1" fill="hold">
                                          <p:stCondLst>
                                            <p:cond delay="0"/>
                                          </p:stCondLst>
                                        </p:cTn>
                                        <p:tgtEl>
                                          <p:spTgt spid="217091">
                                            <p:txEl>
                                              <p:pRg st="0" end="0"/>
                                            </p:txEl>
                                          </p:spTgt>
                                        </p:tgtEl>
                                        <p:attrNameLst>
                                          <p:attrName>style.visibility</p:attrName>
                                        </p:attrNameLst>
                                      </p:cBhvr>
                                      <p:to>
                                        <p:strVal val="visible"/>
                                      </p:to>
                                    </p:set>
                                    <p:animEffect transition="in" filter="wipe(up)">
                                      <p:cBhvr>
                                        <p:cTn id="16" dur="500"/>
                                        <p:tgtEl>
                                          <p:spTgt spid="217091">
                                            <p:txEl>
                                              <p:pRg st="0" end="0"/>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nodeType="clickEffect">
                                  <p:stCondLst>
                                    <p:cond delay="0"/>
                                  </p:stCondLst>
                                  <p:childTnLst>
                                    <p:set>
                                      <p:cBhvr>
                                        <p:cTn id="20" dur="1" fill="hold">
                                          <p:stCondLst>
                                            <p:cond delay="0"/>
                                          </p:stCondLst>
                                        </p:cTn>
                                        <p:tgtEl>
                                          <p:spTgt spid="217091">
                                            <p:txEl>
                                              <p:pRg st="1" end="1"/>
                                            </p:txEl>
                                          </p:spTgt>
                                        </p:tgtEl>
                                        <p:attrNameLst>
                                          <p:attrName>style.visibility</p:attrName>
                                        </p:attrNameLst>
                                      </p:cBhvr>
                                      <p:to>
                                        <p:strVal val="visible"/>
                                      </p:to>
                                    </p:set>
                                    <p:animEffect transition="in" filter="wipe(up)">
                                      <p:cBhvr>
                                        <p:cTn id="21" dur="500"/>
                                        <p:tgtEl>
                                          <p:spTgt spid="217091">
                                            <p:txEl>
                                              <p:pRg st="1" end="1"/>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nodeType="clickEffect">
                                  <p:stCondLst>
                                    <p:cond delay="0"/>
                                  </p:stCondLst>
                                  <p:childTnLst>
                                    <p:set>
                                      <p:cBhvr>
                                        <p:cTn id="25" dur="1" fill="hold">
                                          <p:stCondLst>
                                            <p:cond delay="0"/>
                                          </p:stCondLst>
                                        </p:cTn>
                                        <p:tgtEl>
                                          <p:spTgt spid="217091">
                                            <p:txEl>
                                              <p:pRg st="2" end="2"/>
                                            </p:txEl>
                                          </p:spTgt>
                                        </p:tgtEl>
                                        <p:attrNameLst>
                                          <p:attrName>style.visibility</p:attrName>
                                        </p:attrNameLst>
                                      </p:cBhvr>
                                      <p:to>
                                        <p:strVal val="visible"/>
                                      </p:to>
                                    </p:set>
                                    <p:animEffect transition="in" filter="wipe(up)">
                                      <p:cBhvr>
                                        <p:cTn id="26" dur="500"/>
                                        <p:tgtEl>
                                          <p:spTgt spid="217091">
                                            <p:txEl>
                                              <p:pRg st="2" end="2"/>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nodeType="clickEffect">
                                  <p:stCondLst>
                                    <p:cond delay="0"/>
                                  </p:stCondLst>
                                  <p:childTnLst>
                                    <p:set>
                                      <p:cBhvr>
                                        <p:cTn id="30" dur="1" fill="hold">
                                          <p:stCondLst>
                                            <p:cond delay="0"/>
                                          </p:stCondLst>
                                        </p:cTn>
                                        <p:tgtEl>
                                          <p:spTgt spid="217092">
                                            <p:txEl>
                                              <p:pRg st="0" end="0"/>
                                            </p:txEl>
                                          </p:spTgt>
                                        </p:tgtEl>
                                        <p:attrNameLst>
                                          <p:attrName>style.visibility</p:attrName>
                                        </p:attrNameLst>
                                      </p:cBhvr>
                                      <p:to>
                                        <p:strVal val="visible"/>
                                      </p:to>
                                    </p:set>
                                    <p:animEffect transition="in" filter="wipe(up)">
                                      <p:cBhvr>
                                        <p:cTn id="31" dur="500"/>
                                        <p:tgtEl>
                                          <p:spTgt spid="217092">
                                            <p:txEl>
                                              <p:pRg st="0" end="0"/>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1" fill="hold" nodeType="clickEffect">
                                  <p:stCondLst>
                                    <p:cond delay="0"/>
                                  </p:stCondLst>
                                  <p:childTnLst>
                                    <p:set>
                                      <p:cBhvr>
                                        <p:cTn id="35" dur="1" fill="hold">
                                          <p:stCondLst>
                                            <p:cond delay="0"/>
                                          </p:stCondLst>
                                        </p:cTn>
                                        <p:tgtEl>
                                          <p:spTgt spid="217092">
                                            <p:txEl>
                                              <p:pRg st="1" end="1"/>
                                            </p:txEl>
                                          </p:spTgt>
                                        </p:tgtEl>
                                        <p:attrNameLst>
                                          <p:attrName>style.visibility</p:attrName>
                                        </p:attrNameLst>
                                      </p:cBhvr>
                                      <p:to>
                                        <p:strVal val="visible"/>
                                      </p:to>
                                    </p:set>
                                    <p:animEffect transition="in" filter="wipe(up)">
                                      <p:cBhvr>
                                        <p:cTn id="36" dur="500"/>
                                        <p:tgtEl>
                                          <p:spTgt spid="217092">
                                            <p:txEl>
                                              <p:pRg st="1" end="1"/>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1" fill="hold" nodeType="clickEffect">
                                  <p:stCondLst>
                                    <p:cond delay="0"/>
                                  </p:stCondLst>
                                  <p:childTnLst>
                                    <p:set>
                                      <p:cBhvr>
                                        <p:cTn id="40" dur="1" fill="hold">
                                          <p:stCondLst>
                                            <p:cond delay="0"/>
                                          </p:stCondLst>
                                        </p:cTn>
                                        <p:tgtEl>
                                          <p:spTgt spid="217092">
                                            <p:txEl>
                                              <p:pRg st="2" end="2"/>
                                            </p:txEl>
                                          </p:spTgt>
                                        </p:tgtEl>
                                        <p:attrNameLst>
                                          <p:attrName>style.visibility</p:attrName>
                                        </p:attrNameLst>
                                      </p:cBhvr>
                                      <p:to>
                                        <p:strVal val="visible"/>
                                      </p:to>
                                    </p:set>
                                    <p:animEffect transition="in" filter="wipe(up)">
                                      <p:cBhvr>
                                        <p:cTn id="41" dur="500"/>
                                        <p:tgtEl>
                                          <p:spTgt spid="217092">
                                            <p:txEl>
                                              <p:pRg st="2" end="2"/>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1" fill="hold" nodeType="clickEffect">
                                  <p:stCondLst>
                                    <p:cond delay="0"/>
                                  </p:stCondLst>
                                  <p:childTnLst>
                                    <p:set>
                                      <p:cBhvr>
                                        <p:cTn id="45" dur="1" fill="hold">
                                          <p:stCondLst>
                                            <p:cond delay="0"/>
                                          </p:stCondLst>
                                        </p:cTn>
                                        <p:tgtEl>
                                          <p:spTgt spid="217098">
                                            <p:txEl>
                                              <p:pRg st="0" end="0"/>
                                            </p:txEl>
                                          </p:spTgt>
                                        </p:tgtEl>
                                        <p:attrNameLst>
                                          <p:attrName>style.visibility</p:attrName>
                                        </p:attrNameLst>
                                      </p:cBhvr>
                                      <p:to>
                                        <p:strVal val="visible"/>
                                      </p:to>
                                    </p:set>
                                    <p:animEffect transition="in" filter="wipe(up)">
                                      <p:cBhvr>
                                        <p:cTn id="46" dur="500"/>
                                        <p:tgtEl>
                                          <p:spTgt spid="217098">
                                            <p:txEl>
                                              <p:pRg st="0" end="0"/>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1" fill="hold" nodeType="clickEffect">
                                  <p:stCondLst>
                                    <p:cond delay="0"/>
                                  </p:stCondLst>
                                  <p:childTnLst>
                                    <p:set>
                                      <p:cBhvr>
                                        <p:cTn id="50" dur="1" fill="hold">
                                          <p:stCondLst>
                                            <p:cond delay="0"/>
                                          </p:stCondLst>
                                        </p:cTn>
                                        <p:tgtEl>
                                          <p:spTgt spid="217093"/>
                                        </p:tgtEl>
                                        <p:attrNameLst>
                                          <p:attrName>style.visibility</p:attrName>
                                        </p:attrNameLst>
                                      </p:cBhvr>
                                      <p:to>
                                        <p:strVal val="visible"/>
                                      </p:to>
                                    </p:set>
                                    <p:animEffect transition="in" filter="wipe(up)">
                                      <p:cBhvr>
                                        <p:cTn id="51" dur="500"/>
                                        <p:tgtEl>
                                          <p:spTgt spid="2170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3" grpId="0" animBg="1"/>
      <p:bldP spid="217091" grpId="0" build="p" autoUpdateAnimBg="0"/>
      <p:bldP spid="217092" grpId="0" build="p" autoUpdateAnimBg="0"/>
      <p:bldP spid="217098" grpId="0" build="p" autoUpdateAnimBg="0"/>
    </p:bldLst>
  </p:timing>
</p:sld>
</file>

<file path=ppt/slides/slide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6259" name="Content Placeholder 1">
            <a:extLst>
              <a:ext uri="{FF2B5EF4-FFF2-40B4-BE49-F238E27FC236}">
                <a16:creationId xmlns:a16="http://schemas.microsoft.com/office/drawing/2014/main" id="{547A4ADF-2DE5-6C9A-29A0-851B5D537025}"/>
              </a:ext>
            </a:extLst>
          </p:cNvPr>
          <p:cNvSpPr>
            <a:spLocks noGrp="1" noChangeArrowheads="1"/>
          </p:cNvSpPr>
          <p:nvPr>
            <p:ph sz="half" idx="1"/>
          </p:nvPr>
        </p:nvSpPr>
        <p:spPr/>
        <p:txBody>
          <a:bodyPr/>
          <a:lstStyle/>
          <a:p>
            <a:endParaRPr lang="en-US" altLang="en-US"/>
          </a:p>
        </p:txBody>
      </p:sp>
      <p:sp>
        <p:nvSpPr>
          <p:cNvPr id="96260" name="Content Placeholder 2">
            <a:extLst>
              <a:ext uri="{FF2B5EF4-FFF2-40B4-BE49-F238E27FC236}">
                <a16:creationId xmlns:a16="http://schemas.microsoft.com/office/drawing/2014/main" id="{DB65AA55-276A-CDEC-C83B-5F7F1389EC0D}"/>
              </a:ext>
            </a:extLst>
          </p:cNvPr>
          <p:cNvSpPr>
            <a:spLocks noGrp="1" noChangeArrowheads="1"/>
          </p:cNvSpPr>
          <p:nvPr>
            <p:ph sz="half" idx="2"/>
          </p:nvPr>
        </p:nvSpPr>
        <p:spPr/>
        <p:txBody>
          <a:bodyPr/>
          <a:lstStyle/>
          <a:p>
            <a:endParaRPr lang="en-US" altLang="en-US"/>
          </a:p>
        </p:txBody>
      </p:sp>
      <p:sp>
        <p:nvSpPr>
          <p:cNvPr id="96258" name="Rectangle 2">
            <a:extLst>
              <a:ext uri="{FF2B5EF4-FFF2-40B4-BE49-F238E27FC236}">
                <a16:creationId xmlns:a16="http://schemas.microsoft.com/office/drawing/2014/main" id="{4C775703-C06C-0B92-EAD8-083B43B920CE}"/>
              </a:ext>
            </a:extLst>
          </p:cNvPr>
          <p:cNvSpPr>
            <a:spLocks noGrp="1" noChangeArrowheads="1"/>
          </p:cNvSpPr>
          <p:nvPr>
            <p:ph type="title"/>
          </p:nvPr>
        </p:nvSpPr>
        <p:spPr/>
        <p:txBody>
          <a:bodyPr>
            <a:normAutofit/>
          </a:bodyPr>
          <a:lstStyle/>
          <a:p>
            <a:r>
              <a:rPr lang="en-GB" altLang="en-US" sz="3200" dirty="0"/>
              <a:t>Incident Lifecycle</a:t>
            </a:r>
          </a:p>
        </p:txBody>
      </p:sp>
      <p:pic>
        <p:nvPicPr>
          <p:cNvPr id="96261" name="Picture 4">
            <a:extLst>
              <a:ext uri="{FF2B5EF4-FFF2-40B4-BE49-F238E27FC236}">
                <a16:creationId xmlns:a16="http://schemas.microsoft.com/office/drawing/2014/main" id="{A5A5C41D-16D7-A03F-0C97-CBE1186C92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288" y="1270000"/>
            <a:ext cx="9623425" cy="554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026">
            <a:extLst>
              <a:ext uri="{FF2B5EF4-FFF2-40B4-BE49-F238E27FC236}">
                <a16:creationId xmlns:a16="http://schemas.microsoft.com/office/drawing/2014/main" id="{3E00B75E-CED9-EF33-7C62-26959C145225}"/>
              </a:ext>
            </a:extLst>
          </p:cNvPr>
          <p:cNvSpPr>
            <a:spLocks noChangeArrowheads="1"/>
          </p:cNvSpPr>
          <p:nvPr/>
        </p:nvSpPr>
        <p:spPr bwMode="auto">
          <a:xfrm>
            <a:off x="742950" y="6248400"/>
            <a:ext cx="206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9219" name="Rectangle 1027">
            <a:extLst>
              <a:ext uri="{FF2B5EF4-FFF2-40B4-BE49-F238E27FC236}">
                <a16:creationId xmlns:a16="http://schemas.microsoft.com/office/drawing/2014/main" id="{178ECF99-1A00-51DD-E187-E2A0643BA5E0}"/>
              </a:ext>
            </a:extLst>
          </p:cNvPr>
          <p:cNvSpPr>
            <a:spLocks noChangeArrowheads="1"/>
          </p:cNvSpPr>
          <p:nvPr/>
        </p:nvSpPr>
        <p:spPr bwMode="auto">
          <a:xfrm>
            <a:off x="3384550" y="6248400"/>
            <a:ext cx="3136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9220" name="Rectangle 1028">
            <a:extLst>
              <a:ext uri="{FF2B5EF4-FFF2-40B4-BE49-F238E27FC236}">
                <a16:creationId xmlns:a16="http://schemas.microsoft.com/office/drawing/2014/main" id="{75B88B06-EA17-76C6-38F9-48D6279911C9}"/>
              </a:ext>
            </a:extLst>
          </p:cNvPr>
          <p:cNvSpPr>
            <a:spLocks noGrp="1" noChangeArrowheads="1"/>
          </p:cNvSpPr>
          <p:nvPr>
            <p:ph type="title"/>
          </p:nvPr>
        </p:nvSpPr>
        <p:spPr/>
        <p:txBody>
          <a:bodyPr lIns="94358" tIns="47180" rIns="94358" bIns="47180"/>
          <a:lstStyle/>
          <a:p>
            <a:r>
              <a:rPr lang="en-GB" altLang="en-US" dirty="0"/>
              <a:t>Testing by Developers</a:t>
            </a:r>
          </a:p>
        </p:txBody>
      </p:sp>
      <p:sp>
        <p:nvSpPr>
          <p:cNvPr id="110597" name="Rectangle 1029">
            <a:extLst>
              <a:ext uri="{FF2B5EF4-FFF2-40B4-BE49-F238E27FC236}">
                <a16:creationId xmlns:a16="http://schemas.microsoft.com/office/drawing/2014/main" id="{ACBCBC7A-011D-B61C-43A4-EFB278CA6E16}"/>
              </a:ext>
            </a:extLst>
          </p:cNvPr>
          <p:cNvSpPr>
            <a:spLocks noGrp="1" noChangeArrowheads="1"/>
          </p:cNvSpPr>
          <p:nvPr>
            <p:ph type="body" idx="1"/>
          </p:nvPr>
        </p:nvSpPr>
        <p:spPr/>
        <p:txBody>
          <a:bodyPr lIns="94358" tIns="47180" rIns="94358" bIns="47180"/>
          <a:lstStyle/>
          <a:p>
            <a:pPr marL="0" indent="0">
              <a:buNone/>
              <a:defRPr/>
            </a:pPr>
            <a:r>
              <a:rPr lang="en-GB" altLang="en-US" b="1" dirty="0"/>
              <a:t>Pros:</a:t>
            </a:r>
          </a:p>
          <a:p>
            <a:pPr marL="358775" indent="-169863">
              <a:defRPr/>
            </a:pPr>
            <a:r>
              <a:rPr lang="en-GB" altLang="en-US" dirty="0"/>
              <a:t>Know the code best</a:t>
            </a:r>
          </a:p>
          <a:p>
            <a:pPr marL="358775" indent="-169863">
              <a:defRPr/>
            </a:pPr>
            <a:r>
              <a:rPr lang="en-GB" altLang="en-US" dirty="0"/>
              <a:t>Can find problems that the testers might miss</a:t>
            </a:r>
          </a:p>
          <a:p>
            <a:pPr marL="358775" indent="-169863">
              <a:defRPr/>
            </a:pPr>
            <a:r>
              <a:rPr lang="en-GB" altLang="en-US" dirty="0"/>
              <a:t>Can find and fix faults cheaply</a:t>
            </a:r>
          </a:p>
          <a:p>
            <a:pPr marL="0" indent="0">
              <a:spcBef>
                <a:spcPts val="2400"/>
              </a:spcBef>
              <a:buNone/>
              <a:defRPr/>
            </a:pPr>
            <a:r>
              <a:rPr lang="en-GB" altLang="en-US" b="1" dirty="0"/>
              <a:t>Cons:</a:t>
            </a:r>
          </a:p>
          <a:p>
            <a:pPr marL="358775" indent="-169863">
              <a:defRPr/>
            </a:pPr>
            <a:r>
              <a:rPr lang="en-GB" altLang="en-US" dirty="0"/>
              <a:t>Difficult to destroy own work</a:t>
            </a:r>
          </a:p>
          <a:p>
            <a:pPr marL="358775" indent="-169863">
              <a:defRPr/>
            </a:pPr>
            <a:r>
              <a:rPr lang="en-GB" altLang="en-US" dirty="0"/>
              <a:t>Tendency to 'see' expected results, not actual results</a:t>
            </a:r>
          </a:p>
          <a:p>
            <a:pPr marL="358775" indent="-169863">
              <a:defRPr/>
            </a:pPr>
            <a:r>
              <a:rPr lang="en-GB" altLang="en-US" dirty="0"/>
              <a:t>Subjective assessment</a:t>
            </a:r>
          </a:p>
          <a:p>
            <a:pPr>
              <a:defRPr/>
            </a:pPr>
            <a:endParaRPr lang="en-GB" altLang="en-US" dirty="0"/>
          </a:p>
        </p:txBody>
      </p:sp>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A25C7B98-941B-18AE-0AB2-2F367EFBAA12}"/>
              </a:ext>
            </a:extLst>
          </p:cNvPr>
          <p:cNvSpPr>
            <a:spLocks noGrp="1" noChangeArrowheads="1"/>
          </p:cNvSpPr>
          <p:nvPr>
            <p:ph type="title"/>
          </p:nvPr>
        </p:nvSpPr>
        <p:spPr/>
        <p:txBody>
          <a:bodyPr>
            <a:normAutofit fontScale="90000"/>
          </a:bodyPr>
          <a:lstStyle/>
          <a:p>
            <a:r>
              <a:rPr lang="en-US" altLang="en-US"/>
              <a:t>Metrics Example </a:t>
            </a:r>
            <a:br>
              <a:rPr lang="en-US" altLang="en-US"/>
            </a:br>
            <a:r>
              <a:rPr lang="en-US" altLang="en-US"/>
              <a:t>GQM (Goal-Question-Metric)</a:t>
            </a:r>
          </a:p>
        </p:txBody>
      </p:sp>
      <p:sp>
        <p:nvSpPr>
          <p:cNvPr id="222211" name="Rectangle 3">
            <a:extLst>
              <a:ext uri="{FF2B5EF4-FFF2-40B4-BE49-F238E27FC236}">
                <a16:creationId xmlns:a16="http://schemas.microsoft.com/office/drawing/2014/main" id="{990C061B-D679-6AA4-75FC-6A791D115B79}"/>
              </a:ext>
            </a:extLst>
          </p:cNvPr>
          <p:cNvSpPr>
            <a:spLocks noGrp="1" noChangeArrowheads="1"/>
          </p:cNvSpPr>
          <p:nvPr>
            <p:ph idx="1"/>
          </p:nvPr>
        </p:nvSpPr>
        <p:spPr/>
        <p:txBody>
          <a:bodyPr/>
          <a:lstStyle/>
          <a:p>
            <a:pPr>
              <a:defRPr/>
            </a:pPr>
            <a:r>
              <a:rPr lang="en-US" altLang="en-US" dirty="0"/>
              <a:t>Goal: EDD &lt; 2 defects per </a:t>
            </a:r>
            <a:r>
              <a:rPr lang="en-US" altLang="en-US" dirty="0" err="1"/>
              <a:t>KloC</a:t>
            </a:r>
            <a:endParaRPr lang="en-US" altLang="en-US" dirty="0"/>
          </a:p>
          <a:p>
            <a:pPr lvl="1">
              <a:defRPr/>
            </a:pPr>
            <a:r>
              <a:rPr lang="en-US" altLang="en-US" dirty="0"/>
              <a:t>Q1: What is the size of the software?</a:t>
            </a:r>
          </a:p>
          <a:p>
            <a:pPr lvl="2">
              <a:defRPr/>
            </a:pPr>
            <a:r>
              <a:rPr lang="en-US" altLang="en-US" dirty="0"/>
              <a:t>M1.1: </a:t>
            </a:r>
            <a:r>
              <a:rPr lang="en-US" altLang="en-US" dirty="0" err="1"/>
              <a:t>KloC</a:t>
            </a:r>
            <a:r>
              <a:rPr lang="en-US" altLang="en-US" dirty="0"/>
              <a:t> per module</a:t>
            </a:r>
          </a:p>
          <a:p>
            <a:pPr lvl="1">
              <a:defRPr/>
            </a:pPr>
            <a:r>
              <a:rPr lang="en-US" altLang="en-US" dirty="0"/>
              <a:t>Q2: How many defects in code?</a:t>
            </a:r>
          </a:p>
          <a:p>
            <a:pPr lvl="2">
              <a:defRPr/>
            </a:pPr>
            <a:r>
              <a:rPr lang="en-US" altLang="en-US" dirty="0"/>
              <a:t>M2.1: Estimation of # defects</a:t>
            </a:r>
          </a:p>
          <a:p>
            <a:pPr lvl="1">
              <a:defRPr/>
            </a:pPr>
            <a:r>
              <a:rPr lang="en-US" altLang="en-US" dirty="0"/>
              <a:t>Q3: How many defects found?</a:t>
            </a:r>
          </a:p>
          <a:p>
            <a:pPr lvl="2">
              <a:defRPr/>
            </a:pPr>
            <a:r>
              <a:rPr lang="en-US" altLang="en-US" dirty="0"/>
              <a:t>M3.1: # defects in Review and Inspection</a:t>
            </a:r>
          </a:p>
          <a:p>
            <a:pPr lvl="2">
              <a:defRPr/>
            </a:pPr>
            <a:r>
              <a:rPr lang="en-US" altLang="en-US" dirty="0"/>
              <a:t>M3.2: # defects in subsequent tests</a:t>
            </a:r>
          </a:p>
          <a:p>
            <a:pPr lvl="1">
              <a:defRPr/>
            </a:pPr>
            <a:r>
              <a:rPr lang="en-US" altLang="en-US" dirty="0"/>
              <a:t>Q4: What is the yield of the tests done?</a:t>
            </a:r>
          </a:p>
          <a:p>
            <a:pPr lvl="2">
              <a:defRPr/>
            </a:pPr>
            <a:r>
              <a:rPr lang="en-US" altLang="en-US" dirty="0"/>
              <a:t>M4.1: # defects (M3) divided by estimation (M2)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222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2221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22221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22221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22221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222211">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222211">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222211">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222211">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22221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11" grpId="0" build="p" bldLvl="3" autoUpdateAnimBg="0"/>
    </p:bldLst>
  </p:timing>
</p:sld>
</file>

<file path=ppt/slides/slide9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990BA90E-8418-0841-B1A8-2D80F2648796}"/>
              </a:ext>
            </a:extLst>
          </p:cNvPr>
          <p:cNvSpPr>
            <a:spLocks noGrp="1" noChangeArrowheads="1"/>
          </p:cNvSpPr>
          <p:nvPr>
            <p:ph type="title"/>
          </p:nvPr>
        </p:nvSpPr>
        <p:spPr/>
        <p:txBody>
          <a:bodyPr/>
          <a:lstStyle/>
          <a:p>
            <a:r>
              <a:rPr lang="en-US" altLang="en-US"/>
              <a:t>Metrics Exercise</a:t>
            </a:r>
          </a:p>
        </p:txBody>
      </p:sp>
      <p:sp>
        <p:nvSpPr>
          <p:cNvPr id="223235" name="Rectangle 3">
            <a:extLst>
              <a:ext uri="{FF2B5EF4-FFF2-40B4-BE49-F238E27FC236}">
                <a16:creationId xmlns:a16="http://schemas.microsoft.com/office/drawing/2014/main" id="{B5F392B6-CC27-36CC-8A3A-D6221737940A}"/>
              </a:ext>
            </a:extLst>
          </p:cNvPr>
          <p:cNvSpPr>
            <a:spLocks noGrp="1" noChangeArrowheads="1"/>
          </p:cNvSpPr>
          <p:nvPr>
            <p:ph idx="1"/>
          </p:nvPr>
        </p:nvSpPr>
        <p:spPr/>
        <p:txBody>
          <a:bodyPr/>
          <a:lstStyle/>
          <a:p>
            <a:pPr>
              <a:defRPr/>
            </a:pPr>
            <a:r>
              <a:rPr lang="en-US" altLang="en-US" dirty="0"/>
              <a:t>Goal: In ST, do an optimal check in minimum time based on the 3 customers for </a:t>
            </a:r>
            <a:r>
              <a:rPr lang="en-US" altLang="en-US" dirty="0" err="1"/>
              <a:t>Reger</a:t>
            </a:r>
            <a:endParaRPr lang="en-US" altLang="en-US" dirty="0"/>
          </a:p>
          <a:p>
            <a:pPr lvl="1">
              <a:defRPr/>
            </a:pPr>
            <a:r>
              <a:rPr lang="en-US" altLang="en-US" dirty="0"/>
              <a:t>Priority of processes used by customers</a:t>
            </a:r>
          </a:p>
          <a:p>
            <a:pPr lvl="1">
              <a:defRPr/>
            </a:pPr>
            <a:r>
              <a:rPr lang="en-US" altLang="en-US" dirty="0"/>
              <a:t>Coverage of the processes</a:t>
            </a:r>
          </a:p>
          <a:p>
            <a:pPr lvl="1">
              <a:defRPr/>
            </a:pPr>
            <a:r>
              <a:rPr lang="en-US" altLang="en-US" dirty="0"/>
              <a:t>Incidents found</a:t>
            </a:r>
          </a:p>
          <a:p>
            <a:pPr lvl="1">
              <a:defRPr/>
            </a:pPr>
            <a:r>
              <a:rPr lang="en-US" altLang="en-US" dirty="0"/>
              <a:t>Severity of incidents</a:t>
            </a:r>
          </a:p>
          <a:p>
            <a:pPr lvl="1">
              <a:defRPr/>
            </a:pPr>
            <a:r>
              <a:rPr lang="en-US" altLang="en-US" dirty="0"/>
              <a:t>Time planned and spent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232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2323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22323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22323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22323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22323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35" grpId="0" build="p" bldLvl="2" autoUpdateAnimBg="0"/>
    </p:bldLst>
  </p:timing>
</p:sld>
</file>

<file path=ppt/theme/theme1.xml><?xml version="1.0" encoding="utf-8"?>
<a:theme xmlns:a="http://schemas.openxmlformats.org/drawingml/2006/main" name="Custom Design">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3" id="{C22174FF-39BF-3B4B-9B97-48912B570D24}" vid="{5C302EC2-2E8E-D844-A027-A545BBBCEC89}"/>
    </a:ext>
  </a:extLst>
</a:theme>
</file>

<file path=ppt/theme/theme2.xml><?xml version="1.0" encoding="utf-8"?>
<a:theme xmlns:a="http://schemas.openxmlformats.org/drawingml/2006/main" name="Office Theme">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Tim-basic-02</Template>
  <TotalTime>1490466633</TotalTime>
  <Pages>47</Pages>
  <Words>5396</Words>
  <Application>Microsoft Macintosh PowerPoint</Application>
  <PresentationFormat>A4 Paper (210x297 mm)</PresentationFormat>
  <Paragraphs>1002</Paragraphs>
  <Slides>91</Slides>
  <Notes>64</Notes>
  <HiddenSlides>1</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91</vt:i4>
      </vt:variant>
    </vt:vector>
  </HeadingPairs>
  <TitlesOfParts>
    <vt:vector size="103" baseType="lpstr">
      <vt:lpstr>Hiragino Kaku Gothic Std W8</vt:lpstr>
      <vt:lpstr>Adobe Caslon Pro Bold</vt:lpstr>
      <vt:lpstr>Arial</vt:lpstr>
      <vt:lpstr>Calibri</vt:lpstr>
      <vt:lpstr>Courier New</vt:lpstr>
      <vt:lpstr>Helvetica Neue</vt:lpstr>
      <vt:lpstr>Monotype Sorts</vt:lpstr>
      <vt:lpstr>Nordique Inline</vt:lpstr>
      <vt:lpstr>PT Sans</vt:lpstr>
      <vt:lpstr>Roboto</vt:lpstr>
      <vt:lpstr>Times New Roman</vt:lpstr>
      <vt:lpstr>Custom Design</vt:lpstr>
      <vt:lpstr>Test Management</vt:lpstr>
      <vt:lpstr>CONTENT</vt:lpstr>
      <vt:lpstr>PowerPoint Presentation</vt:lpstr>
      <vt:lpstr>CONTENT</vt:lpstr>
      <vt:lpstr>PowerPoint Presentation</vt:lpstr>
      <vt:lpstr>Independence Testing</vt:lpstr>
      <vt:lpstr>Independence Testing</vt:lpstr>
      <vt:lpstr>Independence Degree of Testing</vt:lpstr>
      <vt:lpstr>Testing by Developers</vt:lpstr>
      <vt:lpstr>Tester(s) in Development Team</vt:lpstr>
      <vt:lpstr>Tester(s) outside Development Team</vt:lpstr>
      <vt:lpstr>Internal Specialised Testers / Test Consultants </vt:lpstr>
      <vt:lpstr>Outside Organisation (3rd Party) </vt:lpstr>
      <vt:lpstr>Usual choices</vt:lpstr>
      <vt:lpstr>Pros &amp; Cons of Independence</vt:lpstr>
      <vt:lpstr>So what we have seen thus far..</vt:lpstr>
      <vt:lpstr>Tasks of a Test Manager &amp; Tester</vt:lpstr>
      <vt:lpstr>Test Manager Tasks</vt:lpstr>
      <vt:lpstr>Tester Tasks</vt:lpstr>
      <vt:lpstr>Question</vt:lpstr>
      <vt:lpstr>Question</vt:lpstr>
      <vt:lpstr>Question</vt:lpstr>
      <vt:lpstr>Question</vt:lpstr>
      <vt:lpstr>Skills needed in testing</vt:lpstr>
      <vt:lpstr>CONTENT</vt:lpstr>
      <vt:lpstr>PowerPoint Presentation</vt:lpstr>
      <vt:lpstr>Purpose &amp; Content of a Test Plan</vt:lpstr>
      <vt:lpstr>Test Planning Activities</vt:lpstr>
      <vt:lpstr>Test Strategy &amp; Test Approach</vt:lpstr>
      <vt:lpstr>Test Strategy: Analytical </vt:lpstr>
      <vt:lpstr>Test Strategy: Model-based </vt:lpstr>
      <vt:lpstr>Test Strategy: Methodical </vt:lpstr>
      <vt:lpstr>Test Strategy: Process- / Standard- Compliant </vt:lpstr>
      <vt:lpstr>Test Strategy: Directed (Consultative) </vt:lpstr>
      <vt:lpstr>Test Strategy: Regression-averse</vt:lpstr>
      <vt:lpstr>Test Strategy: Reactive (Dynamic)</vt:lpstr>
      <vt:lpstr>Test Strategy &amp; Test Approach</vt:lpstr>
      <vt:lpstr>Entry Criteria</vt:lpstr>
      <vt:lpstr>Exit Criteria</vt:lpstr>
      <vt:lpstr>Test Execution Schedule</vt:lpstr>
      <vt:lpstr>PowerPoint Presentation</vt:lpstr>
      <vt:lpstr>Factors Influencing Test Effort</vt:lpstr>
      <vt:lpstr>Factors Influencing Test Effort</vt:lpstr>
      <vt:lpstr>Factors Influencing Test Effort</vt:lpstr>
      <vt:lpstr>Factors Influencing Test Effort</vt:lpstr>
      <vt:lpstr>PowerPoint Presentation</vt:lpstr>
      <vt:lpstr>Test Estimation Techniques</vt:lpstr>
      <vt:lpstr>Metrics-based Estimation Techniques</vt:lpstr>
      <vt:lpstr>Expert-based Estimation Techniques</vt:lpstr>
      <vt:lpstr>CONTENT</vt:lpstr>
      <vt:lpstr>PowerPoint Presentation</vt:lpstr>
      <vt:lpstr>Test Monitoring &amp; Control</vt:lpstr>
      <vt:lpstr>Examples of Test Control Activities</vt:lpstr>
      <vt:lpstr>Metrics used in Testing</vt:lpstr>
      <vt:lpstr>Metrics used in Testing</vt:lpstr>
      <vt:lpstr>Test Reports</vt:lpstr>
      <vt:lpstr>Test Reports</vt:lpstr>
      <vt:lpstr>Test Reports</vt:lpstr>
      <vt:lpstr>Test Reports</vt:lpstr>
      <vt:lpstr>What actions can you take?</vt:lpstr>
      <vt:lpstr>Question</vt:lpstr>
      <vt:lpstr>Question</vt:lpstr>
      <vt:lpstr>Question</vt:lpstr>
      <vt:lpstr>Question</vt:lpstr>
      <vt:lpstr>CONTENT</vt:lpstr>
      <vt:lpstr>PowerPoint Presentation</vt:lpstr>
      <vt:lpstr>Problems resulting from poor configuration management</vt:lpstr>
      <vt:lpstr>Configuration Management</vt:lpstr>
      <vt:lpstr>Configuration Management</vt:lpstr>
      <vt:lpstr>CONTENT</vt:lpstr>
      <vt:lpstr>PowerPoint Presentation</vt:lpstr>
      <vt:lpstr>Risk &amp; Testing</vt:lpstr>
      <vt:lpstr>Product (Quality) Risks</vt:lpstr>
      <vt:lpstr>Project Risks</vt:lpstr>
      <vt:lpstr>Risk-based Testing &amp; Product Quality</vt:lpstr>
      <vt:lpstr>Risk-based Testing &amp; Product Quality</vt:lpstr>
      <vt:lpstr>Risk-based Testing &amp; Product Quality</vt:lpstr>
      <vt:lpstr>Risk-based Testing &amp; Product Quality</vt:lpstr>
      <vt:lpstr>Risk-based Testing &amp; Product Quality</vt:lpstr>
      <vt:lpstr>CONTENT</vt:lpstr>
      <vt:lpstr>PowerPoint Presentation</vt:lpstr>
      <vt:lpstr>Incident management</vt:lpstr>
      <vt:lpstr>Defect Report Objectives</vt:lpstr>
      <vt:lpstr>Defect Report Components</vt:lpstr>
      <vt:lpstr>Use of incident metrics</vt:lpstr>
      <vt:lpstr>Report as quickly as possible?</vt:lpstr>
      <vt:lpstr>Severity versus priority</vt:lpstr>
      <vt:lpstr>Incident Lifecycle</vt:lpstr>
      <vt:lpstr>Incident Lifecycle</vt:lpstr>
      <vt:lpstr>Metrics Example  GQM (Goal-Question-Metric)</vt:lpstr>
      <vt:lpstr>Metrics Exercise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ISTQB / ISEB Practice Chaper-5</dc:title>
  <dc:subject/>
  <dc:creator>An Pham</dc:creator>
  <cp:keywords/>
  <dc:description/>
  <cp:lastModifiedBy>Tâm Nguyễn</cp:lastModifiedBy>
  <cp:revision>405</cp:revision>
  <cp:lastPrinted>1998-09-30T17:01:12Z</cp:lastPrinted>
  <dcterms:created xsi:type="dcterms:W3CDTF">1997-05-10T03:07:39Z</dcterms:created>
  <dcterms:modified xsi:type="dcterms:W3CDTF">2023-04-28T09:56:55Z</dcterms:modified>
</cp:coreProperties>
</file>