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2" r:id="rId8"/>
    <p:sldId id="285" r:id="rId9"/>
    <p:sldId id="264" r:id="rId10"/>
    <p:sldId id="286" r:id="rId11"/>
    <p:sldId id="260" r:id="rId12"/>
    <p:sldId id="287" r:id="rId13"/>
    <p:sldId id="261" r:id="rId14"/>
    <p:sldId id="288" r:id="rId15"/>
    <p:sldId id="263" r:id="rId16"/>
    <p:sldId id="289" r:id="rId17"/>
    <p:sldId id="262" r:id="rId18"/>
    <p:sldId id="290" r:id="rId19"/>
    <p:sldId id="265" r:id="rId20"/>
    <p:sldId id="291" r:id="rId21"/>
    <p:sldId id="266" r:id="rId22"/>
    <p:sldId id="292" r:id="rId23"/>
    <p:sldId id="267" r:id="rId24"/>
    <p:sldId id="293" r:id="rId25"/>
    <p:sldId id="268" r:id="rId26"/>
    <p:sldId id="294" r:id="rId27"/>
    <p:sldId id="269" r:id="rId28"/>
    <p:sldId id="295" r:id="rId29"/>
    <p:sldId id="270" r:id="rId30"/>
    <p:sldId id="271" r:id="rId31"/>
    <p:sldId id="297" r:id="rId32"/>
    <p:sldId id="272" r:id="rId33"/>
    <p:sldId id="298" r:id="rId34"/>
    <p:sldId id="299" r:id="rId35"/>
    <p:sldId id="300" r:id="rId36"/>
    <p:sldId id="301" r:id="rId37"/>
    <p:sldId id="30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g Hau" initials="CH" lastIdx="1" clrIdx="0">
    <p:extLst>
      <p:ext uri="{19B8F6BF-5375-455C-9EA6-DF929625EA0E}">
        <p15:presenceInfo xmlns:p15="http://schemas.microsoft.com/office/powerpoint/2012/main" userId="Cong H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9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5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277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6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6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6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9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0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9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8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AE90-57C1-406B-A33A-70C85135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558345"/>
            <a:ext cx="8689976" cy="122134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5D7ED-1629-4BA4-828C-1CE40185761F}"/>
              </a:ext>
            </a:extLst>
          </p:cNvPr>
          <p:cNvSpPr txBox="1"/>
          <p:nvPr/>
        </p:nvSpPr>
        <p:spPr>
          <a:xfrm>
            <a:off x="1751012" y="3429000"/>
            <a:ext cx="8689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QUẢN LÍ CỬA HÀNG BÁN ĐIỆN THOẠI DI ĐỘNG</a:t>
            </a:r>
          </a:p>
          <a:p>
            <a:endParaRPr lang="en-US" sz="2400" dirty="0"/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2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4A11F-3DF0-4789-A304-485A70B8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37" y="2264319"/>
            <a:ext cx="11384924" cy="3814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A6C51-6F30-4668-B236-234A114E13E6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C952F-5CA7-476C-83D9-C45F1BFD888C}"/>
              </a:ext>
            </a:extLst>
          </p:cNvPr>
          <p:cNvSpPr txBox="1"/>
          <p:nvPr/>
        </p:nvSpPr>
        <p:spPr>
          <a:xfrm>
            <a:off x="1078178" y="1644844"/>
            <a:ext cx="564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1.2.Bảng KHACHHANG: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KHÁCH HÀNG</a:t>
            </a:r>
          </a:p>
        </p:txBody>
      </p:sp>
    </p:spTree>
    <p:extLst>
      <p:ext uri="{BB962C8B-B14F-4D97-AF65-F5344CB8AC3E}">
        <p14:creationId xmlns:p14="http://schemas.microsoft.com/office/powerpoint/2010/main" val="251931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8138E-1C62-4985-BD92-D1F14C98D65F}"/>
              </a:ext>
            </a:extLst>
          </p:cNvPr>
          <p:cNvSpPr txBox="1"/>
          <p:nvPr/>
        </p:nvSpPr>
        <p:spPr>
          <a:xfrm>
            <a:off x="913774" y="2307359"/>
            <a:ext cx="8331576" cy="3488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SANPHAM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TENSP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MASP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PRIMARY KEY 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MAKHO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KHO,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THOILUONGBH int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HANGSP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GIA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1BE91-1CCF-426F-898D-5F989084D144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9901C-B2AA-4E80-980F-AD0B74F42F86}"/>
              </a:ext>
            </a:extLst>
          </p:cNvPr>
          <p:cNvSpPr txBox="1"/>
          <p:nvPr/>
        </p:nvSpPr>
        <p:spPr>
          <a:xfrm>
            <a:off x="1078178" y="1644844"/>
            <a:ext cx="489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1.3.Bảng SANPHAM: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SẢN PHẨM</a:t>
            </a:r>
          </a:p>
        </p:txBody>
      </p:sp>
    </p:spTree>
    <p:extLst>
      <p:ext uri="{BB962C8B-B14F-4D97-AF65-F5344CB8AC3E}">
        <p14:creationId xmlns:p14="http://schemas.microsoft.com/office/powerpoint/2010/main" val="23214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E4A57-B5FD-4D21-A4AC-9AAD2DE4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2271753"/>
            <a:ext cx="11445025" cy="4106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997B6-DE49-42A5-B19E-1D216ABDBBFB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3EACD-BAF0-4A77-92B5-76C6F583E96F}"/>
              </a:ext>
            </a:extLst>
          </p:cNvPr>
          <p:cNvSpPr txBox="1"/>
          <p:nvPr/>
        </p:nvSpPr>
        <p:spPr>
          <a:xfrm>
            <a:off x="1078178" y="1644844"/>
            <a:ext cx="489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1.3.Bảng SANPHAM: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SẢN PHẨM</a:t>
            </a:r>
          </a:p>
        </p:txBody>
      </p:sp>
    </p:spTree>
    <p:extLst>
      <p:ext uri="{BB962C8B-B14F-4D97-AF65-F5344CB8AC3E}">
        <p14:creationId xmlns:p14="http://schemas.microsoft.com/office/powerpoint/2010/main" val="53186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904DB-8124-4CF7-B97E-3A78A4E1B964}"/>
              </a:ext>
            </a:extLst>
          </p:cNvPr>
          <p:cNvSpPr txBox="1"/>
          <p:nvPr/>
        </p:nvSpPr>
        <p:spPr>
          <a:xfrm>
            <a:off x="913774" y="2215166"/>
            <a:ext cx="9246890" cy="3134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BAOHANH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MABH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PRIMARY KEY,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MASP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SANPHAM,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MAKH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KHACHHANG,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NGAYBD date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NGAYKT date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2F92B-005E-48AF-9B5B-72F5FC67EAE2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78FEF-1C2E-437F-8D89-A414D55EA707}"/>
              </a:ext>
            </a:extLst>
          </p:cNvPr>
          <p:cNvSpPr txBox="1"/>
          <p:nvPr/>
        </p:nvSpPr>
        <p:spPr>
          <a:xfrm>
            <a:off x="1078178" y="1644844"/>
            <a:ext cx="494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1.4.Bảng BAOHANH: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BẢO HÀNH</a:t>
            </a:r>
          </a:p>
        </p:txBody>
      </p:sp>
    </p:spTree>
    <p:extLst>
      <p:ext uri="{BB962C8B-B14F-4D97-AF65-F5344CB8AC3E}">
        <p14:creationId xmlns:p14="http://schemas.microsoft.com/office/powerpoint/2010/main" val="5077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5E37E-2DB9-4F2C-8D59-1847967C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6" y="2352406"/>
            <a:ext cx="10944225" cy="3028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50182-432A-4B47-B54A-D10196113A7C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65BF5-CCFF-4E76-BF67-8E09DDB9604F}"/>
              </a:ext>
            </a:extLst>
          </p:cNvPr>
          <p:cNvSpPr txBox="1"/>
          <p:nvPr/>
        </p:nvSpPr>
        <p:spPr>
          <a:xfrm>
            <a:off x="1078178" y="1644844"/>
            <a:ext cx="494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1.4.Bảng BAOHANH: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BẢO HÀNH</a:t>
            </a:r>
          </a:p>
        </p:txBody>
      </p:sp>
    </p:spTree>
    <p:extLst>
      <p:ext uri="{BB962C8B-B14F-4D97-AF65-F5344CB8AC3E}">
        <p14:creationId xmlns:p14="http://schemas.microsoft.com/office/powerpoint/2010/main" val="40913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1BFFE-7D49-44E0-9C31-1D9C140C0F91}"/>
              </a:ext>
            </a:extLst>
          </p:cNvPr>
          <p:cNvSpPr txBox="1"/>
          <p:nvPr/>
        </p:nvSpPr>
        <p:spPr>
          <a:xfrm>
            <a:off x="913774" y="2414952"/>
            <a:ext cx="8370689" cy="3380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HOADON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MAHD varchar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PRIMARY KEY,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MANV varchar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NHANVIEN,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MAKH varchar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KHACHHANG,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MATG varchar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MUATRAGOP,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MAMT varchar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MUATHUONG,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TONGTIEN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NGAY date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HTTT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5C32D-55D7-407C-81CB-4BB8A5C79B9C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F6B5F-C053-4BF0-A1DB-5291FFC364D7}"/>
              </a:ext>
            </a:extLst>
          </p:cNvPr>
          <p:cNvSpPr txBox="1"/>
          <p:nvPr/>
        </p:nvSpPr>
        <p:spPr>
          <a:xfrm>
            <a:off x="1078178" y="1644844"/>
            <a:ext cx="462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1.5.Bảng HOADON: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HÓA Đ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8528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B670A-C12D-41F0-A7B8-66126A9A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9" y="2232746"/>
            <a:ext cx="11175820" cy="3087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04F5C-2328-4D51-A367-490BD5453378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08CCA-BDFE-4DA3-841E-DA6411EDFEA5}"/>
              </a:ext>
            </a:extLst>
          </p:cNvPr>
          <p:cNvSpPr txBox="1"/>
          <p:nvPr/>
        </p:nvSpPr>
        <p:spPr>
          <a:xfrm>
            <a:off x="1078178" y="1644844"/>
            <a:ext cx="462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1.5.Bảng HOADON: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HÓA Đ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478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2FD47-E057-4A00-92DD-4054864584B2}"/>
              </a:ext>
            </a:extLst>
          </p:cNvPr>
          <p:cNvSpPr txBox="1"/>
          <p:nvPr/>
        </p:nvSpPr>
        <p:spPr>
          <a:xfrm>
            <a:off x="913774" y="2782243"/>
            <a:ext cx="9489201" cy="229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CHITIETHD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MASP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</a:t>
            </a:r>
            <a:r>
              <a:rPr lang="en-US" sz="2000" dirty="0" err="1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FOREIGN KEY REFERENCES SANPHAM,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MAHD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</a:t>
            </a:r>
            <a:r>
              <a:rPr lang="en-US" sz="2000" dirty="0" err="1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FOREIGN KEY REFERENCES HOADON,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THANHTIEN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C257C-AD67-4E62-A150-61A54558586C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DE205-D8B9-427A-B541-2D24C2B73030}"/>
              </a:ext>
            </a:extLst>
          </p:cNvPr>
          <p:cNvSpPr txBox="1"/>
          <p:nvPr/>
        </p:nvSpPr>
        <p:spPr>
          <a:xfrm>
            <a:off x="1078178" y="1783875"/>
            <a:ext cx="587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1.6.Bảng CHITIETHD: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CHI TIẾT HÓA Đ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674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3C2CC-2099-438F-8476-2AF9F926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2331076"/>
            <a:ext cx="10364451" cy="4043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1FEA8-A7BD-4CD0-A5C4-916FFBEF135C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189BF-635D-426A-B35C-D11AEF969B8A}"/>
              </a:ext>
            </a:extLst>
          </p:cNvPr>
          <p:cNvSpPr txBox="1"/>
          <p:nvPr/>
        </p:nvSpPr>
        <p:spPr>
          <a:xfrm>
            <a:off x="1078178" y="1644844"/>
            <a:ext cx="587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1.6.Bảng CHITIETHD: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CHI TIẾT HÓA Đ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703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CF12B-C0EC-45BD-9638-D1F3CB9F4B0E}"/>
              </a:ext>
            </a:extLst>
          </p:cNvPr>
          <p:cNvSpPr txBox="1"/>
          <p:nvPr/>
        </p:nvSpPr>
        <p:spPr>
          <a:xfrm>
            <a:off x="913774" y="2747150"/>
            <a:ext cx="7114320" cy="2288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MAKHO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PRIMARY KEY,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DIACHI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SDT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3AB2C-C46B-44FD-BCD7-671C30C2A870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D1599-EB02-4D09-8988-0850B349D3AF}"/>
              </a:ext>
            </a:extLst>
          </p:cNvPr>
          <p:cNvSpPr txBox="1"/>
          <p:nvPr/>
        </p:nvSpPr>
        <p:spPr>
          <a:xfrm>
            <a:off x="1052421" y="1691185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1.7.Bảng KHO: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KHO</a:t>
            </a:r>
          </a:p>
        </p:txBody>
      </p:sp>
    </p:spTree>
    <p:extLst>
      <p:ext uri="{BB962C8B-B14F-4D97-AF65-F5344CB8AC3E}">
        <p14:creationId xmlns:p14="http://schemas.microsoft.com/office/powerpoint/2010/main" val="311136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280A9-4166-42AD-9346-911086F00AC5}"/>
              </a:ext>
            </a:extLst>
          </p:cNvPr>
          <p:cNvSpPr txBox="1"/>
          <p:nvPr/>
        </p:nvSpPr>
        <p:spPr>
          <a:xfrm>
            <a:off x="913774" y="1300767"/>
            <a:ext cx="10364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1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6E79E-F566-44F5-B0A5-133BB3D3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58" y="2747150"/>
            <a:ext cx="9869082" cy="2704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478D5-FF5A-4CDA-B72B-E85624528810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05E5-5F3F-498B-99C7-75B2EF39BE9F}"/>
              </a:ext>
            </a:extLst>
          </p:cNvPr>
          <p:cNvSpPr txBox="1"/>
          <p:nvPr/>
        </p:nvSpPr>
        <p:spPr>
          <a:xfrm>
            <a:off x="1052421" y="1691185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1.7.Bảng KHO: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KHO</a:t>
            </a:r>
          </a:p>
        </p:txBody>
      </p:sp>
    </p:spTree>
    <p:extLst>
      <p:ext uri="{BB962C8B-B14F-4D97-AF65-F5344CB8AC3E}">
        <p14:creationId xmlns:p14="http://schemas.microsoft.com/office/powerpoint/2010/main" val="42651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ADDD1-BAEF-42CF-9509-7441541A7360}"/>
              </a:ext>
            </a:extLst>
          </p:cNvPr>
          <p:cNvSpPr txBox="1"/>
          <p:nvPr/>
        </p:nvSpPr>
        <p:spPr>
          <a:xfrm>
            <a:off x="913774" y="2562897"/>
            <a:ext cx="9017661" cy="2780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NHAPHANG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MANV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NHANVIEN 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MANHACC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NHACC,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MASP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SANPHAM 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NGAYN date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DE105-44F7-45E2-8454-A989CAFA1A05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D9AEE-0C8A-4B3C-A752-CAFC50FBF5F6}"/>
              </a:ext>
            </a:extLst>
          </p:cNvPr>
          <p:cNvSpPr txBox="1"/>
          <p:nvPr/>
        </p:nvSpPr>
        <p:spPr>
          <a:xfrm>
            <a:off x="1052421" y="1691185"/>
            <a:ext cx="523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1.8.Bảng NHAPHANG: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NHẬP HÀNG</a:t>
            </a:r>
          </a:p>
        </p:txBody>
      </p:sp>
    </p:spTree>
    <p:extLst>
      <p:ext uri="{BB962C8B-B14F-4D97-AF65-F5344CB8AC3E}">
        <p14:creationId xmlns:p14="http://schemas.microsoft.com/office/powerpoint/2010/main" val="6178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CF8B9-4967-4ADA-B644-6F2334CE9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2383902"/>
            <a:ext cx="10364451" cy="3913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402EC-F731-4A55-B556-255A5C03D219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7443B-50EA-491E-ADCA-4181E38BCF2F}"/>
              </a:ext>
            </a:extLst>
          </p:cNvPr>
          <p:cNvSpPr txBox="1"/>
          <p:nvPr/>
        </p:nvSpPr>
        <p:spPr>
          <a:xfrm>
            <a:off x="1052421" y="1691185"/>
            <a:ext cx="523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1.8.Bảng NHAPHANG: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NHẬP HÀNG</a:t>
            </a:r>
          </a:p>
        </p:txBody>
      </p:sp>
    </p:spTree>
    <p:extLst>
      <p:ext uri="{BB962C8B-B14F-4D97-AF65-F5344CB8AC3E}">
        <p14:creationId xmlns:p14="http://schemas.microsoft.com/office/powerpoint/2010/main" val="12149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BE031-D580-44EC-BF5D-8D1858D7F97C}"/>
              </a:ext>
            </a:extLst>
          </p:cNvPr>
          <p:cNvSpPr txBox="1"/>
          <p:nvPr/>
        </p:nvSpPr>
        <p:spPr>
          <a:xfrm>
            <a:off x="913774" y="2361532"/>
            <a:ext cx="7524689" cy="326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NHACC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TENNHACC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MANHACC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PRIMARY KEY,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DIACHI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SDT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A69AB-D52F-45DC-B34D-24BA007CBF46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A0661-A7BD-4803-9312-E7FD86838051}"/>
              </a:ext>
            </a:extLst>
          </p:cNvPr>
          <p:cNvSpPr txBox="1"/>
          <p:nvPr/>
        </p:nvSpPr>
        <p:spPr>
          <a:xfrm>
            <a:off x="1052421" y="1691185"/>
            <a:ext cx="510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1.9.Bảng NHACC: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NHÀ CUNG CẤP</a:t>
            </a:r>
          </a:p>
        </p:txBody>
      </p:sp>
    </p:spTree>
    <p:extLst>
      <p:ext uri="{BB962C8B-B14F-4D97-AF65-F5344CB8AC3E}">
        <p14:creationId xmlns:p14="http://schemas.microsoft.com/office/powerpoint/2010/main" val="347511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2B718-242C-4472-AE6E-3D6654F74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68" y="2227530"/>
            <a:ext cx="9488062" cy="3940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4FF3C-3042-49FB-89AC-B03B0D857861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82916-AB82-42E2-9745-C186BC7687D9}"/>
              </a:ext>
            </a:extLst>
          </p:cNvPr>
          <p:cNvSpPr txBox="1"/>
          <p:nvPr/>
        </p:nvSpPr>
        <p:spPr>
          <a:xfrm>
            <a:off x="1052421" y="1691185"/>
            <a:ext cx="510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1.9.Bảng NHACC: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NHÀ CUNG CẤP</a:t>
            </a:r>
          </a:p>
        </p:txBody>
      </p:sp>
    </p:spTree>
    <p:extLst>
      <p:ext uri="{BB962C8B-B14F-4D97-AF65-F5344CB8AC3E}">
        <p14:creationId xmlns:p14="http://schemas.microsoft.com/office/powerpoint/2010/main" val="26730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615BA-838D-43B8-989B-9FCD1154D2EF}"/>
              </a:ext>
            </a:extLst>
          </p:cNvPr>
          <p:cNvSpPr txBox="1"/>
          <p:nvPr/>
        </p:nvSpPr>
        <p:spPr>
          <a:xfrm>
            <a:off x="913774" y="2382592"/>
            <a:ext cx="10952485" cy="284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MUASP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MASP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SANPHAM,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MAKH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KHACHHANG,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NGAYMUA date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01B4-D790-4BD3-942B-140C6E7CB9C6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70710-CBF5-4B16-AE99-A5E755F9982A}"/>
              </a:ext>
            </a:extLst>
          </p:cNvPr>
          <p:cNvSpPr txBox="1"/>
          <p:nvPr/>
        </p:nvSpPr>
        <p:spPr>
          <a:xfrm>
            <a:off x="1052421" y="1691185"/>
            <a:ext cx="524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1.10.Bảng MUASP: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MUA SẢN PHẨM</a:t>
            </a:r>
          </a:p>
        </p:txBody>
      </p:sp>
    </p:spTree>
    <p:extLst>
      <p:ext uri="{BB962C8B-B14F-4D97-AF65-F5344CB8AC3E}">
        <p14:creationId xmlns:p14="http://schemas.microsoft.com/office/powerpoint/2010/main" val="67470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179A9-3281-400F-9208-0C2E3118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67" y="2429849"/>
            <a:ext cx="8371266" cy="3904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E2F6C-13D1-4EA3-A891-D7121DEDFCD1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7843D-6C65-4200-9551-D90921E31F0E}"/>
              </a:ext>
            </a:extLst>
          </p:cNvPr>
          <p:cNvSpPr txBox="1"/>
          <p:nvPr/>
        </p:nvSpPr>
        <p:spPr>
          <a:xfrm>
            <a:off x="1052421" y="1691185"/>
            <a:ext cx="524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1.10.Bảng MUASP: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MUA SẢN PHẨM</a:t>
            </a:r>
          </a:p>
        </p:txBody>
      </p:sp>
    </p:spTree>
    <p:extLst>
      <p:ext uri="{BB962C8B-B14F-4D97-AF65-F5344CB8AC3E}">
        <p14:creationId xmlns:p14="http://schemas.microsoft.com/office/powerpoint/2010/main" val="20301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4AE40-E452-4FCE-88E4-44189BD4A84A}"/>
              </a:ext>
            </a:extLst>
          </p:cNvPr>
          <p:cNvSpPr txBox="1"/>
          <p:nvPr/>
        </p:nvSpPr>
        <p:spPr>
          <a:xfrm>
            <a:off x="913774" y="2550017"/>
            <a:ext cx="10378610" cy="284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PHUONGTHUCTT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MAHD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HOADON 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MATG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MUATRAGOP,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MAMT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MUATHUONG,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35324-E155-4D57-84FA-D9A63D6F99F1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A8507-9C09-41F7-8F2B-D72BE0ED86AA}"/>
              </a:ext>
            </a:extLst>
          </p:cNvPr>
          <p:cNvSpPr txBox="1"/>
          <p:nvPr/>
        </p:nvSpPr>
        <p:spPr>
          <a:xfrm>
            <a:off x="1052421" y="1691185"/>
            <a:ext cx="784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1.11.Bảng PHUONGTHUCTT: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PH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ƠNG 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ỨC THANH TOÁN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83D7A-7281-4000-A5F4-31BEBE2E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13" y="2369197"/>
            <a:ext cx="9097772" cy="3584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5A3E8-EA1F-4B88-9597-02BCCD1715B4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77DA0-E4AA-43D1-A283-1E2382969A23}"/>
              </a:ext>
            </a:extLst>
          </p:cNvPr>
          <p:cNvSpPr txBox="1"/>
          <p:nvPr/>
        </p:nvSpPr>
        <p:spPr>
          <a:xfrm>
            <a:off x="1052421" y="1691185"/>
            <a:ext cx="784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1.11.Bảng PHUONGTHUCTT: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PH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ƠNG 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ỨC THANH TOÁN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35550-50CA-4763-AA6C-8C86FAD9BCC0}"/>
              </a:ext>
            </a:extLst>
          </p:cNvPr>
          <p:cNvSpPr txBox="1"/>
          <p:nvPr/>
        </p:nvSpPr>
        <p:spPr>
          <a:xfrm>
            <a:off x="913774" y="1710584"/>
            <a:ext cx="5862374" cy="16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MUATHUONG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MAMT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PRIMARY KEY,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QUATANG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120DE-A0DF-4BAF-8A6E-AA55CC0A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429000"/>
            <a:ext cx="10364451" cy="3332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F495-27B2-425F-B839-EDA722350547}"/>
              </a:ext>
            </a:extLst>
          </p:cNvPr>
          <p:cNvSpPr txBox="1"/>
          <p:nvPr/>
        </p:nvSpPr>
        <p:spPr>
          <a:xfrm>
            <a:off x="913774" y="602099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4C624-2577-40F6-A72A-335A9B85BA3D}"/>
              </a:ext>
            </a:extLst>
          </p:cNvPr>
          <p:cNvSpPr txBox="1"/>
          <p:nvPr/>
        </p:nvSpPr>
        <p:spPr>
          <a:xfrm>
            <a:off x="1052421" y="1230777"/>
            <a:ext cx="578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1.12.Bảng MUATHUONG: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MUA TH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ỜNG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280A9-4166-42AD-9346-911086F00AC5}"/>
              </a:ext>
            </a:extLst>
          </p:cNvPr>
          <p:cNvSpPr txBox="1"/>
          <p:nvPr/>
        </p:nvSpPr>
        <p:spPr>
          <a:xfrm>
            <a:off x="913774" y="1004552"/>
            <a:ext cx="103644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tặng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9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091C3-405E-4EAF-B539-DE6B68E1DFEB}"/>
              </a:ext>
            </a:extLst>
          </p:cNvPr>
          <p:cNvSpPr txBox="1"/>
          <p:nvPr/>
        </p:nvSpPr>
        <p:spPr>
          <a:xfrm>
            <a:off x="913774" y="2184719"/>
            <a:ext cx="6822124" cy="3691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MUATRAGOP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MATG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PRIMARY KEY,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KIHAN int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LAISUAT int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TIENTRATRUOC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TIENDATRA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FD21F-D0AC-47B3-A619-DA3EB0973671}"/>
              </a:ext>
            </a:extLst>
          </p:cNvPr>
          <p:cNvSpPr txBox="1"/>
          <p:nvPr/>
        </p:nvSpPr>
        <p:spPr>
          <a:xfrm>
            <a:off x="913774" y="982014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70D7A-A964-4DD8-84AE-C5D39D2C4E60}"/>
              </a:ext>
            </a:extLst>
          </p:cNvPr>
          <p:cNvSpPr txBox="1"/>
          <p:nvPr/>
        </p:nvSpPr>
        <p:spPr>
          <a:xfrm>
            <a:off x="1052421" y="1610692"/>
            <a:ext cx="573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1.13.Bảng MUATRAGOP: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MUA TRẢ GÓP</a:t>
            </a:r>
          </a:p>
        </p:txBody>
      </p:sp>
    </p:spTree>
    <p:extLst>
      <p:ext uri="{BB962C8B-B14F-4D97-AF65-F5344CB8AC3E}">
        <p14:creationId xmlns:p14="http://schemas.microsoft.com/office/powerpoint/2010/main" val="7991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B26EF-26C7-4CD1-9E89-467CF20370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4" y="2283694"/>
            <a:ext cx="8791870" cy="3863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2CD654-F891-419E-9FEE-98C1D2358E3B}"/>
              </a:ext>
            </a:extLst>
          </p:cNvPr>
          <p:cNvSpPr txBox="1"/>
          <p:nvPr/>
        </p:nvSpPr>
        <p:spPr>
          <a:xfrm>
            <a:off x="913774" y="982014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58FED-CC46-463E-B653-64508B29662F}"/>
              </a:ext>
            </a:extLst>
          </p:cNvPr>
          <p:cNvSpPr txBox="1"/>
          <p:nvPr/>
        </p:nvSpPr>
        <p:spPr>
          <a:xfrm>
            <a:off x="1052421" y="1610692"/>
            <a:ext cx="573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1.13.Bảng MUATRAGOP: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MUA TRẢ GÓP</a:t>
            </a:r>
          </a:p>
        </p:txBody>
      </p:sp>
    </p:spTree>
    <p:extLst>
      <p:ext uri="{BB962C8B-B14F-4D97-AF65-F5344CB8AC3E}">
        <p14:creationId xmlns:p14="http://schemas.microsoft.com/office/powerpoint/2010/main" val="281597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D3902-52B2-4E43-812C-37DECDD57F53}"/>
              </a:ext>
            </a:extLst>
          </p:cNvPr>
          <p:cNvSpPr txBox="1"/>
          <p:nvPr/>
        </p:nvSpPr>
        <p:spPr>
          <a:xfrm>
            <a:off x="913774" y="2591640"/>
            <a:ext cx="10952485" cy="284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SP_BH_KH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MABH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BAOHANH,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MASP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SANPHAM,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MAKH varchar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FOREIGN KEY REFERENCES KHACHHANG,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DAD94-8FB9-4D12-8DD2-9F3CC4A8CB6B}"/>
              </a:ext>
            </a:extLst>
          </p:cNvPr>
          <p:cNvSpPr txBox="1"/>
          <p:nvPr/>
        </p:nvSpPr>
        <p:spPr>
          <a:xfrm>
            <a:off x="913774" y="982014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70210-2E26-4F8B-826A-320EFF13A005}"/>
              </a:ext>
            </a:extLst>
          </p:cNvPr>
          <p:cNvSpPr txBox="1"/>
          <p:nvPr/>
        </p:nvSpPr>
        <p:spPr>
          <a:xfrm>
            <a:off x="1052421" y="1610692"/>
            <a:ext cx="790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1.14.Bảng SP_BH_KH: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SẢN PHẨM BẢO HÀNH KHÁCH HÀNG</a:t>
            </a:r>
          </a:p>
        </p:txBody>
      </p:sp>
    </p:spTree>
    <p:extLst>
      <p:ext uri="{BB962C8B-B14F-4D97-AF65-F5344CB8AC3E}">
        <p14:creationId xmlns:p14="http://schemas.microsoft.com/office/powerpoint/2010/main" val="40997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356AD-187B-4CD6-BE05-6BDC433971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17" y="2325718"/>
            <a:ext cx="9105363" cy="394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3E246-36C8-4DE8-925B-7D8BA51573E8}"/>
              </a:ext>
            </a:extLst>
          </p:cNvPr>
          <p:cNvSpPr txBox="1"/>
          <p:nvPr/>
        </p:nvSpPr>
        <p:spPr>
          <a:xfrm>
            <a:off x="913774" y="982014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3B904-BD1A-46A2-B042-2F30CA9B9886}"/>
              </a:ext>
            </a:extLst>
          </p:cNvPr>
          <p:cNvSpPr txBox="1"/>
          <p:nvPr/>
        </p:nvSpPr>
        <p:spPr>
          <a:xfrm>
            <a:off x="1052421" y="1610692"/>
            <a:ext cx="790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1.14.Bảng SP_BH_KH: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SẢN PHẨM BẢO HÀNH KHÁCH HÀNG</a:t>
            </a:r>
          </a:p>
        </p:txBody>
      </p:sp>
    </p:spTree>
    <p:extLst>
      <p:ext uri="{BB962C8B-B14F-4D97-AF65-F5344CB8AC3E}">
        <p14:creationId xmlns:p14="http://schemas.microsoft.com/office/powerpoint/2010/main" val="1726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3D7A2-5ACE-4453-A3B2-C6435EF684F5}"/>
              </a:ext>
            </a:extLst>
          </p:cNvPr>
          <p:cNvSpPr txBox="1"/>
          <p:nvPr/>
        </p:nvSpPr>
        <p:spPr>
          <a:xfrm>
            <a:off x="913774" y="1062507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2.Một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ới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523DD-C521-4B25-B2F0-D77D1E7153B6}"/>
              </a:ext>
            </a:extLst>
          </p:cNvPr>
          <p:cNvSpPr txBox="1"/>
          <p:nvPr/>
        </p:nvSpPr>
        <p:spPr>
          <a:xfrm>
            <a:off x="557458" y="1714865"/>
            <a:ext cx="5538541" cy="46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ợ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góp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KHACHHANG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MAKH 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IN(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MAKH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CHITIETHD C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HOADON H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MAHD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MAHD 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MATG 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IN(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vi-V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vi-V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HOADON H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MUATRAGOP M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vi-V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MATG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MATG 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TONGTIEN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LAISUAT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TONGTIEN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TIENDATRA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TIENTRATRUOC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8DF8F-7947-4F6C-922B-78F82EA6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55853"/>
            <a:ext cx="6096001" cy="26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3D7A2-5ACE-4453-A3B2-C6435EF684F5}"/>
              </a:ext>
            </a:extLst>
          </p:cNvPr>
          <p:cNvSpPr txBox="1"/>
          <p:nvPr/>
        </p:nvSpPr>
        <p:spPr>
          <a:xfrm>
            <a:off x="913774" y="1062507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2.Một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ới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9B76F-1B41-4074-B39E-86EA1F898C10}"/>
              </a:ext>
            </a:extLst>
          </p:cNvPr>
          <p:cNvSpPr txBox="1"/>
          <p:nvPr/>
        </p:nvSpPr>
        <p:spPr>
          <a:xfrm>
            <a:off x="913774" y="1582127"/>
            <a:ext cx="9568645" cy="1838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thuế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</a:t>
            </a:r>
            <a:r>
              <a:rPr lang="vi-V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10.000.000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*,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LUONG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100 </a:t>
            </a: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'TIỀN THUẾ'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NHANVIEN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LUONG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10000000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83354-2370-4CE2-B1AD-45611CE57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" y="3822656"/>
            <a:ext cx="10614148" cy="26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5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3D7A2-5ACE-4453-A3B2-C6435EF684F5}"/>
              </a:ext>
            </a:extLst>
          </p:cNvPr>
          <p:cNvSpPr txBox="1"/>
          <p:nvPr/>
        </p:nvSpPr>
        <p:spPr>
          <a:xfrm>
            <a:off x="913774" y="1004552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2.Một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ới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1C392-5871-4A97-BBDF-8A01AFE0D947}"/>
              </a:ext>
            </a:extLst>
          </p:cNvPr>
          <p:cNvSpPr txBox="1"/>
          <p:nvPr/>
        </p:nvSpPr>
        <p:spPr>
          <a:xfrm>
            <a:off x="913774" y="1466217"/>
            <a:ext cx="8412496" cy="2546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LẤY RA THÔNG TIN SẢN PHẨM NHẬP HÀNG  TRONG NĂM 2020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SANPHAM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MASP 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IN(</a:t>
            </a:r>
            <a:endParaRPr lang="en-US" sz="2000" dirty="0">
              <a:solidFill>
                <a:srgbClr val="808080"/>
              </a:solidFill>
              <a:effectLst/>
              <a:latin typeface="+mj-lt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115000"/>
              </a:lnSpc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MASP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NHAPHANG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NGAYN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)&gt;=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2020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22A18-0EEA-42CE-A101-349E8E58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4118742"/>
            <a:ext cx="10584542" cy="25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0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3D7A2-5ACE-4453-A3B2-C6435EF684F5}"/>
              </a:ext>
            </a:extLst>
          </p:cNvPr>
          <p:cNvSpPr txBox="1"/>
          <p:nvPr/>
        </p:nvSpPr>
        <p:spPr>
          <a:xfrm>
            <a:off x="913774" y="1004552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2.Một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ới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A6690-1D58-4FBF-A85C-7F6D7676C297}"/>
              </a:ext>
            </a:extLst>
          </p:cNvPr>
          <p:cNvSpPr txBox="1"/>
          <p:nvPr/>
        </p:nvSpPr>
        <p:spPr>
          <a:xfrm>
            <a:off x="913774" y="1647832"/>
            <a:ext cx="4275786" cy="515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 LẤY RA THÔNG TIN KHÁCH HÀNG MUA SẢN PHẨM CÓ GIÁ NHỎ HƠN 10.000.000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MAKH 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IN(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MAKH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MUASP 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MASP 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IN(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MASP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SANPHAM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r>
              <a:rPr lang="vi-VN" sz="20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 GIA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vi-V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10000000</a:t>
            </a: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rgbClr val="808080"/>
              </a:solidFill>
              <a:latin typeface="+mj-lt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r>
              <a:rPr lang="vi-VN" sz="2000" dirty="0">
                <a:solidFill>
                  <a:srgbClr val="808080"/>
                </a:solidFill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94882-7F54-4FF1-8E10-2ACAB30C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60" y="3017777"/>
            <a:ext cx="6799217" cy="21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280A9-4166-42AD-9346-911086F00AC5}"/>
              </a:ext>
            </a:extLst>
          </p:cNvPr>
          <p:cNvSpPr txBox="1"/>
          <p:nvPr/>
        </p:nvSpPr>
        <p:spPr>
          <a:xfrm>
            <a:off x="913773" y="1461752"/>
            <a:ext cx="10364451" cy="311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NHANVIEN(HOTENDEM,TEN ,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,CHUCVU, NGAYSINH, NGAYLAM ,DIACHI,GT,SDT,LUONG)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“Nam”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NHANVIEN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∀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nv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∈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NhanVien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(nv.GT ∈ {“Nam”,”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Nữ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”}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tầm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hưởng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903E0-4920-4408-BFED-0BAC5053285D}"/>
              </a:ext>
            </a:extLst>
          </p:cNvPr>
          <p:cNvSpPr txBox="1"/>
          <p:nvPr/>
        </p:nvSpPr>
        <p:spPr>
          <a:xfrm>
            <a:off x="1326523" y="978735"/>
            <a:ext cx="3306546" cy="483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1.RBTV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miền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C8DC01-55C0-42F9-9EF8-D0F2A9D4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09161"/>
              </p:ext>
            </p:extLst>
          </p:nvPr>
        </p:nvGraphicFramePr>
        <p:xfrm>
          <a:off x="913773" y="4828025"/>
          <a:ext cx="10364452" cy="1585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1113">
                  <a:extLst>
                    <a:ext uri="{9D8B030D-6E8A-4147-A177-3AD203B41FA5}">
                      <a16:colId xmlns:a16="http://schemas.microsoft.com/office/drawing/2014/main" val="1606516790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485272576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4286975601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2016082294"/>
                    </a:ext>
                  </a:extLst>
                </a:gridCol>
              </a:tblGrid>
              <a:tr h="7928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61501"/>
                  </a:ext>
                </a:extLst>
              </a:tr>
              <a:tr h="7928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+(GT)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6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280A9-4166-42AD-9346-911086F00AC5}"/>
              </a:ext>
            </a:extLst>
          </p:cNvPr>
          <p:cNvSpPr txBox="1"/>
          <p:nvPr/>
        </p:nvSpPr>
        <p:spPr>
          <a:xfrm>
            <a:off x="913773" y="1608490"/>
            <a:ext cx="10364451" cy="267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BAOHANH(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MABH,MASP,MAKH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NGAYBD, NGAYKT)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NGAYBD &lt;=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NgayKT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BAOHANH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∀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bh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∈ BAOHANH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bh.NGAYBD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&lt;=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bh.NGAYKT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tầm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hưởng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903E0-4920-4408-BFED-0BAC5053285D}"/>
              </a:ext>
            </a:extLst>
          </p:cNvPr>
          <p:cNvSpPr txBox="1"/>
          <p:nvPr/>
        </p:nvSpPr>
        <p:spPr>
          <a:xfrm>
            <a:off x="1326523" y="978735"/>
            <a:ext cx="5055423" cy="483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RBTV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- 1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C8DC01-55C0-42F9-9EF8-D0F2A9D4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31057"/>
              </p:ext>
            </p:extLst>
          </p:nvPr>
        </p:nvGraphicFramePr>
        <p:xfrm>
          <a:off x="913773" y="4467416"/>
          <a:ext cx="10364452" cy="1615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1113">
                  <a:extLst>
                    <a:ext uri="{9D8B030D-6E8A-4147-A177-3AD203B41FA5}">
                      <a16:colId xmlns:a16="http://schemas.microsoft.com/office/drawing/2014/main" val="1606516790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485272576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4286975601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2016082294"/>
                    </a:ext>
                  </a:extLst>
                </a:gridCol>
              </a:tblGrid>
              <a:tr h="7928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61501"/>
                  </a:ext>
                </a:extLst>
              </a:tr>
              <a:tr h="7928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(NGAYBD)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(NGAYKT)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6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8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61B3E-9670-4A1F-AA99-3FBFF471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2" y="720886"/>
            <a:ext cx="11539470" cy="60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4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280A9-4166-42AD-9346-911086F00AC5}"/>
              </a:ext>
            </a:extLst>
          </p:cNvPr>
          <p:cNvSpPr txBox="1"/>
          <p:nvPr/>
        </p:nvSpPr>
        <p:spPr>
          <a:xfrm>
            <a:off x="913773" y="1868732"/>
            <a:ext cx="10364451" cy="2141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KHACHHANG(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MAKH,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TENKH,SDT,SOCMNN,DIACHI)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KHACHHANG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∀ kh1, kh2 ∈ KHACHHANG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kh1.MAKH </a:t>
            </a:r>
            <a:r>
              <a:rPr lang="vi-VN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≠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kh2.MAKH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903E0-4920-4408-BFED-0BAC5053285D}"/>
              </a:ext>
            </a:extLst>
          </p:cNvPr>
          <p:cNvSpPr txBox="1"/>
          <p:nvPr/>
        </p:nvSpPr>
        <p:spPr>
          <a:xfrm>
            <a:off x="1326523" y="978735"/>
            <a:ext cx="4822987" cy="483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RBTV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C8DC01-55C0-42F9-9EF8-D0F2A9D4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58846"/>
              </p:ext>
            </p:extLst>
          </p:nvPr>
        </p:nvGraphicFramePr>
        <p:xfrm>
          <a:off x="913773" y="4467416"/>
          <a:ext cx="10364452" cy="1585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1113">
                  <a:extLst>
                    <a:ext uri="{9D8B030D-6E8A-4147-A177-3AD203B41FA5}">
                      <a16:colId xmlns:a16="http://schemas.microsoft.com/office/drawing/2014/main" val="1606516790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485272576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4286975601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2016082294"/>
                    </a:ext>
                  </a:extLst>
                </a:gridCol>
              </a:tblGrid>
              <a:tr h="7928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61501"/>
                  </a:ext>
                </a:extLst>
              </a:tr>
              <a:tr h="7928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6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6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280A9-4166-42AD-9346-911086F00AC5}"/>
              </a:ext>
            </a:extLst>
          </p:cNvPr>
          <p:cNvSpPr txBox="1"/>
          <p:nvPr/>
        </p:nvSpPr>
        <p:spPr>
          <a:xfrm>
            <a:off x="515155" y="1653685"/>
            <a:ext cx="11165983" cy="38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CHITIETHD(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MASP,MAHD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,THANHTIEN) </a:t>
            </a:r>
          </a:p>
          <a:p>
            <a:pPr marL="0" marR="0" indent="4445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HOADON(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MANV,MAKH,MATG,MAMT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,TONGTIEN, NGAYLAP ,HTTT)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=&gt;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MAHD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CHITIETHD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HOADON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Bối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: CHITIETHD, HOADON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 CHITIETHD[MAHD] ∈ HOADON[MAHD]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tầm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) 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903E0-4920-4408-BFED-0BAC5053285D}"/>
              </a:ext>
            </a:extLst>
          </p:cNvPr>
          <p:cNvSpPr txBox="1"/>
          <p:nvPr/>
        </p:nvSpPr>
        <p:spPr>
          <a:xfrm>
            <a:off x="1326523" y="978735"/>
            <a:ext cx="4114460" cy="483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RBTV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phụ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tồn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2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903E0-4920-4408-BFED-0BAC5053285D}"/>
              </a:ext>
            </a:extLst>
          </p:cNvPr>
          <p:cNvSpPr txBox="1"/>
          <p:nvPr/>
        </p:nvSpPr>
        <p:spPr>
          <a:xfrm>
            <a:off x="1326523" y="978735"/>
            <a:ext cx="4114460" cy="483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RBTV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phụ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tồn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334F78-0F95-4FDB-BD4B-022C11D9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84239"/>
              </p:ext>
            </p:extLst>
          </p:nvPr>
        </p:nvGraphicFramePr>
        <p:xfrm>
          <a:off x="913774" y="2156819"/>
          <a:ext cx="10364452" cy="3393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1113">
                  <a:extLst>
                    <a:ext uri="{9D8B030D-6E8A-4147-A177-3AD203B41FA5}">
                      <a16:colId xmlns:a16="http://schemas.microsoft.com/office/drawing/2014/main" val="3052007340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569673311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535416215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2115977458"/>
                    </a:ext>
                  </a:extLst>
                </a:gridCol>
              </a:tblGrid>
              <a:tr h="1131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60963"/>
                  </a:ext>
                </a:extLst>
              </a:tr>
              <a:tr h="1131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CHITIETHOADON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8900"/>
                  </a:ext>
                </a:extLst>
              </a:tr>
              <a:tr h="1131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4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280A9-4166-42AD-9346-911086F00AC5}"/>
              </a:ext>
            </a:extLst>
          </p:cNvPr>
          <p:cNvSpPr txBox="1"/>
          <p:nvPr/>
        </p:nvSpPr>
        <p:spPr>
          <a:xfrm>
            <a:off x="429295" y="1846868"/>
            <a:ext cx="11333408" cy="377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MUATHUONG(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,QUATANG)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HOADON(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MANV,MAKH,MATG,MAMT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,TONGTIEN, NGAYLAP ,HTTT)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QUATANG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MUATHUONG &lt; TONGTIEN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HOADON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HOADON, MUATHUONG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(*): 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∀mt ∈ MUATHUONG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tầm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(*)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903E0-4920-4408-BFED-0BAC5053285D}"/>
              </a:ext>
            </a:extLst>
          </p:cNvPr>
          <p:cNvSpPr txBox="1"/>
          <p:nvPr/>
        </p:nvSpPr>
        <p:spPr>
          <a:xfrm>
            <a:off x="1326523" y="978735"/>
            <a:ext cx="5276637" cy="483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RBTV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80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903E0-4920-4408-BFED-0BAC5053285D}"/>
              </a:ext>
            </a:extLst>
          </p:cNvPr>
          <p:cNvSpPr txBox="1"/>
          <p:nvPr/>
        </p:nvSpPr>
        <p:spPr>
          <a:xfrm>
            <a:off x="1326523" y="978735"/>
            <a:ext cx="5276637" cy="483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RBTV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334F78-0F95-4FDB-BD4B-022C11D9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29837"/>
              </p:ext>
            </p:extLst>
          </p:nvPr>
        </p:nvGraphicFramePr>
        <p:xfrm>
          <a:off x="913774" y="2156819"/>
          <a:ext cx="10364452" cy="3393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1113">
                  <a:extLst>
                    <a:ext uri="{9D8B030D-6E8A-4147-A177-3AD203B41FA5}">
                      <a16:colId xmlns:a16="http://schemas.microsoft.com/office/drawing/2014/main" val="3052007340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569673311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535416215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2115977458"/>
                    </a:ext>
                  </a:extLst>
                </a:gridCol>
              </a:tblGrid>
              <a:tr h="1131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60963"/>
                  </a:ext>
                </a:extLst>
              </a:tr>
              <a:tr h="1131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MUATHUONG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+(QUATANG)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8900"/>
                  </a:ext>
                </a:extLst>
              </a:tr>
              <a:tr h="1131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+(TONGTIEN)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8280A9-4166-42AD-9346-911086F00AC5}"/>
                  </a:ext>
                </a:extLst>
              </p:cNvPr>
              <p:cNvSpPr txBox="1"/>
              <p:nvPr/>
            </p:nvSpPr>
            <p:spPr>
              <a:xfrm>
                <a:off x="480811" y="1722892"/>
                <a:ext cx="11230376" cy="341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quan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hệ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556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CHITIETHD(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MASP,MAHD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,THANHTIEN) </a:t>
                </a:r>
              </a:p>
              <a:p>
                <a:pPr marL="0" marR="0" indent="3556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HOADON(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MAHD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MANV,MAKH,MATG,MAMT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,TONGTIEN, NGAYLAP ,HTTT)</a:t>
                </a: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=&gt;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Quy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hóa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ít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chi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tiết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hóa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Bối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cảnh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: HOADON, CHITIETHD</a:t>
                </a:r>
              </a:p>
              <a:p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diễn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∀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hd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∈  HOADON(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cthd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∈ 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CHITIETHD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hd.MAHD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cthd.MADH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tầm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hưởng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: 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8280A9-4166-42AD-9346-911086F00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11" y="1722892"/>
                <a:ext cx="11230376" cy="3412216"/>
              </a:xfrm>
              <a:prstGeom prst="rect">
                <a:avLst/>
              </a:prstGeom>
              <a:blipFill>
                <a:blip r:embed="rId2"/>
                <a:stretch>
                  <a:fillRect l="-869" t="-716" b="-3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E1903E0-4920-4408-BFED-0BAC5053285D}"/>
              </a:ext>
            </a:extLst>
          </p:cNvPr>
          <p:cNvSpPr txBox="1"/>
          <p:nvPr/>
        </p:nvSpPr>
        <p:spPr>
          <a:xfrm>
            <a:off x="1326523" y="978735"/>
            <a:ext cx="4327660" cy="483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RBTV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bộ-Liên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77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903E0-4920-4408-BFED-0BAC5053285D}"/>
              </a:ext>
            </a:extLst>
          </p:cNvPr>
          <p:cNvSpPr txBox="1"/>
          <p:nvPr/>
        </p:nvSpPr>
        <p:spPr>
          <a:xfrm>
            <a:off x="1326523" y="978735"/>
            <a:ext cx="4327660" cy="483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RBTV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bộ-Liên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334F78-0F95-4FDB-BD4B-022C11D9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50187"/>
              </p:ext>
            </p:extLst>
          </p:nvPr>
        </p:nvGraphicFramePr>
        <p:xfrm>
          <a:off x="913774" y="2156819"/>
          <a:ext cx="10364452" cy="3393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1113">
                  <a:extLst>
                    <a:ext uri="{9D8B030D-6E8A-4147-A177-3AD203B41FA5}">
                      <a16:colId xmlns:a16="http://schemas.microsoft.com/office/drawing/2014/main" val="3052007340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569673311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535416215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2115977458"/>
                    </a:ext>
                  </a:extLst>
                </a:gridCol>
              </a:tblGrid>
              <a:tr h="1131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60963"/>
                  </a:ext>
                </a:extLst>
              </a:tr>
              <a:tr h="1131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CHITIETHD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8900"/>
                  </a:ext>
                </a:extLst>
              </a:tr>
              <a:tr h="1131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280A9-4166-42AD-9346-911086F00AC5}"/>
              </a:ext>
            </a:extLst>
          </p:cNvPr>
          <p:cNvSpPr txBox="1"/>
          <p:nvPr/>
        </p:nvSpPr>
        <p:spPr>
          <a:xfrm>
            <a:off x="763832" y="1316210"/>
            <a:ext cx="10664333" cy="396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NHANVIEN(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MANV,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HOTENDEM,TEN,CHUCVU, NGAYSINH, NGAYLAM ,DIACHI,GT,SDT,LUONG)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KHACHHANG(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MAKH,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TENKH,SDT,SOCMNN,DIACHI)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MUASP(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,NGAYMUA) NHACC(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MANHACC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,TENNHACC,DIACHI,SDT)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SANPHAM(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MASP, MAKHO,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TENSP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THOILUONGBH,HANGSP,GIA) KHO(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DIACHI,SDT)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NHAPHANG(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MANV,MANHACC,MASP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, NGAYNHAP)</a:t>
            </a:r>
          </a:p>
        </p:txBody>
      </p:sp>
    </p:spTree>
    <p:extLst>
      <p:ext uri="{BB962C8B-B14F-4D97-AF65-F5344CB8AC3E}">
        <p14:creationId xmlns:p14="http://schemas.microsoft.com/office/powerpoint/2010/main" val="30490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280A9-4166-42AD-9346-911086F00AC5}"/>
              </a:ext>
            </a:extLst>
          </p:cNvPr>
          <p:cNvSpPr txBox="1"/>
          <p:nvPr/>
        </p:nvSpPr>
        <p:spPr>
          <a:xfrm>
            <a:off x="725195" y="1656816"/>
            <a:ext cx="10741607" cy="3544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CHITIETHD(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MASP,MAHD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,THANHTIEN) HOADON(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MANV,MAKH,MATG,MAMT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,TONGTIEN, NGAYLAP ,HTTT)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MUATRAGOP(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,KIHAN,LAISUAT,TIENTRATRUOC, TIENDATRA)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MUATHUONG(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MAMT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,QUATANG)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PHUONGTHUCTT(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MAHD,MATG,MAMT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SP_ BH_ KH 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MABH,MASP,MAKH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BAOHANH(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MABH,MASP,MAKH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NGAYBD, NGAYKT)</a:t>
            </a:r>
          </a:p>
        </p:txBody>
      </p:sp>
    </p:spTree>
    <p:extLst>
      <p:ext uri="{BB962C8B-B14F-4D97-AF65-F5344CB8AC3E}">
        <p14:creationId xmlns:p14="http://schemas.microsoft.com/office/powerpoint/2010/main" val="22214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3D7A2-5ACE-4453-A3B2-C6435EF684F5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07B2B-64E1-44AB-92BB-CADE9330DBD4}"/>
              </a:ext>
            </a:extLst>
          </p:cNvPr>
          <p:cNvSpPr txBox="1"/>
          <p:nvPr/>
        </p:nvSpPr>
        <p:spPr>
          <a:xfrm>
            <a:off x="1078178" y="2134848"/>
            <a:ext cx="5913670" cy="443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NHANVIEN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HOTENDEM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TEN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MANV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 PRIMARY KEY,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CHUCVU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NGAYSINH date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NGAYLAM date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DIACHI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GT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SDT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LUONG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9523F-EF13-4D4B-A497-5313AF3483C0}"/>
              </a:ext>
            </a:extLst>
          </p:cNvPr>
          <p:cNvSpPr txBox="1"/>
          <p:nvPr/>
        </p:nvSpPr>
        <p:spPr>
          <a:xfrm>
            <a:off x="1078178" y="1644844"/>
            <a:ext cx="506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1.1.Bảng NHANVIEN: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NHÂN VIÊN</a:t>
            </a:r>
          </a:p>
        </p:txBody>
      </p:sp>
    </p:spTree>
    <p:extLst>
      <p:ext uri="{BB962C8B-B14F-4D97-AF65-F5344CB8AC3E}">
        <p14:creationId xmlns:p14="http://schemas.microsoft.com/office/powerpoint/2010/main" val="301581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3EDBE-FB2B-40C1-B597-2C262317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170510"/>
            <a:ext cx="10364451" cy="3083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5C8D6-DC29-40A0-9DB6-F74527338DCC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C66F-E4EC-454E-B11C-ABC9FC4BA308}"/>
              </a:ext>
            </a:extLst>
          </p:cNvPr>
          <p:cNvSpPr txBox="1"/>
          <p:nvPr/>
        </p:nvSpPr>
        <p:spPr>
          <a:xfrm>
            <a:off x="1078178" y="1644844"/>
            <a:ext cx="506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1.1.Bảng NHANVIEN: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NHÂN VIÊN</a:t>
            </a:r>
          </a:p>
        </p:txBody>
      </p:sp>
    </p:spTree>
    <p:extLst>
      <p:ext uri="{BB962C8B-B14F-4D97-AF65-F5344CB8AC3E}">
        <p14:creationId xmlns:p14="http://schemas.microsoft.com/office/powerpoint/2010/main" val="33332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EDA-F622-4291-B639-E5BE91C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3667"/>
            <a:ext cx="10364451" cy="7208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14BE3-32F1-4E76-AB0D-BF5209DBD1D5}"/>
              </a:ext>
            </a:extLst>
          </p:cNvPr>
          <p:cNvSpPr txBox="1"/>
          <p:nvPr/>
        </p:nvSpPr>
        <p:spPr>
          <a:xfrm>
            <a:off x="913774" y="2284508"/>
            <a:ext cx="5854167" cy="3134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TENKH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MAKH 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 PRIMARY KEY,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SDT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SOCMNN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DIACHI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nvarchar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80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FE4FC-B6A9-4952-BB69-7B6AB8DBAEFB}"/>
              </a:ext>
            </a:extLst>
          </p:cNvPr>
          <p:cNvSpPr txBox="1"/>
          <p:nvPr/>
        </p:nvSpPr>
        <p:spPr>
          <a:xfrm>
            <a:off x="913774" y="1062507"/>
            <a:ext cx="331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SQL: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41EB1-F03D-4224-8405-B30954954F8A}"/>
              </a:ext>
            </a:extLst>
          </p:cNvPr>
          <p:cNvSpPr txBox="1"/>
          <p:nvPr/>
        </p:nvSpPr>
        <p:spPr>
          <a:xfrm>
            <a:off x="1078178" y="1644844"/>
            <a:ext cx="564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1.2.Bảng KHACHHANG: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KHÁCH HÀNG</a:t>
            </a:r>
          </a:p>
        </p:txBody>
      </p:sp>
    </p:spTree>
    <p:extLst>
      <p:ext uri="{BB962C8B-B14F-4D97-AF65-F5344CB8AC3E}">
        <p14:creationId xmlns:p14="http://schemas.microsoft.com/office/powerpoint/2010/main" val="92337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245</TotalTime>
  <Words>2604</Words>
  <Application>Microsoft Office PowerPoint</Application>
  <PresentationFormat>Widescreen</PresentationFormat>
  <Paragraphs>362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Cambria Math</vt:lpstr>
      <vt:lpstr>Times New Roman</vt:lpstr>
      <vt:lpstr>Tw Cen MT</vt:lpstr>
      <vt:lpstr>Droplet</vt:lpstr>
      <vt:lpstr>Chào mừng đến buổi thuyết trình SQL</vt:lpstr>
      <vt:lpstr>Mô tả bài toán</vt:lpstr>
      <vt:lpstr>Mô tả bài toán</vt:lpstr>
      <vt:lpstr>Lược đồ ERD</vt:lpstr>
      <vt:lpstr>Lược đồ quan hệ</vt:lpstr>
      <vt:lpstr>Lược đồ quan hệ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Ràng buộc toàn vẹn</vt:lpstr>
      <vt:lpstr>Ràng buộc toàn vẹn</vt:lpstr>
      <vt:lpstr>Ràng buộc toàn vẹn</vt:lpstr>
      <vt:lpstr>Ràng buộc toàn vẹn</vt:lpstr>
      <vt:lpstr>Ràng buộc toàn vẹn</vt:lpstr>
      <vt:lpstr>Ràng buộc toàn vẹn</vt:lpstr>
      <vt:lpstr>Ràng buộc toàn vẹn</vt:lpstr>
      <vt:lpstr>Ràng buộc toàn vẹn</vt:lpstr>
      <vt:lpstr>Ràng buộc toàn vẹn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đến buổi thuyết trình SQL</dc:title>
  <dc:creator>Cong Hau</dc:creator>
  <cp:lastModifiedBy>Cong Hau</cp:lastModifiedBy>
  <cp:revision>27</cp:revision>
  <dcterms:created xsi:type="dcterms:W3CDTF">2020-07-07T13:47:19Z</dcterms:created>
  <dcterms:modified xsi:type="dcterms:W3CDTF">2020-07-08T15:54:58Z</dcterms:modified>
</cp:coreProperties>
</file>