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D25F-921C-4944-ACB7-809BC3ED326B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EF47-9352-42EA-A52C-AB44AD47E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Week 8: Linear Image Processing and Filtering – part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8380"/>
            <a:ext cx="9144000" cy="1655762"/>
          </a:xfrm>
        </p:spPr>
        <p:txBody>
          <a:bodyPr/>
          <a:lstStyle/>
          <a:p>
            <a:r>
              <a:rPr lang="en-US" smtClean="0"/>
              <a:t>Nhóm ĐT: Mạnh, Quyên, Phương, Đức Anh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Gauss filter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3025" y="5939412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1891" y="2190876"/>
            <a:ext cx="4015129" cy="3011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32144" y="2200256"/>
            <a:ext cx="4015133" cy="301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9081" y="2188251"/>
            <a:ext cx="4018129" cy="3013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75368" y="593941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5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27081" y="593941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10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6962" y="2193539"/>
            <a:ext cx="4022809" cy="3017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7165" y="593941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Sigma = 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Sigma tăng, nhiễu giảm, blur tăng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Wiener filter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3621" y="422951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45" y="1694262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8" y="1690688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7244" y="4229519"/>
            <a:ext cx="232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 noise, var = </a:t>
            </a:r>
            <a:r>
              <a:rPr lang="en-US" smtClean="0"/>
              <a:t>0.005,</a:t>
            </a:r>
          </a:p>
          <a:p>
            <a:r>
              <a:rPr lang="en-US" smtClean="0"/>
              <a:t>17.722874472466284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Wiener filter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9" y="1690688"/>
            <a:ext cx="24384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9" y="1690688"/>
            <a:ext cx="2438400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01444" y="4272111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0.001, </a:t>
            </a:r>
            <a:endParaRPr lang="en-US" smtClean="0"/>
          </a:p>
          <a:p>
            <a:r>
              <a:rPr lang="en-US" smtClean="0"/>
              <a:t>15.379689970673992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046" y="431827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0.003</a:t>
            </a:r>
            <a:r>
              <a:rPr lang="en-US" smtClean="0"/>
              <a:t>,</a:t>
            </a:r>
          </a:p>
          <a:p>
            <a:r>
              <a:rPr lang="en-US" smtClean="0"/>
              <a:t> </a:t>
            </a:r>
            <a:r>
              <a:rPr lang="en-US" smtClean="0"/>
              <a:t>12.487056837326392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49" y="1690688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33749" y="431827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0.005</a:t>
            </a:r>
            <a:r>
              <a:rPr lang="en-US" smtClean="0"/>
              <a:t>,</a:t>
            </a:r>
          </a:p>
          <a:p>
            <a:r>
              <a:rPr lang="en-US" smtClean="0"/>
              <a:t> </a:t>
            </a:r>
            <a:r>
              <a:rPr lang="en-US" smtClean="0"/>
              <a:t>12.870793409374407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49" y="1690688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15617" y="431827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 = 0.007, </a:t>
            </a:r>
            <a:endParaRPr lang="en-US" smtClean="0"/>
          </a:p>
          <a:p>
            <a:r>
              <a:rPr lang="en-US" smtClean="0"/>
              <a:t>17.8867848126675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Khi giá trị variance của Wiener </a:t>
            </a:r>
            <a:r>
              <a:rPr lang="en-US"/>
              <a:t>tăng </a:t>
            </a:r>
            <a:r>
              <a:rPr lang="en-US" smtClean="0"/>
              <a:t>đến variance </a:t>
            </a:r>
            <a:r>
              <a:rPr lang="en-US"/>
              <a:t>của ảnh thì </a:t>
            </a:r>
            <a:r>
              <a:rPr lang="en-US"/>
              <a:t>nhiễu </a:t>
            </a:r>
            <a:r>
              <a:rPr lang="en-US" smtClean="0"/>
              <a:t>giảm</a:t>
            </a:r>
          </a:p>
          <a:p>
            <a:r>
              <a:rPr lang="en-US" smtClean="0"/>
              <a:t>Khi giá trị variance của Wiener tăng quá giá trị variance của ảnh thì nhiễu tăng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8: Linear Image Processing and Filtering – part 2</vt:lpstr>
      <vt:lpstr>1. Gauss filter</vt:lpstr>
      <vt:lpstr>Nhận xét</vt:lpstr>
      <vt:lpstr>2. Wiener filter</vt:lpstr>
      <vt:lpstr>2. Wiener filter</vt:lpstr>
      <vt:lpstr>Nhận xét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Linear Image Processing and Filtering – part 2</dc:title>
  <dc:creator>Mạnh Lương Văn</dc:creator>
  <cp:lastModifiedBy>Mạnh Lương Văn</cp:lastModifiedBy>
  <cp:revision>10</cp:revision>
  <dcterms:created xsi:type="dcterms:W3CDTF">2019-12-13T08:44:43Z</dcterms:created>
  <dcterms:modified xsi:type="dcterms:W3CDTF">2019-12-13T10:25:32Z</dcterms:modified>
</cp:coreProperties>
</file>