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0" r:id="rId5"/>
    <p:sldId id="265" r:id="rId6"/>
    <p:sldId id="266" r:id="rId7"/>
    <p:sldId id="268" r:id="rId8"/>
    <p:sldId id="257" r:id="rId9"/>
    <p:sldId id="264" r:id="rId10"/>
    <p:sldId id="262" r:id="rId11"/>
    <p:sldId id="269" r:id="rId12"/>
    <p:sldId id="270" r:id="rId13"/>
    <p:sldId id="267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603C9-EF71-ABE7-8D01-FF0908D3E7B0}" v="47" dt="2019-12-13T06:47:40.649"/>
    <p1510:client id="{455A879E-8537-9A5F-47B3-27B05D253FA2}" v="28" dt="2019-12-13T02:53:00.108"/>
    <p1510:client id="{498C84C2-EDF1-2CC4-76C0-E75E533604A7}" v="324" dt="2019-12-13T05:50:26.793"/>
    <p1510:client id="{EC6ADEED-296D-3E0D-FA0E-22615B2796BA}" v="645" dt="2019-12-13T07:21:5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043" y="588035"/>
            <a:ext cx="5809890" cy="226278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Forte"/>
              </a:rPr>
              <a:t>TEAM GIRL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88" y="3339643"/>
            <a:ext cx="8915399" cy="1126283"/>
          </a:xfrm>
        </p:spPr>
        <p:txBody>
          <a:bodyPr>
            <a:normAutofit/>
          </a:bodyPr>
          <a:lstStyle/>
          <a:p>
            <a:r>
              <a:rPr lang="en-US" sz="4000" b="1"/>
              <a:t>Week 8: Linear Processing Filter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52785-FBB5-4E2B-9C70-69DA2A58A81A}"/>
              </a:ext>
            </a:extLst>
          </p:cNvPr>
          <p:cNvSpPr txBox="1"/>
          <p:nvPr/>
        </p:nvSpPr>
        <p:spPr>
          <a:xfrm>
            <a:off x="2064589" y="698740"/>
            <a:ext cx="39077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EX2: Subsampling</a:t>
            </a:r>
          </a:p>
        </p:txBody>
      </p:sp>
      <p:pic>
        <p:nvPicPr>
          <p:cNvPr id="3" name="Picture 3" descr="A picture containing sitting, bicycle, black, metal&#10;&#10;Description generated with very high confidence">
            <a:extLst>
              <a:ext uri="{FF2B5EF4-FFF2-40B4-BE49-F238E27FC236}">
                <a16:creationId xmlns:a16="http://schemas.microsoft.com/office/drawing/2014/main" id="{26DBD1A7-322C-4399-82C7-25FA69A6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91" y="1951008"/>
            <a:ext cx="3890513" cy="3861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BE7CE-9617-41A9-B2B7-5385F3E27853}"/>
              </a:ext>
            </a:extLst>
          </p:cNvPr>
          <p:cNvSpPr txBox="1"/>
          <p:nvPr/>
        </p:nvSpPr>
        <p:spPr>
          <a:xfrm>
            <a:off x="2509388" y="148859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Origin Image 256x256</a:t>
            </a:r>
          </a:p>
        </p:txBody>
      </p:sp>
      <p:pic>
        <p:nvPicPr>
          <p:cNvPr id="6" name="Picture 6" descr="A picture containing sitting, photo, bench, white&#10;&#10;Description generated with very high confidence">
            <a:extLst>
              <a:ext uri="{FF2B5EF4-FFF2-40B4-BE49-F238E27FC236}">
                <a16:creationId xmlns:a16="http://schemas.microsoft.com/office/drawing/2014/main" id="{C90825D2-BEDD-4194-A595-7B639CB6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42" y="1873369"/>
            <a:ext cx="4264324" cy="1802920"/>
          </a:xfrm>
          <a:prstGeom prst="rect">
            <a:avLst/>
          </a:prstGeom>
        </p:spPr>
      </p:pic>
      <p:pic>
        <p:nvPicPr>
          <p:cNvPr id="8" name="Picture 8" descr="A picture containing sitting, bicycle, white, parked&#10;&#10;Description generated with very high confidence">
            <a:extLst>
              <a:ext uri="{FF2B5EF4-FFF2-40B4-BE49-F238E27FC236}">
                <a16:creationId xmlns:a16="http://schemas.microsoft.com/office/drawing/2014/main" id="{00F8EE8E-D4F3-465D-8A22-11DEAAF7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41" y="4087483"/>
            <a:ext cx="4264324" cy="1702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D2B8C-FAB1-4BC4-8399-80C2AF384613}"/>
              </a:ext>
            </a:extLst>
          </p:cNvPr>
          <p:cNvSpPr txBox="1"/>
          <p:nvPr/>
        </p:nvSpPr>
        <p:spPr>
          <a:xfrm>
            <a:off x="7439924" y="14876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Method 1: ¼ nearest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CCEDC-810F-4F94-9956-822C044D6583}"/>
              </a:ext>
            </a:extLst>
          </p:cNvPr>
          <p:cNvSpPr txBox="1"/>
          <p:nvPr/>
        </p:nvSpPr>
        <p:spPr>
          <a:xfrm>
            <a:off x="7439025" y="368653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Method 2: Average</a:t>
            </a:r>
          </a:p>
        </p:txBody>
      </p:sp>
    </p:spTree>
    <p:extLst>
      <p:ext uri="{BB962C8B-B14F-4D97-AF65-F5344CB8AC3E}">
        <p14:creationId xmlns:p14="http://schemas.microsoft.com/office/powerpoint/2010/main" val="428263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hoto, different&#10;&#10;Description generated with very high confidence">
            <a:extLst>
              <a:ext uri="{FF2B5EF4-FFF2-40B4-BE49-F238E27FC236}">
                <a16:creationId xmlns:a16="http://schemas.microsoft.com/office/drawing/2014/main" id="{85CCC843-3429-4715-906B-D6A98BFE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186187"/>
            <a:ext cx="8867953" cy="6672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F67C01-5E25-43D9-9A42-71F9BAA23894}"/>
              </a:ext>
            </a:extLst>
          </p:cNvPr>
          <p:cNvSpPr txBox="1"/>
          <p:nvPr/>
        </p:nvSpPr>
        <p:spPr>
          <a:xfrm>
            <a:off x="2697192" y="138023"/>
            <a:ext cx="4195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EX3: 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373450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1B9EB-530D-477A-A720-956AFA3CE07F}"/>
              </a:ext>
            </a:extLst>
          </p:cNvPr>
          <p:cNvSpPr txBox="1"/>
          <p:nvPr/>
        </p:nvSpPr>
        <p:spPr>
          <a:xfrm>
            <a:off x="3516702" y="2553419"/>
            <a:ext cx="59637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"/>
                <a:cs typeface="Times"/>
              </a:rPr>
              <a:t>Nhận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xét</a:t>
            </a:r>
            <a:r>
              <a:rPr lang="en-US" sz="2400" dirty="0">
                <a:latin typeface="Times"/>
                <a:cs typeface="Times"/>
              </a:rPr>
              <a:t>:</a:t>
            </a:r>
          </a:p>
          <a:p>
            <a:r>
              <a:rPr lang="en-US" sz="2400" dirty="0">
                <a:latin typeface="Times"/>
                <a:cs typeface="Times"/>
              </a:rPr>
              <a:t>- </a:t>
            </a:r>
            <a:r>
              <a:rPr lang="en-US" sz="2400" dirty="0" err="1">
                <a:latin typeface="Times"/>
                <a:cs typeface="Times"/>
              </a:rPr>
              <a:t>Thuật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toán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tự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viết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giống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hàm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có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sẵn</a:t>
            </a:r>
            <a:endParaRPr lang="en-US" sz="240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- Gaussian Filter </a:t>
            </a:r>
            <a:r>
              <a:rPr lang="en-US" sz="2400" dirty="0" err="1">
                <a:latin typeface="Times"/>
                <a:cs typeface="Times"/>
              </a:rPr>
              <a:t>lọc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nhiễu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làm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ảnh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mượt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hơn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746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3E5B04-8492-4C19-87C3-C824B66C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3" y="533256"/>
            <a:ext cx="10420708" cy="5432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EF1502-73E5-49C9-8FB2-A3D6C272256B}"/>
              </a:ext>
            </a:extLst>
          </p:cNvPr>
          <p:cNvSpPr txBox="1"/>
          <p:nvPr/>
        </p:nvSpPr>
        <p:spPr>
          <a:xfrm>
            <a:off x="1892061" y="727495"/>
            <a:ext cx="36489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EX4: Wiener Filter</a:t>
            </a:r>
          </a:p>
        </p:txBody>
      </p:sp>
    </p:spTree>
    <p:extLst>
      <p:ext uri="{BB962C8B-B14F-4D97-AF65-F5344CB8AC3E}">
        <p14:creationId xmlns:p14="http://schemas.microsoft.com/office/powerpoint/2010/main" val="114670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96EA-74EA-4133-AE2C-C01877C87232}"/>
              </a:ext>
            </a:extLst>
          </p:cNvPr>
          <p:cNvSpPr txBox="1"/>
          <p:nvPr/>
        </p:nvSpPr>
        <p:spPr>
          <a:xfrm>
            <a:off x="3660475" y="2452778"/>
            <a:ext cx="5230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"/>
                <a:cs typeface="Times"/>
              </a:rPr>
              <a:t>Nhận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xét</a:t>
            </a:r>
            <a:r>
              <a:rPr lang="en-US" sz="2400" dirty="0">
                <a:latin typeface="Times"/>
                <a:cs typeface="Times"/>
              </a:rPr>
              <a:t>:</a:t>
            </a:r>
          </a:p>
          <a:p>
            <a:r>
              <a:rPr lang="en-US" sz="2400" dirty="0">
                <a:latin typeface="Times"/>
                <a:cs typeface="Times"/>
              </a:rPr>
              <a:t>- Wiener Filter </a:t>
            </a:r>
            <a:r>
              <a:rPr lang="en-US" sz="2400" dirty="0" err="1">
                <a:latin typeface="Times"/>
                <a:cs typeface="Times"/>
              </a:rPr>
              <a:t>làm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ảnh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nhiễu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err="1">
                <a:latin typeface="Times"/>
                <a:cs typeface="Times"/>
              </a:rPr>
              <a:t>hơn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56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5B525-38FA-4089-A28D-C9C0C2148D28}"/>
              </a:ext>
            </a:extLst>
          </p:cNvPr>
          <p:cNvSpPr txBox="1"/>
          <p:nvPr/>
        </p:nvSpPr>
        <p:spPr>
          <a:xfrm>
            <a:off x="4451230" y="2582174"/>
            <a:ext cx="4942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solidFill>
                  <a:srgbClr val="ED6D4B"/>
                </a:solidFill>
                <a:latin typeface="Fort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721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B34D7-3E47-477B-908F-A849EB9FD2C6}"/>
              </a:ext>
            </a:extLst>
          </p:cNvPr>
          <p:cNvSpPr txBox="1"/>
          <p:nvPr/>
        </p:nvSpPr>
        <p:spPr>
          <a:xfrm>
            <a:off x="2107721" y="698740"/>
            <a:ext cx="5863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Ex1: Box Filter </a:t>
            </a:r>
            <a:r>
              <a:rPr lang="en-US" sz="2800" b="1"/>
              <a:t>with Gauss </a:t>
            </a:r>
            <a:r>
              <a:rPr lang="en-US" sz="2800" b="1" dirty="0"/>
              <a:t>Noise</a:t>
            </a:r>
          </a:p>
        </p:txBody>
      </p:sp>
      <p:pic>
        <p:nvPicPr>
          <p:cNvPr id="5" name="Picture 3" descr="A person posing for a photo&#10;&#10;Description generated with very high confidence">
            <a:extLst>
              <a:ext uri="{FF2B5EF4-FFF2-40B4-BE49-F238E27FC236}">
                <a16:creationId xmlns:a16="http://schemas.microsoft.com/office/drawing/2014/main" id="{C7FCB7C7-114E-4195-9FEC-4BBAF5E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2057400"/>
            <a:ext cx="4238445" cy="4238445"/>
          </a:xfrm>
          <a:prstGeom prst="rect">
            <a:avLst/>
          </a:prstGeom>
        </p:spPr>
      </p:pic>
      <p:pic>
        <p:nvPicPr>
          <p:cNvPr id="6" name="Picture 6" descr="A person standing in front of a mirror posing for the camera&#10;&#10;Description generated with high confidence">
            <a:extLst>
              <a:ext uri="{FF2B5EF4-FFF2-40B4-BE49-F238E27FC236}">
                <a16:creationId xmlns:a16="http://schemas.microsoft.com/office/drawing/2014/main" id="{4B366CF2-C83E-4CCA-BAB6-6949892B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64" y="2057400"/>
            <a:ext cx="4224068" cy="4238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00D1A-DAFC-4049-B157-FBB95EB9FEA5}"/>
              </a:ext>
            </a:extLst>
          </p:cNvPr>
          <p:cNvSpPr txBox="1"/>
          <p:nvPr/>
        </p:nvSpPr>
        <p:spPr>
          <a:xfrm>
            <a:off x="2854445" y="14885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Origin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55052-210E-4F40-A8F8-A94F9272BA37}"/>
              </a:ext>
            </a:extLst>
          </p:cNvPr>
          <p:cNvSpPr txBox="1"/>
          <p:nvPr/>
        </p:nvSpPr>
        <p:spPr>
          <a:xfrm>
            <a:off x="8168317" y="14828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Noise Image 10</a:t>
            </a:r>
          </a:p>
        </p:txBody>
      </p:sp>
    </p:spTree>
    <p:extLst>
      <p:ext uri="{BB962C8B-B14F-4D97-AF65-F5344CB8AC3E}">
        <p14:creationId xmlns:p14="http://schemas.microsoft.com/office/powerpoint/2010/main" val="122432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DA17F-EC8C-4409-A1F5-DDC41D1B8E80}"/>
              </a:ext>
            </a:extLst>
          </p:cNvPr>
          <p:cNvSpPr txBox="1"/>
          <p:nvPr/>
        </p:nvSpPr>
        <p:spPr>
          <a:xfrm>
            <a:off x="2107721" y="698740"/>
            <a:ext cx="5863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Ex1: Box Filter </a:t>
            </a:r>
            <a:r>
              <a:rPr lang="en-US" sz="2800" b="1"/>
              <a:t>with Gauss </a:t>
            </a:r>
            <a:r>
              <a:rPr lang="en-US" sz="2800" b="1" dirty="0"/>
              <a:t>Noise</a:t>
            </a:r>
          </a:p>
        </p:txBody>
      </p:sp>
      <p:pic>
        <p:nvPicPr>
          <p:cNvPr id="4" name="Picture 4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EF181723-3746-48E9-8F8A-FED983D5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7400"/>
            <a:ext cx="4583501" cy="4583501"/>
          </a:xfrm>
          <a:prstGeom prst="rect">
            <a:avLst/>
          </a:prstGeom>
        </p:spPr>
      </p:pic>
      <p:pic>
        <p:nvPicPr>
          <p:cNvPr id="6" name="Picture 6" descr="A picture containing young, standing, white, computer&#10;&#10;Description generated with very high confidence">
            <a:extLst>
              <a:ext uri="{FF2B5EF4-FFF2-40B4-BE49-F238E27FC236}">
                <a16:creationId xmlns:a16="http://schemas.microsoft.com/office/drawing/2014/main" id="{6FBE28C7-A61F-4B79-A5C8-03D8612F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12" y="2057400"/>
            <a:ext cx="4583501" cy="4583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96E17-E38F-4B84-B7EB-A7428C1A19B4}"/>
              </a:ext>
            </a:extLst>
          </p:cNvPr>
          <p:cNvSpPr txBox="1"/>
          <p:nvPr/>
        </p:nvSpPr>
        <p:spPr>
          <a:xfrm>
            <a:off x="3351902" y="14828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Noise Image 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1FD05-2627-4B46-93F4-736A61E143DC}"/>
              </a:ext>
            </a:extLst>
          </p:cNvPr>
          <p:cNvSpPr txBox="1"/>
          <p:nvPr/>
        </p:nvSpPr>
        <p:spPr>
          <a:xfrm>
            <a:off x="8398355" y="14828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Noise Image 50</a:t>
            </a:r>
          </a:p>
        </p:txBody>
      </p:sp>
    </p:spTree>
    <p:extLst>
      <p:ext uri="{BB962C8B-B14F-4D97-AF65-F5344CB8AC3E}">
        <p14:creationId xmlns:p14="http://schemas.microsoft.com/office/powerpoint/2010/main" val="20379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DF061-2CD9-488F-9A60-CF249912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10" y="286828"/>
            <a:ext cx="9428670" cy="6543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B6035-A663-4E6E-B9A8-CBBDC2FAA457}"/>
              </a:ext>
            </a:extLst>
          </p:cNvPr>
          <p:cNvSpPr txBox="1"/>
          <p:nvPr/>
        </p:nvSpPr>
        <p:spPr>
          <a:xfrm>
            <a:off x="1791419" y="368061"/>
            <a:ext cx="5863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Ex1: Box Filter </a:t>
            </a:r>
            <a:r>
              <a:rPr lang="en-US" sz="2800" b="1"/>
              <a:t>with Gauss </a:t>
            </a:r>
            <a:r>
              <a:rPr lang="en-US" sz="2800" b="1" dirty="0"/>
              <a:t>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7BF8E-9D35-4632-9CF2-0E4CAC96FA90}"/>
              </a:ext>
            </a:extLst>
          </p:cNvPr>
          <p:cNvSpPr txBox="1"/>
          <p:nvPr/>
        </p:nvSpPr>
        <p:spPr>
          <a:xfrm>
            <a:off x="2668438" y="1158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Noise 10</a:t>
            </a:r>
          </a:p>
        </p:txBody>
      </p:sp>
    </p:spTree>
    <p:extLst>
      <p:ext uri="{BB962C8B-B14F-4D97-AF65-F5344CB8AC3E}">
        <p14:creationId xmlns:p14="http://schemas.microsoft.com/office/powerpoint/2010/main" val="8993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0E7EA-9E36-4C5C-B996-A298A18B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7" y="315583"/>
            <a:ext cx="8767313" cy="6600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9B462-552A-46E8-9ED4-1790C087A368}"/>
              </a:ext>
            </a:extLst>
          </p:cNvPr>
          <p:cNvSpPr txBox="1"/>
          <p:nvPr/>
        </p:nvSpPr>
        <p:spPr>
          <a:xfrm>
            <a:off x="1805797" y="310551"/>
            <a:ext cx="5863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Ex1: Box Filter </a:t>
            </a:r>
            <a:r>
              <a:rPr lang="en-US" sz="2800" b="1"/>
              <a:t>with Gauss </a:t>
            </a:r>
            <a:r>
              <a:rPr lang="en-US" sz="2800" b="1" dirty="0"/>
              <a:t>Noise</a:t>
            </a:r>
          </a:p>
        </p:txBody>
      </p:sp>
      <p:pic>
        <p:nvPicPr>
          <p:cNvPr id="4" name="Picture 4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2218A6C3-7DDE-4C44-923E-F1E724A0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1194757"/>
            <a:ext cx="2139352" cy="215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B3FC-4350-4A18-9483-E8E37AB47A00}"/>
              </a:ext>
            </a:extLst>
          </p:cNvPr>
          <p:cNvSpPr txBox="1"/>
          <p:nvPr/>
        </p:nvSpPr>
        <p:spPr>
          <a:xfrm>
            <a:off x="4609381" y="828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Gauss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DCD01-102E-4DB0-9432-7531329938E2}"/>
              </a:ext>
            </a:extLst>
          </p:cNvPr>
          <p:cNvSpPr txBox="1"/>
          <p:nvPr/>
        </p:nvSpPr>
        <p:spPr>
          <a:xfrm>
            <a:off x="3243532" y="828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 =25</a:t>
            </a:r>
          </a:p>
        </p:txBody>
      </p:sp>
    </p:spTree>
    <p:extLst>
      <p:ext uri="{BB962C8B-B14F-4D97-AF65-F5344CB8AC3E}">
        <p14:creationId xmlns:p14="http://schemas.microsoft.com/office/powerpoint/2010/main" val="36067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F5F29697-424B-413A-A899-60221F85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40" y="157433"/>
            <a:ext cx="9011728" cy="6773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B0D8CD-F89A-41E2-84BF-77D6D43E388F}"/>
              </a:ext>
            </a:extLst>
          </p:cNvPr>
          <p:cNvSpPr txBox="1"/>
          <p:nvPr/>
        </p:nvSpPr>
        <p:spPr>
          <a:xfrm>
            <a:off x="3128514" y="238664"/>
            <a:ext cx="671134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Ex1: Box Filter with Gauss Noise</a:t>
            </a:r>
          </a:p>
          <a:p>
            <a:pPr algn="l"/>
            <a:endParaRPr lang="en-US" dirty="0"/>
          </a:p>
        </p:txBody>
      </p:sp>
      <p:pic>
        <p:nvPicPr>
          <p:cNvPr id="7" name="Picture 7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AE660306-52F0-425C-B3F9-B6A0FCCE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67" y="1122872"/>
            <a:ext cx="2182484" cy="218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7DE3D-B51D-4EF4-982C-782673673BDA}"/>
              </a:ext>
            </a:extLst>
          </p:cNvPr>
          <p:cNvSpPr txBox="1"/>
          <p:nvPr/>
        </p:nvSpPr>
        <p:spPr>
          <a:xfrm>
            <a:off x="4249049" y="7697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Gauss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D8A24-537A-4EA9-8DBA-FAE326DB08D7}"/>
              </a:ext>
            </a:extLst>
          </p:cNvPr>
          <p:cNvSpPr txBox="1"/>
          <p:nvPr/>
        </p:nvSpPr>
        <p:spPr>
          <a:xfrm>
            <a:off x="3198603" y="7544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 = 50</a:t>
            </a:r>
          </a:p>
        </p:txBody>
      </p:sp>
    </p:spTree>
    <p:extLst>
      <p:ext uri="{BB962C8B-B14F-4D97-AF65-F5344CB8AC3E}">
        <p14:creationId xmlns:p14="http://schemas.microsoft.com/office/powerpoint/2010/main" val="271841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3415F-F495-4768-B5E4-6940D7AB0EF0}"/>
              </a:ext>
            </a:extLst>
          </p:cNvPr>
          <p:cNvSpPr txBox="1"/>
          <p:nvPr/>
        </p:nvSpPr>
        <p:spPr>
          <a:xfrm>
            <a:off x="3114136" y="2007079"/>
            <a:ext cx="653882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Times"/>
                <a:cs typeface="Times"/>
              </a:rPr>
              <a:t>Nhận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xét</a:t>
            </a:r>
            <a:r>
              <a:rPr lang="en-US" sz="2800" dirty="0">
                <a:latin typeface="Times"/>
                <a:cs typeface="Times"/>
              </a:rPr>
              <a:t>:</a:t>
            </a:r>
          </a:p>
          <a:p>
            <a:r>
              <a:rPr lang="en-US" sz="2800" dirty="0">
                <a:latin typeface="Times"/>
                <a:cs typeface="Times"/>
              </a:rPr>
              <a:t>- </a:t>
            </a:r>
            <a:r>
              <a:rPr lang="en-US" sz="2800" dirty="0" err="1">
                <a:latin typeface="Times"/>
                <a:cs typeface="Times"/>
              </a:rPr>
              <a:t>Số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Nhiễu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không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ảnh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hướng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đến</a:t>
            </a:r>
            <a:r>
              <a:rPr lang="en-US" sz="2800" dirty="0">
                <a:latin typeface="Times"/>
                <a:cs typeface="Times"/>
              </a:rPr>
              <a:t> box filter</a:t>
            </a:r>
          </a:p>
          <a:p>
            <a:r>
              <a:rPr lang="en-US" sz="2800" dirty="0">
                <a:latin typeface="Times"/>
                <a:cs typeface="Times"/>
              </a:rPr>
              <a:t>- </a:t>
            </a:r>
            <a:r>
              <a:rPr lang="en-US" sz="2800" dirty="0" err="1">
                <a:latin typeface="Times"/>
                <a:cs typeface="Times"/>
              </a:rPr>
              <a:t>Số</a:t>
            </a:r>
            <a:r>
              <a:rPr lang="en-US" sz="2800" dirty="0">
                <a:latin typeface="Times"/>
                <a:cs typeface="Times"/>
              </a:rPr>
              <a:t> box </a:t>
            </a:r>
            <a:r>
              <a:rPr lang="en-US" sz="2800" dirty="0" err="1">
                <a:latin typeface="Times"/>
                <a:cs typeface="Times"/>
              </a:rPr>
              <a:t>tăng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lên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ảnh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càng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mờ</a:t>
            </a:r>
            <a:r>
              <a:rPr lang="en-US" sz="2800" dirty="0">
                <a:latin typeface="Times"/>
                <a:cs typeface="Times"/>
              </a:rPr>
              <a:t> </a:t>
            </a:r>
            <a:r>
              <a:rPr lang="en-US" sz="2800" dirty="0" err="1">
                <a:latin typeface="Times"/>
                <a:cs typeface="Times"/>
              </a:rPr>
              <a:t>hơn</a:t>
            </a:r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803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2C85B-B854-4585-ABBF-49B0FCC9F3BD}"/>
              </a:ext>
            </a:extLst>
          </p:cNvPr>
          <p:cNvSpPr txBox="1"/>
          <p:nvPr/>
        </p:nvSpPr>
        <p:spPr>
          <a:xfrm>
            <a:off x="2107721" y="69874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Ex1: Box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E878-9E48-4942-AB93-F5481C58E569}"/>
              </a:ext>
            </a:extLst>
          </p:cNvPr>
          <p:cNvSpPr txBox="1"/>
          <p:nvPr/>
        </p:nvSpPr>
        <p:spPr>
          <a:xfrm>
            <a:off x="2811313" y="1574860"/>
            <a:ext cx="3418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 Gauss Noise Image</a:t>
            </a:r>
          </a:p>
        </p:txBody>
      </p:sp>
      <p:pic>
        <p:nvPicPr>
          <p:cNvPr id="9" name="Picture 6" descr="A person standing in front of a mirror posing for the camera&#10;&#10;Description generated with high confidence">
            <a:extLst>
              <a:ext uri="{FF2B5EF4-FFF2-40B4-BE49-F238E27FC236}">
                <a16:creationId xmlns:a16="http://schemas.microsoft.com/office/drawing/2014/main" id="{4E9BD5C1-8F35-480B-B96B-DD2DEB72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52" y="2171340"/>
            <a:ext cx="3936521" cy="3936522"/>
          </a:xfrm>
          <a:prstGeom prst="rect">
            <a:avLst/>
          </a:prstGeom>
        </p:spPr>
      </p:pic>
      <p:pic>
        <p:nvPicPr>
          <p:cNvPr id="10" name="Picture 10" descr="A picture containing guitar&#10;&#10;Description generated with very high confidence">
            <a:extLst>
              <a:ext uri="{FF2B5EF4-FFF2-40B4-BE49-F238E27FC236}">
                <a16:creationId xmlns:a16="http://schemas.microsoft.com/office/drawing/2014/main" id="{4DAF1651-ECE1-4DC9-AF2B-D456C012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8" y="2143664"/>
            <a:ext cx="3950898" cy="3994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97D41-3D01-44EA-AEE6-1C9F1AE47895}"/>
              </a:ext>
            </a:extLst>
          </p:cNvPr>
          <p:cNvSpPr txBox="1"/>
          <p:nvPr/>
        </p:nvSpPr>
        <p:spPr>
          <a:xfrm>
            <a:off x="7829010" y="1574859"/>
            <a:ext cx="3016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Gauss Filter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8A53D-E410-4A77-8B85-1E569087000D}"/>
              </a:ext>
            </a:extLst>
          </p:cNvPr>
          <p:cNvSpPr txBox="1"/>
          <p:nvPr/>
        </p:nvSpPr>
        <p:spPr>
          <a:xfrm>
            <a:off x="2107721" y="698740"/>
            <a:ext cx="5863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Ex1: Box Filter </a:t>
            </a:r>
          </a:p>
        </p:txBody>
      </p:sp>
    </p:spTree>
    <p:extLst>
      <p:ext uri="{BB962C8B-B14F-4D97-AF65-F5344CB8AC3E}">
        <p14:creationId xmlns:p14="http://schemas.microsoft.com/office/powerpoint/2010/main" val="59550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32F2A3-61D6-4DAB-8370-6A1FDAC1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2" y="-719"/>
            <a:ext cx="9486180" cy="7132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672A2-87E4-4FB4-A467-04EED58E882E}"/>
              </a:ext>
            </a:extLst>
          </p:cNvPr>
          <p:cNvSpPr txBox="1"/>
          <p:nvPr/>
        </p:nvSpPr>
        <p:spPr>
          <a:xfrm>
            <a:off x="2539042" y="36806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Ex1: Box Filter</a:t>
            </a:r>
          </a:p>
        </p:txBody>
      </p:sp>
    </p:spTree>
    <p:extLst>
      <p:ext uri="{BB962C8B-B14F-4D97-AF65-F5344CB8AC3E}">
        <p14:creationId xmlns:p14="http://schemas.microsoft.com/office/powerpoint/2010/main" val="1541373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TEAM GIRL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2019-12-13T02:50:47Z</dcterms:created>
  <dcterms:modified xsi:type="dcterms:W3CDTF">2019-12-13T07:22:24Z</dcterms:modified>
</cp:coreProperties>
</file>