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1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B713-4089-450C-9640-3250AE6BF8A0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3A63-9402-4CE5-A10B-91C3C9DF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Week 8: Linear Image Processing and Filtering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8380"/>
            <a:ext cx="9144000" cy="1655762"/>
          </a:xfrm>
        </p:spPr>
        <p:txBody>
          <a:bodyPr/>
          <a:lstStyle/>
          <a:p>
            <a:r>
              <a:rPr lang="en-US" smtClean="0"/>
              <a:t>Nhóm ĐT: Mạnh, Quyên, Phương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Subsampling 1:4 dùng nearest neighboor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47255" cy="4347255"/>
          </a:xfrm>
        </p:spPr>
      </p:pic>
      <p:sp>
        <p:nvSpPr>
          <p:cNvPr id="5" name="Rectangle 4"/>
          <p:cNvSpPr/>
          <p:nvPr/>
        </p:nvSpPr>
        <p:spPr>
          <a:xfrm>
            <a:off x="6836228" y="1690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1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1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1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</a:p>
          <a:p>
            <a:r>
              <a:rPr lang="en-US" smtClean="0"/>
              <a:t>0	0	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84505" y="5476070"/>
            <a:ext cx="16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 trận Hx = 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Subsampling 1:4 dùng trung bình pixels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4332741" cy="4332741"/>
          </a:xfrm>
        </p:spPr>
      </p:pic>
      <p:sp>
        <p:nvSpPr>
          <p:cNvPr id="5" name="Rectangle 4"/>
          <p:cNvSpPr/>
          <p:nvPr/>
        </p:nvSpPr>
        <p:spPr>
          <a:xfrm>
            <a:off x="6096000" y="169068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0.250000000000000	0	0</a:t>
            </a:r>
          </a:p>
          <a:p>
            <a:r>
              <a:rPr lang="en-US" smtClean="0"/>
              <a:t>0.250000000000000	0	0</a:t>
            </a:r>
          </a:p>
          <a:p>
            <a:r>
              <a:rPr lang="en-US" smtClean="0"/>
              <a:t>0.250000000000000	0	0</a:t>
            </a:r>
          </a:p>
          <a:p>
            <a:r>
              <a:rPr lang="en-US" smtClean="0"/>
              <a:t>0.250000000000000	0	0</a:t>
            </a:r>
          </a:p>
          <a:p>
            <a:r>
              <a:rPr lang="en-US" smtClean="0"/>
              <a:t>0	0.250000000000000	0</a:t>
            </a:r>
          </a:p>
          <a:p>
            <a:r>
              <a:rPr lang="en-US" smtClean="0"/>
              <a:t>0	0.250000000000000	0</a:t>
            </a:r>
          </a:p>
          <a:p>
            <a:r>
              <a:rPr lang="en-US" smtClean="0"/>
              <a:t>0	0.250000000000000	0</a:t>
            </a:r>
          </a:p>
          <a:p>
            <a:r>
              <a:rPr lang="en-US" smtClean="0"/>
              <a:t>0	0.250000000000000	0</a:t>
            </a:r>
          </a:p>
          <a:p>
            <a:r>
              <a:rPr lang="en-US" smtClean="0"/>
              <a:t>0	0	0.250000000000000</a:t>
            </a:r>
          </a:p>
          <a:p>
            <a:r>
              <a:rPr lang="en-US" smtClean="0"/>
              <a:t>0	0	0.250000000000000</a:t>
            </a:r>
          </a:p>
          <a:p>
            <a:r>
              <a:rPr lang="en-US" smtClean="0"/>
              <a:t>0	0	0.250000000000000</a:t>
            </a:r>
          </a:p>
          <a:p>
            <a:r>
              <a:rPr lang="en-US" smtClean="0"/>
              <a:t>0	0	0.250000000000000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84505" y="5476070"/>
            <a:ext cx="16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 trận Hx = 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Sharpening filter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00" y="2359800"/>
            <a:ext cx="2438400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29" y="2359800"/>
            <a:ext cx="24384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1297" y="5268686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31203" y="5268686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Naive DIY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64236" y="5268686"/>
            <a:ext cx="30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Integral DIY (Chưa hoàn thành)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Box filter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1.1 Test với ảnh thường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18" y="2489200"/>
            <a:ext cx="3687763" cy="3687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7714" y="5878286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4903899"/>
            <a:ext cx="1959769" cy="19597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2955465"/>
            <a:ext cx="1959769" cy="1959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010209"/>
            <a:ext cx="1959769" cy="1959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96" y="1010209"/>
            <a:ext cx="1954101" cy="1954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96" y="4903899"/>
            <a:ext cx="1954101" cy="1954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96" y="2955465"/>
            <a:ext cx="1954101" cy="1954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98" y="1010210"/>
            <a:ext cx="1954101" cy="1954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97" y="4903899"/>
            <a:ext cx="1954101" cy="1954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98" y="2955466"/>
            <a:ext cx="1954101" cy="1954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99" y="1010210"/>
            <a:ext cx="1954101" cy="19541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99" y="2955466"/>
            <a:ext cx="1954101" cy="19541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99" y="4903899"/>
            <a:ext cx="1954101" cy="19541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12099" y="180032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67178" y="3748305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Matlab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10794" y="5696283"/>
            <a:ext cx="8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Integral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67200" y="5950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3x3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39543" y="5950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5x5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63601" y="5660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9x9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117704" y="5950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25x25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Thời gian thực hiện với 1000 vòng lặp:</a:t>
            </a:r>
          </a:p>
          <a:p>
            <a:r>
              <a:rPr lang="en-US" smtClean="0"/>
              <a:t>Integral</a:t>
            </a:r>
          </a:p>
          <a:p>
            <a:pPr lvl="1"/>
            <a:r>
              <a:rPr lang="en-US" smtClean="0"/>
              <a:t>3, i = 1000, t = 44.879 s</a:t>
            </a:r>
          </a:p>
          <a:p>
            <a:pPr lvl="1"/>
            <a:r>
              <a:rPr lang="en-US" smtClean="0"/>
              <a:t>5, i =1000, t = 47.380 s</a:t>
            </a:r>
          </a:p>
          <a:p>
            <a:pPr lvl="1"/>
            <a:r>
              <a:rPr lang="en-US" smtClean="0"/>
              <a:t>9, i = 1000, t = 46.944 s</a:t>
            </a:r>
          </a:p>
          <a:p>
            <a:pPr lvl="1"/>
            <a:r>
              <a:rPr lang="en-US" smtClean="0"/>
              <a:t>25, i = 1000, t = 48.844 s</a:t>
            </a:r>
            <a:endParaRPr lang="en-US" smtClean="0"/>
          </a:p>
          <a:p>
            <a:r>
              <a:rPr lang="en-US" smtClean="0"/>
              <a:t>Naive</a:t>
            </a:r>
          </a:p>
          <a:p>
            <a:pPr lvl="1"/>
            <a:r>
              <a:rPr lang="en-US" smtClean="0"/>
              <a:t>3, i = 1000, t = 206.810 s</a:t>
            </a:r>
          </a:p>
          <a:p>
            <a:pPr lvl="1"/>
            <a:r>
              <a:rPr lang="en-US" smtClean="0"/>
              <a:t>5, i =1000, t = 217.012 s</a:t>
            </a:r>
          </a:p>
          <a:p>
            <a:pPr lvl="1"/>
            <a:r>
              <a:rPr lang="en-US" smtClean="0"/>
              <a:t>9, i = 1000, t = 232.715 s</a:t>
            </a:r>
          </a:p>
          <a:p>
            <a:pPr lvl="1"/>
            <a:r>
              <a:rPr lang="en-US" smtClean="0"/>
              <a:t>25, i =1000, t = 376.553 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Box filter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1.2 Test với ảnh nhiễu Gauss (Chưa hoàn thành)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Box filter vs Gauss filter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62" y="1690688"/>
            <a:ext cx="4351338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1221" y="6259678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9656" y="6259678"/>
            <a:ext cx="12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 filter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5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66" y="3772028"/>
            <a:ext cx="3035168" cy="3035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66" y="742492"/>
            <a:ext cx="3029536" cy="302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02" y="3772028"/>
            <a:ext cx="3035168" cy="3035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02" y="742492"/>
            <a:ext cx="3029536" cy="302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44" y="3772028"/>
            <a:ext cx="3035168" cy="3035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038" y="742492"/>
            <a:ext cx="3029536" cy="3029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429" y="2046514"/>
            <a:ext cx="10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 filter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944" y="5138057"/>
            <a:ext cx="114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 sánh với Gauss filter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39886" y="3193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04280" y="3193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5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416797" y="31931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xét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 tăng, kết quả box filter gần hơn với Gauss filter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9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Subsampling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44" y="1690688"/>
            <a:ext cx="4506912" cy="4506912"/>
          </a:xfrm>
        </p:spPr>
      </p:pic>
      <p:sp>
        <p:nvSpPr>
          <p:cNvPr id="7" name="TextBox 6"/>
          <p:cNvSpPr txBox="1"/>
          <p:nvPr/>
        </p:nvSpPr>
        <p:spPr>
          <a:xfrm>
            <a:off x="5323352" y="6197600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225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8: Linear Image Processing and Filtering</vt:lpstr>
      <vt:lpstr>1. Box filter</vt:lpstr>
      <vt:lpstr>PowerPoint Presentation</vt:lpstr>
      <vt:lpstr>Nhận xét</vt:lpstr>
      <vt:lpstr>1. Box filter</vt:lpstr>
      <vt:lpstr>2. Box filter vs Gauss filter</vt:lpstr>
      <vt:lpstr>PowerPoint Presentation</vt:lpstr>
      <vt:lpstr>Nhận xét</vt:lpstr>
      <vt:lpstr>3. Subsampling</vt:lpstr>
      <vt:lpstr>Subsampling 1:4 dùng nearest neighboor</vt:lpstr>
      <vt:lpstr>Subsampling 1:4 dùng trung bình pixels</vt:lpstr>
      <vt:lpstr>4. Sharpening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8: Linear Image Processing and Filtering</dc:title>
  <dc:creator>Mạnh Lương Văn</dc:creator>
  <cp:lastModifiedBy>Mạnh Lương Văn</cp:lastModifiedBy>
  <cp:revision>6</cp:revision>
  <dcterms:created xsi:type="dcterms:W3CDTF">2019-12-06T08:43:12Z</dcterms:created>
  <dcterms:modified xsi:type="dcterms:W3CDTF">2019-12-06T09:22:32Z</dcterms:modified>
</cp:coreProperties>
</file>