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7" r:id="rId3"/>
    <p:sldId id="279" r:id="rId4"/>
    <p:sldId id="282" r:id="rId5"/>
    <p:sldId id="280" r:id="rId6"/>
    <p:sldId id="283" r:id="rId7"/>
    <p:sldId id="281" r:id="rId8"/>
    <p:sldId id="284" r:id="rId9"/>
    <p:sldId id="271" r:id="rId10"/>
    <p:sldId id="276" r:id="rId11"/>
    <p:sldId id="272" r:id="rId12"/>
    <p:sldId id="273" r:id="rId13"/>
    <p:sldId id="277" r:id="rId14"/>
    <p:sldId id="274" r:id="rId15"/>
    <p:sldId id="278" r:id="rId16"/>
    <p:sldId id="275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7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B251-1539-45B1-8B2F-4691B25685FE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091C-4295-4AA5-8EC5-1A7234D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Week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2267"/>
            <a:ext cx="9144000" cy="1655762"/>
          </a:xfrm>
        </p:spPr>
        <p:txBody>
          <a:bodyPr/>
          <a:lstStyle/>
          <a:p>
            <a:pPr algn="l"/>
            <a:r>
              <a:rPr lang="en-US" smtClean="0"/>
              <a:t>Sinh viên: Mạnh, Loan, Phương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canny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edge detection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7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06" y="1311568"/>
            <a:ext cx="10164594" cy="1714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06" y="3019203"/>
            <a:ext cx="10174120" cy="170521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38" y="4724416"/>
            <a:ext cx="10126488" cy="1676634"/>
          </a:xfrm>
        </p:spPr>
      </p:pic>
      <p:sp>
        <p:nvSpPr>
          <p:cNvPr id="10" name="Rectangle 9"/>
          <p:cNvSpPr/>
          <p:nvPr/>
        </p:nvSpPr>
        <p:spPr>
          <a:xfrm>
            <a:off x="0" y="1567444"/>
            <a:ext cx="1160184" cy="553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=0.28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031" y="3451538"/>
            <a:ext cx="1057153" cy="579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=0.426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983" y="5110251"/>
            <a:ext cx="1133807" cy="502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=0.6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8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3395900"/>
            <a:ext cx="10335334" cy="184580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1352283"/>
            <a:ext cx="10335334" cy="20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4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edge detect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nhiễu,tạo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8" y="3609639"/>
            <a:ext cx="10852503" cy="212146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52" y="1233971"/>
            <a:ext cx="2923604" cy="2050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6" y="1238145"/>
            <a:ext cx="2941080" cy="2045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36" y="1265732"/>
            <a:ext cx="2884044" cy="2018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" y="1325947"/>
            <a:ext cx="2934958" cy="19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7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/>
          </a:bodyPr>
          <a:lstStyle/>
          <a:p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edge detection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dilation </a:t>
            </a:r>
            <a:r>
              <a:rPr lang="en-US" dirty="0" err="1" smtClean="0"/>
              <a:t>và</a:t>
            </a:r>
            <a:r>
              <a:rPr lang="en-US" dirty="0" smtClean="0"/>
              <a:t> eroded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dầy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7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373" y="-231819"/>
            <a:ext cx="10515600" cy="1275008"/>
          </a:xfrm>
        </p:spPr>
        <p:txBody>
          <a:bodyPr/>
          <a:lstStyle/>
          <a:p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3" y="824249"/>
            <a:ext cx="9992971" cy="290862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3" y="3732871"/>
            <a:ext cx="9992971" cy="28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9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8455"/>
            <a:ext cx="10515600" cy="1325563"/>
          </a:xfrm>
        </p:spPr>
        <p:txBody>
          <a:bodyPr/>
          <a:lstStyle/>
          <a:p>
            <a:r>
              <a:rPr lang="en-US" smtClean="0"/>
              <a:t>Detect 3s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9810"/>
            <a:ext cx="8800862" cy="22982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3713"/>
            <a:ext cx="8800862" cy="2298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90" y="1868792"/>
            <a:ext cx="805317" cy="1163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90" y="3773713"/>
            <a:ext cx="803868" cy="1161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8388" y="3221227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228" y="6255131"/>
            <a:ext cx="351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 threshold Otsu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11568" y="323077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566400" y="52686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4133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 3s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26266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6231" y="4426858"/>
            <a:ext cx="20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Result threshold 0.9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5458243"/>
            <a:ext cx="9464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Nhận xét</a:t>
            </a:r>
            <a:r>
              <a:rPr lang="en-US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</a:t>
            </a:r>
            <a:r>
              <a:rPr lang="en-US" smtClean="0"/>
              <a:t>hi </a:t>
            </a:r>
            <a:r>
              <a:rPr lang="en-US" smtClean="0"/>
              <a:t>thay đổi ngưỡng cho ra các kết quả khác </a:t>
            </a:r>
            <a:r>
              <a:rPr lang="en-US" smtClean="0"/>
              <a:t>nhau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Khi có nhiều số 3 với kích thước khác nhau, chỉ tìm được các số 3 phù hợp với window nhập vào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143" y="205458"/>
            <a:ext cx="9144000" cy="732195"/>
          </a:xfrm>
        </p:spPr>
        <p:txBody>
          <a:bodyPr>
            <a:normAutofit/>
          </a:bodyPr>
          <a:lstStyle/>
          <a:p>
            <a:pPr algn="l"/>
            <a:r>
              <a:rPr lang="en-US" sz="4000" smtClean="0"/>
              <a:t>Tatoo </a:t>
            </a:r>
            <a:endParaRPr lang="en-US" sz="4000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137634" y="5302049"/>
            <a:ext cx="9144000" cy="1655762"/>
          </a:xfrm>
        </p:spPr>
        <p:txBody>
          <a:bodyPr/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elip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L </a:t>
            </a:r>
            <a:r>
              <a:rPr lang="en-US" dirty="0" err="1" smtClean="0"/>
              <a:t>với</a:t>
            </a:r>
            <a:r>
              <a:rPr lang="en-US" dirty="0" smtClean="0"/>
              <a:t> :</a:t>
            </a:r>
          </a:p>
          <a:p>
            <a:r>
              <a:rPr lang="en-US" dirty="0" smtClean="0"/>
              <a:t>1000&lt;L&lt;1500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92" y="1133341"/>
            <a:ext cx="2374274" cy="3165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03" y="1133341"/>
            <a:ext cx="2374274" cy="3165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14" y="1133340"/>
            <a:ext cx="2374274" cy="3165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06" y="1133340"/>
            <a:ext cx="2374274" cy="31656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61375" y="4533363"/>
            <a:ext cx="991673" cy="4121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45257" y="4494726"/>
            <a:ext cx="991673" cy="4121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tatoo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20114" y="4494726"/>
            <a:ext cx="991673" cy="4121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05703" y="4520484"/>
            <a:ext cx="991673" cy="4121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6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Dilation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677"/>
            <a:ext cx="2382672" cy="2138608"/>
          </a:xfrm>
        </p:spPr>
      </p:pic>
      <p:sp>
        <p:nvSpPr>
          <p:cNvPr id="5" name="TextBox 4"/>
          <p:cNvSpPr txBox="1"/>
          <p:nvPr/>
        </p:nvSpPr>
        <p:spPr>
          <a:xfrm>
            <a:off x="1259293" y="3659123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66" y="1458677"/>
            <a:ext cx="2382672" cy="2138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65" y="4081524"/>
            <a:ext cx="2382672" cy="2138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34" y="1458677"/>
            <a:ext cx="2387918" cy="2143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34" y="4081524"/>
            <a:ext cx="2382671" cy="2138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41762" y="633503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disk 3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1344" y="3659122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disk 3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2060" y="3659122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square 5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24464" y="6335039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Square 5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491" y="1458678"/>
            <a:ext cx="2402911" cy="21567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491" y="4081525"/>
            <a:ext cx="2402911" cy="21567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49537" y="3659122"/>
            <a:ext cx="18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square 11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1940" y="6335039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Square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Gray Dilation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9293" y="3659123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7595" y="60322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disk 3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97175" y="3601693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disk 3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58739" y="3601693"/>
            <a:ext cx="18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square 11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11142" y="608361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Square 11</a:t>
            </a:r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524"/>
            <a:ext cx="2654359" cy="2054770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88" y="1531524"/>
            <a:ext cx="2654691" cy="20550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08" y="1531395"/>
            <a:ext cx="2654691" cy="20550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88" y="3955883"/>
            <a:ext cx="2654691" cy="20550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08" y="3955882"/>
            <a:ext cx="2654691" cy="20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8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Erosion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677"/>
            <a:ext cx="2382672" cy="2138608"/>
          </a:xfrm>
        </p:spPr>
      </p:pic>
      <p:sp>
        <p:nvSpPr>
          <p:cNvPr id="5" name="TextBox 4"/>
          <p:cNvSpPr txBox="1"/>
          <p:nvPr/>
        </p:nvSpPr>
        <p:spPr>
          <a:xfrm>
            <a:off x="1259293" y="3659123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1762" y="62398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disk 3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1344" y="3659122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disk 3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2060" y="3659122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square 5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24464" y="6239853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Square 5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49537" y="3659122"/>
            <a:ext cx="18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square 11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1940" y="6239853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Square 11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89" y="4028454"/>
            <a:ext cx="2382672" cy="2138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89" y="1458677"/>
            <a:ext cx="2382672" cy="21386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78" y="1458677"/>
            <a:ext cx="2382672" cy="21386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78" y="4028454"/>
            <a:ext cx="2382671" cy="2138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518" y="1447611"/>
            <a:ext cx="2382796" cy="2138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43" y="4028454"/>
            <a:ext cx="2382671" cy="21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Gray Erosion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9293" y="3659123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7595" y="60322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disk 3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97175" y="3601693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disk 3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58739" y="3601693"/>
            <a:ext cx="18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 square 11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11142" y="608361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Square 11</a:t>
            </a:r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524"/>
            <a:ext cx="2654359" cy="205477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03" y="1531525"/>
            <a:ext cx="2654358" cy="2054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05" y="1531525"/>
            <a:ext cx="2654358" cy="2054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03" y="3986424"/>
            <a:ext cx="2642784" cy="2045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05" y="3971025"/>
            <a:ext cx="2642784" cy="20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3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Kết quả hàm Matlab và hàm viết lại giống nhau</a:t>
            </a:r>
          </a:p>
          <a:p>
            <a:r>
              <a:rPr lang="en-US" smtClean="0"/>
              <a:t>Tốc độ của hàm viết lại chậm hơn hàm của Matlab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 fishes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2" y="1456229"/>
            <a:ext cx="3301952" cy="33019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15" y="1456229"/>
            <a:ext cx="3279700" cy="327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58" y="1456230"/>
            <a:ext cx="3279700" cy="327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6" y="5065486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4815" y="5050971"/>
            <a:ext cx="32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Sau khi binary threshold, label, areaFilter, eccentricityFilter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89786" y="5050971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Sau khi dilation, erosion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9543" y="6125029"/>
            <a:ext cx="69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Nhận xét: Các label quá gần nhau khi dilation + erosion bị liền thành một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</a:t>
            </a:r>
            <a:r>
              <a:rPr lang="en-US" dirty="0" smtClean="0"/>
              <a:t>detection </a:t>
            </a:r>
            <a:br>
              <a:rPr lang="en-US" dirty="0" smtClean="0"/>
            </a:b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9" y="4469386"/>
            <a:ext cx="10145541" cy="156231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2" y="1931707"/>
            <a:ext cx="2317466" cy="1543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2" y="1878515"/>
            <a:ext cx="2300497" cy="15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20" y="1840041"/>
            <a:ext cx="2303059" cy="1635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17" y="1881072"/>
            <a:ext cx="2322831" cy="1607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48" y="1866013"/>
            <a:ext cx="2339801" cy="16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419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Week 7</vt:lpstr>
      <vt:lpstr>Tatoo </vt:lpstr>
      <vt:lpstr>Binary Dilation</vt:lpstr>
      <vt:lpstr>Gray Dilation</vt:lpstr>
      <vt:lpstr>Binary Erosion</vt:lpstr>
      <vt:lpstr>Gray Erosion</vt:lpstr>
      <vt:lpstr>PowerPoint Presentation</vt:lpstr>
      <vt:lpstr>Count fishes</vt:lpstr>
      <vt:lpstr>Edge detection  ảnh mờ thường</vt:lpstr>
      <vt:lpstr>PowerPoint Presentation</vt:lpstr>
      <vt:lpstr>Ảnh mờ chuyển động  </vt:lpstr>
      <vt:lpstr>PowerPoint Presentation</vt:lpstr>
      <vt:lpstr>PowerPoint Presentation</vt:lpstr>
      <vt:lpstr>Ảnh thiếu sáng</vt:lpstr>
      <vt:lpstr>PowerPoint Presentation</vt:lpstr>
      <vt:lpstr>Ảnh nhiễu </vt:lpstr>
      <vt:lpstr>Detect 3s</vt:lpstr>
      <vt:lpstr>Detect 3s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Quyen Pham</dc:creator>
  <cp:lastModifiedBy>Mạnh Lương Văn</cp:lastModifiedBy>
  <cp:revision>42</cp:revision>
  <dcterms:created xsi:type="dcterms:W3CDTF">2019-10-24T04:23:54Z</dcterms:created>
  <dcterms:modified xsi:type="dcterms:W3CDTF">2019-11-28T10:12:10Z</dcterms:modified>
</cp:coreProperties>
</file>