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1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3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9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4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2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3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4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8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1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Week 8: Linear Image Processing and Filtering – part 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58380"/>
            <a:ext cx="9144000" cy="1655762"/>
          </a:xfrm>
        </p:spPr>
        <p:txBody>
          <a:bodyPr/>
          <a:lstStyle/>
          <a:p>
            <a:r>
              <a:rPr lang="en-US" smtClean="0"/>
              <a:t>Nhóm ĐT: Mạnh, Quyên, Phương, Đức Anh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35110" y="666482"/>
            <a:ext cx="1918952" cy="8242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Tatoo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712889" y="350866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89" y="2070036"/>
            <a:ext cx="2869272" cy="3423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77" y="2084464"/>
            <a:ext cx="2564829" cy="3408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859" y="2070036"/>
            <a:ext cx="2571030" cy="34147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94586" y="5805152"/>
            <a:ext cx="1139779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Threshold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6500" y="5805152"/>
            <a:ext cx="1378040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skin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75846" y="5805152"/>
            <a:ext cx="1339402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Tatoo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9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Gauss filter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3025" y="5939412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 Image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01891" y="2190876"/>
            <a:ext cx="4015129" cy="3011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32144" y="2200256"/>
            <a:ext cx="4015133" cy="3011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09081" y="2188251"/>
            <a:ext cx="4018129" cy="30135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75368" y="593941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Sigma = 5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27081" y="593941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Sigma = 10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16962" y="2193539"/>
            <a:ext cx="4022809" cy="30171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37165" y="593941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Sigma = 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6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Nhận xét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Sigma tăng, nhiễu giảm, blur tăng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9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Wiener filter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3621" y="4229519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 Image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45" y="1694262"/>
            <a:ext cx="2438400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28" y="1690688"/>
            <a:ext cx="2438400" cy="243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07244" y="4229519"/>
            <a:ext cx="232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Add noise, var = 0.005,</a:t>
            </a:r>
          </a:p>
          <a:p>
            <a:r>
              <a:rPr lang="en-US" smtClean="0"/>
              <a:t>17.722874472466284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2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Wiener filter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49" y="1690688"/>
            <a:ext cx="2438400" cy="243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49" y="1690688"/>
            <a:ext cx="2438400" cy="2438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01444" y="4272111"/>
            <a:ext cx="22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Var = 0.001, </a:t>
            </a:r>
          </a:p>
          <a:p>
            <a:r>
              <a:rPr lang="en-US" smtClean="0"/>
              <a:t>15.379689970673992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624046" y="4318278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Var = 0.003,</a:t>
            </a:r>
          </a:p>
          <a:p>
            <a:r>
              <a:rPr lang="en-US" smtClean="0"/>
              <a:t> 12.487056837326392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49" y="1690688"/>
            <a:ext cx="2438400" cy="2438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933749" y="4318278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Var = 0.005,</a:t>
            </a:r>
          </a:p>
          <a:p>
            <a:r>
              <a:rPr lang="en-US" smtClean="0"/>
              <a:t> 12.870793409374407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249" y="1690688"/>
            <a:ext cx="2438400" cy="2438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15617" y="4318278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Var = 0.007, </a:t>
            </a:r>
          </a:p>
          <a:p>
            <a:r>
              <a:rPr lang="en-US" smtClean="0"/>
              <a:t>17.8867848126675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9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Nhận xét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Khi giá trị variance của Wiener tăng </a:t>
            </a:r>
            <a:r>
              <a:rPr lang="en-US" smtClean="0"/>
              <a:t>đến variance </a:t>
            </a:r>
            <a:r>
              <a:rPr lang="en-US"/>
              <a:t>của ảnh thì nhiễu </a:t>
            </a:r>
            <a:r>
              <a:rPr lang="en-US" smtClean="0"/>
              <a:t>giảm</a:t>
            </a:r>
          </a:p>
          <a:p>
            <a:r>
              <a:rPr lang="en-US" smtClean="0"/>
              <a:t>Khi giá trị variance của Wiener tăng quá giá trị variance của ảnh thì nhiễu tăng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8: Linear Image Processing and Filtering – part 2</vt:lpstr>
      <vt:lpstr>PowerPoint Presentation</vt:lpstr>
      <vt:lpstr>1. Gauss filter</vt:lpstr>
      <vt:lpstr>Nhận xét</vt:lpstr>
      <vt:lpstr>2. Wiener filter</vt:lpstr>
      <vt:lpstr>2. Wiener filter</vt:lpstr>
      <vt:lpstr>Nhận xét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8: Linear Image Processing and Filtering – part 2</dc:title>
  <dc:creator>Mạnh Lương Văn</dc:creator>
  <cp:lastModifiedBy>Mạnh Lương Văn</cp:lastModifiedBy>
  <cp:revision>11</cp:revision>
  <dcterms:created xsi:type="dcterms:W3CDTF">2019-12-13T08:44:43Z</dcterms:created>
  <dcterms:modified xsi:type="dcterms:W3CDTF">2019-12-13T10:38:07Z</dcterms:modified>
</cp:coreProperties>
</file>