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1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6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2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7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8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8B713-4089-450C-9640-3250AE6BF8A0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Relationship Id="rId9" Type="http://schemas.openxmlformats.org/officeDocument/2006/relationships/image" Target="../media/image2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Week 8: Linear Image Processing and Filtering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58380"/>
            <a:ext cx="9144000" cy="1655762"/>
          </a:xfrm>
        </p:spPr>
        <p:txBody>
          <a:bodyPr/>
          <a:lstStyle/>
          <a:p>
            <a:r>
              <a:rPr lang="en-US" smtClean="0"/>
              <a:t>Nhóm ĐT: Mạnh, Quyên, Phương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Subsampling 1:4 dùng trung bình pixels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4332741" cy="4332741"/>
          </a:xfrm>
        </p:spPr>
      </p:pic>
      <p:sp>
        <p:nvSpPr>
          <p:cNvPr id="5" name="Rectangle 4"/>
          <p:cNvSpPr/>
          <p:nvPr/>
        </p:nvSpPr>
        <p:spPr>
          <a:xfrm>
            <a:off x="6096000" y="169068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0.250000000000000	0	0</a:t>
            </a:r>
          </a:p>
          <a:p>
            <a:r>
              <a:rPr lang="en-US" smtClean="0"/>
              <a:t>0.250000000000000	0	0</a:t>
            </a:r>
          </a:p>
          <a:p>
            <a:r>
              <a:rPr lang="en-US" smtClean="0"/>
              <a:t>0.250000000000000	0	0</a:t>
            </a:r>
          </a:p>
          <a:p>
            <a:r>
              <a:rPr lang="en-US" smtClean="0"/>
              <a:t>0.250000000000000	0	0</a:t>
            </a:r>
          </a:p>
          <a:p>
            <a:r>
              <a:rPr lang="en-US" smtClean="0"/>
              <a:t>0	0.250000000000000	0</a:t>
            </a:r>
          </a:p>
          <a:p>
            <a:r>
              <a:rPr lang="en-US" smtClean="0"/>
              <a:t>0	0.250000000000000	0</a:t>
            </a:r>
          </a:p>
          <a:p>
            <a:r>
              <a:rPr lang="en-US" smtClean="0"/>
              <a:t>0	0.250000000000000	0</a:t>
            </a:r>
          </a:p>
          <a:p>
            <a:r>
              <a:rPr lang="en-US" smtClean="0"/>
              <a:t>0	0.250000000000000	0</a:t>
            </a:r>
          </a:p>
          <a:p>
            <a:r>
              <a:rPr lang="en-US" smtClean="0"/>
              <a:t>0	0	0.250000000000000</a:t>
            </a:r>
          </a:p>
          <a:p>
            <a:r>
              <a:rPr lang="en-US" smtClean="0"/>
              <a:t>0	0	0.250000000000000</a:t>
            </a:r>
          </a:p>
          <a:p>
            <a:r>
              <a:rPr lang="en-US" smtClean="0"/>
              <a:t>0	0	0.250000000000000</a:t>
            </a:r>
          </a:p>
          <a:p>
            <a:r>
              <a:rPr lang="en-US" smtClean="0"/>
              <a:t>0	0	0.250000000000000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84505" y="5476070"/>
            <a:ext cx="169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 trận Hx = 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Sharpening filter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81607" y="5268686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Matlab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31203" y="5268686"/>
            <a:ext cx="108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Naive DIY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08607" y="5268686"/>
            <a:ext cx="126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Integral </a:t>
            </a:r>
            <a:r>
              <a:rPr lang="en-US" smtClean="0"/>
              <a:t>DIY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55" y="2782094"/>
            <a:ext cx="2438400" cy="24384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10" y="2782094"/>
            <a:ext cx="2438400" cy="243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782094"/>
            <a:ext cx="2438400" cy="2438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88710" y="15159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-1	-1	-1</a:t>
            </a:r>
          </a:p>
          <a:p>
            <a:r>
              <a:rPr lang="en-US"/>
              <a:t>-1	9	-1</a:t>
            </a:r>
          </a:p>
          <a:p>
            <a:r>
              <a:rPr lang="en-US"/>
              <a:t>-1	-1	-1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8559" y="179290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 =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Nhận xét: 1000 vòng lặp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Integral: </a:t>
            </a:r>
            <a:r>
              <a:rPr lang="en-US"/>
              <a:t>10.530 </a:t>
            </a:r>
            <a:r>
              <a:rPr lang="en-US" smtClean="0"/>
              <a:t>s</a:t>
            </a:r>
          </a:p>
          <a:p>
            <a:r>
              <a:rPr lang="en-US" smtClean="0"/>
              <a:t>Naive</a:t>
            </a:r>
            <a:r>
              <a:rPr lang="en-US"/>
              <a:t>: 212.455 s</a:t>
            </a:r>
          </a:p>
        </p:txBody>
      </p:sp>
    </p:spTree>
    <p:extLst>
      <p:ext uri="{BB962C8B-B14F-4D97-AF65-F5344CB8AC3E}">
        <p14:creationId xmlns:p14="http://schemas.microsoft.com/office/powerpoint/2010/main" val="97367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Box filter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1.1 Test với ảnh thường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18" y="2489200"/>
            <a:ext cx="3687763" cy="36877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7714" y="5878286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1" y="4903899"/>
            <a:ext cx="1959769" cy="19597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1" y="2955465"/>
            <a:ext cx="1959769" cy="1959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1" y="1010209"/>
            <a:ext cx="1959769" cy="1959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96" y="1010209"/>
            <a:ext cx="1954101" cy="19541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96" y="4903899"/>
            <a:ext cx="1954101" cy="19541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96" y="2955465"/>
            <a:ext cx="1954101" cy="19541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98" y="1010210"/>
            <a:ext cx="1954101" cy="19541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97" y="4903899"/>
            <a:ext cx="1954101" cy="19541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98" y="2955466"/>
            <a:ext cx="1954101" cy="19541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99" y="1010210"/>
            <a:ext cx="1954101" cy="19541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99" y="2955466"/>
            <a:ext cx="1954101" cy="19541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98" y="4912744"/>
            <a:ext cx="1954101" cy="19541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12099" y="180032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DIY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67178" y="3748305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Matlab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10794" y="5696283"/>
            <a:ext cx="8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Integral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267200" y="59508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3x3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39543" y="59508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5x5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63601" y="56605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9x9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117704" y="59508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25x25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Nhận xét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Thời gian thực hiện với 1000 vòng lặp:</a:t>
            </a:r>
          </a:p>
          <a:p>
            <a:r>
              <a:rPr lang="en-US" smtClean="0"/>
              <a:t>Integral</a:t>
            </a:r>
          </a:p>
          <a:p>
            <a:pPr lvl="1"/>
            <a:r>
              <a:rPr lang="en-US" smtClean="0"/>
              <a:t>3, i = 1000, t = 44.879 s</a:t>
            </a:r>
          </a:p>
          <a:p>
            <a:pPr lvl="1"/>
            <a:r>
              <a:rPr lang="en-US" smtClean="0"/>
              <a:t>5, i =1000, t = 47.380 s</a:t>
            </a:r>
          </a:p>
          <a:p>
            <a:pPr lvl="1"/>
            <a:r>
              <a:rPr lang="en-US" smtClean="0"/>
              <a:t>9, i = 1000, t = 46.944 s</a:t>
            </a:r>
          </a:p>
          <a:p>
            <a:pPr lvl="1"/>
            <a:r>
              <a:rPr lang="en-US" smtClean="0"/>
              <a:t>25, i = 1000, t = 48.844 s</a:t>
            </a:r>
          </a:p>
          <a:p>
            <a:r>
              <a:rPr lang="en-US" smtClean="0"/>
              <a:t>Naive</a:t>
            </a:r>
          </a:p>
          <a:p>
            <a:pPr lvl="1"/>
            <a:r>
              <a:rPr lang="en-US" smtClean="0"/>
              <a:t>3, i = 1000, t = 206.810 s</a:t>
            </a:r>
          </a:p>
          <a:p>
            <a:pPr lvl="1"/>
            <a:r>
              <a:rPr lang="en-US" smtClean="0"/>
              <a:t>5, i =1000, t = 217.012 s</a:t>
            </a:r>
          </a:p>
          <a:p>
            <a:pPr lvl="1"/>
            <a:r>
              <a:rPr lang="en-US" smtClean="0"/>
              <a:t>9, i = 1000, t = 232.715 s</a:t>
            </a:r>
          </a:p>
          <a:p>
            <a:pPr lvl="1"/>
            <a:r>
              <a:rPr lang="en-US" smtClean="0"/>
              <a:t>25, i =1000, t = 376.553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552700" cy="1320800"/>
          </a:xfrm>
        </p:spPr>
        <p:txBody>
          <a:bodyPr/>
          <a:lstStyle/>
          <a:p>
            <a:r>
              <a:rPr lang="en-US" smtClean="0"/>
              <a:t>1. Box filter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453356"/>
            <a:ext cx="2552699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1.2 Test với ảnh nhiễu </a:t>
            </a:r>
            <a:r>
              <a:rPr lang="en-US" smtClean="0"/>
              <a:t>Gauss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98" y="1320801"/>
            <a:ext cx="2759075" cy="275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3" y="1320800"/>
            <a:ext cx="2759075" cy="2759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048" y="1320799"/>
            <a:ext cx="2759075" cy="275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97" y="4079873"/>
            <a:ext cx="2759075" cy="2759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2" y="4079872"/>
            <a:ext cx="2759075" cy="2759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047" y="4079872"/>
            <a:ext cx="2759075" cy="2759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52698" y="2377170"/>
            <a:ext cx="134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Sigma = 10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52698" y="5274743"/>
            <a:ext cx="134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Sigma = 50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568" y="89062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73255" y="890626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Box filter 3x3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090589" y="888685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Box filter 9x9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Box filter vs Gauss filter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sp>
        <p:nvSpPr>
          <p:cNvPr id="6" name="TextBox 5"/>
          <p:cNvSpPr txBox="1"/>
          <p:nvPr/>
        </p:nvSpPr>
        <p:spPr>
          <a:xfrm>
            <a:off x="2241221" y="6259678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Image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9656" y="6259678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 </a:t>
            </a:r>
            <a:r>
              <a:rPr lang="en-US" smtClean="0"/>
              <a:t>filter, sigma = 10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003" y="1684970"/>
            <a:ext cx="4357056" cy="43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5429" y="2046514"/>
            <a:ext cx="10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Box filter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4947" y="3860741"/>
            <a:ext cx="1146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So sánh với Gauss filter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20480" y="3116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 = 1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79018" y="33698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 = 5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392084" y="3369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 = </a:t>
            </a:r>
            <a:r>
              <a:rPr lang="en-US" smtClean="0"/>
              <a:t>10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65" y="3113701"/>
            <a:ext cx="2417411" cy="2417411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66" y="688644"/>
            <a:ext cx="2417411" cy="2417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37" y="3113701"/>
            <a:ext cx="2417411" cy="2417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37" y="688644"/>
            <a:ext cx="2417411" cy="24174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00" y="3141409"/>
            <a:ext cx="2417411" cy="24174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00" y="706322"/>
            <a:ext cx="2417411" cy="241741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71252" y="3116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 = </a:t>
            </a:r>
            <a:r>
              <a:rPr lang="en-US" smtClean="0"/>
              <a:t>3</a:t>
            </a:r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039" y="3209829"/>
            <a:ext cx="2399734" cy="23997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039" y="706321"/>
            <a:ext cx="2399734" cy="239973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238151" y="572264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0.435408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82046" y="572264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0.391192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76486" y="572264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0.358988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25714" y="572264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0.426872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0823" y="5722648"/>
            <a:ext cx="134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Tỉ lệ pixel lỗi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Subsampling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44" y="1690688"/>
            <a:ext cx="4506912" cy="4506912"/>
          </a:xfrm>
        </p:spPr>
      </p:pic>
      <p:sp>
        <p:nvSpPr>
          <p:cNvPr id="7" name="TextBox 6"/>
          <p:cNvSpPr txBox="1"/>
          <p:nvPr/>
        </p:nvSpPr>
        <p:spPr>
          <a:xfrm>
            <a:off x="5323352" y="6197600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Subsampling 1:4 dùng nearest neighboor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47255" cy="4347255"/>
          </a:xfrm>
        </p:spPr>
      </p:pic>
      <p:sp>
        <p:nvSpPr>
          <p:cNvPr id="5" name="Rectangle 4"/>
          <p:cNvSpPr/>
          <p:nvPr/>
        </p:nvSpPr>
        <p:spPr>
          <a:xfrm>
            <a:off x="6836228" y="16906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1	0	0</a:t>
            </a:r>
          </a:p>
          <a:p>
            <a:r>
              <a:rPr lang="en-US" smtClean="0"/>
              <a:t>0	0	0</a:t>
            </a:r>
          </a:p>
          <a:p>
            <a:r>
              <a:rPr lang="en-US" smtClean="0"/>
              <a:t>0	0	0</a:t>
            </a:r>
          </a:p>
          <a:p>
            <a:r>
              <a:rPr lang="en-US" smtClean="0"/>
              <a:t>0	0	0</a:t>
            </a:r>
          </a:p>
          <a:p>
            <a:r>
              <a:rPr lang="en-US" smtClean="0"/>
              <a:t>0	1	0</a:t>
            </a:r>
          </a:p>
          <a:p>
            <a:r>
              <a:rPr lang="en-US" smtClean="0"/>
              <a:t>0	0	0</a:t>
            </a:r>
          </a:p>
          <a:p>
            <a:r>
              <a:rPr lang="en-US" smtClean="0"/>
              <a:t>0	0	0</a:t>
            </a:r>
          </a:p>
          <a:p>
            <a:r>
              <a:rPr lang="en-US" smtClean="0"/>
              <a:t>0	0	0</a:t>
            </a:r>
          </a:p>
          <a:p>
            <a:r>
              <a:rPr lang="en-US" smtClean="0"/>
              <a:t>0	0	1</a:t>
            </a:r>
          </a:p>
          <a:p>
            <a:r>
              <a:rPr lang="en-US" smtClean="0"/>
              <a:t>0	0	0</a:t>
            </a:r>
          </a:p>
          <a:p>
            <a:r>
              <a:rPr lang="en-US" smtClean="0"/>
              <a:t>0	0	0</a:t>
            </a:r>
          </a:p>
          <a:p>
            <a:r>
              <a:rPr lang="en-US" smtClean="0"/>
              <a:t>0	0	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84505" y="5476070"/>
            <a:ext cx="169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 trận Hx = 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247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Week 8: Linear Image Processing and Filtering</vt:lpstr>
      <vt:lpstr>1. Box filter</vt:lpstr>
      <vt:lpstr>PowerPoint Presentation</vt:lpstr>
      <vt:lpstr>Nhận xét</vt:lpstr>
      <vt:lpstr>1. Box filter</vt:lpstr>
      <vt:lpstr>2. Box filter vs Gauss filter</vt:lpstr>
      <vt:lpstr>PowerPoint Presentation</vt:lpstr>
      <vt:lpstr>3. Subsampling</vt:lpstr>
      <vt:lpstr>Subsampling 1:4 dùng nearest neighboor</vt:lpstr>
      <vt:lpstr>Subsampling 1:4 dùng trung bình pixels</vt:lpstr>
      <vt:lpstr>4. Sharpening filter</vt:lpstr>
      <vt:lpstr>Nhận xét: 1000 vòng lặp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8: Linear Image Processing and Filtering</dc:title>
  <dc:creator>Mạnh Lương Văn</dc:creator>
  <cp:lastModifiedBy>Mạnh Lương Văn</cp:lastModifiedBy>
  <cp:revision>14</cp:revision>
  <dcterms:created xsi:type="dcterms:W3CDTF">2019-12-06T08:43:12Z</dcterms:created>
  <dcterms:modified xsi:type="dcterms:W3CDTF">2019-12-11T12:50:12Z</dcterms:modified>
</cp:coreProperties>
</file>