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3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57EC-F9D4-4A57-BE94-6B366FEB515D}" type="datetimeFigureOut">
              <a:rPr lang="zh-TW" altLang="en-US" smtClean="0"/>
              <a:pPr/>
              <a:t>2024/10/21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8F76-31E3-47F9-ACA0-F5A7B265A7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57EC-F9D4-4A57-BE94-6B366FEB515D}" type="datetimeFigureOut">
              <a:rPr lang="zh-TW" altLang="en-US" smtClean="0"/>
              <a:pPr/>
              <a:t>2024/10/21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8F76-31E3-47F9-ACA0-F5A7B265A7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57EC-F9D4-4A57-BE94-6B366FEB515D}" type="datetimeFigureOut">
              <a:rPr lang="zh-TW" altLang="en-US" smtClean="0"/>
              <a:pPr/>
              <a:t>2024/10/21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8F76-31E3-47F9-ACA0-F5A7B265A7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57EC-F9D4-4A57-BE94-6B366FEB515D}" type="datetimeFigureOut">
              <a:rPr lang="zh-TW" altLang="en-US" smtClean="0"/>
              <a:pPr/>
              <a:t>2024/10/21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8F76-31E3-47F9-ACA0-F5A7B265A7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57EC-F9D4-4A57-BE94-6B366FEB515D}" type="datetimeFigureOut">
              <a:rPr lang="zh-TW" altLang="en-US" smtClean="0"/>
              <a:pPr/>
              <a:t>2024/10/21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8F76-31E3-47F9-ACA0-F5A7B265A7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57EC-F9D4-4A57-BE94-6B366FEB515D}" type="datetimeFigureOut">
              <a:rPr lang="zh-TW" altLang="en-US" smtClean="0"/>
              <a:pPr/>
              <a:t>2024/10/21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8F76-31E3-47F9-ACA0-F5A7B265A7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57EC-F9D4-4A57-BE94-6B366FEB515D}" type="datetimeFigureOut">
              <a:rPr lang="zh-TW" altLang="en-US" smtClean="0"/>
              <a:pPr/>
              <a:t>2024/10/21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8F76-31E3-47F9-ACA0-F5A7B265A7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57EC-F9D4-4A57-BE94-6B366FEB515D}" type="datetimeFigureOut">
              <a:rPr lang="zh-TW" altLang="en-US" smtClean="0"/>
              <a:pPr/>
              <a:t>2024/10/21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8F76-31E3-47F9-ACA0-F5A7B265A7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57EC-F9D4-4A57-BE94-6B366FEB515D}" type="datetimeFigureOut">
              <a:rPr lang="zh-TW" altLang="en-US" smtClean="0"/>
              <a:pPr/>
              <a:t>2024/10/21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8F76-31E3-47F9-ACA0-F5A7B265A7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57EC-F9D4-4A57-BE94-6B366FEB515D}" type="datetimeFigureOut">
              <a:rPr lang="zh-TW" altLang="en-US" smtClean="0"/>
              <a:pPr/>
              <a:t>2024/10/21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8F76-31E3-47F9-ACA0-F5A7B265A7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57EC-F9D4-4A57-BE94-6B366FEB515D}" type="datetimeFigureOut">
              <a:rPr lang="zh-TW" altLang="en-US" smtClean="0"/>
              <a:pPr/>
              <a:t>2024/10/21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8F76-31E3-47F9-ACA0-F5A7B265A7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857EC-F9D4-4A57-BE94-6B366FEB515D}" type="datetimeFigureOut">
              <a:rPr lang="zh-TW" altLang="en-US" smtClean="0"/>
              <a:pPr/>
              <a:t>2024/10/21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B8F76-31E3-47F9-ACA0-F5A7B265A7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81000" y="2286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1. Nhập thông tin mã hộp (Glue Box)</a:t>
            </a:r>
            <a:endParaRPr lang="zh-TW" alt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85800"/>
            <a:ext cx="5025393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文字方塊 5"/>
          <p:cNvSpPr txBox="1"/>
          <p:nvPr/>
        </p:nvSpPr>
        <p:spPr>
          <a:xfrm>
            <a:off x="5638800" y="685800"/>
            <a:ext cx="2971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- Nhập thông tin của mã hộp ngoài với quy cách:</a:t>
            </a:r>
            <a:br>
              <a:rPr lang="en-US" altLang="zh-TW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1400" smtClean="0">
                <a:latin typeface="Times New Roman" pitchFamily="18" charset="0"/>
                <a:cs typeface="Times New Roman" pitchFamily="18" charset="0"/>
              </a:rPr>
              <a:t>+ Dữ liệu không có khoảng cách</a:t>
            </a:r>
            <a:br>
              <a:rPr lang="en-US" altLang="zh-TW" sz="14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1400" smtClean="0">
                <a:latin typeface="Times New Roman" pitchFamily="18" charset="0"/>
                <a:cs typeface="Times New Roman" pitchFamily="18" charset="0"/>
              </a:rPr>
              <a:t>+ DateCode phải hợp lệ (YYMMDD)</a:t>
            </a:r>
            <a:br>
              <a:rPr lang="en-US" altLang="zh-TW" sz="14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1400" smtClean="0">
                <a:latin typeface="Times New Roman" pitchFamily="18" charset="0"/>
                <a:cs typeface="Times New Roman" pitchFamily="18" charset="0"/>
              </a:rPr>
              <a:t>+ Dữ liệu phải &gt; 6 kí tự</a:t>
            </a:r>
            <a:endParaRPr lang="zh-TW" altLang="en-US" sz="1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81000" y="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2</a:t>
            </a:r>
            <a:r>
              <a:rPr lang="en-US" altLang="zh-TW" smtClean="0"/>
              <a:t>. Nhập số lượng  tem được in</a:t>
            </a:r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334000" y="685800"/>
            <a:ext cx="31242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smtClean="0"/>
              <a:t>- Mặc định số lượng tem sẽ là 1, với tối đa </a:t>
            </a:r>
            <a:r>
              <a:rPr lang="en-US" altLang="zh-TW" sz="1400" smtClean="0">
                <a:solidFill>
                  <a:srgbClr val="FF0000"/>
                </a:solidFill>
              </a:rPr>
              <a:t>33</a:t>
            </a:r>
            <a:r>
              <a:rPr lang="en-US" altLang="zh-TW" sz="1400" smtClean="0"/>
              <a:t> kí tự (stepcode) thì nên nhập Qty Stamp </a:t>
            </a:r>
            <a:r>
              <a:rPr lang="en-US" altLang="zh-TW" sz="1400" smtClean="0">
                <a:solidFill>
                  <a:srgbClr val="FF0000"/>
                </a:solidFill>
              </a:rPr>
              <a:t>&lt;= 33 (1-9, A-Z / IO)</a:t>
            </a:r>
            <a:br>
              <a:rPr lang="en-US" altLang="zh-TW" sz="1400" smtClean="0">
                <a:solidFill>
                  <a:srgbClr val="FF0000"/>
                </a:solidFill>
              </a:rPr>
            </a:br>
            <a:r>
              <a:rPr lang="en-US" altLang="zh-TW" sz="1400" smtClean="0">
                <a:solidFill>
                  <a:srgbClr val="FF0000"/>
                </a:solidFill>
              </a:rPr>
              <a:t/>
            </a:r>
            <a:br>
              <a:rPr lang="en-US" altLang="zh-TW" sz="1400" smtClean="0">
                <a:solidFill>
                  <a:srgbClr val="FF0000"/>
                </a:solidFill>
              </a:rPr>
            </a:br>
            <a:r>
              <a:rPr lang="en-US" altLang="zh-TW" sz="1400" smtClean="0"/>
              <a:t>- Dữ liệu tem được in sẽ lên hệ thống, sau khi dùng hết </a:t>
            </a:r>
            <a:r>
              <a:rPr lang="en-US" altLang="zh-TW" sz="1400" b="1" smtClean="0"/>
              <a:t>stepcode</a:t>
            </a:r>
            <a:r>
              <a:rPr lang="en-US" altLang="zh-TW" sz="1400" smtClean="0"/>
              <a:t> tương ứng với mỗi mã thùng (</a:t>
            </a:r>
            <a:r>
              <a:rPr lang="en-US" altLang="zh-TW" sz="1400" b="1" smtClean="0"/>
              <a:t>box)</a:t>
            </a:r>
            <a:r>
              <a:rPr lang="en-US" altLang="zh-TW" sz="1400" smtClean="0"/>
              <a:t> sẽ không thể in tiếp</a:t>
            </a:r>
            <a:br>
              <a:rPr lang="en-US" altLang="zh-TW" sz="1400" smtClean="0"/>
            </a:br>
            <a:r>
              <a:rPr lang="en-US" altLang="zh-TW" sz="1400" smtClean="0"/>
              <a:t/>
            </a:r>
            <a:br>
              <a:rPr lang="en-US" altLang="zh-TW" sz="1400" smtClean="0"/>
            </a:br>
            <a:r>
              <a:rPr lang="en-US" altLang="zh-TW" sz="1400" smtClean="0"/>
              <a:t>- Vấn đề tem bị rách, nhòe,… muốn in lại tem khác thì </a:t>
            </a:r>
            <a:r>
              <a:rPr lang="en-US" altLang="zh-TW" sz="1400" b="1" smtClean="0"/>
              <a:t>check</a:t>
            </a:r>
            <a:r>
              <a:rPr lang="en-US" altLang="zh-TW" sz="1400" smtClean="0"/>
              <a:t> vào </a:t>
            </a:r>
            <a:r>
              <a:rPr lang="en-US" altLang="zh-TW" sz="1400" b="1" smtClean="0"/>
              <a:t>“Test Mode”</a:t>
            </a:r>
            <a:r>
              <a:rPr lang="en-US" altLang="zh-TW" sz="1400" smtClean="0"/>
              <a:t> để chọn </a:t>
            </a:r>
            <a:r>
              <a:rPr lang="en-US" altLang="zh-TW" sz="1400" b="1" smtClean="0"/>
              <a:t>chế độ test (</a:t>
            </a:r>
            <a:r>
              <a:rPr lang="en-US" altLang="zh-TW" sz="1400" smtClean="0"/>
              <a:t>in tem nhưng không gửi lên hệ thống/ in ngoài)</a:t>
            </a:r>
            <a:br>
              <a:rPr lang="en-US" altLang="zh-TW" sz="1400" smtClean="0"/>
            </a:br>
            <a:r>
              <a:rPr lang="en-US" altLang="zh-TW" sz="1400" smtClean="0"/>
              <a:t/>
            </a:r>
            <a:br>
              <a:rPr lang="en-US" altLang="zh-TW" sz="1400" smtClean="0"/>
            </a:br>
            <a:r>
              <a:rPr lang="en-US" altLang="zh-TW" sz="1400" smtClean="0"/>
              <a:t>- ví dụ dưới: báo “</a:t>
            </a:r>
            <a:r>
              <a:rPr lang="en-US" altLang="zh-TW" sz="1400" b="1" smtClean="0"/>
              <a:t>không còn stepcode nào chưa in với thông tin box “xx…xx”</a:t>
            </a:r>
            <a:r>
              <a:rPr lang="en-US" altLang="zh-TW" sz="1400" smtClean="0"/>
              <a:t/>
            </a:r>
            <a:br>
              <a:rPr lang="en-US" altLang="zh-TW" sz="1400" smtClean="0"/>
            </a:br>
            <a:endParaRPr lang="zh-TW" altLang="en-US" sz="140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4587722" cy="312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581400"/>
            <a:ext cx="461447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81000" y="2286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3</a:t>
            </a:r>
            <a:r>
              <a:rPr lang="en-US" altLang="zh-TW" smtClean="0"/>
              <a:t>. In lại tem, in thử tem</a:t>
            </a:r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334000" y="609601"/>
            <a:ext cx="2209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zh-TW" sz="1400" b="1" smtClean="0"/>
              <a:t>Mặc định,</a:t>
            </a:r>
            <a:r>
              <a:rPr lang="en-US" altLang="zh-TW" sz="1400" smtClean="0"/>
              <a:t> sau khi chọn </a:t>
            </a:r>
            <a:r>
              <a:rPr lang="en-US" altLang="zh-TW" sz="1400" b="1" smtClean="0"/>
              <a:t>“Test Mode”</a:t>
            </a:r>
            <a:r>
              <a:rPr lang="en-US" altLang="zh-TW" sz="1400" smtClean="0"/>
              <a:t> thì số lượng tem trên </a:t>
            </a:r>
            <a:r>
              <a:rPr lang="en-US" altLang="zh-TW" sz="1400" b="1" smtClean="0"/>
              <a:t>“QTY Stamp”</a:t>
            </a:r>
            <a:r>
              <a:rPr lang="en-US" altLang="zh-TW" sz="1400" smtClean="0"/>
              <a:t> sẽ là 30 (in từ kí tự 1 – tem thứ 30)</a:t>
            </a:r>
            <a:br>
              <a:rPr lang="en-US" altLang="zh-TW" sz="1400" smtClean="0"/>
            </a:br>
            <a:r>
              <a:rPr lang="en-US" altLang="zh-TW" sz="1400" smtClean="0"/>
              <a:t> </a:t>
            </a:r>
            <a:br>
              <a:rPr lang="en-US" altLang="zh-TW" sz="1400" smtClean="0"/>
            </a:br>
            <a:r>
              <a:rPr lang="en-US" altLang="zh-TW" sz="1400" smtClean="0"/>
              <a:t/>
            </a:r>
            <a:br>
              <a:rPr lang="en-US" altLang="zh-TW" sz="1400" smtClean="0"/>
            </a:br>
            <a:r>
              <a:rPr lang="en-US" altLang="zh-TW" sz="1400" b="1" smtClean="0"/>
              <a:t>- ví dụ</a:t>
            </a:r>
            <a:r>
              <a:rPr lang="en-US" altLang="zh-TW" sz="1400" smtClean="0"/>
              <a:t>, nếu muốn in 5 tem từ 1 cho tới tem thứ 5 thì nhập số lượng là 5, với kí tự bắt đầu là “A”</a:t>
            </a:r>
            <a:br>
              <a:rPr lang="en-US" altLang="zh-TW" sz="1400" smtClean="0"/>
            </a:br>
            <a:endParaRPr lang="en-US" altLang="zh-TW" sz="1400" smtClean="0"/>
          </a:p>
          <a:p>
            <a:pPr>
              <a:buFontTx/>
              <a:buChar char="-"/>
            </a:pPr>
            <a:endParaRPr lang="en-US" altLang="zh-TW" sz="1400"/>
          </a:p>
          <a:p>
            <a:pPr>
              <a:buFontTx/>
              <a:buChar char="-"/>
            </a:pPr>
            <a:endParaRPr lang="en-US" altLang="zh-TW" sz="1400" smtClean="0"/>
          </a:p>
          <a:p>
            <a:pPr>
              <a:buFontTx/>
              <a:buChar char="-"/>
            </a:pPr>
            <a:endParaRPr lang="en-US" altLang="zh-TW" sz="1400"/>
          </a:p>
          <a:p>
            <a:endParaRPr lang="en-US" altLang="zh-TW" sz="1400" smtClean="0"/>
          </a:p>
          <a:p>
            <a:r>
              <a:rPr lang="en-US" altLang="zh-TW" sz="1400" smtClean="0"/>
              <a:t/>
            </a:r>
            <a:br>
              <a:rPr lang="en-US" altLang="zh-TW" sz="1400" smtClean="0"/>
            </a:br>
            <a:r>
              <a:rPr lang="en-US" altLang="zh-TW" sz="1400" smtClean="0"/>
              <a:t>- </a:t>
            </a:r>
            <a:r>
              <a:rPr lang="en-US" altLang="zh-TW" sz="1400" b="1" smtClean="0"/>
              <a:t>ví dụ, </a:t>
            </a:r>
            <a:r>
              <a:rPr lang="en-US" altLang="zh-TW" sz="1400" smtClean="0"/>
              <a:t>nếu muốn in 5 tem từ kí tự B cho tới tem thứ 5 thì chọn mục “</a:t>
            </a:r>
            <a:r>
              <a:rPr lang="en-US" altLang="zh-TW" sz="1400" b="1" smtClean="0"/>
              <a:t>Start” là 5,</a:t>
            </a:r>
            <a:br>
              <a:rPr lang="en-US" altLang="zh-TW" sz="1400" b="1" smtClean="0"/>
            </a:br>
            <a:r>
              <a:rPr lang="en-US" altLang="zh-TW" sz="1400" smtClean="0"/>
              <a:t>nó sẽ in với stepcode là “</a:t>
            </a:r>
            <a:r>
              <a:rPr lang="en-US" altLang="zh-TW" sz="1400" b="1" smtClean="0"/>
              <a:t>B”, “C”, “D”, “E”, “F” </a:t>
            </a:r>
            <a:r>
              <a:rPr lang="en-US" altLang="zh-TW" sz="1400" smtClean="0"/>
              <a:t>(5 tem)</a:t>
            </a:r>
            <a:br>
              <a:rPr lang="en-US" altLang="zh-TW" sz="1400" smtClean="0"/>
            </a:br>
            <a:r>
              <a:rPr lang="en-US" altLang="zh-TW" sz="1400" smtClean="0"/>
              <a:t/>
            </a:r>
            <a:br>
              <a:rPr lang="en-US" altLang="zh-TW" sz="1400" smtClean="0"/>
            </a:br>
            <a:r>
              <a:rPr lang="en-US" altLang="zh-TW" sz="1400" b="1" smtClean="0"/>
              <a:t/>
            </a:r>
            <a:br>
              <a:rPr lang="en-US" altLang="zh-TW" sz="1400" b="1" smtClean="0"/>
            </a:br>
            <a:r>
              <a:rPr lang="en-US" altLang="zh-TW" sz="1400" b="1" smtClean="0"/>
              <a:t/>
            </a:r>
            <a:br>
              <a:rPr lang="en-US" altLang="zh-TW" sz="1400" b="1" smtClean="0"/>
            </a:br>
            <a:endParaRPr lang="zh-TW" altLang="en-US" sz="14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09600"/>
            <a:ext cx="5105400" cy="357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2362200"/>
            <a:ext cx="14668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152400"/>
            <a:ext cx="141218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81000" y="2286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4. Điều chỉnh tem </a:t>
            </a:r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85800"/>
            <a:ext cx="2409825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文字方塊 7"/>
          <p:cNvSpPr txBox="1"/>
          <p:nvPr/>
        </p:nvSpPr>
        <p:spPr>
          <a:xfrm>
            <a:off x="3505200" y="762000"/>
            <a:ext cx="502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smtClean="0"/>
              <a:t>Các giá trị trong setting có thể ảnh hưởng đến tem được in ra:</a:t>
            </a:r>
          </a:p>
          <a:p>
            <a:r>
              <a:rPr lang="en-US" altLang="zh-TW" sz="1400" smtClean="0"/>
              <a:t>+ </a:t>
            </a:r>
            <a:r>
              <a:rPr lang="en-US" altLang="zh-TW" sz="1400" b="1" smtClean="0"/>
              <a:t>Width label </a:t>
            </a:r>
            <a:r>
              <a:rPr lang="en-US" altLang="zh-TW" sz="1400" smtClean="0"/>
              <a:t>: độ rộng của nhãn (không sửa, mặc định: </a:t>
            </a:r>
            <a:r>
              <a:rPr lang="en-US" altLang="zh-TW" sz="1400" smtClean="0">
                <a:solidFill>
                  <a:srgbClr val="FF0000"/>
                </a:solidFill>
              </a:rPr>
              <a:t>45.0</a:t>
            </a:r>
            <a:r>
              <a:rPr lang="en-US" altLang="zh-TW" sz="1400" smtClean="0"/>
              <a:t>)</a:t>
            </a:r>
            <a:br>
              <a:rPr lang="en-US" altLang="zh-TW" sz="1400" smtClean="0"/>
            </a:br>
            <a:r>
              <a:rPr lang="en-US" altLang="zh-TW" sz="1400" smtClean="0"/>
              <a:t>+ </a:t>
            </a:r>
            <a:r>
              <a:rPr lang="en-US" altLang="zh-TW" sz="1400" b="1" smtClean="0"/>
              <a:t>Height label</a:t>
            </a:r>
            <a:r>
              <a:rPr lang="en-US" altLang="zh-TW" sz="1400" smtClean="0"/>
              <a:t>: độ dài nhãn (không sửa, mặc định 12.0)</a:t>
            </a:r>
            <a:br>
              <a:rPr lang="en-US" altLang="zh-TW" sz="1400" smtClean="0"/>
            </a:br>
            <a:r>
              <a:rPr lang="en-US" altLang="zh-TW" sz="1400" smtClean="0"/>
              <a:t>+ </a:t>
            </a:r>
            <a:r>
              <a:rPr lang="en-US" altLang="zh-TW" sz="1400" b="1" smtClean="0"/>
              <a:t>Font size</a:t>
            </a:r>
            <a:r>
              <a:rPr lang="en-US" altLang="zh-TW" sz="1400" smtClean="0"/>
              <a:t>: kích cỡ chữ (không sửa, mặc định </a:t>
            </a:r>
            <a:r>
              <a:rPr lang="en-US" altLang="zh-TW" sz="1400" smtClean="0">
                <a:solidFill>
                  <a:srgbClr val="FF0000"/>
                </a:solidFill>
              </a:rPr>
              <a:t>(2.2, 2.0)</a:t>
            </a:r>
            <a:r>
              <a:rPr lang="en-US" altLang="zh-TW" sz="1400" smtClean="0"/>
              <a:t>) </a:t>
            </a:r>
            <a:br>
              <a:rPr lang="en-US" altLang="zh-TW" sz="1400" smtClean="0"/>
            </a:br>
            <a:endParaRPr lang="en-US" altLang="zh-TW" sz="1400" smtClean="0"/>
          </a:p>
          <a:p>
            <a:r>
              <a:rPr lang="en-US" altLang="zh-TW" sz="1400" smtClean="0"/>
              <a:t>+ </a:t>
            </a:r>
            <a:r>
              <a:rPr lang="en-US" altLang="zh-TW" sz="1400" b="1" smtClean="0"/>
              <a:t>POS Origin X</a:t>
            </a:r>
            <a:r>
              <a:rPr lang="en-US" altLang="zh-TW" sz="1400" smtClean="0"/>
              <a:t>: cách lề bên trái, tăng giá trị sẽ đẩy nội dung của tem sang bên phải và ngược lại, mặc định </a:t>
            </a:r>
            <a:r>
              <a:rPr lang="en-US" altLang="zh-TW" sz="1400" smtClean="0">
                <a:solidFill>
                  <a:srgbClr val="FF0000"/>
                </a:solidFill>
              </a:rPr>
              <a:t>1.0</a:t>
            </a:r>
            <a:r>
              <a:rPr lang="en-US" altLang="zh-TW" sz="1400" smtClean="0"/>
              <a:t/>
            </a:r>
            <a:br>
              <a:rPr lang="en-US" altLang="zh-TW" sz="1400" smtClean="0"/>
            </a:br>
            <a:r>
              <a:rPr lang="en-US" altLang="zh-TW" sz="1400" smtClean="0"/>
              <a:t>+ </a:t>
            </a:r>
            <a:r>
              <a:rPr lang="en-US" altLang="zh-TW" sz="1400" b="1" smtClean="0"/>
              <a:t>POS Origin Y</a:t>
            </a:r>
            <a:r>
              <a:rPr lang="en-US" altLang="zh-TW" sz="1400" smtClean="0"/>
              <a:t>: cách lề trên,  tăng giá trị sẽ đẩy nội dung của tem xuống dưới và ngược lại, mặc định </a:t>
            </a:r>
            <a:r>
              <a:rPr lang="en-US" altLang="zh-TW" sz="1400" smtClean="0">
                <a:solidFill>
                  <a:srgbClr val="FF0000"/>
                </a:solidFill>
              </a:rPr>
              <a:t>2.0</a:t>
            </a:r>
            <a:r>
              <a:rPr lang="en-US" altLang="zh-TW" sz="1400" smtClean="0"/>
              <a:t/>
            </a:r>
            <a:br>
              <a:rPr lang="en-US" altLang="zh-TW" sz="1400" smtClean="0"/>
            </a:br>
            <a:r>
              <a:rPr lang="en-US" altLang="zh-TW" sz="1400" smtClean="0"/>
              <a:t>+ </a:t>
            </a:r>
            <a:r>
              <a:rPr lang="en-US" altLang="zh-TW" sz="1400" b="1" smtClean="0"/>
              <a:t>Addby Barcode</a:t>
            </a:r>
            <a:r>
              <a:rPr lang="en-US" altLang="zh-TW" sz="1400" smtClean="0"/>
              <a:t>: độ dài của mã vạch, tăng  giá trị mã vạch sẽ dài hơn (nên set ở 2 giá trị là </a:t>
            </a:r>
            <a:r>
              <a:rPr lang="en-US" altLang="zh-TW" sz="1400" smtClean="0">
                <a:solidFill>
                  <a:srgbClr val="FF0000"/>
                </a:solidFill>
              </a:rPr>
              <a:t>2.4 và 3.0</a:t>
            </a:r>
            <a:r>
              <a:rPr lang="en-US" altLang="zh-TW" sz="1400" smtClean="0"/>
              <a:t>)</a:t>
            </a:r>
            <a:br>
              <a:rPr lang="en-US" altLang="zh-TW" sz="1400" smtClean="0"/>
            </a:br>
            <a:r>
              <a:rPr lang="en-US" altLang="zh-TW" sz="1400" smtClean="0"/>
              <a:t>+ </a:t>
            </a:r>
            <a:r>
              <a:rPr lang="en-US" altLang="zh-TW" sz="1400" b="1" smtClean="0"/>
              <a:t>Height Barcode</a:t>
            </a:r>
            <a:r>
              <a:rPr lang="en-US" altLang="zh-TW" sz="1400" smtClean="0"/>
              <a:t>: Chiều cao của mã vạch (mặc định 9.0)</a:t>
            </a:r>
          </a:p>
          <a:p>
            <a:r>
              <a:rPr lang="en-US" altLang="zh-TW" sz="1400" smtClean="0"/>
              <a:t>+ </a:t>
            </a:r>
            <a:r>
              <a:rPr lang="en-US" altLang="zh-TW" sz="1400" b="1" smtClean="0"/>
              <a:t>Distance Line</a:t>
            </a:r>
            <a:r>
              <a:rPr lang="en-US" altLang="zh-TW" sz="1400" smtClean="0"/>
              <a:t>: khoảng cách giữa giá trị mã vạch và mã vạch (mặc định </a:t>
            </a:r>
            <a:r>
              <a:rPr lang="en-US" altLang="zh-TW" sz="1400" smtClean="0">
                <a:solidFill>
                  <a:srgbClr val="FF0000"/>
                </a:solidFill>
              </a:rPr>
              <a:t>5.5</a:t>
            </a:r>
            <a:r>
              <a:rPr lang="en-US" altLang="zh-TW" sz="1400" smtClean="0"/>
              <a:t>)</a:t>
            </a:r>
            <a:br>
              <a:rPr lang="en-US" altLang="zh-TW" sz="1400" smtClean="0"/>
            </a:br>
            <a:r>
              <a:rPr lang="en-US" altLang="zh-TW" sz="1400" b="1" smtClean="0"/>
              <a:t>+ Margin Text X</a:t>
            </a:r>
            <a:r>
              <a:rPr lang="en-US" altLang="zh-TW" sz="1400" smtClean="0"/>
              <a:t>: căn lề trái của nội dung mã vạch so với tem, tăng giá trị nội dung sẽ được đẩy vào so với tem  </a:t>
            </a:r>
            <a:br>
              <a:rPr lang="en-US" altLang="zh-TW" sz="1400" smtClean="0"/>
            </a:br>
            <a:r>
              <a:rPr lang="en-US" altLang="zh-TW" sz="1400" b="1" smtClean="0"/>
              <a:t>+ Margin Text Y</a:t>
            </a:r>
            <a:r>
              <a:rPr lang="en-US" altLang="zh-TW" sz="1400" smtClean="0"/>
              <a:t>: căn lề trên của nội dung mã vạch so với tem, tăng giá trị nội dung sẽ được đẩy xuống, mặc định </a:t>
            </a:r>
            <a:r>
              <a:rPr lang="en-US" altLang="zh-TW" sz="1400" smtClean="0">
                <a:solidFill>
                  <a:srgbClr val="FF0000"/>
                </a:solidFill>
              </a:rPr>
              <a:t>0.0</a:t>
            </a:r>
            <a:r>
              <a:rPr lang="en-US" altLang="zh-TW" sz="1400" smtClean="0"/>
              <a:t>)</a:t>
            </a:r>
            <a:endParaRPr lang="zh-TW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143</Words>
  <Application>Microsoft Office PowerPoint</Application>
  <PresentationFormat>如螢幕大小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投影片 1</vt:lpstr>
      <vt:lpstr>投影片 2</vt:lpstr>
      <vt:lpstr>投影片 3</vt:lpstr>
      <vt:lpstr>投影片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V3109024</dc:creator>
  <cp:lastModifiedBy>V3109024</cp:lastModifiedBy>
  <cp:revision>17</cp:revision>
  <dcterms:created xsi:type="dcterms:W3CDTF">2024-10-21T08:33:20Z</dcterms:created>
  <dcterms:modified xsi:type="dcterms:W3CDTF">2024-10-21T09:20:12Z</dcterms:modified>
</cp:coreProperties>
</file>