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Arimo"/>
      <p:bold r:id="rId14"/>
      <p:boldItalic r:id="rId15"/>
    </p:embeddedFont>
    <p:embeddedFont>
      <p:font typeface="Lexe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boldItalic.fntdata"/><Relationship Id="rId14" Type="http://schemas.openxmlformats.org/officeDocument/2006/relationships/font" Target="fonts/Arimo-bold.fntdata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d2bwc7cu1vx0pc.cloudfront.net" TargetMode="External"/><Relationship Id="rId10" Type="http://schemas.openxmlformats.org/officeDocument/2006/relationships/hyperlink" Target="https://d2bwc7cu1vx0pc.cloudfront.net" TargetMode="External"/><Relationship Id="rId13" Type="http://schemas.openxmlformats.org/officeDocument/2006/relationships/image" Target="../media/image13.png"/><Relationship Id="rId12" Type="http://schemas.openxmlformats.org/officeDocument/2006/relationships/hyperlink" Target="https://d2bwc7cu1vx0pc.cloudfront.ne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hyperlink" Target="https://github.com/ngcuyen/multi-agent-hackathon" TargetMode="External"/><Relationship Id="rId5" Type="http://schemas.openxmlformats.org/officeDocument/2006/relationships/image" Target="../media/image27.png"/><Relationship Id="rId6" Type="http://schemas.openxmlformats.org/officeDocument/2006/relationships/hyperlink" Target="https://d2bwc7cu1vx0pc.cloudfront.net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github.com/ngcuyen/multi-agent-hackath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71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flipH="1" rot="215116">
            <a:off x="3423993" y="557948"/>
            <a:ext cx="18724869" cy="9226253"/>
          </a:xfrm>
          <a:custGeom>
            <a:rect b="b" l="l" r="r" t="t"/>
            <a:pathLst>
              <a:path extrusionOk="0" h="9231274" w="18735059">
                <a:moveTo>
                  <a:pt x="18735059" y="0"/>
                </a:moveTo>
                <a:lnTo>
                  <a:pt x="0" y="0"/>
                </a:lnTo>
                <a:lnTo>
                  <a:pt x="0" y="9231275"/>
                </a:lnTo>
                <a:lnTo>
                  <a:pt x="18735059" y="9231275"/>
                </a:lnTo>
                <a:lnTo>
                  <a:pt x="18735059" y="0"/>
                </a:lnTo>
                <a:close/>
              </a:path>
            </a:pathLst>
          </a:custGeom>
          <a:blipFill rotWithShape="1">
            <a:blip r:embed="rId3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0" y="-12"/>
            <a:ext cx="12655463" cy="12655463"/>
          </a:xfrm>
          <a:custGeom>
            <a:rect b="b" l="l" r="r" t="t"/>
            <a:pathLst>
              <a:path extrusionOk="0" h="12655463" w="12655463">
                <a:moveTo>
                  <a:pt x="0" y="0"/>
                </a:moveTo>
                <a:lnTo>
                  <a:pt x="12655463" y="0"/>
                </a:lnTo>
                <a:lnTo>
                  <a:pt x="12655463" y="12655463"/>
                </a:lnTo>
                <a:lnTo>
                  <a:pt x="0" y="12655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 txBox="1"/>
          <p:nvPr/>
        </p:nvSpPr>
        <p:spPr>
          <a:xfrm>
            <a:off x="1066800" y="4304723"/>
            <a:ext cx="162306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GENAI MULTI-AGENT SYSTEMS FOR PROCESS AUTOMATION 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406660" y="650912"/>
            <a:ext cx="1320260" cy="755618"/>
          </a:xfrm>
          <a:custGeom>
            <a:rect b="b" l="l" r="r" t="t"/>
            <a:pathLst>
              <a:path extrusionOk="0" h="1007491" w="1760347">
                <a:moveTo>
                  <a:pt x="0" y="0"/>
                </a:moveTo>
                <a:lnTo>
                  <a:pt x="1760347" y="0"/>
                </a:lnTo>
                <a:lnTo>
                  <a:pt x="1760347" y="1007491"/>
                </a:lnTo>
                <a:lnTo>
                  <a:pt x="0" y="1007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3" l="0" r="-166723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2143685" y="633890"/>
            <a:ext cx="2490692" cy="565309"/>
          </a:xfrm>
          <a:custGeom>
            <a:rect b="b" l="l" r="r" t="t"/>
            <a:pathLst>
              <a:path extrusionOk="0" h="753745" w="3320923">
                <a:moveTo>
                  <a:pt x="0" y="0"/>
                </a:moveTo>
                <a:lnTo>
                  <a:pt x="3320923" y="0"/>
                </a:lnTo>
                <a:lnTo>
                  <a:pt x="3320923" y="753745"/>
                </a:lnTo>
                <a:lnTo>
                  <a:pt x="0" y="7537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3" l="0" r="0" t="0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2137573" y="8036425"/>
            <a:ext cx="47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5D6"/>
                </a:solidFill>
                <a:latin typeface="Arial"/>
                <a:ea typeface="Arial"/>
                <a:cs typeface="Arial"/>
                <a:sym typeface="Arial"/>
              </a:rPr>
              <a:t>Group 181 – Team K-MULT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776411" y="2542217"/>
            <a:ext cx="11736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4C087"/>
                </a:solidFill>
                <a:latin typeface="Arimo"/>
                <a:ea typeface="Arimo"/>
                <a:cs typeface="Arimo"/>
                <a:sym typeface="Arimo"/>
              </a:rPr>
              <a:t>VPBank Technology Hackathon 2025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flipH="1" rot="215116">
            <a:off x="-5940711" y="6307181"/>
            <a:ext cx="14016665" cy="6906394"/>
          </a:xfrm>
          <a:custGeom>
            <a:rect b="b" l="l" r="r" t="t"/>
            <a:pathLst>
              <a:path extrusionOk="0" h="6910152" w="14024293">
                <a:moveTo>
                  <a:pt x="14024293" y="0"/>
                </a:moveTo>
                <a:lnTo>
                  <a:pt x="0" y="0"/>
                </a:lnTo>
                <a:lnTo>
                  <a:pt x="0" y="6910151"/>
                </a:lnTo>
                <a:lnTo>
                  <a:pt x="14024293" y="6910151"/>
                </a:lnTo>
                <a:lnTo>
                  <a:pt x="14024293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>
            <a:off x="10627482" y="1380925"/>
            <a:ext cx="6631818" cy="6775804"/>
          </a:xfrm>
          <a:custGeom>
            <a:rect b="b" l="l" r="r" t="t"/>
            <a:pathLst>
              <a:path extrusionOk="0" h="6775804" w="6631818">
                <a:moveTo>
                  <a:pt x="0" y="0"/>
                </a:moveTo>
                <a:lnTo>
                  <a:pt x="6631818" y="0"/>
                </a:lnTo>
                <a:lnTo>
                  <a:pt x="6631818" y="6775804"/>
                </a:lnTo>
                <a:lnTo>
                  <a:pt x="0" y="67758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4"/>
          <p:cNvSpPr txBox="1"/>
          <p:nvPr/>
        </p:nvSpPr>
        <p:spPr>
          <a:xfrm>
            <a:off x="1186104" y="4294524"/>
            <a:ext cx="8367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8499" u="none" cap="none" strike="noStrike">
                <a:solidFill>
                  <a:srgbClr val="00271D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solidFill>
                <a:srgbClr val="00271D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143685" y="633890"/>
            <a:ext cx="2490693" cy="565309"/>
          </a:xfrm>
          <a:custGeom>
            <a:rect b="b" l="l" r="r" t="t"/>
            <a:pathLst>
              <a:path extrusionOk="0" h="753745" w="3320923">
                <a:moveTo>
                  <a:pt x="0" y="0"/>
                </a:moveTo>
                <a:lnTo>
                  <a:pt x="3320923" y="0"/>
                </a:lnTo>
                <a:lnTo>
                  <a:pt x="3320923" y="753745"/>
                </a:lnTo>
                <a:lnTo>
                  <a:pt x="0" y="7537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3" l="0" r="0" t="0"/>
            </a:stretch>
          </a:blipFill>
          <a:ln>
            <a:noFill/>
          </a:ln>
        </p:spPr>
      </p:sp>
      <p:pic>
        <p:nvPicPr>
          <p:cNvPr id="99" name="Google Shape;99;p14" title="Amazon_Web_Services-Logo.win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363" y="633900"/>
            <a:ext cx="1426028" cy="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5"/>
          <p:cNvGrpSpPr/>
          <p:nvPr/>
        </p:nvGrpSpPr>
        <p:grpSpPr>
          <a:xfrm>
            <a:off x="-1055075" y="3106561"/>
            <a:ext cx="20398150" cy="3784556"/>
            <a:chOff x="0" y="-76200"/>
            <a:chExt cx="5372352" cy="996755"/>
          </a:xfrm>
        </p:grpSpPr>
        <p:sp>
          <p:nvSpPr>
            <p:cNvPr id="105" name="Google Shape;105;p15"/>
            <p:cNvSpPr/>
            <p:nvPr/>
          </p:nvSpPr>
          <p:spPr>
            <a:xfrm>
              <a:off x="0" y="0"/>
              <a:ext cx="5372352" cy="920555"/>
            </a:xfrm>
            <a:custGeom>
              <a:rect b="b" l="l" r="r" t="t"/>
              <a:pathLst>
                <a:path extrusionOk="0" h="920555" w="5372352">
                  <a:moveTo>
                    <a:pt x="19357" y="0"/>
                  </a:moveTo>
                  <a:lnTo>
                    <a:pt x="5352996" y="0"/>
                  </a:lnTo>
                  <a:cubicBezTo>
                    <a:pt x="5363686" y="0"/>
                    <a:pt x="5372352" y="8666"/>
                    <a:pt x="5372352" y="19357"/>
                  </a:cubicBezTo>
                  <a:lnTo>
                    <a:pt x="5372352" y="901199"/>
                  </a:lnTo>
                  <a:cubicBezTo>
                    <a:pt x="5372352" y="906332"/>
                    <a:pt x="5370313" y="911256"/>
                    <a:pt x="5366683" y="914886"/>
                  </a:cubicBezTo>
                  <a:cubicBezTo>
                    <a:pt x="5363053" y="918516"/>
                    <a:pt x="5358130" y="920555"/>
                    <a:pt x="5352996" y="920555"/>
                  </a:cubicBezTo>
                  <a:lnTo>
                    <a:pt x="19357" y="920555"/>
                  </a:lnTo>
                  <a:cubicBezTo>
                    <a:pt x="8666" y="920555"/>
                    <a:pt x="0" y="911889"/>
                    <a:pt x="0" y="901199"/>
                  </a:cubicBezTo>
                  <a:lnTo>
                    <a:pt x="0" y="19357"/>
                  </a:lnTo>
                  <a:cubicBezTo>
                    <a:pt x="0" y="14223"/>
                    <a:pt x="2039" y="9299"/>
                    <a:pt x="5669" y="5669"/>
                  </a:cubicBezTo>
                  <a:cubicBezTo>
                    <a:pt x="9299" y="2039"/>
                    <a:pt x="14223" y="0"/>
                    <a:pt x="19357" y="0"/>
                  </a:cubicBezTo>
                  <a:close/>
                </a:path>
              </a:pathLst>
            </a:custGeom>
            <a:solidFill>
              <a:srgbClr val="FF1D25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0" y="-76200"/>
              <a:ext cx="5372352" cy="996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380818" y="4534569"/>
            <a:ext cx="1247661" cy="139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727726" y="4534569"/>
            <a:ext cx="1247661" cy="139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3120796" y="4643680"/>
            <a:ext cx="1247661" cy="139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4882641" y="3668316"/>
            <a:ext cx="3333748" cy="2950367"/>
          </a:xfrm>
          <a:custGeom>
            <a:rect b="b" l="l" r="r" t="t"/>
            <a:pathLst>
              <a:path extrusionOk="0" h="2950367" w="3333748">
                <a:moveTo>
                  <a:pt x="0" y="0"/>
                </a:moveTo>
                <a:lnTo>
                  <a:pt x="3333748" y="0"/>
                </a:lnTo>
                <a:lnTo>
                  <a:pt x="3333748" y="2950368"/>
                </a:lnTo>
                <a:lnTo>
                  <a:pt x="0" y="2950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5"/>
          <p:cNvSpPr/>
          <p:nvPr/>
        </p:nvSpPr>
        <p:spPr>
          <a:xfrm>
            <a:off x="9968989" y="3765272"/>
            <a:ext cx="3583563" cy="2853412"/>
          </a:xfrm>
          <a:custGeom>
            <a:rect b="b" l="l" r="r" t="t"/>
            <a:pathLst>
              <a:path extrusionOk="0" h="2853412" w="3583563">
                <a:moveTo>
                  <a:pt x="0" y="0"/>
                </a:moveTo>
                <a:lnTo>
                  <a:pt x="3583563" y="0"/>
                </a:lnTo>
                <a:lnTo>
                  <a:pt x="3583563" y="2853412"/>
                </a:lnTo>
                <a:lnTo>
                  <a:pt x="0" y="2853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>
            <a:off x="267289" y="3888530"/>
            <a:ext cx="2859876" cy="2538140"/>
          </a:xfrm>
          <a:custGeom>
            <a:rect b="b" l="l" r="r" t="t"/>
            <a:pathLst>
              <a:path extrusionOk="0" h="2538140" w="2859876">
                <a:moveTo>
                  <a:pt x="0" y="0"/>
                </a:moveTo>
                <a:lnTo>
                  <a:pt x="2859875" y="0"/>
                </a:lnTo>
                <a:lnTo>
                  <a:pt x="2859875" y="2538140"/>
                </a:lnTo>
                <a:lnTo>
                  <a:pt x="0" y="25381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5"/>
          <p:cNvSpPr/>
          <p:nvPr/>
        </p:nvSpPr>
        <p:spPr>
          <a:xfrm>
            <a:off x="14622619" y="4226227"/>
            <a:ext cx="3519514" cy="1834547"/>
          </a:xfrm>
          <a:custGeom>
            <a:rect b="b" l="l" r="r" t="t"/>
            <a:pathLst>
              <a:path extrusionOk="0" h="1834547" w="3519514">
                <a:moveTo>
                  <a:pt x="0" y="0"/>
                </a:moveTo>
                <a:lnTo>
                  <a:pt x="3519514" y="0"/>
                </a:lnTo>
                <a:lnTo>
                  <a:pt x="3519514" y="1834546"/>
                </a:lnTo>
                <a:lnTo>
                  <a:pt x="0" y="1834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1651658" y="7812263"/>
            <a:ext cx="14984685" cy="5421731"/>
          </a:xfrm>
          <a:custGeom>
            <a:rect b="b" l="l" r="r" t="t"/>
            <a:pathLst>
              <a:path extrusionOk="0" h="5421731" w="14984685">
                <a:moveTo>
                  <a:pt x="0" y="0"/>
                </a:moveTo>
                <a:lnTo>
                  <a:pt x="14984684" y="0"/>
                </a:lnTo>
                <a:lnTo>
                  <a:pt x="14984684" y="5421731"/>
                </a:lnTo>
                <a:lnTo>
                  <a:pt x="0" y="54217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6"/>
          <p:cNvSpPr/>
          <p:nvPr/>
        </p:nvSpPr>
        <p:spPr>
          <a:xfrm>
            <a:off x="7813916" y="487366"/>
            <a:ext cx="2660167" cy="2327646"/>
          </a:xfrm>
          <a:custGeom>
            <a:rect b="b" l="l" r="r" t="t"/>
            <a:pathLst>
              <a:path extrusionOk="0" h="2327646" w="2660167">
                <a:moveTo>
                  <a:pt x="0" y="0"/>
                </a:moveTo>
                <a:lnTo>
                  <a:pt x="2660168" y="0"/>
                </a:lnTo>
                <a:lnTo>
                  <a:pt x="2660168" y="2327647"/>
                </a:lnTo>
                <a:lnTo>
                  <a:pt x="0" y="23276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6"/>
          <p:cNvSpPr/>
          <p:nvPr/>
        </p:nvSpPr>
        <p:spPr>
          <a:xfrm>
            <a:off x="3988054" y="1998927"/>
            <a:ext cx="3400638" cy="3492311"/>
          </a:xfrm>
          <a:custGeom>
            <a:rect b="b" l="l" r="r" t="t"/>
            <a:pathLst>
              <a:path extrusionOk="0" h="3492311" w="3400638">
                <a:moveTo>
                  <a:pt x="0" y="0"/>
                </a:moveTo>
                <a:lnTo>
                  <a:pt x="3400637" y="0"/>
                </a:lnTo>
                <a:lnTo>
                  <a:pt x="3400637" y="3492310"/>
                </a:lnTo>
                <a:lnTo>
                  <a:pt x="0" y="3492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6"/>
          <p:cNvSpPr/>
          <p:nvPr/>
        </p:nvSpPr>
        <p:spPr>
          <a:xfrm>
            <a:off x="10691811" y="1651189"/>
            <a:ext cx="4745366" cy="4187785"/>
          </a:xfrm>
          <a:custGeom>
            <a:rect b="b" l="l" r="r" t="t"/>
            <a:pathLst>
              <a:path extrusionOk="0" h="4187785" w="4745366">
                <a:moveTo>
                  <a:pt x="0" y="0"/>
                </a:moveTo>
                <a:lnTo>
                  <a:pt x="4745365" y="0"/>
                </a:lnTo>
                <a:lnTo>
                  <a:pt x="4745365" y="4187785"/>
                </a:lnTo>
                <a:lnTo>
                  <a:pt x="0" y="41877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6"/>
          <p:cNvSpPr/>
          <p:nvPr/>
        </p:nvSpPr>
        <p:spPr>
          <a:xfrm>
            <a:off x="12841537" y="6602882"/>
            <a:ext cx="4338587" cy="2418762"/>
          </a:xfrm>
          <a:custGeom>
            <a:rect b="b" l="l" r="r" t="t"/>
            <a:pathLst>
              <a:path extrusionOk="0" h="2418762" w="4338587">
                <a:moveTo>
                  <a:pt x="0" y="0"/>
                </a:moveTo>
                <a:lnTo>
                  <a:pt x="4338587" y="0"/>
                </a:lnTo>
                <a:lnTo>
                  <a:pt x="4338587" y="2418762"/>
                </a:lnTo>
                <a:lnTo>
                  <a:pt x="0" y="2418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23" name="Google Shape;12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150" y="5013545"/>
            <a:ext cx="4338600" cy="476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3803664" y="3622182"/>
            <a:ext cx="10373809" cy="4421836"/>
          </a:xfrm>
          <a:custGeom>
            <a:rect b="b" l="l" r="r" t="t"/>
            <a:pathLst>
              <a:path extrusionOk="0" h="4421836" w="10373809">
                <a:moveTo>
                  <a:pt x="0" y="0"/>
                </a:moveTo>
                <a:lnTo>
                  <a:pt x="10373809" y="0"/>
                </a:lnTo>
                <a:lnTo>
                  <a:pt x="10373809" y="4421836"/>
                </a:lnTo>
                <a:lnTo>
                  <a:pt x="0" y="4421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2143685" y="633890"/>
            <a:ext cx="2490693" cy="565309"/>
          </a:xfrm>
          <a:custGeom>
            <a:rect b="b" l="l" r="r" t="t"/>
            <a:pathLst>
              <a:path extrusionOk="0" h="753745" w="3320923">
                <a:moveTo>
                  <a:pt x="0" y="0"/>
                </a:moveTo>
                <a:lnTo>
                  <a:pt x="3320923" y="0"/>
                </a:lnTo>
                <a:lnTo>
                  <a:pt x="3320923" y="753745"/>
                </a:lnTo>
                <a:lnTo>
                  <a:pt x="0" y="7537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3" l="0" r="0" t="0"/>
            </a:stretch>
          </a:blipFill>
          <a:ln>
            <a:noFill/>
          </a:ln>
        </p:spPr>
      </p:sp>
      <p:sp>
        <p:nvSpPr>
          <p:cNvPr id="130" name="Google Shape;130;p17"/>
          <p:cNvSpPr/>
          <p:nvPr/>
        </p:nvSpPr>
        <p:spPr>
          <a:xfrm>
            <a:off x="11448674" y="2913525"/>
            <a:ext cx="6504063" cy="4701842"/>
          </a:xfrm>
          <a:custGeom>
            <a:rect b="b" l="l" r="r" t="t"/>
            <a:pathLst>
              <a:path extrusionOk="0" h="4936317" w="7031420">
                <a:moveTo>
                  <a:pt x="0" y="0"/>
                </a:moveTo>
                <a:lnTo>
                  <a:pt x="7031420" y="0"/>
                </a:lnTo>
                <a:lnTo>
                  <a:pt x="7031420" y="4936316"/>
                </a:lnTo>
                <a:lnTo>
                  <a:pt x="0" y="49363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289" r="-4289" t="-2853"/>
            </a:stretch>
          </a:blipFill>
          <a:ln>
            <a:noFill/>
          </a:ln>
        </p:spPr>
      </p:sp>
      <p:sp>
        <p:nvSpPr>
          <p:cNvPr id="131" name="Google Shape;131;p17"/>
          <p:cNvSpPr txBox="1"/>
          <p:nvPr/>
        </p:nvSpPr>
        <p:spPr>
          <a:xfrm>
            <a:off x="1028700" y="4426487"/>
            <a:ext cx="11010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K-MULT SOLUTION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 rot="1052215">
            <a:off x="7799038" y="-3094912"/>
            <a:ext cx="11409078" cy="5683795"/>
          </a:xfrm>
          <a:custGeom>
            <a:rect b="b" l="l" r="r" t="t"/>
            <a:pathLst>
              <a:path extrusionOk="0" h="5683795" w="11409078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7"/>
          <p:cNvSpPr/>
          <p:nvPr/>
        </p:nvSpPr>
        <p:spPr>
          <a:xfrm rot="1266022">
            <a:off x="-2261348" y="7641361"/>
            <a:ext cx="12007023" cy="5981681"/>
          </a:xfrm>
          <a:custGeom>
            <a:rect b="b" l="l" r="r" t="t"/>
            <a:pathLst>
              <a:path extrusionOk="0" h="5981681" w="12007023">
                <a:moveTo>
                  <a:pt x="0" y="0"/>
                </a:moveTo>
                <a:lnTo>
                  <a:pt x="12007023" y="0"/>
                </a:lnTo>
                <a:lnTo>
                  <a:pt x="12007023" y="5981680"/>
                </a:lnTo>
                <a:lnTo>
                  <a:pt x="0" y="59816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1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7"/>
          <p:cNvSpPr txBox="1"/>
          <p:nvPr/>
        </p:nvSpPr>
        <p:spPr>
          <a:xfrm>
            <a:off x="2143676" y="6123950"/>
            <a:ext cx="805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04C087"/>
                </a:solidFill>
                <a:latin typeface="Arial"/>
                <a:ea typeface="Arial"/>
                <a:cs typeface="Arial"/>
                <a:sym typeface="Arial"/>
              </a:rPr>
              <a:t>Decisions - Delivered - In 30 Minutes</a:t>
            </a:r>
            <a:endParaRPr/>
          </a:p>
        </p:txBody>
      </p:sp>
      <p:pic>
        <p:nvPicPr>
          <p:cNvPr id="135" name="Google Shape;135;p17" title="Amazon_Web_Services-Logo.win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63" y="633900"/>
            <a:ext cx="1426028" cy="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1028700" y="934700"/>
            <a:ext cx="1623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271D"/>
                </a:solidFill>
                <a:latin typeface="Arial"/>
                <a:ea typeface="Arial"/>
                <a:cs typeface="Arial"/>
                <a:sym typeface="Arial"/>
              </a:rPr>
              <a:t>GENAI MULTI-AGENT SYSTEMS FOR PROCESS AUTOMATION </a:t>
            </a:r>
            <a:endParaRPr>
              <a:solidFill>
                <a:srgbClr val="00271D"/>
              </a:solidFill>
            </a:endParaRPr>
          </a:p>
        </p:txBody>
      </p:sp>
      <p:grpSp>
        <p:nvGrpSpPr>
          <p:cNvPr id="141" name="Google Shape;141;p18"/>
          <p:cNvGrpSpPr/>
          <p:nvPr/>
        </p:nvGrpSpPr>
        <p:grpSpPr>
          <a:xfrm>
            <a:off x="2628625" y="3044546"/>
            <a:ext cx="12451473" cy="5696391"/>
            <a:chOff x="-542268" y="0"/>
            <a:chExt cx="16601963" cy="7595189"/>
          </a:xfrm>
        </p:grpSpPr>
        <p:sp>
          <p:nvSpPr>
            <p:cNvPr id="142" name="Google Shape;142;p18"/>
            <p:cNvSpPr/>
            <p:nvPr/>
          </p:nvSpPr>
          <p:spPr>
            <a:xfrm rot="-636494">
              <a:off x="1237041" y="3126283"/>
              <a:ext cx="5887769" cy="625575"/>
            </a:xfrm>
            <a:custGeom>
              <a:rect b="b" l="l" r="r" t="t"/>
              <a:pathLst>
                <a:path extrusionOk="0" h="625575" w="5887769">
                  <a:moveTo>
                    <a:pt x="0" y="0"/>
                  </a:moveTo>
                  <a:lnTo>
                    <a:pt x="5887769" y="0"/>
                  </a:lnTo>
                  <a:lnTo>
                    <a:pt x="5887769" y="625575"/>
                  </a:lnTo>
                  <a:lnTo>
                    <a:pt x="0" y="6255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3" name="Google Shape;143;p18"/>
            <p:cNvSpPr/>
            <p:nvPr/>
          </p:nvSpPr>
          <p:spPr>
            <a:xfrm rot="-2141715">
              <a:off x="2897498" y="3884454"/>
              <a:ext cx="4639576" cy="625575"/>
            </a:xfrm>
            <a:custGeom>
              <a:rect b="b" l="l" r="r" t="t"/>
              <a:pathLst>
                <a:path extrusionOk="0" h="625575" w="4639576">
                  <a:moveTo>
                    <a:pt x="0" y="0"/>
                  </a:moveTo>
                  <a:lnTo>
                    <a:pt x="4639576" y="0"/>
                  </a:lnTo>
                  <a:lnTo>
                    <a:pt x="4639576" y="625576"/>
                  </a:lnTo>
                  <a:lnTo>
                    <a:pt x="0" y="62557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6900" r="0" t="0"/>
              </a:stretch>
            </a:blipFill>
            <a:ln>
              <a:noFill/>
            </a:ln>
          </p:spPr>
        </p:sp>
        <p:sp>
          <p:nvSpPr>
            <p:cNvPr id="144" name="Google Shape;144;p18"/>
            <p:cNvSpPr/>
            <p:nvPr/>
          </p:nvSpPr>
          <p:spPr>
            <a:xfrm>
              <a:off x="3150809" y="4574767"/>
              <a:ext cx="1368513" cy="1920720"/>
            </a:xfrm>
            <a:custGeom>
              <a:rect b="b" l="l" r="r" t="t"/>
              <a:pathLst>
                <a:path extrusionOk="0" h="1920720" w="1368513">
                  <a:moveTo>
                    <a:pt x="0" y="0"/>
                  </a:moveTo>
                  <a:lnTo>
                    <a:pt x="1368513" y="0"/>
                  </a:lnTo>
                  <a:lnTo>
                    <a:pt x="1368513" y="1920720"/>
                  </a:lnTo>
                  <a:lnTo>
                    <a:pt x="0" y="19207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5" name="Google Shape;145;p18"/>
            <p:cNvSpPr/>
            <p:nvPr/>
          </p:nvSpPr>
          <p:spPr>
            <a:xfrm>
              <a:off x="6757480" y="0"/>
              <a:ext cx="3372440" cy="3582938"/>
            </a:xfrm>
            <a:custGeom>
              <a:rect b="b" l="l" r="r" t="t"/>
              <a:pathLst>
                <a:path extrusionOk="0" h="3582938" w="3372440">
                  <a:moveTo>
                    <a:pt x="0" y="0"/>
                  </a:moveTo>
                  <a:lnTo>
                    <a:pt x="3372440" y="0"/>
                  </a:lnTo>
                  <a:lnTo>
                    <a:pt x="3372440" y="3582938"/>
                  </a:lnTo>
                  <a:lnTo>
                    <a:pt x="0" y="35829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6" name="Google Shape;146;p18"/>
            <p:cNvSpPr/>
            <p:nvPr/>
          </p:nvSpPr>
          <p:spPr>
            <a:xfrm rot="-10267007">
              <a:off x="9944430" y="2602890"/>
              <a:ext cx="4639576" cy="625575"/>
            </a:xfrm>
            <a:custGeom>
              <a:rect b="b" l="l" r="r" t="t"/>
              <a:pathLst>
                <a:path extrusionOk="0" h="625575" w="4639576">
                  <a:moveTo>
                    <a:pt x="4639576" y="625575"/>
                  </a:moveTo>
                  <a:lnTo>
                    <a:pt x="0" y="625575"/>
                  </a:lnTo>
                  <a:lnTo>
                    <a:pt x="0" y="0"/>
                  </a:lnTo>
                  <a:lnTo>
                    <a:pt x="4639576" y="0"/>
                  </a:lnTo>
                  <a:lnTo>
                    <a:pt x="4639576" y="625575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6900" r="0" t="0"/>
              </a:stretch>
            </a:blipFill>
            <a:ln>
              <a:noFill/>
            </a:ln>
          </p:spPr>
        </p:sp>
        <p:sp>
          <p:nvSpPr>
            <p:cNvPr id="147" name="Google Shape;147;p18"/>
            <p:cNvSpPr/>
            <p:nvPr/>
          </p:nvSpPr>
          <p:spPr>
            <a:xfrm>
              <a:off x="13897348" y="1734464"/>
              <a:ext cx="1368513" cy="1920720"/>
            </a:xfrm>
            <a:custGeom>
              <a:rect b="b" l="l" r="r" t="t"/>
              <a:pathLst>
                <a:path extrusionOk="0" h="1920720" w="1368513">
                  <a:moveTo>
                    <a:pt x="0" y="0"/>
                  </a:moveTo>
                  <a:lnTo>
                    <a:pt x="1368513" y="0"/>
                  </a:lnTo>
                  <a:lnTo>
                    <a:pt x="1368513" y="1920720"/>
                  </a:lnTo>
                  <a:lnTo>
                    <a:pt x="0" y="19207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8" name="Google Shape;148;p18"/>
            <p:cNvSpPr/>
            <p:nvPr/>
          </p:nvSpPr>
          <p:spPr>
            <a:xfrm flipH="1" rot="-8713235">
              <a:off x="9321215" y="3911855"/>
              <a:ext cx="4639576" cy="625575"/>
            </a:xfrm>
            <a:custGeom>
              <a:rect b="b" l="l" r="r" t="t"/>
              <a:pathLst>
                <a:path extrusionOk="0" h="625575" w="4639576">
                  <a:moveTo>
                    <a:pt x="0" y="625576"/>
                  </a:moveTo>
                  <a:lnTo>
                    <a:pt x="4639576" y="625576"/>
                  </a:lnTo>
                  <a:lnTo>
                    <a:pt x="4639576" y="0"/>
                  </a:lnTo>
                  <a:lnTo>
                    <a:pt x="0" y="0"/>
                  </a:lnTo>
                  <a:lnTo>
                    <a:pt x="0" y="625576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6900" r="0" t="0"/>
              </a:stretch>
            </a:blipFill>
            <a:ln>
              <a:noFill/>
            </a:ln>
          </p:spPr>
        </p:sp>
        <p:sp>
          <p:nvSpPr>
            <p:cNvPr id="149" name="Google Shape;149;p18"/>
            <p:cNvSpPr/>
            <p:nvPr/>
          </p:nvSpPr>
          <p:spPr>
            <a:xfrm>
              <a:off x="12333401" y="4649725"/>
              <a:ext cx="1368513" cy="1920720"/>
            </a:xfrm>
            <a:custGeom>
              <a:rect b="b" l="l" r="r" t="t"/>
              <a:pathLst>
                <a:path extrusionOk="0" h="1920720" w="1368513">
                  <a:moveTo>
                    <a:pt x="0" y="0"/>
                  </a:moveTo>
                  <a:lnTo>
                    <a:pt x="1368513" y="0"/>
                  </a:lnTo>
                  <a:lnTo>
                    <a:pt x="1368513" y="1920720"/>
                  </a:lnTo>
                  <a:lnTo>
                    <a:pt x="0" y="19207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522640" y="2891760"/>
              <a:ext cx="1368513" cy="1920720"/>
            </a:xfrm>
            <a:custGeom>
              <a:rect b="b" l="l" r="r" t="t"/>
              <a:pathLst>
                <a:path extrusionOk="0" h="1920720" w="1368513">
                  <a:moveTo>
                    <a:pt x="0" y="0"/>
                  </a:moveTo>
                  <a:lnTo>
                    <a:pt x="1368513" y="0"/>
                  </a:lnTo>
                  <a:lnTo>
                    <a:pt x="1368513" y="1920720"/>
                  </a:lnTo>
                  <a:lnTo>
                    <a:pt x="0" y="19207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1" name="Google Shape;151;p18"/>
            <p:cNvSpPr txBox="1"/>
            <p:nvPr/>
          </p:nvSpPr>
          <p:spPr>
            <a:xfrm>
              <a:off x="6377152" y="4018605"/>
              <a:ext cx="41331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56" u="none" cap="none" strike="noStrike">
                  <a:solidFill>
                    <a:srgbClr val="00271D"/>
                  </a:solidFill>
                  <a:latin typeface="Arial"/>
                  <a:ea typeface="Arial"/>
                  <a:cs typeface="Arial"/>
                  <a:sym typeface="Arial"/>
                </a:rPr>
                <a:t>SUPERVISOR </a:t>
              </a:r>
              <a:endParaRPr sz="1800">
                <a:solidFill>
                  <a:srgbClr val="00271D"/>
                </a:solidFill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542268" y="5271239"/>
              <a:ext cx="2956200" cy="8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9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DOCUMENT</a:t>
              </a:r>
              <a:endParaRPr>
                <a:solidFill>
                  <a:srgbClr val="38761D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9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 INTELLIGENCE</a:t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1494768" y="6781772"/>
              <a:ext cx="46806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34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 RISK ASSESSMENT</a:t>
              </a:r>
              <a:endParaRPr>
                <a:solidFill>
                  <a:srgbClr val="38761D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34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 INTELLIGENCE</a:t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11916594" y="6801389"/>
              <a:ext cx="22020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34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COMPLIANCE </a:t>
              </a:r>
              <a:endParaRPr>
                <a:solidFill>
                  <a:srgbClr val="38761D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34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VALIDATION</a:t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13103495" y="3755555"/>
              <a:ext cx="29562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34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DECISION</a:t>
              </a:r>
              <a:endParaRPr>
                <a:solidFill>
                  <a:srgbClr val="38761D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34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 SYNTHESIS</a:t>
              </a:r>
              <a:endParaRPr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2143685" y="633890"/>
            <a:ext cx="2490693" cy="565309"/>
          </a:xfrm>
          <a:custGeom>
            <a:rect b="b" l="l" r="r" t="t"/>
            <a:pathLst>
              <a:path extrusionOk="0" h="753745" w="3320923">
                <a:moveTo>
                  <a:pt x="0" y="0"/>
                </a:moveTo>
                <a:lnTo>
                  <a:pt x="3320923" y="0"/>
                </a:lnTo>
                <a:lnTo>
                  <a:pt x="3320923" y="753745"/>
                </a:lnTo>
                <a:lnTo>
                  <a:pt x="0" y="7537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3" l="0" r="0" t="0"/>
            </a:stretch>
          </a:blipFill>
          <a:ln>
            <a:noFill/>
          </a:ln>
        </p:spPr>
      </p:sp>
      <p:sp>
        <p:nvSpPr>
          <p:cNvPr id="161" name="Google Shape;161;p19"/>
          <p:cNvSpPr/>
          <p:nvPr/>
        </p:nvSpPr>
        <p:spPr>
          <a:xfrm rot="1052215">
            <a:off x="7799038" y="-3094912"/>
            <a:ext cx="11409078" cy="5683795"/>
          </a:xfrm>
          <a:custGeom>
            <a:rect b="b" l="l" r="r" t="t"/>
            <a:pathLst>
              <a:path extrusionOk="0" h="5683795" w="11409078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rot="1266022">
            <a:off x="-2261348" y="7641361"/>
            <a:ext cx="12007023" cy="5981681"/>
          </a:xfrm>
          <a:custGeom>
            <a:rect b="b" l="l" r="r" t="t"/>
            <a:pathLst>
              <a:path extrusionOk="0" h="5981681" w="12007023">
                <a:moveTo>
                  <a:pt x="0" y="0"/>
                </a:moveTo>
                <a:lnTo>
                  <a:pt x="12007023" y="0"/>
                </a:lnTo>
                <a:lnTo>
                  <a:pt x="12007023" y="5981680"/>
                </a:lnTo>
                <a:lnTo>
                  <a:pt x="0" y="59816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19">
            <a:hlinkClick r:id="rId6"/>
          </p:cNvPr>
          <p:cNvSpPr/>
          <p:nvPr/>
        </p:nvSpPr>
        <p:spPr>
          <a:xfrm flipH="1">
            <a:off x="13874877" y="650912"/>
            <a:ext cx="3384423" cy="8229600"/>
          </a:xfrm>
          <a:custGeom>
            <a:rect b="b" l="l" r="r" t="t"/>
            <a:pathLst>
              <a:path extrusionOk="0" h="8229600" w="3384423">
                <a:moveTo>
                  <a:pt x="3384423" y="0"/>
                </a:moveTo>
                <a:lnTo>
                  <a:pt x="0" y="0"/>
                </a:lnTo>
                <a:lnTo>
                  <a:pt x="0" y="8229600"/>
                </a:lnTo>
                <a:lnTo>
                  <a:pt x="3384423" y="8229600"/>
                </a:lnTo>
                <a:lnTo>
                  <a:pt x="3384423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19"/>
          <p:cNvSpPr txBox="1"/>
          <p:nvPr/>
        </p:nvSpPr>
        <p:spPr>
          <a:xfrm>
            <a:off x="1288739" y="3526613"/>
            <a:ext cx="6246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00271D"/>
                </a:solidFill>
                <a:latin typeface="Arial"/>
                <a:ea typeface="Arial"/>
                <a:cs typeface="Arial"/>
                <a:sym typeface="Arial"/>
              </a:rPr>
              <a:t>DEMO LIVE</a:t>
            </a:r>
            <a:endParaRPr>
              <a:solidFill>
                <a:srgbClr val="00271D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065949" y="6584700"/>
            <a:ext cx="5158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34" u="sng">
                <a:solidFill>
                  <a:srgbClr val="38761D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source code: GIT</a:t>
            </a:r>
            <a:r>
              <a:rPr b="1" i="0" lang="en-US" sz="2834" u="sng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HUB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32713" y="7652225"/>
            <a:ext cx="476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4" u="sng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s</a:t>
            </a:r>
            <a:r>
              <a:rPr b="1" lang="en-US" sz="2834" u="sng">
                <a:solidFill>
                  <a:srgbClr val="38761D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ản phẩm: </a:t>
            </a:r>
            <a:r>
              <a:rPr b="1" i="0" lang="en-US" sz="2834" u="sng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WEBSITE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288750" y="6728825"/>
            <a:ext cx="38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solidFill>
                  <a:srgbClr val="274E13"/>
                </a:solidFill>
              </a:rPr>
              <a:t>Click here</a:t>
            </a:r>
            <a:endParaRPr sz="100">
              <a:solidFill>
                <a:srgbClr val="274E13"/>
              </a:solidFill>
            </a:endParaRPr>
          </a:p>
        </p:txBody>
      </p:sp>
      <p:cxnSp>
        <p:nvCxnSpPr>
          <p:cNvPr id="168" name="Google Shape;168;p19"/>
          <p:cNvCxnSpPr>
            <a:stCxn id="167" idx="3"/>
            <a:endCxn id="165" idx="1"/>
          </p:cNvCxnSpPr>
          <p:nvPr/>
        </p:nvCxnSpPr>
        <p:spPr>
          <a:xfrm flipH="1" rot="10800000">
            <a:off x="5156650" y="6802925"/>
            <a:ext cx="1909200" cy="3876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>
            <a:stCxn id="167" idx="3"/>
            <a:endCxn id="166" idx="1"/>
          </p:cNvCxnSpPr>
          <p:nvPr/>
        </p:nvCxnSpPr>
        <p:spPr>
          <a:xfrm>
            <a:off x="5156650" y="7190525"/>
            <a:ext cx="1976100" cy="6798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0" name="Google Shape;170;p19" title="Amazon_Web_Services-Logo.wine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0363" y="633900"/>
            <a:ext cx="1426028" cy="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 rot="5289">
            <a:off x="-125883" y="4552010"/>
            <a:ext cx="18539774" cy="13243242"/>
          </a:xfrm>
          <a:custGeom>
            <a:rect b="b" l="l" r="r" t="t"/>
            <a:pathLst>
              <a:path extrusionOk="0" h="5683795" w="11409078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1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6" name="Google Shape;176;p20"/>
          <p:cNvGrpSpPr/>
          <p:nvPr/>
        </p:nvGrpSpPr>
        <p:grpSpPr>
          <a:xfrm>
            <a:off x="-2197307" y="4785665"/>
            <a:ext cx="17055400" cy="1244561"/>
            <a:chOff x="0" y="387342"/>
            <a:chExt cx="22740533" cy="1659415"/>
          </a:xfrm>
        </p:grpSpPr>
        <p:sp>
          <p:nvSpPr>
            <p:cNvPr id="177" name="Google Shape;177;p20"/>
            <p:cNvSpPr txBox="1"/>
            <p:nvPr/>
          </p:nvSpPr>
          <p:spPr>
            <a:xfrm>
              <a:off x="0" y="1677457"/>
              <a:ext cx="1523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7502933" y="387342"/>
              <a:ext cx="152376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500" u="none" cap="none" strike="noStrike">
                  <a:solidFill>
                    <a:srgbClr val="00271D"/>
                  </a:solidFill>
                  <a:latin typeface="Lexend"/>
                  <a:ea typeface="Lexend"/>
                  <a:cs typeface="Lexend"/>
                  <a:sym typeface="Lexend"/>
                </a:rPr>
                <a:t>Thank you !</a:t>
              </a:r>
              <a:endParaRPr>
                <a:solidFill>
                  <a:srgbClr val="00271D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