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DM Sans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Signik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3D366-2022-403C-9184-0A1B659D8567}">
  <a:tblStyle styleId="{C743D366-2022-403C-9184-0A1B659D8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59DF19-3DA0-426A-B221-45CCACD286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3089" y="1669438"/>
            <a:ext cx="6397800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3111" y="3409113"/>
            <a:ext cx="639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40663" y="-9"/>
            <a:ext cx="2503326" cy="834365"/>
            <a:chOff x="-3428640" y="4743360"/>
            <a:chExt cx="3888360" cy="1296000"/>
          </a:xfrm>
        </p:grpSpPr>
        <p:sp>
          <p:nvSpPr>
            <p:cNvPr id="12" name="Google Shape;12;p2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699033" y="4037690"/>
            <a:ext cx="294794" cy="928673"/>
            <a:chOff x="3588480" y="3184920"/>
            <a:chExt cx="369000" cy="1162440"/>
          </a:xfrm>
        </p:grpSpPr>
        <p:sp>
          <p:nvSpPr>
            <p:cNvPr id="18" name="Google Shape;18;p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761123" y="-776300"/>
            <a:ext cx="1563908" cy="1563908"/>
            <a:chOff x="-2138760" y="-446400"/>
            <a:chExt cx="1308600" cy="1308600"/>
          </a:xfrm>
        </p:grpSpPr>
        <p:sp>
          <p:nvSpPr>
            <p:cNvPr id="40" name="Google Shape;40;p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" y="4295178"/>
            <a:ext cx="2451724" cy="848327"/>
            <a:chOff x="32" y="4295178"/>
            <a:chExt cx="2451724" cy="848327"/>
          </a:xfrm>
        </p:grpSpPr>
        <p:sp>
          <p:nvSpPr>
            <p:cNvPr id="53" name="Google Shape;53;p2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31"/>
          <p:cNvGrpSpPr/>
          <p:nvPr/>
        </p:nvGrpSpPr>
        <p:grpSpPr>
          <a:xfrm flipH="1">
            <a:off x="877" y="-9"/>
            <a:ext cx="2503326" cy="834365"/>
            <a:chOff x="-3428640" y="4743360"/>
            <a:chExt cx="3888360" cy="1296000"/>
          </a:xfrm>
        </p:grpSpPr>
        <p:sp>
          <p:nvSpPr>
            <p:cNvPr id="1351" name="Google Shape;1351;p31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6" name="Google Shape;1356;p31"/>
          <p:cNvGrpSpPr/>
          <p:nvPr/>
        </p:nvGrpSpPr>
        <p:grpSpPr>
          <a:xfrm flipH="1">
            <a:off x="151039" y="4037690"/>
            <a:ext cx="294794" cy="928673"/>
            <a:chOff x="3588480" y="3184920"/>
            <a:chExt cx="369000" cy="1162440"/>
          </a:xfrm>
        </p:grpSpPr>
        <p:sp>
          <p:nvSpPr>
            <p:cNvPr id="1357" name="Google Shape;1357;p31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31"/>
          <p:cNvGrpSpPr/>
          <p:nvPr/>
        </p:nvGrpSpPr>
        <p:grpSpPr>
          <a:xfrm flipH="1">
            <a:off x="8342081" y="-776300"/>
            <a:ext cx="1563908" cy="1563908"/>
            <a:chOff x="-2138760" y="-446400"/>
            <a:chExt cx="1308600" cy="1308600"/>
          </a:xfrm>
        </p:grpSpPr>
        <p:sp>
          <p:nvSpPr>
            <p:cNvPr id="1379" name="Google Shape;1379;p31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31"/>
          <p:cNvGrpSpPr/>
          <p:nvPr/>
        </p:nvGrpSpPr>
        <p:grpSpPr>
          <a:xfrm flipH="1">
            <a:off x="6693109" y="4295178"/>
            <a:ext cx="2451724" cy="848327"/>
            <a:chOff x="32" y="4295178"/>
            <a:chExt cx="2451724" cy="848327"/>
          </a:xfrm>
        </p:grpSpPr>
        <p:sp>
          <p:nvSpPr>
            <p:cNvPr id="1392" name="Google Shape;1392;p31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4" name="Google Shape;1394;p31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1395" name="Google Shape;1395;p31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2"/>
          <p:cNvGrpSpPr/>
          <p:nvPr/>
        </p:nvGrpSpPr>
        <p:grpSpPr>
          <a:xfrm>
            <a:off x="6880256" y="4395490"/>
            <a:ext cx="2263891" cy="754637"/>
            <a:chOff x="6599725" y="4301950"/>
            <a:chExt cx="2544270" cy="848097"/>
          </a:xfrm>
        </p:grpSpPr>
        <p:sp>
          <p:nvSpPr>
            <p:cNvPr id="1399" name="Google Shape;1399;p32"/>
            <p:cNvSpPr/>
            <p:nvPr/>
          </p:nvSpPr>
          <p:spPr>
            <a:xfrm>
              <a:off x="8295907" y="4301950"/>
              <a:ext cx="848088" cy="848097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1989" y="3600"/>
                    <a:pt x="3600" y="1988"/>
                    <a:pt x="3600" y="0"/>
                  </a:cubicBezTo>
                  <a:lnTo>
                    <a:pt x="36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6599725" y="4301950"/>
              <a:ext cx="1696176" cy="848097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3600"/>
                  </a:moveTo>
                  <a:lnTo>
                    <a:pt x="3600" y="3600"/>
                  </a:lnTo>
                  <a:cubicBezTo>
                    <a:pt x="5589" y="3600"/>
                    <a:pt x="7200" y="1988"/>
                    <a:pt x="7200" y="0"/>
                  </a:cubicBezTo>
                  <a:lnTo>
                    <a:pt x="72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32"/>
          <p:cNvGrpSpPr/>
          <p:nvPr/>
        </p:nvGrpSpPr>
        <p:grpSpPr>
          <a:xfrm>
            <a:off x="175358" y="210865"/>
            <a:ext cx="294794" cy="928673"/>
            <a:chOff x="3588480" y="3184920"/>
            <a:chExt cx="369000" cy="1162440"/>
          </a:xfrm>
        </p:grpSpPr>
        <p:sp>
          <p:nvSpPr>
            <p:cNvPr id="1402" name="Google Shape;1402;p3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32"/>
          <p:cNvGrpSpPr/>
          <p:nvPr/>
        </p:nvGrpSpPr>
        <p:grpSpPr>
          <a:xfrm>
            <a:off x="8367014" y="-776250"/>
            <a:ext cx="1563908" cy="1563908"/>
            <a:chOff x="-2138760" y="-446400"/>
            <a:chExt cx="1308600" cy="1308600"/>
          </a:xfrm>
        </p:grpSpPr>
        <p:sp>
          <p:nvSpPr>
            <p:cNvPr id="1424" name="Google Shape;1424;p3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030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ctrTitle"/>
          </p:nvPr>
        </p:nvSpPr>
        <p:spPr>
          <a:xfrm>
            <a:off x="1090612" y="1194772"/>
            <a:ext cx="6962775" cy="629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 dirty="0"/>
              <a:t>ĐẾM SẢN PHẨM DÙNG TIMER0</a:t>
            </a:r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1"/>
          </p:nvPr>
        </p:nvSpPr>
        <p:spPr>
          <a:xfrm>
            <a:off x="4314814" y="2011272"/>
            <a:ext cx="6397800" cy="1315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mạch mô phỏng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code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Chạy mạch mô phỏng</a:t>
            </a:r>
          </a:p>
        </p:txBody>
      </p:sp>
      <p:pic>
        <p:nvPicPr>
          <p:cNvPr id="1448" name="Google Shape;14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05145"/>
            <a:ext cx="9144000" cy="39477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47;p36">
            <a:extLst>
              <a:ext uri="{FF2B5EF4-FFF2-40B4-BE49-F238E27FC236}">
                <a16:creationId xmlns:a16="http://schemas.microsoft.com/office/drawing/2014/main" id="{A728363B-3D3A-4DD9-935B-939D96764828}"/>
              </a:ext>
            </a:extLst>
          </p:cNvPr>
          <p:cNvSpPr txBox="1">
            <a:spLocks/>
          </p:cNvSpPr>
          <p:nvPr/>
        </p:nvSpPr>
        <p:spPr>
          <a:xfrm>
            <a:off x="2917781" y="3828144"/>
            <a:ext cx="3308438" cy="13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vi-V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SVTH: Nguyễn Đình Khánh Vy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MSSV: 22161043</a:t>
            </a:r>
            <a:endParaRPr lang="vi-V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osing a Career for Students by Slidesgo">
  <a:themeElements>
    <a:clrScheme name="Simple Light">
      <a:dk1>
        <a:srgbClr val="79E0FF"/>
      </a:dk1>
      <a:lt1>
        <a:srgbClr val="0D1030"/>
      </a:lt1>
      <a:dk2>
        <a:srgbClr val="FFFFFF"/>
      </a:dk2>
      <a:lt2>
        <a:srgbClr val="0F5AFF"/>
      </a:lt2>
      <a:accent1>
        <a:srgbClr val="C2C2C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26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Cambria</vt:lpstr>
      <vt:lpstr>Lato</vt:lpstr>
      <vt:lpstr>Arial</vt:lpstr>
      <vt:lpstr>DM Sans</vt:lpstr>
      <vt:lpstr>Signika</vt:lpstr>
      <vt:lpstr>Choosing a Career for Students by Slidesgo</vt:lpstr>
      <vt:lpstr>ĐẾM SẢN PHẨM DÙNG TIMER0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NÚT NHẤN ĐIỀU KHIỂN  2 LED SÁNG TẮT TUẦN TỰ</dc:title>
  <cp:lastModifiedBy>Nguyễn Vy</cp:lastModifiedBy>
  <cp:revision>8</cp:revision>
  <dcterms:modified xsi:type="dcterms:W3CDTF">2024-03-18T08:15:16Z</dcterms:modified>
</cp:coreProperties>
</file>