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771525" y="419031"/>
            <a:ext cx="7900988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MÔ HÌNH ĐÈN GIAO THÔNG ĐƠN GIẢN SỬ DỤNG PIC16F887 VÀ IC74595</a:t>
            </a:r>
            <a:endParaRPr sz="3500"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395776" y="2200251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mạch mô phỏng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pic>
        <p:nvPicPr>
          <p:cNvPr id="1448" name="Google Shape;14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145"/>
            <a:ext cx="9144000" cy="3947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382814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</vt:lpstr>
      <vt:lpstr>Lato</vt:lpstr>
      <vt:lpstr>DM Sans</vt:lpstr>
      <vt:lpstr>Signika</vt:lpstr>
      <vt:lpstr>Choosing a Career for Students by Slidesgo</vt:lpstr>
      <vt:lpstr>MÔ HÌNH ĐÈN GIAO THÔNG ĐƠN GIẢN SỬ DỤNG PIC16F887 VÀ IC74595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6</cp:revision>
  <dcterms:modified xsi:type="dcterms:W3CDTF">2024-03-15T03:51:41Z</dcterms:modified>
</cp:coreProperties>
</file>