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DM Sans" panose="020B0604020202020204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Signik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3D366-2022-403C-9184-0A1B659D8567}">
  <a:tblStyle styleId="{C743D366-2022-403C-9184-0A1B659D8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59DF19-3DA0-426A-B221-45CCACD286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73089" y="1669438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73111" y="3409113"/>
            <a:ext cx="639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40663" y="-9"/>
            <a:ext cx="2503326" cy="834365"/>
            <a:chOff x="-3428640" y="4743360"/>
            <a:chExt cx="3888360" cy="1296000"/>
          </a:xfrm>
        </p:grpSpPr>
        <p:sp>
          <p:nvSpPr>
            <p:cNvPr id="12" name="Google Shape;12;p2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699033" y="4037690"/>
            <a:ext cx="294794" cy="928673"/>
            <a:chOff x="3588480" y="3184920"/>
            <a:chExt cx="369000" cy="1162440"/>
          </a:xfrm>
        </p:grpSpPr>
        <p:sp>
          <p:nvSpPr>
            <p:cNvPr id="18" name="Google Shape;18;p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761123" y="-776300"/>
            <a:ext cx="1563908" cy="1563908"/>
            <a:chOff x="-2138760" y="-446400"/>
            <a:chExt cx="1308600" cy="1308600"/>
          </a:xfrm>
        </p:grpSpPr>
        <p:sp>
          <p:nvSpPr>
            <p:cNvPr id="40" name="Google Shape;40;p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" y="4295178"/>
            <a:ext cx="2451724" cy="848327"/>
            <a:chOff x="32" y="4295178"/>
            <a:chExt cx="2451724" cy="848327"/>
          </a:xfrm>
        </p:grpSpPr>
        <p:sp>
          <p:nvSpPr>
            <p:cNvPr id="53" name="Google Shape;53;p2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2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31"/>
          <p:cNvGrpSpPr/>
          <p:nvPr/>
        </p:nvGrpSpPr>
        <p:grpSpPr>
          <a:xfrm flipH="1">
            <a:off x="877" y="-9"/>
            <a:ext cx="2503326" cy="834365"/>
            <a:chOff x="-3428640" y="4743360"/>
            <a:chExt cx="3888360" cy="1296000"/>
          </a:xfrm>
        </p:grpSpPr>
        <p:sp>
          <p:nvSpPr>
            <p:cNvPr id="1351" name="Google Shape;1351;p31"/>
            <p:cNvSpPr/>
            <p:nvPr/>
          </p:nvSpPr>
          <p:spPr>
            <a:xfrm>
              <a:off x="-3428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3600"/>
                  </a:moveTo>
                  <a:lnTo>
                    <a:pt x="0" y="3600"/>
                  </a:ln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-2132640" y="4743360"/>
              <a:ext cx="2592000" cy="1296000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0"/>
                  </a:moveTo>
                  <a:lnTo>
                    <a:pt x="7200" y="0"/>
                  </a:lnTo>
                  <a:lnTo>
                    <a:pt x="7200" y="3600"/>
                  </a:lnTo>
                  <a:lnTo>
                    <a:pt x="0" y="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-2132640" y="5391360"/>
              <a:ext cx="2592360" cy="648000"/>
            </a:xfrm>
            <a:custGeom>
              <a:avLst/>
              <a:gdLst/>
              <a:ahLst/>
              <a:cxnLst/>
              <a:rect l="l" t="t" r="r" b="b"/>
              <a:pathLst>
                <a:path w="7201" h="1800" extrusionOk="0">
                  <a:moveTo>
                    <a:pt x="1800" y="0"/>
                  </a:moveTo>
                  <a:lnTo>
                    <a:pt x="7201" y="0"/>
                  </a:lnTo>
                  <a:lnTo>
                    <a:pt x="7201" y="1800"/>
                  </a:lnTo>
                  <a:lnTo>
                    <a:pt x="0" y="1800"/>
                  </a:lnTo>
                  <a:lnTo>
                    <a:pt x="0" y="1800"/>
                  </a:lnTo>
                  <a:cubicBezTo>
                    <a:pt x="0" y="806"/>
                    <a:pt x="806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-836640" y="4743360"/>
              <a:ext cx="1296000" cy="1296000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1800"/>
                  </a:moveTo>
                  <a:cubicBezTo>
                    <a:pt x="0" y="806"/>
                    <a:pt x="806" y="0"/>
                    <a:pt x="1801" y="0"/>
                  </a:cubicBezTo>
                  <a:cubicBezTo>
                    <a:pt x="2795" y="0"/>
                    <a:pt x="3600" y="806"/>
                    <a:pt x="3600" y="1800"/>
                  </a:cubicBezTo>
                  <a:cubicBezTo>
                    <a:pt x="3600" y="2794"/>
                    <a:pt x="2795" y="3600"/>
                    <a:pt x="1801" y="3600"/>
                  </a:cubicBezTo>
                  <a:cubicBezTo>
                    <a:pt x="806" y="3600"/>
                    <a:pt x="0" y="2794"/>
                    <a:pt x="0" y="1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-463320" y="5116320"/>
              <a:ext cx="549720" cy="550080"/>
            </a:xfrm>
            <a:custGeom>
              <a:avLst/>
              <a:gdLst/>
              <a:ahLst/>
              <a:cxnLst/>
              <a:rect l="l" t="t" r="r" b="b"/>
              <a:pathLst>
                <a:path w="1527" h="1528" extrusionOk="0">
                  <a:moveTo>
                    <a:pt x="0" y="764"/>
                  </a:moveTo>
                  <a:cubicBezTo>
                    <a:pt x="0" y="342"/>
                    <a:pt x="342" y="0"/>
                    <a:pt x="764" y="0"/>
                  </a:cubicBezTo>
                  <a:cubicBezTo>
                    <a:pt x="1185" y="0"/>
                    <a:pt x="1527" y="342"/>
                    <a:pt x="1527" y="764"/>
                  </a:cubicBezTo>
                  <a:cubicBezTo>
                    <a:pt x="1527" y="1186"/>
                    <a:pt x="1185" y="1528"/>
                    <a:pt x="764" y="1528"/>
                  </a:cubicBezTo>
                  <a:cubicBezTo>
                    <a:pt x="342" y="1528"/>
                    <a:pt x="0" y="1186"/>
                    <a:pt x="0" y="7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6" name="Google Shape;1356;p31"/>
          <p:cNvGrpSpPr/>
          <p:nvPr/>
        </p:nvGrpSpPr>
        <p:grpSpPr>
          <a:xfrm flipH="1">
            <a:off x="151039" y="4037690"/>
            <a:ext cx="294794" cy="928673"/>
            <a:chOff x="3588480" y="3184920"/>
            <a:chExt cx="369000" cy="1162440"/>
          </a:xfrm>
        </p:grpSpPr>
        <p:sp>
          <p:nvSpPr>
            <p:cNvPr id="1357" name="Google Shape;1357;p31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31"/>
          <p:cNvGrpSpPr/>
          <p:nvPr/>
        </p:nvGrpSpPr>
        <p:grpSpPr>
          <a:xfrm flipH="1">
            <a:off x="8342081" y="-776300"/>
            <a:ext cx="1563908" cy="1563908"/>
            <a:chOff x="-2138760" y="-446400"/>
            <a:chExt cx="1308600" cy="1308600"/>
          </a:xfrm>
        </p:grpSpPr>
        <p:sp>
          <p:nvSpPr>
            <p:cNvPr id="1379" name="Google Shape;1379;p31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1" name="Google Shape;1391;p31"/>
          <p:cNvGrpSpPr/>
          <p:nvPr/>
        </p:nvGrpSpPr>
        <p:grpSpPr>
          <a:xfrm flipH="1">
            <a:off x="6693109" y="4295178"/>
            <a:ext cx="2451724" cy="848327"/>
            <a:chOff x="32" y="4295178"/>
            <a:chExt cx="2451724" cy="848327"/>
          </a:xfrm>
        </p:grpSpPr>
        <p:sp>
          <p:nvSpPr>
            <p:cNvPr id="1392" name="Google Shape;1392;p31"/>
            <p:cNvSpPr/>
            <p:nvPr/>
          </p:nvSpPr>
          <p:spPr>
            <a:xfrm>
              <a:off x="78299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0"/>
                  </a:moveTo>
                  <a:lnTo>
                    <a:pt x="0" y="0"/>
                  </a:lnTo>
                  <a:lnTo>
                    <a:pt x="3600" y="0"/>
                  </a:lnTo>
                  <a:lnTo>
                    <a:pt x="3600" y="3600"/>
                  </a:lnTo>
                  <a:lnTo>
                    <a:pt x="3600" y="3600"/>
                  </a:lnTo>
                  <a:cubicBezTo>
                    <a:pt x="1612" y="3600"/>
                    <a:pt x="0" y="198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617375" y="4309124"/>
              <a:ext cx="834381" cy="834381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3600" y="0"/>
                  </a:moveTo>
                  <a:lnTo>
                    <a:pt x="0" y="0"/>
                  </a:lnTo>
                  <a:lnTo>
                    <a:pt x="0" y="3600"/>
                  </a:lnTo>
                  <a:lnTo>
                    <a:pt x="0" y="3600"/>
                  </a:lnTo>
                  <a:cubicBezTo>
                    <a:pt x="1988" y="3600"/>
                    <a:pt x="3600" y="1988"/>
                    <a:pt x="3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94" name="Google Shape;1394;p31"/>
            <p:cNvGrpSpPr/>
            <p:nvPr/>
          </p:nvGrpSpPr>
          <p:grpSpPr>
            <a:xfrm>
              <a:off x="32" y="4295178"/>
              <a:ext cx="848102" cy="848102"/>
              <a:chOff x="-836640" y="4743360"/>
              <a:chExt cx="1296000" cy="1296000"/>
            </a:xfrm>
          </p:grpSpPr>
          <p:sp>
            <p:nvSpPr>
              <p:cNvPr id="1395" name="Google Shape;1395;p31"/>
              <p:cNvSpPr/>
              <p:nvPr/>
            </p:nvSpPr>
            <p:spPr>
              <a:xfrm>
                <a:off x="-836640" y="4743360"/>
                <a:ext cx="1296000" cy="12960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3600" extrusionOk="0">
                    <a:moveTo>
                      <a:pt x="0" y="1800"/>
                    </a:moveTo>
                    <a:cubicBezTo>
                      <a:pt x="0" y="806"/>
                      <a:pt x="806" y="0"/>
                      <a:pt x="1801" y="0"/>
                    </a:cubicBezTo>
                    <a:cubicBezTo>
                      <a:pt x="2795" y="0"/>
                      <a:pt x="3600" y="806"/>
                      <a:pt x="3600" y="1800"/>
                    </a:cubicBezTo>
                    <a:cubicBezTo>
                      <a:pt x="3600" y="2794"/>
                      <a:pt x="2795" y="3600"/>
                      <a:pt x="1801" y="3600"/>
                    </a:cubicBezTo>
                    <a:cubicBezTo>
                      <a:pt x="806" y="3600"/>
                      <a:pt x="0" y="2794"/>
                      <a:pt x="0" y="18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-463320" y="5116320"/>
                <a:ext cx="549720" cy="550080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528" extrusionOk="0">
                    <a:moveTo>
                      <a:pt x="0" y="764"/>
                    </a:moveTo>
                    <a:cubicBezTo>
                      <a:pt x="0" y="342"/>
                      <a:pt x="342" y="0"/>
                      <a:pt x="764" y="0"/>
                    </a:cubicBezTo>
                    <a:cubicBezTo>
                      <a:pt x="1185" y="0"/>
                      <a:pt x="1527" y="342"/>
                      <a:pt x="1527" y="764"/>
                    </a:cubicBezTo>
                    <a:cubicBezTo>
                      <a:pt x="1527" y="1186"/>
                      <a:pt x="1185" y="1528"/>
                      <a:pt x="764" y="1528"/>
                    </a:cubicBezTo>
                    <a:cubicBezTo>
                      <a:pt x="342" y="1528"/>
                      <a:pt x="0" y="1186"/>
                      <a:pt x="0" y="7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2"/>
          <p:cNvGrpSpPr/>
          <p:nvPr/>
        </p:nvGrpSpPr>
        <p:grpSpPr>
          <a:xfrm>
            <a:off x="6880256" y="4395490"/>
            <a:ext cx="2263891" cy="754637"/>
            <a:chOff x="6599725" y="4301950"/>
            <a:chExt cx="2544270" cy="848097"/>
          </a:xfrm>
        </p:grpSpPr>
        <p:sp>
          <p:nvSpPr>
            <p:cNvPr id="1399" name="Google Shape;1399;p32"/>
            <p:cNvSpPr/>
            <p:nvPr/>
          </p:nvSpPr>
          <p:spPr>
            <a:xfrm>
              <a:off x="8295907" y="4301950"/>
              <a:ext cx="848088" cy="848097"/>
            </a:xfrm>
            <a:custGeom>
              <a:avLst/>
              <a:gdLst/>
              <a:ahLst/>
              <a:cxnLst/>
              <a:rect l="l" t="t" r="r" b="b"/>
              <a:pathLst>
                <a:path w="3600" h="3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1989" y="3600"/>
                    <a:pt x="3600" y="1988"/>
                    <a:pt x="3600" y="0"/>
                  </a:cubicBezTo>
                  <a:lnTo>
                    <a:pt x="36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6599725" y="4301950"/>
              <a:ext cx="1696176" cy="848097"/>
            </a:xfrm>
            <a:custGeom>
              <a:avLst/>
              <a:gdLst/>
              <a:ahLst/>
              <a:cxnLst/>
              <a:rect l="l" t="t" r="r" b="b"/>
              <a:pathLst>
                <a:path w="7200" h="3600" extrusionOk="0">
                  <a:moveTo>
                    <a:pt x="0" y="3600"/>
                  </a:moveTo>
                  <a:lnTo>
                    <a:pt x="3600" y="3600"/>
                  </a:lnTo>
                  <a:cubicBezTo>
                    <a:pt x="5589" y="3600"/>
                    <a:pt x="7200" y="1988"/>
                    <a:pt x="7200" y="0"/>
                  </a:cubicBezTo>
                  <a:lnTo>
                    <a:pt x="7200" y="0"/>
                  </a:lnTo>
                  <a:lnTo>
                    <a:pt x="0" y="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1" name="Google Shape;1401;p32"/>
          <p:cNvGrpSpPr/>
          <p:nvPr/>
        </p:nvGrpSpPr>
        <p:grpSpPr>
          <a:xfrm>
            <a:off x="175358" y="210865"/>
            <a:ext cx="294794" cy="928673"/>
            <a:chOff x="3588480" y="3184920"/>
            <a:chExt cx="369000" cy="1162440"/>
          </a:xfrm>
        </p:grpSpPr>
        <p:sp>
          <p:nvSpPr>
            <p:cNvPr id="1402" name="Google Shape;1402;p32"/>
            <p:cNvSpPr/>
            <p:nvPr/>
          </p:nvSpPr>
          <p:spPr>
            <a:xfrm>
              <a:off x="373752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358848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3886560" y="427644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373752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358848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3886560" y="40942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373752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358848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3886560" y="391248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373752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358848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3886560" y="37303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373752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358848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3886560" y="35485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373752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358848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3886560" y="336636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9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9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373752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358848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3" y="0"/>
                    <a:pt x="197" y="44"/>
                    <a:pt x="197" y="98"/>
                  </a:cubicBezTo>
                  <a:cubicBezTo>
                    <a:pt x="197" y="153"/>
                    <a:pt x="153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3886560" y="3184920"/>
              <a:ext cx="70920" cy="70920"/>
            </a:xfrm>
            <a:custGeom>
              <a:avLst/>
              <a:gdLst/>
              <a:ahLst/>
              <a:cxnLst/>
              <a:rect l="l" t="t" r="r" b="b"/>
              <a:pathLst>
                <a:path w="197" h="197" extrusionOk="0">
                  <a:moveTo>
                    <a:pt x="0" y="98"/>
                  </a:moveTo>
                  <a:cubicBezTo>
                    <a:pt x="0" y="44"/>
                    <a:pt x="44" y="0"/>
                    <a:pt x="98" y="0"/>
                  </a:cubicBezTo>
                  <a:cubicBezTo>
                    <a:pt x="152" y="0"/>
                    <a:pt x="197" y="44"/>
                    <a:pt x="197" y="98"/>
                  </a:cubicBezTo>
                  <a:cubicBezTo>
                    <a:pt x="197" y="153"/>
                    <a:pt x="152" y="197"/>
                    <a:pt x="98" y="197"/>
                  </a:cubicBezTo>
                  <a:cubicBezTo>
                    <a:pt x="44" y="197"/>
                    <a:pt x="0" y="153"/>
                    <a:pt x="0" y="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5900" rIns="90000" bIns="25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32"/>
          <p:cNvGrpSpPr/>
          <p:nvPr/>
        </p:nvGrpSpPr>
        <p:grpSpPr>
          <a:xfrm>
            <a:off x="8367014" y="-776250"/>
            <a:ext cx="1563908" cy="1563908"/>
            <a:chOff x="-2138760" y="-446400"/>
            <a:chExt cx="1308600" cy="1308600"/>
          </a:xfrm>
        </p:grpSpPr>
        <p:sp>
          <p:nvSpPr>
            <p:cNvPr id="1424" name="Google Shape;1424;p32"/>
            <p:cNvSpPr/>
            <p:nvPr/>
          </p:nvSpPr>
          <p:spPr>
            <a:xfrm>
              <a:off x="-2138760" y="-446400"/>
              <a:ext cx="1308600" cy="1308600"/>
            </a:xfrm>
            <a:custGeom>
              <a:avLst/>
              <a:gdLst/>
              <a:ahLst/>
              <a:cxnLst/>
              <a:rect l="l" t="t" r="r" b="b"/>
              <a:pathLst>
                <a:path w="3635" h="3635" extrusionOk="0">
                  <a:moveTo>
                    <a:pt x="1817" y="35"/>
                  </a:moveTo>
                  <a:cubicBezTo>
                    <a:pt x="835" y="35"/>
                    <a:pt x="35" y="834"/>
                    <a:pt x="35" y="1817"/>
                  </a:cubicBezTo>
                  <a:cubicBezTo>
                    <a:pt x="35" y="2800"/>
                    <a:pt x="835" y="3600"/>
                    <a:pt x="1817" y="3600"/>
                  </a:cubicBezTo>
                  <a:cubicBezTo>
                    <a:pt x="2800" y="3600"/>
                    <a:pt x="3600" y="2800"/>
                    <a:pt x="3600" y="1817"/>
                  </a:cubicBezTo>
                  <a:cubicBezTo>
                    <a:pt x="3600" y="834"/>
                    <a:pt x="2800" y="35"/>
                    <a:pt x="1817" y="35"/>
                  </a:cubicBezTo>
                  <a:moveTo>
                    <a:pt x="1817" y="3635"/>
                  </a:moveTo>
                  <a:cubicBezTo>
                    <a:pt x="815" y="3635"/>
                    <a:pt x="0" y="2819"/>
                    <a:pt x="0" y="1817"/>
                  </a:cubicBezTo>
                  <a:cubicBezTo>
                    <a:pt x="0" y="815"/>
                    <a:pt x="815" y="0"/>
                    <a:pt x="1817" y="0"/>
                  </a:cubicBezTo>
                  <a:cubicBezTo>
                    <a:pt x="2820" y="0"/>
                    <a:pt x="3635" y="815"/>
                    <a:pt x="3635" y="1817"/>
                  </a:cubicBezTo>
                  <a:cubicBezTo>
                    <a:pt x="3635" y="2819"/>
                    <a:pt x="2820" y="3635"/>
                    <a:pt x="1817" y="36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-2090520" y="-398160"/>
              <a:ext cx="1211760" cy="1211760"/>
            </a:xfrm>
            <a:custGeom>
              <a:avLst/>
              <a:gdLst/>
              <a:ahLst/>
              <a:cxnLst/>
              <a:rect l="l" t="t" r="r" b="b"/>
              <a:pathLst>
                <a:path w="3366" h="3366" extrusionOk="0">
                  <a:moveTo>
                    <a:pt x="1683" y="42"/>
                  </a:moveTo>
                  <a:cubicBezTo>
                    <a:pt x="778" y="42"/>
                    <a:pt x="42" y="778"/>
                    <a:pt x="42" y="1683"/>
                  </a:cubicBezTo>
                  <a:cubicBezTo>
                    <a:pt x="42" y="2588"/>
                    <a:pt x="778" y="3324"/>
                    <a:pt x="1683" y="3324"/>
                  </a:cubicBezTo>
                  <a:cubicBezTo>
                    <a:pt x="2589" y="3324"/>
                    <a:pt x="3325" y="2588"/>
                    <a:pt x="3325" y="1683"/>
                  </a:cubicBezTo>
                  <a:cubicBezTo>
                    <a:pt x="3325" y="778"/>
                    <a:pt x="2589" y="42"/>
                    <a:pt x="1683" y="42"/>
                  </a:cubicBezTo>
                  <a:moveTo>
                    <a:pt x="1683" y="3366"/>
                  </a:moveTo>
                  <a:cubicBezTo>
                    <a:pt x="755" y="3366"/>
                    <a:pt x="0" y="2611"/>
                    <a:pt x="0" y="1683"/>
                  </a:cubicBezTo>
                  <a:cubicBezTo>
                    <a:pt x="0" y="755"/>
                    <a:pt x="755" y="0"/>
                    <a:pt x="1683" y="0"/>
                  </a:cubicBezTo>
                  <a:cubicBezTo>
                    <a:pt x="2612" y="0"/>
                    <a:pt x="3366" y="755"/>
                    <a:pt x="3366" y="1683"/>
                  </a:cubicBezTo>
                  <a:cubicBezTo>
                    <a:pt x="3366" y="2611"/>
                    <a:pt x="2612" y="3366"/>
                    <a:pt x="1683" y="33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-2041920" y="-349560"/>
              <a:ext cx="1114920" cy="1114920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48"/>
                  </a:moveTo>
                  <a:cubicBezTo>
                    <a:pt x="721" y="48"/>
                    <a:pt x="48" y="721"/>
                    <a:pt x="48" y="1548"/>
                  </a:cubicBezTo>
                  <a:cubicBezTo>
                    <a:pt x="48" y="2375"/>
                    <a:pt x="721" y="3048"/>
                    <a:pt x="1548" y="3048"/>
                  </a:cubicBezTo>
                  <a:cubicBezTo>
                    <a:pt x="2376" y="3048"/>
                    <a:pt x="3049" y="2375"/>
                    <a:pt x="3049" y="1548"/>
                  </a:cubicBezTo>
                  <a:cubicBezTo>
                    <a:pt x="3049" y="721"/>
                    <a:pt x="2376" y="48"/>
                    <a:pt x="1548" y="48"/>
                  </a:cubicBezTo>
                  <a:moveTo>
                    <a:pt x="1548" y="3097"/>
                  </a:moveTo>
                  <a:cubicBezTo>
                    <a:pt x="695" y="3097"/>
                    <a:pt x="0" y="2402"/>
                    <a:pt x="0" y="1548"/>
                  </a:cubicBezTo>
                  <a:cubicBezTo>
                    <a:pt x="0" y="694"/>
                    <a:pt x="695" y="0"/>
                    <a:pt x="1548" y="0"/>
                  </a:cubicBezTo>
                  <a:cubicBezTo>
                    <a:pt x="2402" y="0"/>
                    <a:pt x="3097" y="694"/>
                    <a:pt x="3097" y="1548"/>
                  </a:cubicBezTo>
                  <a:cubicBezTo>
                    <a:pt x="3097" y="2402"/>
                    <a:pt x="2402" y="3097"/>
                    <a:pt x="1548" y="3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-1993320" y="-301320"/>
              <a:ext cx="1017720" cy="1018080"/>
            </a:xfrm>
            <a:custGeom>
              <a:avLst/>
              <a:gdLst/>
              <a:ahLst/>
              <a:cxnLst/>
              <a:rect l="l" t="t" r="r" b="b"/>
              <a:pathLst>
                <a:path w="2827" h="2828" extrusionOk="0">
                  <a:moveTo>
                    <a:pt x="1413" y="55"/>
                  </a:moveTo>
                  <a:cubicBezTo>
                    <a:pt x="664" y="55"/>
                    <a:pt x="54" y="665"/>
                    <a:pt x="54" y="1414"/>
                  </a:cubicBezTo>
                  <a:cubicBezTo>
                    <a:pt x="54" y="2164"/>
                    <a:pt x="664" y="2773"/>
                    <a:pt x="1413" y="2773"/>
                  </a:cubicBezTo>
                  <a:cubicBezTo>
                    <a:pt x="2163" y="2773"/>
                    <a:pt x="2773" y="2164"/>
                    <a:pt x="2773" y="1414"/>
                  </a:cubicBezTo>
                  <a:cubicBezTo>
                    <a:pt x="2773" y="665"/>
                    <a:pt x="2163" y="55"/>
                    <a:pt x="1413" y="55"/>
                  </a:cubicBezTo>
                  <a:moveTo>
                    <a:pt x="1413" y="2828"/>
                  </a:moveTo>
                  <a:cubicBezTo>
                    <a:pt x="634" y="2828"/>
                    <a:pt x="0" y="2194"/>
                    <a:pt x="0" y="1414"/>
                  </a:cubicBezTo>
                  <a:cubicBezTo>
                    <a:pt x="0" y="635"/>
                    <a:pt x="634" y="0"/>
                    <a:pt x="1413" y="0"/>
                  </a:cubicBezTo>
                  <a:cubicBezTo>
                    <a:pt x="2193" y="0"/>
                    <a:pt x="2827" y="635"/>
                    <a:pt x="2827" y="1414"/>
                  </a:cubicBezTo>
                  <a:cubicBezTo>
                    <a:pt x="2827" y="2194"/>
                    <a:pt x="2193" y="2828"/>
                    <a:pt x="1413" y="28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-1945080" y="-252720"/>
              <a:ext cx="921240" cy="920880"/>
            </a:xfrm>
            <a:custGeom>
              <a:avLst/>
              <a:gdLst/>
              <a:ahLst/>
              <a:cxnLst/>
              <a:rect l="l" t="t" r="r" b="b"/>
              <a:pathLst>
                <a:path w="2559" h="2558" extrusionOk="0">
                  <a:moveTo>
                    <a:pt x="1279" y="61"/>
                  </a:moveTo>
                  <a:cubicBezTo>
                    <a:pt x="608" y="61"/>
                    <a:pt x="61" y="607"/>
                    <a:pt x="61" y="1279"/>
                  </a:cubicBezTo>
                  <a:cubicBezTo>
                    <a:pt x="61" y="1951"/>
                    <a:pt x="608" y="2497"/>
                    <a:pt x="1279" y="2497"/>
                  </a:cubicBezTo>
                  <a:cubicBezTo>
                    <a:pt x="1951" y="2497"/>
                    <a:pt x="2498" y="1951"/>
                    <a:pt x="2498" y="1279"/>
                  </a:cubicBezTo>
                  <a:cubicBezTo>
                    <a:pt x="2498" y="607"/>
                    <a:pt x="1951" y="61"/>
                    <a:pt x="1279" y="61"/>
                  </a:cubicBezTo>
                  <a:moveTo>
                    <a:pt x="1279" y="2558"/>
                  </a:moveTo>
                  <a:cubicBezTo>
                    <a:pt x="574" y="2558"/>
                    <a:pt x="0" y="1984"/>
                    <a:pt x="0" y="1279"/>
                  </a:cubicBezTo>
                  <a:cubicBezTo>
                    <a:pt x="0" y="574"/>
                    <a:pt x="574" y="0"/>
                    <a:pt x="1279" y="0"/>
                  </a:cubicBezTo>
                  <a:cubicBezTo>
                    <a:pt x="1985" y="0"/>
                    <a:pt x="2559" y="574"/>
                    <a:pt x="2559" y="1279"/>
                  </a:cubicBezTo>
                  <a:cubicBezTo>
                    <a:pt x="2559" y="1984"/>
                    <a:pt x="1985" y="2558"/>
                    <a:pt x="1279" y="2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-1896480" y="-204120"/>
              <a:ext cx="824040" cy="824040"/>
            </a:xfrm>
            <a:custGeom>
              <a:avLst/>
              <a:gdLst/>
              <a:ahLst/>
              <a:cxnLst/>
              <a:rect l="l" t="t" r="r" b="b"/>
              <a:pathLst>
                <a:path w="2289" h="2289" extrusionOk="0">
                  <a:moveTo>
                    <a:pt x="1144" y="67"/>
                  </a:moveTo>
                  <a:cubicBezTo>
                    <a:pt x="551" y="67"/>
                    <a:pt x="67" y="550"/>
                    <a:pt x="67" y="1144"/>
                  </a:cubicBezTo>
                  <a:cubicBezTo>
                    <a:pt x="67" y="1738"/>
                    <a:pt x="551" y="2221"/>
                    <a:pt x="1144" y="2221"/>
                  </a:cubicBezTo>
                  <a:cubicBezTo>
                    <a:pt x="1738" y="2221"/>
                    <a:pt x="2222" y="1738"/>
                    <a:pt x="2222" y="1144"/>
                  </a:cubicBezTo>
                  <a:cubicBezTo>
                    <a:pt x="2222" y="550"/>
                    <a:pt x="1738" y="67"/>
                    <a:pt x="1144" y="67"/>
                  </a:cubicBezTo>
                  <a:moveTo>
                    <a:pt x="1144" y="2289"/>
                  </a:moveTo>
                  <a:cubicBezTo>
                    <a:pt x="513" y="2289"/>
                    <a:pt x="0" y="1775"/>
                    <a:pt x="0" y="1144"/>
                  </a:cubicBezTo>
                  <a:cubicBezTo>
                    <a:pt x="0" y="513"/>
                    <a:pt x="513" y="0"/>
                    <a:pt x="1144" y="0"/>
                  </a:cubicBezTo>
                  <a:cubicBezTo>
                    <a:pt x="1776" y="0"/>
                    <a:pt x="2289" y="513"/>
                    <a:pt x="2289" y="1144"/>
                  </a:cubicBezTo>
                  <a:cubicBezTo>
                    <a:pt x="2289" y="1775"/>
                    <a:pt x="1776" y="2289"/>
                    <a:pt x="1144" y="22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-1847880" y="-155880"/>
              <a:ext cx="726840" cy="727200"/>
            </a:xfrm>
            <a:custGeom>
              <a:avLst/>
              <a:gdLst/>
              <a:ahLst/>
              <a:cxnLst/>
              <a:rect l="l" t="t" r="r" b="b"/>
              <a:pathLst>
                <a:path w="2019" h="2020" extrusionOk="0">
                  <a:moveTo>
                    <a:pt x="1009" y="74"/>
                  </a:moveTo>
                  <a:cubicBezTo>
                    <a:pt x="493" y="74"/>
                    <a:pt x="73" y="494"/>
                    <a:pt x="73" y="1010"/>
                  </a:cubicBezTo>
                  <a:cubicBezTo>
                    <a:pt x="73" y="1526"/>
                    <a:pt x="493" y="1946"/>
                    <a:pt x="1009" y="1946"/>
                  </a:cubicBezTo>
                  <a:cubicBezTo>
                    <a:pt x="1526" y="1946"/>
                    <a:pt x="1946" y="1526"/>
                    <a:pt x="1946" y="1010"/>
                  </a:cubicBezTo>
                  <a:cubicBezTo>
                    <a:pt x="1946" y="494"/>
                    <a:pt x="1526" y="74"/>
                    <a:pt x="1009" y="74"/>
                  </a:cubicBezTo>
                  <a:moveTo>
                    <a:pt x="1009" y="2020"/>
                  </a:moveTo>
                  <a:cubicBezTo>
                    <a:pt x="453" y="2020"/>
                    <a:pt x="0" y="1567"/>
                    <a:pt x="0" y="1010"/>
                  </a:cubicBezTo>
                  <a:cubicBezTo>
                    <a:pt x="0" y="453"/>
                    <a:pt x="453" y="0"/>
                    <a:pt x="1009" y="0"/>
                  </a:cubicBezTo>
                  <a:cubicBezTo>
                    <a:pt x="1566" y="0"/>
                    <a:pt x="2019" y="453"/>
                    <a:pt x="2019" y="1010"/>
                  </a:cubicBezTo>
                  <a:cubicBezTo>
                    <a:pt x="2019" y="1567"/>
                    <a:pt x="1566" y="2020"/>
                    <a:pt x="1009" y="20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-1799640" y="-107280"/>
              <a:ext cx="630360" cy="630000"/>
            </a:xfrm>
            <a:custGeom>
              <a:avLst/>
              <a:gdLst/>
              <a:ahLst/>
              <a:cxnLst/>
              <a:rect l="l" t="t" r="r" b="b"/>
              <a:pathLst>
                <a:path w="1751" h="1750" extrusionOk="0">
                  <a:moveTo>
                    <a:pt x="875" y="80"/>
                  </a:moveTo>
                  <a:cubicBezTo>
                    <a:pt x="437" y="80"/>
                    <a:pt x="80" y="437"/>
                    <a:pt x="80" y="875"/>
                  </a:cubicBezTo>
                  <a:cubicBezTo>
                    <a:pt x="80" y="1314"/>
                    <a:pt x="437" y="1670"/>
                    <a:pt x="875" y="1670"/>
                  </a:cubicBezTo>
                  <a:cubicBezTo>
                    <a:pt x="1314" y="1670"/>
                    <a:pt x="1671" y="1314"/>
                    <a:pt x="1671" y="875"/>
                  </a:cubicBezTo>
                  <a:cubicBezTo>
                    <a:pt x="1671" y="437"/>
                    <a:pt x="1314" y="80"/>
                    <a:pt x="875" y="80"/>
                  </a:cubicBezTo>
                  <a:moveTo>
                    <a:pt x="875" y="1750"/>
                  </a:moveTo>
                  <a:cubicBezTo>
                    <a:pt x="393" y="1750"/>
                    <a:pt x="0" y="1358"/>
                    <a:pt x="0" y="875"/>
                  </a:cubicBezTo>
                  <a:cubicBezTo>
                    <a:pt x="0" y="393"/>
                    <a:pt x="393" y="0"/>
                    <a:pt x="875" y="0"/>
                  </a:cubicBezTo>
                  <a:cubicBezTo>
                    <a:pt x="1358" y="0"/>
                    <a:pt x="1751" y="393"/>
                    <a:pt x="1751" y="875"/>
                  </a:cubicBezTo>
                  <a:cubicBezTo>
                    <a:pt x="1751" y="1358"/>
                    <a:pt x="1358" y="1750"/>
                    <a:pt x="875" y="1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-1751040" y="-58680"/>
              <a:ext cx="533160" cy="533160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0" y="86"/>
                  </a:moveTo>
                  <a:cubicBezTo>
                    <a:pt x="380" y="86"/>
                    <a:pt x="87" y="380"/>
                    <a:pt x="87" y="740"/>
                  </a:cubicBezTo>
                  <a:cubicBezTo>
                    <a:pt x="87" y="1101"/>
                    <a:pt x="380" y="1394"/>
                    <a:pt x="740" y="1394"/>
                  </a:cubicBezTo>
                  <a:cubicBezTo>
                    <a:pt x="1101" y="1394"/>
                    <a:pt x="1394" y="1101"/>
                    <a:pt x="1394" y="740"/>
                  </a:cubicBezTo>
                  <a:cubicBezTo>
                    <a:pt x="1394" y="380"/>
                    <a:pt x="1101" y="86"/>
                    <a:pt x="740" y="86"/>
                  </a:cubicBezTo>
                  <a:moveTo>
                    <a:pt x="740" y="1481"/>
                  </a:moveTo>
                  <a:cubicBezTo>
                    <a:pt x="332" y="1481"/>
                    <a:pt x="0" y="1148"/>
                    <a:pt x="0" y="740"/>
                  </a:cubicBezTo>
                  <a:cubicBezTo>
                    <a:pt x="0" y="332"/>
                    <a:pt x="332" y="0"/>
                    <a:pt x="740" y="0"/>
                  </a:cubicBezTo>
                  <a:cubicBezTo>
                    <a:pt x="1149" y="0"/>
                    <a:pt x="1481" y="332"/>
                    <a:pt x="1481" y="740"/>
                  </a:cubicBezTo>
                  <a:cubicBezTo>
                    <a:pt x="1481" y="1148"/>
                    <a:pt x="1149" y="1481"/>
                    <a:pt x="740" y="1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-1702440" y="-10440"/>
              <a:ext cx="435960" cy="436320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605" y="93"/>
                  </a:moveTo>
                  <a:cubicBezTo>
                    <a:pt x="323" y="93"/>
                    <a:pt x="93" y="323"/>
                    <a:pt x="93" y="606"/>
                  </a:cubicBezTo>
                  <a:cubicBezTo>
                    <a:pt x="93" y="889"/>
                    <a:pt x="323" y="1119"/>
                    <a:pt x="605" y="1119"/>
                  </a:cubicBezTo>
                  <a:cubicBezTo>
                    <a:pt x="888" y="1119"/>
                    <a:pt x="1118" y="889"/>
                    <a:pt x="1118" y="606"/>
                  </a:cubicBezTo>
                  <a:cubicBezTo>
                    <a:pt x="1118" y="323"/>
                    <a:pt x="888" y="93"/>
                    <a:pt x="605" y="93"/>
                  </a:cubicBezTo>
                  <a:moveTo>
                    <a:pt x="605" y="1212"/>
                  </a:moveTo>
                  <a:cubicBezTo>
                    <a:pt x="271" y="1212"/>
                    <a:pt x="0" y="940"/>
                    <a:pt x="0" y="606"/>
                  </a:cubicBezTo>
                  <a:cubicBezTo>
                    <a:pt x="0" y="272"/>
                    <a:pt x="271" y="0"/>
                    <a:pt x="605" y="0"/>
                  </a:cubicBezTo>
                  <a:cubicBezTo>
                    <a:pt x="940" y="0"/>
                    <a:pt x="1211" y="272"/>
                    <a:pt x="1211" y="606"/>
                  </a:cubicBezTo>
                  <a:cubicBezTo>
                    <a:pt x="1211" y="940"/>
                    <a:pt x="940" y="1212"/>
                    <a:pt x="605" y="12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-1654200" y="38160"/>
              <a:ext cx="339480" cy="339120"/>
            </a:xfrm>
            <a:custGeom>
              <a:avLst/>
              <a:gdLst/>
              <a:ahLst/>
              <a:cxnLst/>
              <a:rect l="l" t="t" r="r" b="b"/>
              <a:pathLst>
                <a:path w="943" h="942" extrusionOk="0">
                  <a:moveTo>
                    <a:pt x="471" y="99"/>
                  </a:moveTo>
                  <a:cubicBezTo>
                    <a:pt x="266" y="99"/>
                    <a:pt x="100" y="266"/>
                    <a:pt x="100" y="471"/>
                  </a:cubicBezTo>
                  <a:cubicBezTo>
                    <a:pt x="100" y="676"/>
                    <a:pt x="266" y="843"/>
                    <a:pt x="471" y="843"/>
                  </a:cubicBezTo>
                  <a:cubicBezTo>
                    <a:pt x="677" y="843"/>
                    <a:pt x="843" y="676"/>
                    <a:pt x="843" y="471"/>
                  </a:cubicBezTo>
                  <a:cubicBezTo>
                    <a:pt x="843" y="266"/>
                    <a:pt x="677" y="99"/>
                    <a:pt x="471" y="99"/>
                  </a:cubicBezTo>
                  <a:moveTo>
                    <a:pt x="471" y="942"/>
                  </a:moveTo>
                  <a:cubicBezTo>
                    <a:pt x="212" y="942"/>
                    <a:pt x="0" y="731"/>
                    <a:pt x="0" y="471"/>
                  </a:cubicBezTo>
                  <a:cubicBezTo>
                    <a:pt x="0" y="211"/>
                    <a:pt x="212" y="0"/>
                    <a:pt x="471" y="0"/>
                  </a:cubicBezTo>
                  <a:cubicBezTo>
                    <a:pt x="731" y="0"/>
                    <a:pt x="943" y="211"/>
                    <a:pt x="943" y="471"/>
                  </a:cubicBezTo>
                  <a:cubicBezTo>
                    <a:pt x="943" y="731"/>
                    <a:pt x="731" y="942"/>
                    <a:pt x="471" y="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-1605600" y="86400"/>
              <a:ext cx="242280" cy="242640"/>
            </a:xfrm>
            <a:custGeom>
              <a:avLst/>
              <a:gdLst/>
              <a:ahLst/>
              <a:cxnLst/>
              <a:rect l="l" t="t" r="r" b="b"/>
              <a:pathLst>
                <a:path w="673" h="674" extrusionOk="0">
                  <a:moveTo>
                    <a:pt x="336" y="106"/>
                  </a:moveTo>
                  <a:cubicBezTo>
                    <a:pt x="209" y="106"/>
                    <a:pt x="106" y="210"/>
                    <a:pt x="106" y="337"/>
                  </a:cubicBezTo>
                  <a:cubicBezTo>
                    <a:pt x="106" y="464"/>
                    <a:pt x="209" y="568"/>
                    <a:pt x="336" y="568"/>
                  </a:cubicBezTo>
                  <a:cubicBezTo>
                    <a:pt x="464" y="568"/>
                    <a:pt x="567" y="464"/>
                    <a:pt x="567" y="337"/>
                  </a:cubicBezTo>
                  <a:cubicBezTo>
                    <a:pt x="567" y="210"/>
                    <a:pt x="464" y="106"/>
                    <a:pt x="336" y="106"/>
                  </a:cubicBezTo>
                  <a:moveTo>
                    <a:pt x="336" y="674"/>
                  </a:moveTo>
                  <a:cubicBezTo>
                    <a:pt x="151" y="674"/>
                    <a:pt x="0" y="523"/>
                    <a:pt x="0" y="337"/>
                  </a:cubicBezTo>
                  <a:cubicBezTo>
                    <a:pt x="0" y="152"/>
                    <a:pt x="151" y="0"/>
                    <a:pt x="336" y="0"/>
                  </a:cubicBezTo>
                  <a:cubicBezTo>
                    <a:pt x="522" y="0"/>
                    <a:pt x="673" y="152"/>
                    <a:pt x="673" y="337"/>
                  </a:cubicBezTo>
                  <a:cubicBezTo>
                    <a:pt x="673" y="523"/>
                    <a:pt x="522" y="674"/>
                    <a:pt x="336" y="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ignika"/>
              <a:buNone/>
              <a:defRPr sz="35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36"/>
          <p:cNvSpPr txBox="1">
            <a:spLocks noGrp="1"/>
          </p:cNvSpPr>
          <p:nvPr>
            <p:ph type="ctrTitle"/>
          </p:nvPr>
        </p:nvSpPr>
        <p:spPr>
          <a:xfrm>
            <a:off x="1273076" y="419031"/>
            <a:ext cx="6397800" cy="17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/>
              <a:t>HAI NÚT NHẤN ĐIỀU KHIỂN </a:t>
            </a:r>
            <a:br>
              <a:rPr lang="vi-VN" sz="3500" dirty="0"/>
            </a:br>
            <a:r>
              <a:rPr lang="vi-VN" sz="3500" dirty="0"/>
              <a:t>2 LED SÁNG TẮT TUẦN TỰ</a:t>
            </a:r>
            <a:endParaRPr sz="3500" dirty="0"/>
          </a:p>
        </p:txBody>
      </p:sp>
      <p:sp>
        <p:nvSpPr>
          <p:cNvPr id="1447" name="Google Shape;1447;p36"/>
          <p:cNvSpPr txBox="1">
            <a:spLocks noGrp="1"/>
          </p:cNvSpPr>
          <p:nvPr>
            <p:ph type="subTitle" idx="1"/>
          </p:nvPr>
        </p:nvSpPr>
        <p:spPr>
          <a:xfrm>
            <a:off x="4471976" y="2124051"/>
            <a:ext cx="6397800" cy="1315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Mạch nguyên lý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Lưu đồ giải thuật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Viết chương trình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vi-VN" sz="1800" dirty="0">
                <a:latin typeface="Cambria" panose="02040503050406030204" pitchFamily="18" charset="0"/>
                <a:ea typeface="Cambria" panose="02040503050406030204" pitchFamily="18" charset="0"/>
              </a:rPr>
              <a:t>Mô phỏng mạch</a:t>
            </a:r>
          </a:p>
        </p:txBody>
      </p:sp>
      <p:pic>
        <p:nvPicPr>
          <p:cNvPr id="1448" name="Google Shape;14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05145"/>
            <a:ext cx="9144000" cy="39477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7;p36">
            <a:extLst>
              <a:ext uri="{FF2B5EF4-FFF2-40B4-BE49-F238E27FC236}">
                <a16:creationId xmlns:a16="http://schemas.microsoft.com/office/drawing/2014/main" id="{A728363B-3D3A-4DD9-935B-939D96764828}"/>
              </a:ext>
            </a:extLst>
          </p:cNvPr>
          <p:cNvSpPr txBox="1">
            <a:spLocks/>
          </p:cNvSpPr>
          <p:nvPr/>
        </p:nvSpPr>
        <p:spPr>
          <a:xfrm>
            <a:off x="2917781" y="3962016"/>
            <a:ext cx="3308438" cy="131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vi-V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SVTH: Nguyễn Đình Khánh Vy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MSSV: 22161043</a:t>
            </a:r>
            <a:endParaRPr lang="vi-V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oosing a Career for Students by Slidesgo">
  <a:themeElements>
    <a:clrScheme name="Simple Light">
      <a:dk1>
        <a:srgbClr val="79E0FF"/>
      </a:dk1>
      <a:lt1>
        <a:srgbClr val="0D1030"/>
      </a:lt1>
      <a:dk2>
        <a:srgbClr val="FFFFFF"/>
      </a:dk2>
      <a:lt2>
        <a:srgbClr val="0F5AFF"/>
      </a:lt2>
      <a:accent1>
        <a:srgbClr val="C2C2C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Signika</vt:lpstr>
      <vt:lpstr>Cambria</vt:lpstr>
      <vt:lpstr>Lato</vt:lpstr>
      <vt:lpstr>Arial</vt:lpstr>
      <vt:lpstr>DM Sans</vt:lpstr>
      <vt:lpstr>Choosing a Career for Students by Slidesgo</vt:lpstr>
      <vt:lpstr>HAI NÚT NHẤN ĐIỀU KHIỂN  2 LED SÁNG TẮT TUẦN TỰ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 NÚT NHẤN ĐIỀU KHIỂN  2 LED SÁNG TẮT TUẦN TỰ</dc:title>
  <cp:lastModifiedBy>Nguyễn Vy</cp:lastModifiedBy>
  <cp:revision>2</cp:revision>
  <dcterms:modified xsi:type="dcterms:W3CDTF">2024-02-13T12:50:51Z</dcterms:modified>
</cp:coreProperties>
</file>