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4"/>
      <p:bold r:id="rId5"/>
      <p:italic r:id="rId6"/>
      <p:boldItalic r:id="rId7"/>
    </p:embeddedFont>
    <p:embeddedFont>
      <p:font typeface="DM Sans" panose="020B0604020202020204" charset="0"/>
      <p:regular r:id="rId8"/>
      <p:bold r:id="rId9"/>
      <p:italic r:id="rId10"/>
      <p:boldItalic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Signika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43D366-2022-403C-9184-0A1B659D8567}">
  <a:tblStyle styleId="{C743D366-2022-403C-9184-0A1B659D85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C59DF19-3DA0-426A-B221-45CCACD2863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73089" y="1669438"/>
            <a:ext cx="6397800" cy="17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73111" y="3409113"/>
            <a:ext cx="6397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40663" y="-9"/>
            <a:ext cx="2503326" cy="834365"/>
            <a:chOff x="-3428640" y="4743360"/>
            <a:chExt cx="3888360" cy="1296000"/>
          </a:xfrm>
        </p:grpSpPr>
        <p:sp>
          <p:nvSpPr>
            <p:cNvPr id="12" name="Google Shape;12;p2"/>
            <p:cNvSpPr/>
            <p:nvPr/>
          </p:nvSpPr>
          <p:spPr>
            <a:xfrm>
              <a:off x="-3428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132640" y="4743360"/>
              <a:ext cx="2592000" cy="1296000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0"/>
                  </a:moveTo>
                  <a:lnTo>
                    <a:pt x="7200" y="0"/>
                  </a:lnTo>
                  <a:lnTo>
                    <a:pt x="7200" y="3600"/>
                  </a:lnTo>
                  <a:lnTo>
                    <a:pt x="0" y="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132640" y="5391360"/>
              <a:ext cx="2592360" cy="648000"/>
            </a:xfrm>
            <a:custGeom>
              <a:avLst/>
              <a:gdLst/>
              <a:ahLst/>
              <a:cxnLst/>
              <a:rect l="l" t="t" r="r" b="b"/>
              <a:pathLst>
                <a:path w="7201" h="1800" extrusionOk="0">
                  <a:moveTo>
                    <a:pt x="1800" y="0"/>
                  </a:moveTo>
                  <a:lnTo>
                    <a:pt x="7201" y="0"/>
                  </a:lnTo>
                  <a:lnTo>
                    <a:pt x="7201" y="1800"/>
                  </a:lnTo>
                  <a:lnTo>
                    <a:pt x="0" y="1800"/>
                  </a:lnTo>
                  <a:lnTo>
                    <a:pt x="0" y="1800"/>
                  </a:lnTo>
                  <a:cubicBezTo>
                    <a:pt x="0" y="806"/>
                    <a:pt x="806" y="0"/>
                    <a:pt x="1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36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1800"/>
                  </a:moveTo>
                  <a:cubicBezTo>
                    <a:pt x="0" y="806"/>
                    <a:pt x="806" y="0"/>
                    <a:pt x="1801" y="0"/>
                  </a:cubicBezTo>
                  <a:cubicBezTo>
                    <a:pt x="2795" y="0"/>
                    <a:pt x="3600" y="806"/>
                    <a:pt x="3600" y="1800"/>
                  </a:cubicBezTo>
                  <a:cubicBezTo>
                    <a:pt x="3600" y="2794"/>
                    <a:pt x="2795" y="3600"/>
                    <a:pt x="1801" y="3600"/>
                  </a:cubicBezTo>
                  <a:cubicBezTo>
                    <a:pt x="806" y="3600"/>
                    <a:pt x="0" y="2794"/>
                    <a:pt x="0" y="1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63320" y="5116320"/>
              <a:ext cx="549720" cy="550080"/>
            </a:xfrm>
            <a:custGeom>
              <a:avLst/>
              <a:gdLst/>
              <a:ahLst/>
              <a:cxnLst/>
              <a:rect l="l" t="t" r="r" b="b"/>
              <a:pathLst>
                <a:path w="1527" h="1528" extrusionOk="0">
                  <a:moveTo>
                    <a:pt x="0" y="764"/>
                  </a:moveTo>
                  <a:cubicBezTo>
                    <a:pt x="0" y="342"/>
                    <a:pt x="342" y="0"/>
                    <a:pt x="764" y="0"/>
                  </a:cubicBezTo>
                  <a:cubicBezTo>
                    <a:pt x="1185" y="0"/>
                    <a:pt x="1527" y="342"/>
                    <a:pt x="1527" y="764"/>
                  </a:cubicBezTo>
                  <a:cubicBezTo>
                    <a:pt x="1527" y="1186"/>
                    <a:pt x="1185" y="1528"/>
                    <a:pt x="764" y="1528"/>
                  </a:cubicBezTo>
                  <a:cubicBezTo>
                    <a:pt x="342" y="1528"/>
                    <a:pt x="0" y="1186"/>
                    <a:pt x="0" y="7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8699033" y="4037690"/>
            <a:ext cx="294794" cy="928673"/>
            <a:chOff x="3588480" y="3184920"/>
            <a:chExt cx="369000" cy="1162440"/>
          </a:xfrm>
        </p:grpSpPr>
        <p:sp>
          <p:nvSpPr>
            <p:cNvPr id="18" name="Google Shape;18;p2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-761123" y="-776300"/>
            <a:ext cx="1563908" cy="1563908"/>
            <a:chOff x="-2138760" y="-446400"/>
            <a:chExt cx="1308600" cy="1308600"/>
          </a:xfrm>
        </p:grpSpPr>
        <p:sp>
          <p:nvSpPr>
            <p:cNvPr id="40" name="Google Shape;40;p2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" y="4295178"/>
            <a:ext cx="2451724" cy="848327"/>
            <a:chOff x="32" y="4295178"/>
            <a:chExt cx="2451724" cy="848327"/>
          </a:xfrm>
        </p:grpSpPr>
        <p:sp>
          <p:nvSpPr>
            <p:cNvPr id="53" name="Google Shape;53;p2"/>
            <p:cNvSpPr/>
            <p:nvPr/>
          </p:nvSpPr>
          <p:spPr>
            <a:xfrm>
              <a:off x="78299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0"/>
                  </a:move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lnTo>
                    <a:pt x="3600" y="3600"/>
                  </a:lnTo>
                  <a:cubicBezTo>
                    <a:pt x="1612" y="3600"/>
                    <a:pt x="0" y="198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61737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0"/>
                  </a:moveTo>
                  <a:lnTo>
                    <a:pt x="0" y="0"/>
                  </a:lnTo>
                  <a:lnTo>
                    <a:pt x="0" y="3600"/>
                  </a:lnTo>
                  <a:lnTo>
                    <a:pt x="0" y="3600"/>
                  </a:lnTo>
                  <a:cubicBezTo>
                    <a:pt x="1988" y="3600"/>
                    <a:pt x="3600" y="1988"/>
                    <a:pt x="3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" name="Google Shape;55;p2"/>
            <p:cNvGrpSpPr/>
            <p:nvPr/>
          </p:nvGrpSpPr>
          <p:grpSpPr>
            <a:xfrm>
              <a:off x="32" y="4295178"/>
              <a:ext cx="848102" cy="848102"/>
              <a:chOff x="-836640" y="4743360"/>
              <a:chExt cx="1296000" cy="1296000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-836640" y="4743360"/>
                <a:ext cx="1296000" cy="12960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600" extrusionOk="0">
                    <a:moveTo>
                      <a:pt x="0" y="1800"/>
                    </a:moveTo>
                    <a:cubicBezTo>
                      <a:pt x="0" y="806"/>
                      <a:pt x="806" y="0"/>
                      <a:pt x="1801" y="0"/>
                    </a:cubicBezTo>
                    <a:cubicBezTo>
                      <a:pt x="2795" y="0"/>
                      <a:pt x="3600" y="806"/>
                      <a:pt x="3600" y="1800"/>
                    </a:cubicBezTo>
                    <a:cubicBezTo>
                      <a:pt x="3600" y="2794"/>
                      <a:pt x="2795" y="3600"/>
                      <a:pt x="1801" y="3600"/>
                    </a:cubicBezTo>
                    <a:cubicBezTo>
                      <a:pt x="806" y="3600"/>
                      <a:pt x="0" y="2794"/>
                      <a:pt x="0" y="18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463320" y="5116320"/>
                <a:ext cx="549720" cy="55008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528" extrusionOk="0">
                    <a:moveTo>
                      <a:pt x="0" y="764"/>
                    </a:moveTo>
                    <a:cubicBezTo>
                      <a:pt x="0" y="342"/>
                      <a:pt x="342" y="0"/>
                      <a:pt x="764" y="0"/>
                    </a:cubicBezTo>
                    <a:cubicBezTo>
                      <a:pt x="1185" y="0"/>
                      <a:pt x="1527" y="342"/>
                      <a:pt x="1527" y="764"/>
                    </a:cubicBezTo>
                    <a:cubicBezTo>
                      <a:pt x="1527" y="1186"/>
                      <a:pt x="1185" y="1528"/>
                      <a:pt x="764" y="1528"/>
                    </a:cubicBezTo>
                    <a:cubicBezTo>
                      <a:pt x="342" y="1528"/>
                      <a:pt x="0" y="1186"/>
                      <a:pt x="0" y="7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0" name="Google Shape;1350;p31"/>
          <p:cNvGrpSpPr/>
          <p:nvPr/>
        </p:nvGrpSpPr>
        <p:grpSpPr>
          <a:xfrm flipH="1">
            <a:off x="877" y="-9"/>
            <a:ext cx="2503326" cy="834365"/>
            <a:chOff x="-3428640" y="4743360"/>
            <a:chExt cx="3888360" cy="1296000"/>
          </a:xfrm>
        </p:grpSpPr>
        <p:sp>
          <p:nvSpPr>
            <p:cNvPr id="1351" name="Google Shape;1351;p31"/>
            <p:cNvSpPr/>
            <p:nvPr/>
          </p:nvSpPr>
          <p:spPr>
            <a:xfrm>
              <a:off x="-3428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-2132640" y="4743360"/>
              <a:ext cx="2592000" cy="1296000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0"/>
                  </a:moveTo>
                  <a:lnTo>
                    <a:pt x="7200" y="0"/>
                  </a:lnTo>
                  <a:lnTo>
                    <a:pt x="7200" y="3600"/>
                  </a:lnTo>
                  <a:lnTo>
                    <a:pt x="0" y="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-2132640" y="5391360"/>
              <a:ext cx="2592360" cy="648000"/>
            </a:xfrm>
            <a:custGeom>
              <a:avLst/>
              <a:gdLst/>
              <a:ahLst/>
              <a:cxnLst/>
              <a:rect l="l" t="t" r="r" b="b"/>
              <a:pathLst>
                <a:path w="7201" h="1800" extrusionOk="0">
                  <a:moveTo>
                    <a:pt x="1800" y="0"/>
                  </a:moveTo>
                  <a:lnTo>
                    <a:pt x="7201" y="0"/>
                  </a:lnTo>
                  <a:lnTo>
                    <a:pt x="7201" y="1800"/>
                  </a:lnTo>
                  <a:lnTo>
                    <a:pt x="0" y="1800"/>
                  </a:lnTo>
                  <a:lnTo>
                    <a:pt x="0" y="1800"/>
                  </a:lnTo>
                  <a:cubicBezTo>
                    <a:pt x="0" y="806"/>
                    <a:pt x="806" y="0"/>
                    <a:pt x="1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-836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1800"/>
                  </a:moveTo>
                  <a:cubicBezTo>
                    <a:pt x="0" y="806"/>
                    <a:pt x="806" y="0"/>
                    <a:pt x="1801" y="0"/>
                  </a:cubicBezTo>
                  <a:cubicBezTo>
                    <a:pt x="2795" y="0"/>
                    <a:pt x="3600" y="806"/>
                    <a:pt x="3600" y="1800"/>
                  </a:cubicBezTo>
                  <a:cubicBezTo>
                    <a:pt x="3600" y="2794"/>
                    <a:pt x="2795" y="3600"/>
                    <a:pt x="1801" y="3600"/>
                  </a:cubicBezTo>
                  <a:cubicBezTo>
                    <a:pt x="806" y="3600"/>
                    <a:pt x="0" y="2794"/>
                    <a:pt x="0" y="1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-463320" y="5116320"/>
              <a:ext cx="549720" cy="550080"/>
            </a:xfrm>
            <a:custGeom>
              <a:avLst/>
              <a:gdLst/>
              <a:ahLst/>
              <a:cxnLst/>
              <a:rect l="l" t="t" r="r" b="b"/>
              <a:pathLst>
                <a:path w="1527" h="1528" extrusionOk="0">
                  <a:moveTo>
                    <a:pt x="0" y="764"/>
                  </a:moveTo>
                  <a:cubicBezTo>
                    <a:pt x="0" y="342"/>
                    <a:pt x="342" y="0"/>
                    <a:pt x="764" y="0"/>
                  </a:cubicBezTo>
                  <a:cubicBezTo>
                    <a:pt x="1185" y="0"/>
                    <a:pt x="1527" y="342"/>
                    <a:pt x="1527" y="764"/>
                  </a:cubicBezTo>
                  <a:cubicBezTo>
                    <a:pt x="1527" y="1186"/>
                    <a:pt x="1185" y="1528"/>
                    <a:pt x="764" y="1528"/>
                  </a:cubicBezTo>
                  <a:cubicBezTo>
                    <a:pt x="342" y="1528"/>
                    <a:pt x="0" y="1186"/>
                    <a:pt x="0" y="7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6" name="Google Shape;1356;p31"/>
          <p:cNvGrpSpPr/>
          <p:nvPr/>
        </p:nvGrpSpPr>
        <p:grpSpPr>
          <a:xfrm flipH="1">
            <a:off x="151039" y="4037690"/>
            <a:ext cx="294794" cy="928673"/>
            <a:chOff x="3588480" y="3184920"/>
            <a:chExt cx="369000" cy="1162440"/>
          </a:xfrm>
        </p:grpSpPr>
        <p:sp>
          <p:nvSpPr>
            <p:cNvPr id="1357" name="Google Shape;1357;p31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8" name="Google Shape;1378;p31"/>
          <p:cNvGrpSpPr/>
          <p:nvPr/>
        </p:nvGrpSpPr>
        <p:grpSpPr>
          <a:xfrm flipH="1">
            <a:off x="8342081" y="-776300"/>
            <a:ext cx="1563908" cy="1563908"/>
            <a:chOff x="-2138760" y="-446400"/>
            <a:chExt cx="1308600" cy="1308600"/>
          </a:xfrm>
        </p:grpSpPr>
        <p:sp>
          <p:nvSpPr>
            <p:cNvPr id="1379" name="Google Shape;1379;p31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1" name="Google Shape;1391;p31"/>
          <p:cNvGrpSpPr/>
          <p:nvPr/>
        </p:nvGrpSpPr>
        <p:grpSpPr>
          <a:xfrm flipH="1">
            <a:off x="6693109" y="4295178"/>
            <a:ext cx="2451724" cy="848327"/>
            <a:chOff x="32" y="4295178"/>
            <a:chExt cx="2451724" cy="848327"/>
          </a:xfrm>
        </p:grpSpPr>
        <p:sp>
          <p:nvSpPr>
            <p:cNvPr id="1392" name="Google Shape;1392;p31"/>
            <p:cNvSpPr/>
            <p:nvPr/>
          </p:nvSpPr>
          <p:spPr>
            <a:xfrm>
              <a:off x="78299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0"/>
                  </a:move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lnTo>
                    <a:pt x="3600" y="3600"/>
                  </a:lnTo>
                  <a:cubicBezTo>
                    <a:pt x="1612" y="3600"/>
                    <a:pt x="0" y="198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161737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0"/>
                  </a:moveTo>
                  <a:lnTo>
                    <a:pt x="0" y="0"/>
                  </a:lnTo>
                  <a:lnTo>
                    <a:pt x="0" y="3600"/>
                  </a:lnTo>
                  <a:lnTo>
                    <a:pt x="0" y="3600"/>
                  </a:lnTo>
                  <a:cubicBezTo>
                    <a:pt x="1988" y="3600"/>
                    <a:pt x="3600" y="1988"/>
                    <a:pt x="3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4" name="Google Shape;1394;p31"/>
            <p:cNvGrpSpPr/>
            <p:nvPr/>
          </p:nvGrpSpPr>
          <p:grpSpPr>
            <a:xfrm>
              <a:off x="32" y="4295178"/>
              <a:ext cx="848102" cy="848102"/>
              <a:chOff x="-836640" y="4743360"/>
              <a:chExt cx="1296000" cy="1296000"/>
            </a:xfrm>
          </p:grpSpPr>
          <p:sp>
            <p:nvSpPr>
              <p:cNvPr id="1395" name="Google Shape;1395;p31"/>
              <p:cNvSpPr/>
              <p:nvPr/>
            </p:nvSpPr>
            <p:spPr>
              <a:xfrm>
                <a:off x="-836640" y="4743360"/>
                <a:ext cx="1296000" cy="12960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600" extrusionOk="0">
                    <a:moveTo>
                      <a:pt x="0" y="1800"/>
                    </a:moveTo>
                    <a:cubicBezTo>
                      <a:pt x="0" y="806"/>
                      <a:pt x="806" y="0"/>
                      <a:pt x="1801" y="0"/>
                    </a:cubicBezTo>
                    <a:cubicBezTo>
                      <a:pt x="2795" y="0"/>
                      <a:pt x="3600" y="806"/>
                      <a:pt x="3600" y="1800"/>
                    </a:cubicBezTo>
                    <a:cubicBezTo>
                      <a:pt x="3600" y="2794"/>
                      <a:pt x="2795" y="3600"/>
                      <a:pt x="1801" y="3600"/>
                    </a:cubicBezTo>
                    <a:cubicBezTo>
                      <a:pt x="806" y="3600"/>
                      <a:pt x="0" y="2794"/>
                      <a:pt x="0" y="18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31"/>
              <p:cNvSpPr/>
              <p:nvPr/>
            </p:nvSpPr>
            <p:spPr>
              <a:xfrm>
                <a:off x="-463320" y="5116320"/>
                <a:ext cx="549720" cy="55008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528" extrusionOk="0">
                    <a:moveTo>
                      <a:pt x="0" y="764"/>
                    </a:moveTo>
                    <a:cubicBezTo>
                      <a:pt x="0" y="342"/>
                      <a:pt x="342" y="0"/>
                      <a:pt x="764" y="0"/>
                    </a:cubicBezTo>
                    <a:cubicBezTo>
                      <a:pt x="1185" y="0"/>
                      <a:pt x="1527" y="342"/>
                      <a:pt x="1527" y="764"/>
                    </a:cubicBezTo>
                    <a:cubicBezTo>
                      <a:pt x="1527" y="1186"/>
                      <a:pt x="1185" y="1528"/>
                      <a:pt x="764" y="1528"/>
                    </a:cubicBezTo>
                    <a:cubicBezTo>
                      <a:pt x="342" y="1528"/>
                      <a:pt x="0" y="1186"/>
                      <a:pt x="0" y="7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32"/>
          <p:cNvGrpSpPr/>
          <p:nvPr/>
        </p:nvGrpSpPr>
        <p:grpSpPr>
          <a:xfrm>
            <a:off x="6880256" y="4395490"/>
            <a:ext cx="2263891" cy="754637"/>
            <a:chOff x="6599725" y="4301950"/>
            <a:chExt cx="2544270" cy="848097"/>
          </a:xfrm>
        </p:grpSpPr>
        <p:sp>
          <p:nvSpPr>
            <p:cNvPr id="1399" name="Google Shape;1399;p32"/>
            <p:cNvSpPr/>
            <p:nvPr/>
          </p:nvSpPr>
          <p:spPr>
            <a:xfrm>
              <a:off x="8295907" y="4301950"/>
              <a:ext cx="848088" cy="848097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1989" y="3600"/>
                    <a:pt x="3600" y="1988"/>
                    <a:pt x="3600" y="0"/>
                  </a:cubicBezTo>
                  <a:lnTo>
                    <a:pt x="3600" y="0"/>
                  </a:lnTo>
                  <a:lnTo>
                    <a:pt x="0" y="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6599725" y="4301950"/>
              <a:ext cx="1696176" cy="848097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3600"/>
                  </a:moveTo>
                  <a:lnTo>
                    <a:pt x="3600" y="3600"/>
                  </a:lnTo>
                  <a:cubicBezTo>
                    <a:pt x="5589" y="3600"/>
                    <a:pt x="7200" y="1988"/>
                    <a:pt x="7200" y="0"/>
                  </a:cubicBezTo>
                  <a:lnTo>
                    <a:pt x="7200" y="0"/>
                  </a:lnTo>
                  <a:lnTo>
                    <a:pt x="0" y="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1" name="Google Shape;1401;p32"/>
          <p:cNvGrpSpPr/>
          <p:nvPr/>
        </p:nvGrpSpPr>
        <p:grpSpPr>
          <a:xfrm>
            <a:off x="175358" y="210865"/>
            <a:ext cx="294794" cy="928673"/>
            <a:chOff x="3588480" y="3184920"/>
            <a:chExt cx="369000" cy="1162440"/>
          </a:xfrm>
        </p:grpSpPr>
        <p:sp>
          <p:nvSpPr>
            <p:cNvPr id="1402" name="Google Shape;1402;p32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3" name="Google Shape;1423;p32"/>
          <p:cNvGrpSpPr/>
          <p:nvPr/>
        </p:nvGrpSpPr>
        <p:grpSpPr>
          <a:xfrm>
            <a:off x="8367014" y="-776250"/>
            <a:ext cx="1563908" cy="1563908"/>
            <a:chOff x="-2138760" y="-446400"/>
            <a:chExt cx="1308600" cy="1308600"/>
          </a:xfrm>
        </p:grpSpPr>
        <p:sp>
          <p:nvSpPr>
            <p:cNvPr id="1424" name="Google Shape;1424;p32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"/>
              <a:buNone/>
              <a:defRPr sz="35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7" r:id="rId2"/>
    <p:sldLayoutId id="214748367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030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6"/>
          <p:cNvSpPr txBox="1">
            <a:spLocks noGrp="1"/>
          </p:cNvSpPr>
          <p:nvPr>
            <p:ph type="ctrTitle"/>
          </p:nvPr>
        </p:nvSpPr>
        <p:spPr>
          <a:xfrm>
            <a:off x="371475" y="552380"/>
            <a:ext cx="8772525" cy="17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500" dirty="0"/>
              <a:t>HIỂN THỊ NỘI DỤNG LÊN LCD:</a:t>
            </a:r>
            <a:br>
              <a:rPr lang="vi-VN" sz="3500" dirty="0"/>
            </a:br>
            <a:r>
              <a:rPr lang="vi-VN" sz="3500" dirty="0"/>
              <a:t>1. DÒNG 1: HIỂN THỊ HỌ VÀ TÊN</a:t>
            </a:r>
            <a:br>
              <a:rPr lang="vi-VN" sz="3500" dirty="0"/>
            </a:br>
            <a:r>
              <a:rPr lang="vi-VN" sz="3500" dirty="0"/>
              <a:t>2. DÒNG 2: ĐẾM GIỜ, ĐẾM PHÚT, ĐẾM GIÂY</a:t>
            </a:r>
          </a:p>
        </p:txBody>
      </p:sp>
      <p:sp>
        <p:nvSpPr>
          <p:cNvPr id="1447" name="Google Shape;1447;p36"/>
          <p:cNvSpPr txBox="1">
            <a:spLocks noGrp="1"/>
          </p:cNvSpPr>
          <p:nvPr>
            <p:ph type="subTitle" idx="1"/>
          </p:nvPr>
        </p:nvSpPr>
        <p:spPr>
          <a:xfrm>
            <a:off x="4395776" y="2200251"/>
            <a:ext cx="6397800" cy="1315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Giải thích mạch mô phỏng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Giải thích code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Chạy mạch mô phỏng</a:t>
            </a:r>
          </a:p>
        </p:txBody>
      </p:sp>
      <p:pic>
        <p:nvPicPr>
          <p:cNvPr id="1448" name="Google Shape;14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05145"/>
            <a:ext cx="9144000" cy="394771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47;p36">
            <a:extLst>
              <a:ext uri="{FF2B5EF4-FFF2-40B4-BE49-F238E27FC236}">
                <a16:creationId xmlns:a16="http://schemas.microsoft.com/office/drawing/2014/main" id="{A728363B-3D3A-4DD9-935B-939D96764828}"/>
              </a:ext>
            </a:extLst>
          </p:cNvPr>
          <p:cNvSpPr txBox="1">
            <a:spLocks/>
          </p:cNvSpPr>
          <p:nvPr/>
        </p:nvSpPr>
        <p:spPr>
          <a:xfrm>
            <a:off x="2917781" y="3828144"/>
            <a:ext cx="3308438" cy="1315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vi-VN" sz="1800" b="1" dirty="0">
                <a:latin typeface="Cambria" panose="02040503050406030204" pitchFamily="18" charset="0"/>
                <a:ea typeface="Cambria" panose="02040503050406030204" pitchFamily="18" charset="0"/>
              </a:rPr>
              <a:t>SVTH: Nguyễn Đình Khánh Vy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l">
              <a:lnSpc>
                <a:spcPct val="150000"/>
              </a:lnSpc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MSSV: 22161043</a:t>
            </a:r>
            <a:endParaRPr lang="vi-V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oosing a Career for Students by Slidesgo">
  <a:themeElements>
    <a:clrScheme name="Simple Light">
      <a:dk1>
        <a:srgbClr val="79E0FF"/>
      </a:dk1>
      <a:lt1>
        <a:srgbClr val="0D1030"/>
      </a:lt1>
      <a:dk2>
        <a:srgbClr val="FFFFFF"/>
      </a:dk2>
      <a:lt2>
        <a:srgbClr val="0F5AFF"/>
      </a:lt2>
      <a:accent1>
        <a:srgbClr val="C2C2C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53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Cambria</vt:lpstr>
      <vt:lpstr>Lato</vt:lpstr>
      <vt:lpstr>Arial</vt:lpstr>
      <vt:lpstr>DM Sans</vt:lpstr>
      <vt:lpstr>Signika</vt:lpstr>
      <vt:lpstr>Choosing a Career for Students by Slidesgo</vt:lpstr>
      <vt:lpstr>HIỂN THỊ NỘI DỤNG LÊN LCD: 1. DÒNG 1: HIỂN THỊ HỌ VÀ TÊN 2. DÒNG 2: ĐẾM GIỜ, ĐẾM PHÚT, ĐẾM GIÂY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 NÚT NHẤN ĐIỀU KHIỂN  2 LED SÁNG TẮT TUẦN TỰ</dc:title>
  <cp:lastModifiedBy>Nguyễn Vy</cp:lastModifiedBy>
  <cp:revision>8</cp:revision>
  <dcterms:modified xsi:type="dcterms:W3CDTF">2024-03-18T09:16:09Z</dcterms:modified>
</cp:coreProperties>
</file>