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Signik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777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700087" y="-204787"/>
            <a:ext cx="7743826" cy="1315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BÀI TẬP 12</a:t>
            </a:r>
          </a:p>
        </p:txBody>
      </p:sp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461147" y="1122323"/>
            <a:ext cx="8221706" cy="289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Cho hệ thống 2 vi điều khiển</a:t>
            </a:r>
          </a:p>
          <a:p>
            <a:pPr marL="0" indent="0" algn="just">
              <a:lnSpc>
                <a:spcPct val="150000"/>
              </a:lnSpc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- Vi điều khiển 1: đo nhiệt độ LM35 hiển thị trên 2 led 7 đoạn. Đúng 1s nó sẽ </a:t>
            </a:r>
            <a:b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cập nhật nhiệt độ và gửi giá trị nhiệt độ sang Vi điều khiển 2.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Vi điều khiển 2: đo nhiệt độ LM35 hiển thị ở dòng 1 của LCD. Bất cứ khi nào </a:t>
            </a:r>
          </a:p>
          <a:p>
            <a:pPr marL="0" indent="0" algn="just">
              <a:lnSpc>
                <a:spcPct val="150000"/>
              </a:lnSpc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Vi điều khiển 1 gửi dữ liệu nhiệt độ qua thì nó sẽ hiển thị giá trị lên dòng 2 của LCD</a:t>
            </a:r>
          </a:p>
          <a:p>
            <a:pPr marL="0" indent="0" algn="just">
              <a:lnSpc>
                <a:spcPct val="150000"/>
              </a:lnSpc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Yêu cầu sử dụng ngắt để nhận dữ liệu ở Vi điều khiển 2. </a:t>
            </a:r>
          </a:p>
        </p:txBody>
      </p:sp>
      <p:sp>
        <p:nvSpPr>
          <p:cNvPr id="12" name="Google Shape;1447;p36">
            <a:extLst>
              <a:ext uri="{FF2B5EF4-FFF2-40B4-BE49-F238E27FC236}">
                <a16:creationId xmlns:a16="http://schemas.microsoft.com/office/drawing/2014/main" id="{1A6795D8-1632-4243-B351-8B1F1FC44807}"/>
              </a:ext>
            </a:extLst>
          </p:cNvPr>
          <p:cNvSpPr txBox="1">
            <a:spLocks/>
          </p:cNvSpPr>
          <p:nvPr/>
        </p:nvSpPr>
        <p:spPr>
          <a:xfrm>
            <a:off x="2917781" y="3909105"/>
            <a:ext cx="3308438" cy="105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30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700087" y="528638"/>
            <a:ext cx="7743826" cy="1315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BÀI TẬP 12</a:t>
            </a:r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572000" y="2156959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mạch mô phỏng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Giải thích code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Chạy mạch mô phỏng</a:t>
            </a:r>
          </a:p>
        </p:txBody>
      </p:sp>
      <p:sp>
        <p:nvSpPr>
          <p:cNvPr id="6" name="Google Shape;1447;p36">
            <a:extLst>
              <a:ext uri="{FF2B5EF4-FFF2-40B4-BE49-F238E27FC236}">
                <a16:creationId xmlns:a16="http://schemas.microsoft.com/office/drawing/2014/main" id="{C92A9609-D336-4FCB-92B1-93FA38451622}"/>
              </a:ext>
            </a:extLst>
          </p:cNvPr>
          <p:cNvSpPr txBox="1">
            <a:spLocks/>
          </p:cNvSpPr>
          <p:nvPr/>
        </p:nvSpPr>
        <p:spPr>
          <a:xfrm>
            <a:off x="2917781" y="3909105"/>
            <a:ext cx="3308438" cy="105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19847"/>
      </p:ext>
    </p:extLst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140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Cambria</vt:lpstr>
      <vt:lpstr>Lato</vt:lpstr>
      <vt:lpstr>Arial</vt:lpstr>
      <vt:lpstr>DM Sans</vt:lpstr>
      <vt:lpstr>Signika</vt:lpstr>
      <vt:lpstr>Choosing a Career for Students by Slidesgo</vt:lpstr>
      <vt:lpstr>BÀI TẬP 12</vt:lpstr>
      <vt:lpstr>BÀI TẬP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14</cp:revision>
  <dcterms:modified xsi:type="dcterms:W3CDTF">2024-04-15T17:56:28Z</dcterms:modified>
</cp:coreProperties>
</file>