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Signik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1273076" y="419031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THIẾT KẾ MẠCH GIAO TIẾP PIC16F887 VỚI 16LED ĐƠN</a:t>
            </a:r>
            <a:endParaRPr sz="3500"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395776" y="2200251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Mạch nguyên lý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Viết chương trình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Mô phỏng mạch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và giải thích code</a:t>
            </a:r>
          </a:p>
        </p:txBody>
      </p:sp>
      <p:pic>
        <p:nvPicPr>
          <p:cNvPr id="1448" name="Google Shape;14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145"/>
            <a:ext cx="9144000" cy="3947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382814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28C4F7-5383-4F6D-ADE8-C3C0142A27C0}"/>
              </a:ext>
            </a:extLst>
          </p:cNvPr>
          <p:cNvGrpSpPr/>
          <p:nvPr/>
        </p:nvGrpSpPr>
        <p:grpSpPr>
          <a:xfrm>
            <a:off x="862013" y="1174829"/>
            <a:ext cx="7419975" cy="2793842"/>
            <a:chOff x="709613" y="186050"/>
            <a:chExt cx="7419975" cy="27938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1E585D-768C-47A1-AADC-F83A28FF9A8D}"/>
                </a:ext>
              </a:extLst>
            </p:cNvPr>
            <p:cNvSpPr txBox="1"/>
            <p:nvPr/>
          </p:nvSpPr>
          <p:spPr>
            <a:xfrm>
              <a:off x="709613" y="186082"/>
              <a:ext cx="3443288" cy="2793778"/>
            </a:xfrm>
            <a:prstGeom prst="rect">
              <a:avLst/>
            </a:prstGeom>
            <a:noFill/>
          </p:spPr>
          <p:txBody>
            <a:bodyPr wrap="square" numCol="1">
              <a:spAutoFit/>
            </a:bodyPr>
            <a:lstStyle/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+mj-lt"/>
                <a:buAutoNum type="arabicPeriod"/>
              </a:pPr>
              <a:r>
                <a:rPr lang="vi-VN" sz="2400" dirty="0">
                  <a:solidFill>
                    <a:schemeClr val="accent6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Sáng dồn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+mj-lt"/>
                <a:buAutoNum type="arabicPeriod"/>
              </a:pPr>
              <a:r>
                <a:rPr lang="vi-VN" sz="2400" dirty="0">
                  <a:solidFill>
                    <a:schemeClr val="accent6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Tắt dồn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+mj-lt"/>
                <a:buAutoNum type="arabicPeriod"/>
              </a:pPr>
              <a:r>
                <a:rPr lang="vi-VN" sz="2400" dirty="0">
                  <a:solidFill>
                    <a:schemeClr val="accent6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Sáng dần sang trái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+mj-lt"/>
                <a:buAutoNum type="arabicPeriod"/>
              </a:pPr>
              <a:r>
                <a:rPr lang="vi-VN" sz="2400" dirty="0">
                  <a:solidFill>
                    <a:schemeClr val="accent6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Tắt dần sang phải</a:t>
              </a:r>
            </a:p>
            <a:p>
              <a:pPr marL="34290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Font typeface="+mj-lt"/>
                <a:buAutoNum type="arabicPeriod"/>
              </a:pPr>
              <a:r>
                <a:rPr lang="vi-VN" sz="2400" dirty="0">
                  <a:solidFill>
                    <a:schemeClr val="accent6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Sáng tắt xen kẽ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204044-691D-46F7-A442-7164858FBE6E}"/>
                </a:ext>
              </a:extLst>
            </p:cNvPr>
            <p:cNvSpPr txBox="1"/>
            <p:nvPr/>
          </p:nvSpPr>
          <p:spPr>
            <a:xfrm>
              <a:off x="4686300" y="186050"/>
              <a:ext cx="3443288" cy="2793842"/>
            </a:xfrm>
            <a:prstGeom prst="rect">
              <a:avLst/>
            </a:prstGeom>
            <a:noFill/>
          </p:spPr>
          <p:txBody>
            <a:bodyPr wrap="square" numCol="1">
              <a:spAutoFit/>
            </a:bodyPr>
            <a:lstStyle/>
            <a:p>
              <a:pPr marL="347472" marR="0" indent="-347472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000"/>
                <a:buFont typeface="+mj-lt"/>
                <a:buAutoNum type="arabicPeriod" startAt="6"/>
              </a:pPr>
              <a:r>
                <a:rPr lang="vi-VN" sz="2400" b="0" i="0" dirty="0">
                  <a:solidFill>
                    <a:srgbClr val="FFFFFF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Chớp tắt</a:t>
              </a:r>
              <a:endParaRPr lang="vi-VN" sz="2400" dirty="0">
                <a:ea typeface="Cambria" panose="02040503050406030204" pitchFamily="18" charset="0"/>
              </a:endParaRPr>
            </a:p>
            <a:p>
              <a:pPr marL="347472" marR="0" indent="-347472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000"/>
                <a:buFont typeface="+mj-lt"/>
                <a:buAutoNum type="arabicPeriod" startAt="6"/>
              </a:pPr>
              <a:r>
                <a:rPr lang="vi-VN" sz="2400" b="0" i="0" dirty="0">
                  <a:solidFill>
                    <a:srgbClr val="FFFFFF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Sáng dần từ giữa ra</a:t>
              </a:r>
              <a:endParaRPr lang="vi-VN" sz="2400" dirty="0">
                <a:ea typeface="Cambria" panose="02040503050406030204" pitchFamily="18" charset="0"/>
              </a:endParaRPr>
            </a:p>
            <a:p>
              <a:pPr marL="347472" marR="0" indent="-347472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000"/>
                <a:buFont typeface="+mj-lt"/>
                <a:buAutoNum type="arabicPeriod" startAt="6"/>
              </a:pPr>
              <a:r>
                <a:rPr lang="vi-VN" sz="2400" b="0" i="0" dirty="0">
                  <a:solidFill>
                    <a:srgbClr val="FFFFFF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Tắt dần từ ngoài vào</a:t>
              </a:r>
              <a:endParaRPr lang="vi-VN" sz="2400" dirty="0">
                <a:ea typeface="Cambria" panose="02040503050406030204" pitchFamily="18" charset="0"/>
              </a:endParaRPr>
            </a:p>
            <a:p>
              <a:pPr marL="347472" marR="0" indent="-347472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000"/>
                <a:buFont typeface="+mj-lt"/>
                <a:buAutoNum type="arabicPeriod" startAt="6"/>
              </a:pPr>
              <a:r>
                <a:rPr lang="vi-VN" sz="2400" b="0" i="0" dirty="0">
                  <a:solidFill>
                    <a:srgbClr val="FFFFFF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Sáng dần ngoài vào</a:t>
              </a:r>
              <a:endParaRPr lang="vi-VN" sz="2400" dirty="0">
                <a:ea typeface="Cambria" panose="02040503050406030204" pitchFamily="18" charset="0"/>
              </a:endParaRPr>
            </a:p>
            <a:p>
              <a:pPr marL="347472" marR="0" indent="-347472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000"/>
                <a:buFont typeface="+mj-lt"/>
                <a:buAutoNum type="arabicPeriod" startAt="6"/>
              </a:pPr>
              <a:r>
                <a:rPr lang="vi-VN" sz="2400" b="0" i="0" dirty="0">
                  <a:solidFill>
                    <a:srgbClr val="FFFFFF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 Tắt dần từ giữa ra</a:t>
              </a:r>
              <a:endParaRPr lang="en-GB" sz="24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611725"/>
      </p:ext>
    </p:extLst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69</Words>
  <Application>Microsoft Office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Lato</vt:lpstr>
      <vt:lpstr>Cambria</vt:lpstr>
      <vt:lpstr>DM Sans</vt:lpstr>
      <vt:lpstr>Signika</vt:lpstr>
      <vt:lpstr>Choosing a Career for Students by Slidesgo</vt:lpstr>
      <vt:lpstr>THIẾT KẾ MẠCH GIAO TIẾP PIC16F887 VỚI 16LED ĐƠN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5</cp:revision>
  <dcterms:modified xsi:type="dcterms:W3CDTF">2024-02-21T06:38:09Z</dcterms:modified>
</cp:coreProperties>
</file>