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1"/>
  </p:notesMasterIdLst>
  <p:handoutMasterIdLst>
    <p:handoutMasterId r:id="rId42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100" d="100"/>
          <a:sy n="100" d="100"/>
        </p:scale>
        <p:origin x="15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48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4/14/2015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6.docx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7.bin"/><Relationship Id="rId7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7.docx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9.bin"/><Relationship Id="rId7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9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5.png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1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7.png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2.docx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23.bin"/><Relationship Id="rId7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3.docx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5.bin"/><Relationship Id="rId7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5.docx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27.bin"/><Relationship Id="rId7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7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5.png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29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7.png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0.docx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2.bin"/><Relationship Id="rId7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31.bin"/><Relationship Id="rId7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1.docx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33.bin"/><Relationship Id="rId7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3.docx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35.bin"/><Relationship Id="rId7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35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5.png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37.docx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38.bin"/><Relationship Id="rId7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38.docx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40.bin"/><Relationship Id="rId7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40.docx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42.bin"/><Relationship Id="rId7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Document42.docx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oleObject" Target="../embeddings/oleObject44.bin"/><Relationship Id="rId7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52.emf"/><Relationship Id="rId4" Type="http://schemas.openxmlformats.org/officeDocument/2006/relationships/package" Target="../embeddings/Microsoft_Word_Document44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7" Type="http://schemas.openxmlformats.org/officeDocument/2006/relationships/image" Target="../media/image5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package" Target="../embeddings/Microsoft_Word_Document47.docx"/><Relationship Id="rId5" Type="http://schemas.openxmlformats.org/officeDocument/2006/relationships/image" Target="../media/image54.emf"/><Relationship Id="rId4" Type="http://schemas.openxmlformats.org/officeDocument/2006/relationships/package" Target="../embeddings/Microsoft_Word_Document46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7" Type="http://schemas.openxmlformats.org/officeDocument/2006/relationships/image" Target="../media/image5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package" Target="../embeddings/Microsoft_Word_Document49.docx"/><Relationship Id="rId5" Type="http://schemas.openxmlformats.org/officeDocument/2006/relationships/image" Target="../media/image56.emf"/><Relationship Id="rId4" Type="http://schemas.openxmlformats.org/officeDocument/2006/relationships/package" Target="../embeddings/Microsoft_Word_Document48.docx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4.bin"/><Relationship Id="rId7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oleObject" Target="../embeddings/oleObject48.bin"/><Relationship Id="rId7" Type="http://schemas.openxmlformats.org/officeDocument/2006/relationships/package" Target="../embeddings/Microsoft_Word_Document5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58.emf"/><Relationship Id="rId4" Type="http://schemas.openxmlformats.org/officeDocument/2006/relationships/package" Target="../embeddings/Microsoft_Word_Document50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61.png"/><Relationship Id="rId5" Type="http://schemas.openxmlformats.org/officeDocument/2006/relationships/image" Target="../media/image60.emf"/><Relationship Id="rId4" Type="http://schemas.openxmlformats.org/officeDocument/2006/relationships/package" Target="../embeddings/Microsoft_Word_Document52.docx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oleObject" Target="../embeddings/oleObject51.bin"/><Relationship Id="rId7" Type="http://schemas.openxmlformats.org/officeDocument/2006/relationships/package" Target="../embeddings/Microsoft_Word_Document5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62.emf"/><Relationship Id="rId4" Type="http://schemas.openxmlformats.org/officeDocument/2006/relationships/package" Target="../embeddings/Microsoft_Word_Document53.docx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oleObject" Target="../embeddings/oleObject53.bin"/><Relationship Id="rId7" Type="http://schemas.openxmlformats.org/officeDocument/2006/relationships/package" Target="../embeddings/Microsoft_Word_Document5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55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66.png"/><Relationship Id="rId5" Type="http://schemas.openxmlformats.org/officeDocument/2006/relationships/image" Target="../media/image65.emf"/><Relationship Id="rId4" Type="http://schemas.openxmlformats.org/officeDocument/2006/relationships/package" Target="../embeddings/Microsoft_Word_Document57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68.png"/><Relationship Id="rId5" Type="http://schemas.openxmlformats.org/officeDocument/2006/relationships/image" Target="../media/image67.emf"/><Relationship Id="rId4" Type="http://schemas.openxmlformats.org/officeDocument/2006/relationships/package" Target="../embeddings/Microsoft_Word_Document58.docx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oleObject" Target="../embeddings/oleObject57.bin"/><Relationship Id="rId7" Type="http://schemas.openxmlformats.org/officeDocument/2006/relationships/package" Target="../embeddings/Microsoft_Word_Document6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69.emf"/><Relationship Id="rId4" Type="http://schemas.openxmlformats.org/officeDocument/2006/relationships/package" Target="../embeddings/Microsoft_Word_Document59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72.png"/><Relationship Id="rId5" Type="http://schemas.openxmlformats.org/officeDocument/2006/relationships/image" Target="../media/image71.emf"/><Relationship Id="rId4" Type="http://schemas.openxmlformats.org/officeDocument/2006/relationships/package" Target="../embeddings/Microsoft_Word_Document61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7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74.png"/><Relationship Id="rId5" Type="http://schemas.openxmlformats.org/officeDocument/2006/relationships/image" Target="../media/image73.emf"/><Relationship Id="rId4" Type="http://schemas.openxmlformats.org/officeDocument/2006/relationships/package" Target="../embeddings/Microsoft_Word_Document62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77.png"/><Relationship Id="rId5" Type="http://schemas.openxmlformats.org/officeDocument/2006/relationships/image" Target="../media/image76.emf"/><Relationship Id="rId4" Type="http://schemas.openxmlformats.org/officeDocument/2006/relationships/package" Target="../embeddings/Microsoft_Word_Document63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6.docx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7.bin"/><Relationship Id="rId7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7.docx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9.bin"/><Relationship Id="rId7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9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1.docx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2.bin"/><Relationship Id="rId7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2.docx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4.bin"/><Relationship Id="rId7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4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108687"/>
              </p:ext>
            </p:extLst>
          </p:nvPr>
        </p:nvGraphicFramePr>
        <p:xfrm>
          <a:off x="914400" y="1600200"/>
          <a:ext cx="7301323" cy="2309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4" imgW="7301323" imgH="2309103" progId="Word.Document.12">
                  <p:embed/>
                </p:oleObj>
              </mc:Choice>
              <mc:Fallback>
                <p:oleObj name="Document" r:id="rId4" imgW="7301323" imgH="23091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2309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786018"/>
              </p:ext>
            </p:extLst>
          </p:nvPr>
        </p:nvGraphicFramePr>
        <p:xfrm>
          <a:off x="914400" y="685800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Document" r:id="rId4" imgW="7301323" imgH="617513" progId="Word.Document.12">
                  <p:embed/>
                </p:oleObj>
              </mc:Choice>
              <mc:Fallback>
                <p:oleObj name="Document" r:id="rId4" imgW="7301323" imgH="6175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899" y="1172210"/>
            <a:ext cx="5843035" cy="233299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265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359851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637410"/>
              </p:ext>
            </p:extLst>
          </p:nvPr>
        </p:nvGraphicFramePr>
        <p:xfrm>
          <a:off x="914400" y="1524000"/>
          <a:ext cx="7301323" cy="1873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Document" r:id="rId7" imgW="7301323" imgH="1873783" progId="Word.Document.12">
                  <p:embed/>
                </p:oleObj>
              </mc:Choice>
              <mc:Fallback>
                <p:oleObj name="Document" r:id="rId7" imgW="7301323" imgH="18737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524000"/>
                        <a:ext cx="7301323" cy="1873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078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337538"/>
              </p:ext>
            </p:extLst>
          </p:nvPr>
        </p:nvGraphicFramePr>
        <p:xfrm>
          <a:off x="914400" y="682625"/>
          <a:ext cx="72453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Document" r:id="rId4" imgW="7301323" imgH="427038" progId="Word.Document.12">
                  <p:embed/>
                </p:oleObj>
              </mc:Choice>
              <mc:Fallback>
                <p:oleObj name="Document" r:id="rId4" imgW="7301323" imgH="4270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2625"/>
                        <a:ext cx="724535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91986"/>
              </p:ext>
            </p:extLst>
          </p:nvPr>
        </p:nvGraphicFramePr>
        <p:xfrm>
          <a:off x="914400" y="1119187"/>
          <a:ext cx="7300912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Document" r:id="rId7" imgW="7301323" imgH="2310183" progId="Word.Document.12">
                  <p:embed/>
                </p:oleObj>
              </mc:Choice>
              <mc:Fallback>
                <p:oleObj name="Document" r:id="rId7" imgW="7301323" imgH="2310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19187"/>
                        <a:ext cx="7300912" cy="230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707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86338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07135"/>
            <a:ext cx="5562600" cy="260286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904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3928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10945"/>
            <a:ext cx="5334000" cy="267525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044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204366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842912"/>
              </p:ext>
            </p:extLst>
          </p:nvPr>
        </p:nvGraphicFramePr>
        <p:xfrm>
          <a:off x="914400" y="1524000"/>
          <a:ext cx="7301323" cy="1498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Document" r:id="rId7" imgW="7301323" imgH="1498954" progId="Word.Document.12">
                  <p:embed/>
                </p:oleObj>
              </mc:Choice>
              <mc:Fallback>
                <p:oleObj name="Document" r:id="rId7" imgW="7301323" imgH="14989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524000"/>
                        <a:ext cx="7301323" cy="1498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913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741123"/>
              </p:ext>
            </p:extLst>
          </p:nvPr>
        </p:nvGraphicFramePr>
        <p:xfrm>
          <a:off x="914400" y="685800"/>
          <a:ext cx="730091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Document" r:id="rId4" imgW="7301323" imgH="427038" progId="Word.Document.12">
                  <p:embed/>
                </p:oleObj>
              </mc:Choice>
              <mc:Fallback>
                <p:oleObj name="Document" r:id="rId4" imgW="7301323" imgH="4270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0912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240004"/>
              </p:ext>
            </p:extLst>
          </p:nvPr>
        </p:nvGraphicFramePr>
        <p:xfrm>
          <a:off x="914400" y="1143000"/>
          <a:ext cx="7301323" cy="224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Document" r:id="rId7" imgW="7301323" imgH="2248612" progId="Word.Document.12">
                  <p:embed/>
                </p:oleObj>
              </mc:Choice>
              <mc:Fallback>
                <p:oleObj name="Document" r:id="rId7" imgW="7301323" imgH="22486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24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292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870464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586936"/>
              </p:ext>
            </p:extLst>
          </p:nvPr>
        </p:nvGraphicFramePr>
        <p:xfrm>
          <a:off x="914400" y="1508125"/>
          <a:ext cx="7300912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Document" r:id="rId7" imgW="7301323" imgH="1387694" progId="Word.Document.12">
                  <p:embed/>
                </p:oleObj>
              </mc:Choice>
              <mc:Fallback>
                <p:oleObj name="Document" r:id="rId7" imgW="7301323" imgH="13876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508125"/>
                        <a:ext cx="7300912" cy="138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105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35822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520" y="1206500"/>
            <a:ext cx="5567680" cy="28321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645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00213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1371600"/>
            <a:ext cx="5473700" cy="334200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96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9292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403172"/>
              </p:ext>
            </p:extLst>
          </p:nvPr>
        </p:nvGraphicFramePr>
        <p:xfrm>
          <a:off x="914400" y="1066800"/>
          <a:ext cx="7301323" cy="290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Document" r:id="rId7" imgW="7301323" imgH="2908613" progId="Word.Document.12">
                  <p:embed/>
                </p:oleObj>
              </mc:Choice>
              <mc:Fallback>
                <p:oleObj name="Document" r:id="rId7" imgW="7301323" imgH="29086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90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080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18222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421417"/>
              </p:ext>
            </p:extLst>
          </p:nvPr>
        </p:nvGraphicFramePr>
        <p:xfrm>
          <a:off x="914400" y="1125537"/>
          <a:ext cx="7300912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Document" r:id="rId7" imgW="7301323" imgH="1618136" progId="Word.Document.12">
                  <p:embed/>
                </p:oleObj>
              </mc:Choice>
              <mc:Fallback>
                <p:oleObj name="Document" r:id="rId7" imgW="7301323" imgH="16181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25537"/>
                        <a:ext cx="7300912" cy="161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206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23859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851534"/>
              </p:ext>
            </p:extLst>
          </p:nvPr>
        </p:nvGraphicFramePr>
        <p:xfrm>
          <a:off x="914400" y="1143000"/>
          <a:ext cx="7300912" cy="39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Document" r:id="rId7" imgW="7301323" imgH="3921838" progId="Word.Document.12">
                  <p:embed/>
                </p:oleObj>
              </mc:Choice>
              <mc:Fallback>
                <p:oleObj name="Document" r:id="rId7" imgW="7301323" imgH="39218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92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09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155744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708233"/>
              </p:ext>
            </p:extLst>
          </p:nvPr>
        </p:nvGraphicFramePr>
        <p:xfrm>
          <a:off x="914400" y="1460143"/>
          <a:ext cx="7301323" cy="749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Document" r:id="rId7" imgW="7301323" imgH="749657" progId="Word.Document.12">
                  <p:embed/>
                </p:oleObj>
              </mc:Choice>
              <mc:Fallback>
                <p:oleObj name="Document" r:id="rId7" imgW="7301323" imgH="7496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460143"/>
                        <a:ext cx="7301323" cy="749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29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70020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60" y="1219200"/>
            <a:ext cx="6492240" cy="22352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525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51472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116399"/>
              </p:ext>
            </p:extLst>
          </p:nvPr>
        </p:nvGraphicFramePr>
        <p:xfrm>
          <a:off x="914400" y="1184275"/>
          <a:ext cx="7300912" cy="39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Document" r:id="rId7" imgW="7301323" imgH="3921838" progId="Word.Document.12">
                  <p:embed/>
                </p:oleObj>
              </mc:Choice>
              <mc:Fallback>
                <p:oleObj name="Document" r:id="rId7" imgW="7301323" imgH="39218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84275"/>
                        <a:ext cx="7300912" cy="392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769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96153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51504"/>
              </p:ext>
            </p:extLst>
          </p:nvPr>
        </p:nvGraphicFramePr>
        <p:xfrm>
          <a:off x="914400" y="1143000"/>
          <a:ext cx="7300912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Document" r:id="rId7" imgW="7301323" imgH="2310183" progId="Word.Document.12">
                  <p:embed/>
                </p:oleObj>
              </mc:Choice>
              <mc:Fallback>
                <p:oleObj name="Document" r:id="rId7" imgW="7301323" imgH="2310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30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809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97273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292825"/>
              </p:ext>
            </p:extLst>
          </p:nvPr>
        </p:nvGraphicFramePr>
        <p:xfrm>
          <a:off x="914400" y="1146175"/>
          <a:ext cx="7245350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Document" r:id="rId7" imgW="7301323" imgH="1611655" progId="Word.Document.12">
                  <p:embed/>
                </p:oleObj>
              </mc:Choice>
              <mc:Fallback>
                <p:oleObj name="Document" r:id="rId7" imgW="7301323" imgH="16116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6175"/>
                        <a:ext cx="7245350" cy="159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705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63271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241309"/>
              </p:ext>
            </p:extLst>
          </p:nvPr>
        </p:nvGraphicFramePr>
        <p:xfrm>
          <a:off x="914400" y="1143000"/>
          <a:ext cx="7301323" cy="1124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Document" r:id="rId7" imgW="7301323" imgH="1124126" progId="Word.Document.12">
                  <p:embed/>
                </p:oleObj>
              </mc:Choice>
              <mc:Fallback>
                <p:oleObj name="Document" r:id="rId7" imgW="7301323" imgH="11241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124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727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819548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856095"/>
              </p:ext>
            </p:extLst>
          </p:nvPr>
        </p:nvGraphicFramePr>
        <p:xfrm>
          <a:off x="923925" y="1457325"/>
          <a:ext cx="7366000" cy="364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Document" r:id="rId6" imgW="7512670" imgH="3720201" progId="Word.Document.12">
                  <p:embed/>
                </p:oleObj>
              </mc:Choice>
              <mc:Fallback>
                <p:oleObj name="Document" r:id="rId6" imgW="7512670" imgH="37202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3925" y="1457325"/>
                        <a:ext cx="7366000" cy="3646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92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383608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190453"/>
              </p:ext>
            </p:extLst>
          </p:nvPr>
        </p:nvGraphicFramePr>
        <p:xfrm>
          <a:off x="914400" y="1447800"/>
          <a:ext cx="7300912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Document" r:id="rId6" imgW="7301323" imgH="3231232" progId="Word.Document.12">
                  <p:embed/>
                </p:oleObj>
              </mc:Choice>
              <mc:Fallback>
                <p:oleObj name="Document" r:id="rId6" imgW="7301323" imgH="3231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0912" cy="323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242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57515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057016"/>
              </p:ext>
            </p:extLst>
          </p:nvPr>
        </p:nvGraphicFramePr>
        <p:xfrm>
          <a:off x="914400" y="1066800"/>
          <a:ext cx="7300912" cy="285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Document" r:id="rId7" imgW="7301323" imgH="2853523" progId="Word.Document.12">
                  <p:embed/>
                </p:oleObj>
              </mc:Choice>
              <mc:Fallback>
                <p:oleObj name="Document" r:id="rId7" imgW="7301323" imgH="28535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285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699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20542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Document" r:id="rId4" imgW="7301323" imgH="427038" progId="Word.Document.12">
                  <p:embed/>
                </p:oleObj>
              </mc:Choice>
              <mc:Fallback>
                <p:oleObj name="Document" r:id="rId4" imgW="7301323" imgH="4270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127379"/>
              </p:ext>
            </p:extLst>
          </p:nvPr>
        </p:nvGraphicFramePr>
        <p:xfrm>
          <a:off x="914400" y="1146175"/>
          <a:ext cx="724535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Document" r:id="rId7" imgW="7301323" imgH="970738" progId="Word.Document.12">
                  <p:embed/>
                </p:oleObj>
              </mc:Choice>
              <mc:Fallback>
                <p:oleObj name="Document" r:id="rId7" imgW="7301323" imgH="9707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6175"/>
                        <a:ext cx="7245350" cy="954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106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981248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1590040"/>
            <a:ext cx="3213100" cy="1903898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466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92325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943940"/>
              </p:ext>
            </p:extLst>
          </p:nvPr>
        </p:nvGraphicFramePr>
        <p:xfrm>
          <a:off x="914400" y="1182688"/>
          <a:ext cx="7300912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Document" r:id="rId7" imgW="7301323" imgH="4151920" progId="Word.Document.12">
                  <p:embed/>
                </p:oleObj>
              </mc:Choice>
              <mc:Fallback>
                <p:oleObj name="Document" r:id="rId7" imgW="7301323" imgH="41519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82688"/>
                        <a:ext cx="7300912" cy="415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988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70370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555801"/>
              </p:ext>
            </p:extLst>
          </p:nvPr>
        </p:nvGraphicFramePr>
        <p:xfrm>
          <a:off x="914400" y="1199480"/>
          <a:ext cx="7301323" cy="283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Document" r:id="rId7" imgW="7301323" imgH="2839120" progId="Word.Document.12">
                  <p:embed/>
                </p:oleObj>
              </mc:Choice>
              <mc:Fallback>
                <p:oleObj name="Document" r:id="rId7" imgW="7301323" imgH="28391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99480"/>
                        <a:ext cx="7301323" cy="283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235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00181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219200"/>
            <a:ext cx="5156200" cy="411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8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34105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1263331"/>
            <a:ext cx="5422900" cy="433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90897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455976"/>
              </p:ext>
            </p:extLst>
          </p:nvPr>
        </p:nvGraphicFramePr>
        <p:xfrm>
          <a:off x="914400" y="1143000"/>
          <a:ext cx="7300912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Document" r:id="rId7" imgW="7301323" imgH="236563" progId="Word.Document.12">
                  <p:embed/>
                </p:oleObj>
              </mc:Choice>
              <mc:Fallback>
                <p:oleObj name="Document" r:id="rId7" imgW="7301323" imgH="2365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461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991612"/>
              </p:ext>
            </p:extLst>
          </p:nvPr>
        </p:nvGraphicFramePr>
        <p:xfrm>
          <a:off x="914400" y="685800"/>
          <a:ext cx="7301323" cy="1780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Document" r:id="rId4" imgW="7301323" imgH="1780166" progId="Word.Document.12">
                  <p:embed/>
                </p:oleObj>
              </mc:Choice>
              <mc:Fallback>
                <p:oleObj name="Document" r:id="rId4" imgW="7301323" imgH="1780166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17801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17" y="1143000"/>
            <a:ext cx="4773083" cy="50292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126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244824"/>
              </p:ext>
            </p:extLst>
          </p:nvPr>
        </p:nvGraphicFramePr>
        <p:xfrm>
          <a:off x="914400" y="682624"/>
          <a:ext cx="7301323" cy="1779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Document" r:id="rId4" imgW="7301323" imgH="1779806" progId="Word.Document.12">
                  <p:embed/>
                </p:oleObj>
              </mc:Choice>
              <mc:Fallback>
                <p:oleObj name="Document" r:id="rId4" imgW="7301323" imgH="177980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2624"/>
                        <a:ext cx="7301323" cy="1779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143000"/>
            <a:ext cx="3963565" cy="196032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434" y="3352800"/>
            <a:ext cx="5231966" cy="25146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427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276827"/>
              </p:ext>
            </p:extLst>
          </p:nvPr>
        </p:nvGraphicFramePr>
        <p:xfrm>
          <a:off x="914400" y="682624"/>
          <a:ext cx="7301323" cy="1779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Document" r:id="rId4" imgW="7301323" imgH="1779806" progId="Word.Document.12">
                  <p:embed/>
                </p:oleObj>
              </mc:Choice>
              <mc:Fallback>
                <p:oleObj name="Document" r:id="rId4" imgW="7301323" imgH="177980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2624"/>
                        <a:ext cx="7301323" cy="1779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3000"/>
            <a:ext cx="5410200" cy="505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0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72472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295401"/>
            <a:ext cx="6629401" cy="329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1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09962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597015"/>
              </p:ext>
            </p:extLst>
          </p:nvPr>
        </p:nvGraphicFramePr>
        <p:xfrm>
          <a:off x="914400" y="1143000"/>
          <a:ext cx="7301323" cy="1498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Document" r:id="rId7" imgW="7301323" imgH="1498954" progId="Word.Document.12">
                  <p:embed/>
                </p:oleObj>
              </mc:Choice>
              <mc:Fallback>
                <p:oleObj name="Document" r:id="rId7" imgW="7301323" imgH="14989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498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416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410723"/>
              </p:ext>
            </p:extLst>
          </p:nvPr>
        </p:nvGraphicFramePr>
        <p:xfrm>
          <a:off x="914400" y="682625"/>
          <a:ext cx="724535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Document" r:id="rId4" imgW="7301323" imgH="778102" progId="Word.Document.12">
                  <p:embed/>
                </p:oleObj>
              </mc:Choice>
              <mc:Fallback>
                <p:oleObj name="Document" r:id="rId4" imgW="7301323" imgH="7781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2625"/>
                        <a:ext cx="7245350" cy="763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982481"/>
              </p:ext>
            </p:extLst>
          </p:nvPr>
        </p:nvGraphicFramePr>
        <p:xfrm>
          <a:off x="914400" y="1219200"/>
          <a:ext cx="7300912" cy="429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Document" r:id="rId7" imgW="7301323" imgH="4293426" progId="Word.Document.12">
                  <p:embed/>
                </p:oleObj>
              </mc:Choice>
              <mc:Fallback>
                <p:oleObj name="Document" r:id="rId7" imgW="7301323" imgH="42934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0912" cy="429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13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022669"/>
              </p:ext>
            </p:extLst>
          </p:nvPr>
        </p:nvGraphicFramePr>
        <p:xfrm>
          <a:off x="914400" y="685800"/>
          <a:ext cx="7301323" cy="968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Document" r:id="rId4" imgW="7301323" imgH="968577" progId="Word.Document.12">
                  <p:embed/>
                </p:oleObj>
              </mc:Choice>
              <mc:Fallback>
                <p:oleObj name="Document" r:id="rId4" imgW="7301323" imgH="9685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968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1548130"/>
            <a:ext cx="5664888" cy="226187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249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882598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439916"/>
              </p:ext>
            </p:extLst>
          </p:nvPr>
        </p:nvGraphicFramePr>
        <p:xfrm>
          <a:off x="914400" y="1542874"/>
          <a:ext cx="7301323" cy="1124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Document" r:id="rId7" imgW="7301323" imgH="1124126" progId="Word.Document.12">
                  <p:embed/>
                </p:oleObj>
              </mc:Choice>
              <mc:Fallback>
                <p:oleObj name="Document" r:id="rId7" imgW="7301323" imgH="11241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542874"/>
                        <a:ext cx="7301323" cy="1124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232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794173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376982"/>
              </p:ext>
            </p:extLst>
          </p:nvPr>
        </p:nvGraphicFramePr>
        <p:xfrm>
          <a:off x="914400" y="1468438"/>
          <a:ext cx="7453312" cy="470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Document" r:id="rId7" imgW="7454871" imgH="4704621" progId="Word.Document.12">
                  <p:embed/>
                </p:oleObj>
              </mc:Choice>
              <mc:Fallback>
                <p:oleObj name="Document" r:id="rId7" imgW="7454871" imgH="47046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468438"/>
                        <a:ext cx="7453312" cy="4703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184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</TotalTime>
  <Words>819</Words>
  <Application>Microsoft Office PowerPoint</Application>
  <PresentationFormat>On-screen Show (4:3)</PresentationFormat>
  <Paragraphs>156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Arial Narrow</vt:lpstr>
      <vt:lpstr>Times New Roman</vt:lpstr>
      <vt:lpstr>Slide with title</vt:lpstr>
      <vt:lpstr>Document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Anne Boehm</cp:lastModifiedBy>
  <cp:revision>57</cp:revision>
  <dcterms:created xsi:type="dcterms:W3CDTF">2010-11-30T18:46:51Z</dcterms:created>
  <dcterms:modified xsi:type="dcterms:W3CDTF">2015-04-14T19:34:28Z</dcterms:modified>
</cp:coreProperties>
</file>