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4"/>
  </p:notesMasterIdLst>
  <p:handoutMasterIdLst>
    <p:handoutMasterId r:id="rId5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5" r:id="rId33"/>
    <p:sldId id="356" r:id="rId34"/>
    <p:sldId id="358" r:id="rId35"/>
    <p:sldId id="359" r:id="rId36"/>
    <p:sldId id="360" r:id="rId37"/>
    <p:sldId id="362" r:id="rId38"/>
    <p:sldId id="363" r:id="rId39"/>
    <p:sldId id="364" r:id="rId40"/>
    <p:sldId id="365" r:id="rId41"/>
    <p:sldId id="367" r:id="rId42"/>
    <p:sldId id="366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61" d="100"/>
          <a:sy n="61" d="100"/>
        </p:scale>
        <p:origin x="-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4/15/2015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2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9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1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3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4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5.bin"/><Relationship Id="rId7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6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8.docx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61.docx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5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3.bin"/><Relationship Id="rId7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66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68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Relationship Id="rId9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1.docx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1.png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0.docx"/><Relationship Id="rId9" Type="http://schemas.openxmlformats.org/officeDocument/2006/relationships/image" Target="../media/image8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69.bin"/><Relationship Id="rId7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2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1.bin"/><Relationship Id="rId7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74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7.png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76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77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76.bin"/><Relationship Id="rId7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79.docx"/><Relationship Id="rId9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78.bin"/><Relationship Id="rId7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1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6.png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83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81.bin"/><Relationship Id="rId7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84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83.bin"/><Relationship Id="rId7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86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2.png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Word_97_-_2003_Document1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4.png"/><Relationship Id="rId5" Type="http://schemas.openxmlformats.org/officeDocument/2006/relationships/image" Target="../media/image103.emf"/><Relationship Id="rId4" Type="http://schemas.openxmlformats.org/officeDocument/2006/relationships/oleObject" Target="../embeddings/Microsoft_Word_97_-_2003_Document2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6.png"/><Relationship Id="rId5" Type="http://schemas.openxmlformats.org/officeDocument/2006/relationships/image" Target="../media/image105.emf"/><Relationship Id="rId4" Type="http://schemas.openxmlformats.org/officeDocument/2006/relationships/oleObject" Target="../embeddings/Microsoft_Word_97_-_2003_Document3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55212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8464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67980"/>
              </p:ext>
            </p:extLst>
          </p:nvPr>
        </p:nvGraphicFramePr>
        <p:xfrm>
          <a:off x="914400" y="1204421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7" imgW="7301323" imgH="2072179" progId="Word.Document.12">
                  <p:embed/>
                </p:oleObj>
              </mc:Choice>
              <mc:Fallback>
                <p:oleObj name="Document" r:id="rId7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204421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0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8026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3\3-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0346"/>
            <a:ext cx="5867400" cy="2649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2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819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71017"/>
              </p:ext>
            </p:extLst>
          </p:nvPr>
        </p:nvGraphicFramePr>
        <p:xfrm>
          <a:off x="914400" y="11430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1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153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62753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7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698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2037"/>
              </p:ext>
            </p:extLst>
          </p:nvPr>
        </p:nvGraphicFramePr>
        <p:xfrm>
          <a:off x="914400" y="1143000"/>
          <a:ext cx="7301323" cy="399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7" imgW="7301323" imgH="3990251" progId="Word.Document.12">
                  <p:embed/>
                </p:oleObj>
              </mc:Choice>
              <mc:Fallback>
                <p:oleObj name="Document" r:id="rId7" imgW="7301323" imgH="3990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9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097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3\3-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18" y="1143000"/>
            <a:ext cx="6905882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3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987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85782"/>
              </p:ext>
            </p:extLst>
          </p:nvPr>
        </p:nvGraphicFramePr>
        <p:xfrm>
          <a:off x="914400" y="1148652"/>
          <a:ext cx="7301323" cy="189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7" imgW="7301323" imgH="1899348" progId="Word.Document.12">
                  <p:embed/>
                </p:oleObj>
              </mc:Choice>
              <mc:Fallback>
                <p:oleObj name="Document" r:id="rId7" imgW="7301323" imgH="1899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8652"/>
                        <a:ext cx="7301323" cy="1899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5290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31618"/>
              </p:ext>
            </p:extLst>
          </p:nvPr>
        </p:nvGraphicFramePr>
        <p:xfrm>
          <a:off x="914400" y="1143000"/>
          <a:ext cx="7301323" cy="377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7" imgW="7301323" imgH="3773131" progId="Word.Document.12">
                  <p:embed/>
                </p:oleObj>
              </mc:Choice>
              <mc:Fallback>
                <p:oleObj name="Document" r:id="rId7" imgW="7301323" imgH="3773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773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0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159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01516"/>
              </p:ext>
            </p:extLst>
          </p:nvPr>
        </p:nvGraphicFramePr>
        <p:xfrm>
          <a:off x="914400" y="1143000"/>
          <a:ext cx="7301323" cy="367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7" imgW="7301323" imgH="3678794" progId="Word.Document.12">
                  <p:embed/>
                </p:oleObj>
              </mc:Choice>
              <mc:Fallback>
                <p:oleObj name="Document" r:id="rId7" imgW="7301323" imgH="3678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7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747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3\3-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60" y="1142999"/>
            <a:ext cx="6365240" cy="306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380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59612"/>
              </p:ext>
            </p:extLst>
          </p:nvPr>
        </p:nvGraphicFramePr>
        <p:xfrm>
          <a:off x="914400" y="1066800"/>
          <a:ext cx="7301323" cy="508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7" imgW="7301323" imgH="5080530" progId="Word.Document.12">
                  <p:embed/>
                </p:oleObj>
              </mc:Choice>
              <mc:Fallback>
                <p:oleObj name="Document" r:id="rId7" imgW="7301323" imgH="5080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508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424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45347"/>
              </p:ext>
            </p:extLst>
          </p:nvPr>
        </p:nvGraphicFramePr>
        <p:xfrm>
          <a:off x="914400" y="1066800"/>
          <a:ext cx="7377498" cy="50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7" imgW="7377498" imgH="5069728" progId="Word.Document.12">
                  <p:embed/>
                </p:oleObj>
              </mc:Choice>
              <mc:Fallback>
                <p:oleObj name="Document" r:id="rId7" imgW="7377498" imgH="50697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77498" cy="50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8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289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55292"/>
              </p:ext>
            </p:extLst>
          </p:nvPr>
        </p:nvGraphicFramePr>
        <p:xfrm>
          <a:off x="914400" y="1066800"/>
          <a:ext cx="7377498" cy="1246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7" imgW="7377498" imgH="1246908" progId="Word.Document.12">
                  <p:embed/>
                </p:oleObj>
              </mc:Choice>
              <mc:Fallback>
                <p:oleObj name="Document" r:id="rId7" imgW="7377498" imgH="1246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77498" cy="1246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7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830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0250"/>
              </p:ext>
            </p:extLst>
          </p:nvPr>
        </p:nvGraphicFramePr>
        <p:xfrm>
          <a:off x="9144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7" imgW="7301323" imgH="3231232" progId="Word.Document.12">
                  <p:embed/>
                </p:oleObj>
              </mc:Choice>
              <mc:Fallback>
                <p:oleObj name="Document" r:id="rId7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7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3438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1143000"/>
            <a:ext cx="6892925" cy="2129428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299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90473"/>
              </p:ext>
            </p:extLst>
          </p:nvPr>
        </p:nvGraphicFramePr>
        <p:xfrm>
          <a:off x="914400" y="1143000"/>
          <a:ext cx="7301323" cy="152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7" imgW="7301323" imgH="1524519" progId="Word.Document.12">
                  <p:embed/>
                </p:oleObj>
              </mc:Choice>
              <mc:Fallback>
                <p:oleObj name="Document" r:id="rId7" imgW="7301323" imgH="152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2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5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640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58517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07478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3\3-7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248400" cy="2958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5290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46992"/>
              </p:ext>
            </p:extLst>
          </p:nvPr>
        </p:nvGraphicFramePr>
        <p:xfrm>
          <a:off x="914400" y="1150076"/>
          <a:ext cx="7301323" cy="67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7" imgW="7301323" imgH="678724" progId="Word.Document.12">
                  <p:embed/>
                </p:oleObj>
              </mc:Choice>
              <mc:Fallback>
                <p:oleObj name="Document" r:id="rId7" imgW="7301323" imgH="678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076"/>
                        <a:ext cx="7301323" cy="67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5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693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26439"/>
              </p:ext>
            </p:extLst>
          </p:nvPr>
        </p:nvGraphicFramePr>
        <p:xfrm>
          <a:off x="914400" y="1146174"/>
          <a:ext cx="7301323" cy="441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6" imgW="7301323" imgH="4414408" progId="Word.Document.12">
                  <p:embed/>
                </p:oleObj>
              </mc:Choice>
              <mc:Fallback>
                <p:oleObj name="Document" r:id="rId6" imgW="7301323" imgH="4414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4"/>
                        <a:ext cx="7301323" cy="4414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4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2822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54870"/>
              </p:ext>
            </p:extLst>
          </p:nvPr>
        </p:nvGraphicFramePr>
        <p:xfrm>
          <a:off x="914400" y="14938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7" imgW="7301323" imgH="3231232" progId="Word.Document.12">
                  <p:embed/>
                </p:oleObj>
              </mc:Choice>
              <mc:Fallback>
                <p:oleObj name="Document" r:id="rId7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938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6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43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979362"/>
              </p:ext>
            </p:extLst>
          </p:nvPr>
        </p:nvGraphicFramePr>
        <p:xfrm>
          <a:off x="914400" y="1150168"/>
          <a:ext cx="7301323" cy="410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7" imgW="7301323" imgH="4107632" progId="Word.Document.12">
                  <p:embed/>
                </p:oleObj>
              </mc:Choice>
              <mc:Fallback>
                <p:oleObj name="Document" r:id="rId7" imgW="7301323" imgH="4107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168"/>
                        <a:ext cx="7301323" cy="410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2496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35" y="1198245"/>
            <a:ext cx="6584965" cy="215455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5798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66402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568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88798"/>
              </p:ext>
            </p:extLst>
          </p:nvPr>
        </p:nvGraphicFramePr>
        <p:xfrm>
          <a:off x="914400" y="1066800"/>
          <a:ext cx="730091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7" imgW="7301323" imgH="1757842" progId="Word.Document.12">
                  <p:embed/>
                </p:oleObj>
              </mc:Choice>
              <mc:Fallback>
                <p:oleObj name="Document" r:id="rId7" imgW="7301323" imgH="1757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75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8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054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19244"/>
              </p:ext>
            </p:extLst>
          </p:nvPr>
        </p:nvGraphicFramePr>
        <p:xfrm>
          <a:off x="914400" y="1066800"/>
          <a:ext cx="7301323" cy="268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7" imgW="7301323" imgH="2689332" progId="Word.Document.12">
                  <p:embed/>
                </p:oleObj>
              </mc:Choice>
              <mc:Fallback>
                <p:oleObj name="Document" r:id="rId7" imgW="7301323" imgH="2689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8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M:\Current projects\HTML and CSS\Manuscript\Chapter 03\3-10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65" y="3733800"/>
            <a:ext cx="5483319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4524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64540"/>
              </p:ext>
            </p:extLst>
          </p:nvPr>
        </p:nvGraphicFramePr>
        <p:xfrm>
          <a:off x="914400" y="1116013"/>
          <a:ext cx="7301323" cy="359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6" imgW="7301323" imgH="3590577" progId="Word.Document.12">
                  <p:embed/>
                </p:oleObj>
              </mc:Choice>
              <mc:Fallback>
                <p:oleObj name="Document" r:id="rId6" imgW="7301323" imgH="3590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16013"/>
                        <a:ext cx="7301323" cy="3590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05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76837"/>
              </p:ext>
            </p:extLst>
          </p:nvPr>
        </p:nvGraphicFramePr>
        <p:xfrm>
          <a:off x="914400" y="11128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6" imgW="7301323" imgH="3231232" progId="Word.Document.12">
                  <p:embed/>
                </p:oleObj>
              </mc:Choice>
              <mc:Fallback>
                <p:oleObj name="Document" r:id="rId6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128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194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5" y="1143000"/>
            <a:ext cx="6320361" cy="2057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2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91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000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027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163"/>
              </p:ext>
            </p:extLst>
          </p:nvPr>
        </p:nvGraphicFramePr>
        <p:xfrm>
          <a:off x="914400" y="1135063"/>
          <a:ext cx="7245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Document" r:id="rId7" imgW="7301323" imgH="4429891" progId="Word.Document.12">
                  <p:embed/>
                </p:oleObj>
              </mc:Choice>
              <mc:Fallback>
                <p:oleObj name="Document" r:id="rId7" imgW="7301323" imgH="4429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5063"/>
                        <a:ext cx="7245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8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006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39703"/>
              </p:ext>
            </p:extLst>
          </p:nvPr>
        </p:nvGraphicFramePr>
        <p:xfrm>
          <a:off x="914400" y="1066800"/>
          <a:ext cx="7300912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7" imgW="7301323" imgH="5055686" progId="Word.Document.12">
                  <p:embed/>
                </p:oleObj>
              </mc:Choice>
              <mc:Fallback>
                <p:oleObj name="Document" r:id="rId7" imgW="7301323" imgH="5055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0006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553200" cy="101202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47787"/>
              </p:ext>
            </p:extLst>
          </p:nvPr>
        </p:nvGraphicFramePr>
        <p:xfrm>
          <a:off x="928277" y="2286000"/>
          <a:ext cx="7301323" cy="207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8" imgW="7301323" imgH="2075060" progId="Word.Document.12">
                  <p:embed/>
                </p:oleObj>
              </mc:Choice>
              <mc:Fallback>
                <p:oleObj name="Document" r:id="rId8" imgW="7301323" imgH="2075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8277" y="2286000"/>
                        <a:ext cx="7301323" cy="207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94974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" y="1141730"/>
            <a:ext cx="6604802" cy="21348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13994"/>
              </p:ext>
            </p:extLst>
          </p:nvPr>
        </p:nvGraphicFramePr>
        <p:xfrm>
          <a:off x="914400" y="3352323"/>
          <a:ext cx="7301323" cy="129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Document" r:id="rId8" imgW="7301323" imgH="1295877" progId="Word.Document.12">
                  <p:embed/>
                </p:oleObj>
              </mc:Choice>
              <mc:Fallback>
                <p:oleObj name="Document" r:id="rId8" imgW="7301323" imgH="1295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352323"/>
                        <a:ext cx="7301323" cy="1295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9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289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402257"/>
              </p:ext>
            </p:extLst>
          </p:nvPr>
        </p:nvGraphicFramePr>
        <p:xfrm>
          <a:off x="914400" y="1085674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5674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844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8383"/>
              </p:ext>
            </p:extLst>
          </p:nvPr>
        </p:nvGraphicFramePr>
        <p:xfrm>
          <a:off x="914400" y="1120316"/>
          <a:ext cx="7301323" cy="329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Document" r:id="rId7" imgW="7301323" imgH="3299284" progId="Word.Document.12">
                  <p:embed/>
                </p:oleObj>
              </mc:Choice>
              <mc:Fallback>
                <p:oleObj name="Document" r:id="rId7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316"/>
                        <a:ext cx="7301323" cy="329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3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7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89" y="1143000"/>
            <a:ext cx="5029511" cy="3124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053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12108"/>
              </p:ext>
            </p:extLst>
          </p:nvPr>
        </p:nvGraphicFramePr>
        <p:xfrm>
          <a:off x="914400" y="1091846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Document" r:id="rId7" imgW="7301323" imgH="1498954" progId="Word.Document.12">
                  <p:embed/>
                </p:oleObj>
              </mc:Choice>
              <mc:Fallback>
                <p:oleObj name="Document" r:id="rId7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1846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2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94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84768"/>
              </p:ext>
            </p:extLst>
          </p:nvPr>
        </p:nvGraphicFramePr>
        <p:xfrm>
          <a:off x="914400" y="1130280"/>
          <a:ext cx="7301323" cy="130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Document" r:id="rId7" imgW="7301323" imgH="1308120" progId="Word.Document.12">
                  <p:embed/>
                </p:oleObj>
              </mc:Choice>
              <mc:Fallback>
                <p:oleObj name="Document" r:id="rId7" imgW="7301323" imgH="1308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0280"/>
                        <a:ext cx="7301323" cy="130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M:\Current projects\HTML and CSS\Manuscript\Chapter 03\3-14 new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29" y="2438400"/>
            <a:ext cx="520081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2533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87294"/>
              </p:ext>
            </p:extLst>
          </p:nvPr>
        </p:nvGraphicFramePr>
        <p:xfrm>
          <a:off x="914400" y="1447800"/>
          <a:ext cx="7301323" cy="305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7" imgW="7301323" imgH="3058400" progId="Word.Document.12">
                  <p:embed/>
                </p:oleObj>
              </mc:Choice>
              <mc:Fallback>
                <p:oleObj name="Document" r:id="rId7" imgW="7301323" imgH="305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05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462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1257"/>
            <a:ext cx="6477000" cy="47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395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57313"/>
              </p:ext>
            </p:extLst>
          </p:nvPr>
        </p:nvGraphicFramePr>
        <p:xfrm>
          <a:off x="9144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r:id="rId7" imgW="7301323" imgH="4669695" progId="Word.Document.12">
                  <p:embed/>
                </p:oleObj>
              </mc:Choice>
              <mc:Fallback>
                <p:oleObj name="Document" r:id="rId7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15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7356"/>
              </p:ext>
            </p:extLst>
          </p:nvPr>
        </p:nvGraphicFramePr>
        <p:xfrm>
          <a:off x="922338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Document" r:id="rId7" imgW="7301323" imgH="4669695" progId="Word.Document.12">
                  <p:embed/>
                </p:oleObj>
              </mc:Choice>
              <mc:Fallback>
                <p:oleObj name="Document" r:id="rId7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338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6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923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69609"/>
              </p:ext>
            </p:extLst>
          </p:nvPr>
        </p:nvGraphicFramePr>
        <p:xfrm>
          <a:off x="914400" y="1101835"/>
          <a:ext cx="7301323" cy="461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7" imgW="7301323" imgH="4613165" progId="Word.Document.12">
                  <p:embed/>
                </p:oleObj>
              </mc:Choice>
              <mc:Fallback>
                <p:oleObj name="Document" r:id="rId7" imgW="7301323" imgH="4613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835"/>
                        <a:ext cx="7301323" cy="461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83122"/>
              </p:ext>
            </p:extLst>
          </p:nvPr>
        </p:nvGraphicFramePr>
        <p:xfrm>
          <a:off x="914400" y="685800"/>
          <a:ext cx="7203279" cy="90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4" imgW="7203279" imgH="905566" progId="Word.Document.8">
                  <p:embed/>
                </p:oleObj>
              </mc:Choice>
              <mc:Fallback>
                <p:oleObj name="Document" r:id="rId4" imgW="7203279" imgH="9055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3279" cy="90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49" y="1219200"/>
            <a:ext cx="6516051" cy="4953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205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98195"/>
              </p:ext>
            </p:extLst>
          </p:nvPr>
        </p:nvGraphicFramePr>
        <p:xfrm>
          <a:off x="914400" y="685800"/>
          <a:ext cx="7203279" cy="90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7203279" imgH="905566" progId="Word.Document.8">
                  <p:embed/>
                </p:oleObj>
              </mc:Choice>
              <mc:Fallback>
                <p:oleObj name="Document" r:id="rId4" imgW="7203279" imgH="90556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3279" cy="90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562600" cy="496025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700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17838"/>
              </p:ext>
            </p:extLst>
          </p:nvPr>
        </p:nvGraphicFramePr>
        <p:xfrm>
          <a:off x="914400" y="682625"/>
          <a:ext cx="7203279" cy="90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4" imgW="7203279" imgH="905566" progId="Word.Document.8">
                  <p:embed/>
                </p:oleObj>
              </mc:Choice>
              <mc:Fallback>
                <p:oleObj name="Document" r:id="rId4" imgW="7203279" imgH="905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5"/>
                        <a:ext cx="7203279" cy="90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6096000" cy="49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268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69771"/>
              </p:ext>
            </p:extLst>
          </p:nvPr>
        </p:nvGraphicFramePr>
        <p:xfrm>
          <a:off x="914400" y="1143000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7" imgW="7301323" imgH="2278497" progId="Word.Document.12">
                  <p:embed/>
                </p:oleObj>
              </mc:Choice>
              <mc:Fallback>
                <p:oleObj name="Document" r:id="rId7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8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9836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531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510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88153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7" imgW="7301323" imgH="2525863" progId="Word.Document.12">
                  <p:embed/>
                </p:oleObj>
              </mc:Choice>
              <mc:Fallback>
                <p:oleObj name="Document" r:id="rId7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752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45204"/>
              </p:ext>
            </p:extLst>
          </p:nvPr>
        </p:nvGraphicFramePr>
        <p:xfrm>
          <a:off x="914400" y="1143000"/>
          <a:ext cx="7301323" cy="262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7" imgW="7301323" imgH="2623080" progId="Word.Document.12">
                  <p:embed/>
                </p:oleObj>
              </mc:Choice>
              <mc:Fallback>
                <p:oleObj name="Document" r:id="rId7" imgW="7301323" imgH="2623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2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9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1092</Words>
  <Application>Microsoft Office PowerPoint</Application>
  <PresentationFormat>On-screen Show (4:3)</PresentationFormat>
  <Paragraphs>208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63</cp:revision>
  <dcterms:created xsi:type="dcterms:W3CDTF">2010-11-30T18:46:51Z</dcterms:created>
  <dcterms:modified xsi:type="dcterms:W3CDTF">2015-04-15T16:39:52Z</dcterms:modified>
</cp:coreProperties>
</file>