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70"/>
  </p:notesMasterIdLst>
  <p:handoutMasterIdLst>
    <p:handoutMasterId r:id="rId71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2" r:id="rId9"/>
    <p:sldId id="333" r:id="rId10"/>
    <p:sldId id="330" r:id="rId11"/>
    <p:sldId id="331" r:id="rId12"/>
    <p:sldId id="334" r:id="rId13"/>
    <p:sldId id="335" r:id="rId14"/>
    <p:sldId id="336" r:id="rId15"/>
    <p:sldId id="337" r:id="rId16"/>
    <p:sldId id="339" r:id="rId17"/>
    <p:sldId id="338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3" r:id="rId51"/>
    <p:sldId id="374" r:id="rId52"/>
    <p:sldId id="375" r:id="rId53"/>
    <p:sldId id="376" r:id="rId54"/>
    <p:sldId id="377" r:id="rId55"/>
    <p:sldId id="378" r:id="rId56"/>
    <p:sldId id="379" r:id="rId57"/>
    <p:sldId id="380" r:id="rId58"/>
    <p:sldId id="381" r:id="rId59"/>
    <p:sldId id="382" r:id="rId60"/>
    <p:sldId id="383" r:id="rId61"/>
    <p:sldId id="384" r:id="rId62"/>
    <p:sldId id="385" r:id="rId63"/>
    <p:sldId id="386" r:id="rId64"/>
    <p:sldId id="387" r:id="rId65"/>
    <p:sldId id="388" r:id="rId66"/>
    <p:sldId id="389" r:id="rId67"/>
    <p:sldId id="390" r:id="rId68"/>
    <p:sldId id="391" r:id="rId6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61" d="100"/>
          <a:sy n="61" d="100"/>
        </p:scale>
        <p:origin x="-90" y="-8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image" Target="../media/image91.e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image" Target="../media/image93.e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emf"/><Relationship Id="rId1" Type="http://schemas.openxmlformats.org/officeDocument/2006/relationships/image" Target="../media/image95.e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emf"/><Relationship Id="rId1" Type="http://schemas.openxmlformats.org/officeDocument/2006/relationships/image" Target="../media/image9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emf"/><Relationship Id="rId1" Type="http://schemas.openxmlformats.org/officeDocument/2006/relationships/image" Target="../media/image99.e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image" Target="../media/image101.e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image" Target="../media/image103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e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emf"/><Relationship Id="rId1" Type="http://schemas.openxmlformats.org/officeDocument/2006/relationships/image" Target="../media/image107.e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emf"/><Relationship Id="rId1" Type="http://schemas.openxmlformats.org/officeDocument/2006/relationships/image" Target="../media/image109.e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emf"/><Relationship Id="rId1" Type="http://schemas.openxmlformats.org/officeDocument/2006/relationships/image" Target="../media/image112.e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emf"/><Relationship Id="rId1" Type="http://schemas.openxmlformats.org/officeDocument/2006/relationships/image" Target="../media/image115.e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emf"/><Relationship Id="rId1" Type="http://schemas.openxmlformats.org/officeDocument/2006/relationships/image" Target="../media/image117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emf"/><Relationship Id="rId1" Type="http://schemas.openxmlformats.org/officeDocument/2006/relationships/image" Target="../media/image122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emf"/></Relationships>
</file>

<file path=ppt/drawings/_rels/vmlDrawing6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emf"/><Relationship Id="rId1" Type="http://schemas.openxmlformats.org/officeDocument/2006/relationships/image" Target="../media/image126.emf"/></Relationships>
</file>

<file path=ppt/drawings/_rels/vmlDrawing6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emf"/><Relationship Id="rId1" Type="http://schemas.openxmlformats.org/officeDocument/2006/relationships/image" Target="../media/image128.e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emf"/><Relationship Id="rId1" Type="http://schemas.openxmlformats.org/officeDocument/2006/relationships/image" Target="../media/image130.emf"/></Relationships>
</file>

<file path=ppt/drawings/_rels/vmlDrawing6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emf"/><Relationship Id="rId1" Type="http://schemas.openxmlformats.org/officeDocument/2006/relationships/image" Target="../media/image132.emf"/></Relationships>
</file>

<file path=ppt/drawings/_rels/vmlDrawing6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emf"/><Relationship Id="rId1" Type="http://schemas.openxmlformats.org/officeDocument/2006/relationships/image" Target="../media/image134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6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4/15/2015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8.bin"/><Relationship Id="rId7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8.docx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20.bin"/><Relationship Id="rId7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20.docx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22.bin"/><Relationship Id="rId7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22.docx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24.bin"/><Relationship Id="rId7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4.docx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6.bin"/><Relationship Id="rId7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6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9.png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8.docx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9.bin"/><Relationship Id="rId7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9.docx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31.bin"/><Relationship Id="rId7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31.docx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33.bin"/><Relationship Id="rId7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3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7.png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5.docx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2.bin"/><Relationship Id="rId7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36.bin"/><Relationship Id="rId7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6.docx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38.bin"/><Relationship Id="rId7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8.docx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40.bin"/><Relationship Id="rId7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40.docx"/><Relationship Id="rId9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42.bin"/><Relationship Id="rId7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42.docx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44.bin"/><Relationship Id="rId7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44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0.png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46.docx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oleObject47.bin"/><Relationship Id="rId7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51.emf"/><Relationship Id="rId4" Type="http://schemas.openxmlformats.org/officeDocument/2006/relationships/package" Target="../embeddings/Microsoft_Word_Document47.docx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oleObject" Target="../embeddings/oleObject49.bin"/><Relationship Id="rId7" Type="http://schemas.openxmlformats.org/officeDocument/2006/relationships/package" Target="../embeddings/Microsoft_Word_Document5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53.emf"/><Relationship Id="rId4" Type="http://schemas.openxmlformats.org/officeDocument/2006/relationships/package" Target="../embeddings/Microsoft_Word_Document49.docx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oleObject51.bin"/><Relationship Id="rId7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55.emf"/><Relationship Id="rId4" Type="http://schemas.openxmlformats.org/officeDocument/2006/relationships/package" Target="../embeddings/Microsoft_Word_Document51.docx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oleObject" Target="../embeddings/oleObject53.bin"/><Relationship Id="rId7" Type="http://schemas.openxmlformats.org/officeDocument/2006/relationships/package" Target="../embeddings/Microsoft_Word_Document5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57.emf"/><Relationship Id="rId4" Type="http://schemas.openxmlformats.org/officeDocument/2006/relationships/package" Target="../embeddings/Microsoft_Word_Document53.docx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4.bin"/><Relationship Id="rId7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oleObject55.bin"/><Relationship Id="rId7" Type="http://schemas.openxmlformats.org/officeDocument/2006/relationships/package" Target="../embeddings/Microsoft_Word_Document5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59.emf"/><Relationship Id="rId4" Type="http://schemas.openxmlformats.org/officeDocument/2006/relationships/package" Target="../embeddings/Microsoft_Word_Document55.docx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oleObject" Target="../embeddings/oleObject57.bin"/><Relationship Id="rId7" Type="http://schemas.openxmlformats.org/officeDocument/2006/relationships/package" Target="../embeddings/Microsoft_Word_Document5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61.emf"/><Relationship Id="rId4" Type="http://schemas.openxmlformats.org/officeDocument/2006/relationships/package" Target="../embeddings/Microsoft_Word_Document57.docx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oleObject" Target="../embeddings/oleObject59.bin"/><Relationship Id="rId7" Type="http://schemas.openxmlformats.org/officeDocument/2006/relationships/package" Target="../embeddings/Microsoft_Word_Document6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63.emf"/><Relationship Id="rId4" Type="http://schemas.openxmlformats.org/officeDocument/2006/relationships/package" Target="../embeddings/Microsoft_Word_Document59.docx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oleObject" Target="../embeddings/oleObject61.bin"/><Relationship Id="rId7" Type="http://schemas.openxmlformats.org/officeDocument/2006/relationships/package" Target="../embeddings/Microsoft_Word_Document6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65.emf"/><Relationship Id="rId4" Type="http://schemas.openxmlformats.org/officeDocument/2006/relationships/package" Target="../embeddings/Microsoft_Word_Document61.docx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oleObject" Target="../embeddings/oleObject63.bin"/><Relationship Id="rId7" Type="http://schemas.openxmlformats.org/officeDocument/2006/relationships/package" Target="../embeddings/Microsoft_Word_Document6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67.emf"/><Relationship Id="rId4" Type="http://schemas.openxmlformats.org/officeDocument/2006/relationships/package" Target="../embeddings/Microsoft_Word_Document63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70.png"/><Relationship Id="rId5" Type="http://schemas.openxmlformats.org/officeDocument/2006/relationships/image" Target="../media/image69.emf"/><Relationship Id="rId4" Type="http://schemas.openxmlformats.org/officeDocument/2006/relationships/package" Target="../embeddings/Microsoft_Word_Document65.docx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oleObject" Target="../embeddings/oleObject66.bin"/><Relationship Id="rId7" Type="http://schemas.openxmlformats.org/officeDocument/2006/relationships/package" Target="../embeddings/Microsoft_Word_Document6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71.emf"/><Relationship Id="rId4" Type="http://schemas.openxmlformats.org/officeDocument/2006/relationships/package" Target="../embeddings/Microsoft_Word_Document66.docx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oleObject" Target="../embeddings/oleObject68.bin"/><Relationship Id="rId7" Type="http://schemas.openxmlformats.org/officeDocument/2006/relationships/package" Target="../embeddings/Microsoft_Word_Document6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73.emf"/><Relationship Id="rId4" Type="http://schemas.openxmlformats.org/officeDocument/2006/relationships/package" Target="../embeddings/Microsoft_Word_Document68.docx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oleObject" Target="../embeddings/oleObject70.bin"/><Relationship Id="rId7" Type="http://schemas.openxmlformats.org/officeDocument/2006/relationships/package" Target="../embeddings/Microsoft_Word_Document7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75.emf"/><Relationship Id="rId4" Type="http://schemas.openxmlformats.org/officeDocument/2006/relationships/package" Target="../embeddings/Microsoft_Word_Document70.docx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oleObject" Target="../embeddings/oleObject72.bin"/><Relationship Id="rId7" Type="http://schemas.openxmlformats.org/officeDocument/2006/relationships/package" Target="../embeddings/Microsoft_Word_Document7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77.emf"/><Relationship Id="rId4" Type="http://schemas.openxmlformats.org/officeDocument/2006/relationships/package" Target="../embeddings/Microsoft_Word_Document72.docx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6.bin"/><Relationship Id="rId7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6.docx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oleObject" Target="../embeddings/oleObject74.bin"/><Relationship Id="rId7" Type="http://schemas.openxmlformats.org/officeDocument/2006/relationships/package" Target="../embeddings/Microsoft_Word_Document7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79.emf"/><Relationship Id="rId4" Type="http://schemas.openxmlformats.org/officeDocument/2006/relationships/package" Target="../embeddings/Microsoft_Word_Document74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82.png"/><Relationship Id="rId5" Type="http://schemas.openxmlformats.org/officeDocument/2006/relationships/image" Target="../media/image81.emf"/><Relationship Id="rId4" Type="http://schemas.openxmlformats.org/officeDocument/2006/relationships/package" Target="../embeddings/Microsoft_Word_Document76.docx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oleObject" Target="../embeddings/oleObject77.bin"/><Relationship Id="rId7" Type="http://schemas.openxmlformats.org/officeDocument/2006/relationships/package" Target="../embeddings/Microsoft_Word_Document7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83.emf"/><Relationship Id="rId4" Type="http://schemas.openxmlformats.org/officeDocument/2006/relationships/package" Target="../embeddings/Microsoft_Word_Document77.docx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oleObject" Target="../embeddings/oleObject79.bin"/><Relationship Id="rId7" Type="http://schemas.openxmlformats.org/officeDocument/2006/relationships/package" Target="../embeddings/Microsoft_Word_Document8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85.emf"/><Relationship Id="rId4" Type="http://schemas.openxmlformats.org/officeDocument/2006/relationships/package" Target="../embeddings/Microsoft_Word_Document79.docx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88.png"/><Relationship Id="rId5" Type="http://schemas.openxmlformats.org/officeDocument/2006/relationships/image" Target="../media/image87.emf"/><Relationship Id="rId4" Type="http://schemas.openxmlformats.org/officeDocument/2006/relationships/package" Target="../embeddings/Microsoft_Word_Document81.docx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oleObject" Target="../embeddings/oleObject82.bin"/><Relationship Id="rId7" Type="http://schemas.openxmlformats.org/officeDocument/2006/relationships/package" Target="../embeddings/Microsoft_Word_Document8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89.emf"/><Relationship Id="rId4" Type="http://schemas.openxmlformats.org/officeDocument/2006/relationships/package" Target="../embeddings/Microsoft_Word_Document82.docx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oleObject" Target="../embeddings/oleObject84.bin"/><Relationship Id="rId7" Type="http://schemas.openxmlformats.org/officeDocument/2006/relationships/package" Target="../embeddings/Microsoft_Word_Document8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85.bin"/><Relationship Id="rId5" Type="http://schemas.openxmlformats.org/officeDocument/2006/relationships/image" Target="../media/image91.emf"/><Relationship Id="rId4" Type="http://schemas.openxmlformats.org/officeDocument/2006/relationships/package" Target="../embeddings/Microsoft_Word_Document84.docx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oleObject" Target="../embeddings/oleObject86.bin"/><Relationship Id="rId7" Type="http://schemas.openxmlformats.org/officeDocument/2006/relationships/package" Target="../embeddings/Microsoft_Word_Document8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87.bin"/><Relationship Id="rId5" Type="http://schemas.openxmlformats.org/officeDocument/2006/relationships/image" Target="../media/image93.emf"/><Relationship Id="rId4" Type="http://schemas.openxmlformats.org/officeDocument/2006/relationships/package" Target="../embeddings/Microsoft_Word_Document86.docx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3" Type="http://schemas.openxmlformats.org/officeDocument/2006/relationships/oleObject" Target="../embeddings/oleObject88.bin"/><Relationship Id="rId7" Type="http://schemas.openxmlformats.org/officeDocument/2006/relationships/package" Target="../embeddings/Microsoft_Word_Document8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89.bin"/><Relationship Id="rId5" Type="http://schemas.openxmlformats.org/officeDocument/2006/relationships/image" Target="../media/image95.emf"/><Relationship Id="rId4" Type="http://schemas.openxmlformats.org/officeDocument/2006/relationships/package" Target="../embeddings/Microsoft_Word_Document88.docx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7" Type="http://schemas.openxmlformats.org/officeDocument/2006/relationships/image" Target="../media/image9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package" Target="../embeddings/Microsoft_Word_Document91.docx"/><Relationship Id="rId5" Type="http://schemas.openxmlformats.org/officeDocument/2006/relationships/image" Target="../media/image97.emf"/><Relationship Id="rId4" Type="http://schemas.openxmlformats.org/officeDocument/2006/relationships/package" Target="../embeddings/Microsoft_Word_Document90.docx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8.bin"/><Relationship Id="rId7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8.docx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3" Type="http://schemas.openxmlformats.org/officeDocument/2006/relationships/oleObject" Target="../embeddings/oleObject91.bin"/><Relationship Id="rId7" Type="http://schemas.openxmlformats.org/officeDocument/2006/relationships/package" Target="../embeddings/Microsoft_Word_Document9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92.bin"/><Relationship Id="rId5" Type="http://schemas.openxmlformats.org/officeDocument/2006/relationships/image" Target="../media/image99.emf"/><Relationship Id="rId4" Type="http://schemas.openxmlformats.org/officeDocument/2006/relationships/package" Target="../embeddings/Microsoft_Word_Document92.docx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oleObject" Target="../embeddings/oleObject93.bin"/><Relationship Id="rId7" Type="http://schemas.openxmlformats.org/officeDocument/2006/relationships/package" Target="../embeddings/Microsoft_Word_Document9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94.bin"/><Relationship Id="rId5" Type="http://schemas.openxmlformats.org/officeDocument/2006/relationships/image" Target="../media/image101.emf"/><Relationship Id="rId4" Type="http://schemas.openxmlformats.org/officeDocument/2006/relationships/package" Target="../embeddings/Microsoft_Word_Document94.docx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oleObject" Target="../embeddings/oleObject95.bin"/><Relationship Id="rId7" Type="http://schemas.openxmlformats.org/officeDocument/2006/relationships/package" Target="../embeddings/Microsoft_Word_Document9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96.bin"/><Relationship Id="rId5" Type="http://schemas.openxmlformats.org/officeDocument/2006/relationships/image" Target="../media/image103.emf"/><Relationship Id="rId4" Type="http://schemas.openxmlformats.org/officeDocument/2006/relationships/package" Target="../embeddings/Microsoft_Word_Document96.docx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06.png"/><Relationship Id="rId5" Type="http://schemas.openxmlformats.org/officeDocument/2006/relationships/image" Target="../media/image105.emf"/><Relationship Id="rId4" Type="http://schemas.openxmlformats.org/officeDocument/2006/relationships/package" Target="../embeddings/Microsoft_Word_Document98.docx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3" Type="http://schemas.openxmlformats.org/officeDocument/2006/relationships/oleObject" Target="../embeddings/oleObject98.bin"/><Relationship Id="rId7" Type="http://schemas.openxmlformats.org/officeDocument/2006/relationships/package" Target="../embeddings/Microsoft_Word_Document10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99.bin"/><Relationship Id="rId5" Type="http://schemas.openxmlformats.org/officeDocument/2006/relationships/image" Target="../media/image107.emf"/><Relationship Id="rId4" Type="http://schemas.openxmlformats.org/officeDocument/2006/relationships/package" Target="../embeddings/Microsoft_Word_Document99.docx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3" Type="http://schemas.openxmlformats.org/officeDocument/2006/relationships/oleObject" Target="../embeddings/oleObject100.bin"/><Relationship Id="rId7" Type="http://schemas.openxmlformats.org/officeDocument/2006/relationships/package" Target="../embeddings/Microsoft_Word_Document10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101.bin"/><Relationship Id="rId5" Type="http://schemas.openxmlformats.org/officeDocument/2006/relationships/image" Target="../media/image109.emf"/><Relationship Id="rId4" Type="http://schemas.openxmlformats.org/officeDocument/2006/relationships/package" Target="../embeddings/Microsoft_Word_Document101.docx"/><Relationship Id="rId9" Type="http://schemas.openxmlformats.org/officeDocument/2006/relationships/image" Target="../media/image11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3" Type="http://schemas.openxmlformats.org/officeDocument/2006/relationships/oleObject" Target="../embeddings/oleObject102.bin"/><Relationship Id="rId7" Type="http://schemas.openxmlformats.org/officeDocument/2006/relationships/package" Target="../embeddings/Microsoft_Word_Document10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103.bin"/><Relationship Id="rId5" Type="http://schemas.openxmlformats.org/officeDocument/2006/relationships/image" Target="../media/image112.emf"/><Relationship Id="rId4" Type="http://schemas.openxmlformats.org/officeDocument/2006/relationships/package" Target="../embeddings/Microsoft_Word_Document103.docx"/><Relationship Id="rId9" Type="http://schemas.openxmlformats.org/officeDocument/2006/relationships/image" Target="../media/image114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3" Type="http://schemas.openxmlformats.org/officeDocument/2006/relationships/oleObject" Target="../embeddings/oleObject104.bin"/><Relationship Id="rId7" Type="http://schemas.openxmlformats.org/officeDocument/2006/relationships/package" Target="../embeddings/Microsoft_Word_Document10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105.bin"/><Relationship Id="rId5" Type="http://schemas.openxmlformats.org/officeDocument/2006/relationships/image" Target="../media/image115.emf"/><Relationship Id="rId4" Type="http://schemas.openxmlformats.org/officeDocument/2006/relationships/package" Target="../embeddings/Microsoft_Word_Document105.docx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08.docx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19.png"/><Relationship Id="rId5" Type="http://schemas.openxmlformats.org/officeDocument/2006/relationships/image" Target="../media/image117.emf"/><Relationship Id="rId4" Type="http://schemas.openxmlformats.org/officeDocument/2006/relationships/package" Target="../embeddings/Microsoft_Word_Document107.docx"/><Relationship Id="rId9" Type="http://schemas.openxmlformats.org/officeDocument/2006/relationships/image" Target="../media/image118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121.png"/><Relationship Id="rId5" Type="http://schemas.openxmlformats.org/officeDocument/2006/relationships/image" Target="../media/image120.emf"/><Relationship Id="rId4" Type="http://schemas.openxmlformats.org/officeDocument/2006/relationships/package" Target="../embeddings/Microsoft_Word_Document109.docx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10.bin"/><Relationship Id="rId7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10.docx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3" Type="http://schemas.openxmlformats.org/officeDocument/2006/relationships/oleObject" Target="../embeddings/oleObject109.bin"/><Relationship Id="rId7" Type="http://schemas.openxmlformats.org/officeDocument/2006/relationships/package" Target="../embeddings/Microsoft_Word_Document1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6" Type="http://schemas.openxmlformats.org/officeDocument/2006/relationships/oleObject" Target="../embeddings/oleObject110.bin"/><Relationship Id="rId5" Type="http://schemas.openxmlformats.org/officeDocument/2006/relationships/image" Target="../media/image122.emf"/><Relationship Id="rId4" Type="http://schemas.openxmlformats.org/officeDocument/2006/relationships/package" Target="../embeddings/Microsoft_Word_Document110.docx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125.png"/><Relationship Id="rId5" Type="http://schemas.openxmlformats.org/officeDocument/2006/relationships/image" Target="../media/image124.emf"/><Relationship Id="rId4" Type="http://schemas.openxmlformats.org/officeDocument/2006/relationships/package" Target="../embeddings/Microsoft_Word_Document112.docx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3" Type="http://schemas.openxmlformats.org/officeDocument/2006/relationships/oleObject" Target="../embeddings/oleObject112.bin"/><Relationship Id="rId7" Type="http://schemas.openxmlformats.org/officeDocument/2006/relationships/package" Target="../embeddings/Microsoft_Word_Document1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6" Type="http://schemas.openxmlformats.org/officeDocument/2006/relationships/oleObject" Target="../embeddings/oleObject113.bin"/><Relationship Id="rId5" Type="http://schemas.openxmlformats.org/officeDocument/2006/relationships/image" Target="../media/image126.emf"/><Relationship Id="rId4" Type="http://schemas.openxmlformats.org/officeDocument/2006/relationships/package" Target="../embeddings/Microsoft_Word_Document113.docx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3" Type="http://schemas.openxmlformats.org/officeDocument/2006/relationships/oleObject" Target="../embeddings/oleObject114.bin"/><Relationship Id="rId7" Type="http://schemas.openxmlformats.org/officeDocument/2006/relationships/package" Target="../embeddings/Microsoft_Word_Document1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6" Type="http://schemas.openxmlformats.org/officeDocument/2006/relationships/oleObject" Target="../embeddings/oleObject115.bin"/><Relationship Id="rId5" Type="http://schemas.openxmlformats.org/officeDocument/2006/relationships/image" Target="../media/image128.emf"/><Relationship Id="rId4" Type="http://schemas.openxmlformats.org/officeDocument/2006/relationships/package" Target="../embeddings/Microsoft_Word_Document115.docx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3" Type="http://schemas.openxmlformats.org/officeDocument/2006/relationships/oleObject" Target="../embeddings/oleObject116.bin"/><Relationship Id="rId7" Type="http://schemas.openxmlformats.org/officeDocument/2006/relationships/package" Target="../embeddings/Microsoft_Word_Document1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6" Type="http://schemas.openxmlformats.org/officeDocument/2006/relationships/oleObject" Target="../embeddings/oleObject117.bin"/><Relationship Id="rId5" Type="http://schemas.openxmlformats.org/officeDocument/2006/relationships/image" Target="../media/image130.emf"/><Relationship Id="rId4" Type="http://schemas.openxmlformats.org/officeDocument/2006/relationships/package" Target="../embeddings/Microsoft_Word_Document117.docx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emf"/><Relationship Id="rId3" Type="http://schemas.openxmlformats.org/officeDocument/2006/relationships/oleObject" Target="../embeddings/oleObject118.bin"/><Relationship Id="rId7" Type="http://schemas.openxmlformats.org/officeDocument/2006/relationships/package" Target="../embeddings/Microsoft_Word_Document1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6" Type="http://schemas.openxmlformats.org/officeDocument/2006/relationships/oleObject" Target="../embeddings/oleObject119.bin"/><Relationship Id="rId5" Type="http://schemas.openxmlformats.org/officeDocument/2006/relationships/image" Target="../media/image132.emf"/><Relationship Id="rId4" Type="http://schemas.openxmlformats.org/officeDocument/2006/relationships/package" Target="../embeddings/Microsoft_Word_Document119.docx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3" Type="http://schemas.openxmlformats.org/officeDocument/2006/relationships/oleObject" Target="../embeddings/oleObject120.bin"/><Relationship Id="rId7" Type="http://schemas.openxmlformats.org/officeDocument/2006/relationships/package" Target="../embeddings/Microsoft_Word_Document1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6" Type="http://schemas.openxmlformats.org/officeDocument/2006/relationships/oleObject" Target="../embeddings/oleObject121.bin"/><Relationship Id="rId5" Type="http://schemas.openxmlformats.org/officeDocument/2006/relationships/image" Target="../media/image134.emf"/><Relationship Id="rId4" Type="http://schemas.openxmlformats.org/officeDocument/2006/relationships/package" Target="../embeddings/Microsoft_Word_Document121.docx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137.png"/><Relationship Id="rId5" Type="http://schemas.openxmlformats.org/officeDocument/2006/relationships/image" Target="../media/image136.emf"/><Relationship Id="rId4" Type="http://schemas.openxmlformats.org/officeDocument/2006/relationships/package" Target="../embeddings/Microsoft_Word_Document123.docx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139.png"/><Relationship Id="rId5" Type="http://schemas.openxmlformats.org/officeDocument/2006/relationships/image" Target="../media/image138.emf"/><Relationship Id="rId4" Type="http://schemas.openxmlformats.org/officeDocument/2006/relationships/package" Target="../embeddings/Microsoft_Word_Document124.docx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2.bin"/><Relationship Id="rId7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2.docx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4.bin"/><Relationship Id="rId7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4.docx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6.bin"/><Relationship Id="rId7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6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001776"/>
              </p:ext>
            </p:extLst>
          </p:nvPr>
        </p:nvGraphicFramePr>
        <p:xfrm>
          <a:off x="914400" y="1600200"/>
          <a:ext cx="7301323" cy="3010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4" imgW="7301323" imgH="3010151" progId="Word.Document.12">
                  <p:embed/>
                </p:oleObj>
              </mc:Choice>
              <mc:Fallback>
                <p:oleObj name="Document" r:id="rId4" imgW="7301323" imgH="30101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30101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19618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864318"/>
              </p:ext>
            </p:extLst>
          </p:nvPr>
        </p:nvGraphicFramePr>
        <p:xfrm>
          <a:off x="914400" y="1066800"/>
          <a:ext cx="7301323" cy="5026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Document" r:id="rId7" imgW="7301323" imgH="5026881" progId="Word.Document.12">
                  <p:embed/>
                </p:oleObj>
              </mc:Choice>
              <mc:Fallback>
                <p:oleObj name="Document" r:id="rId7" imgW="7301323" imgH="50268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50268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094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65737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834807"/>
              </p:ext>
            </p:extLst>
          </p:nvPr>
        </p:nvGraphicFramePr>
        <p:xfrm>
          <a:off x="914400" y="1143000"/>
          <a:ext cx="7301323" cy="262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Document" r:id="rId7" imgW="7301323" imgH="2620200" progId="Word.Document.12">
                  <p:embed/>
                </p:oleObj>
              </mc:Choice>
              <mc:Fallback>
                <p:oleObj name="Document" r:id="rId7" imgW="7301323" imgH="2620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62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13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49589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186413"/>
              </p:ext>
            </p:extLst>
          </p:nvPr>
        </p:nvGraphicFramePr>
        <p:xfrm>
          <a:off x="914400" y="1143000"/>
          <a:ext cx="7377498" cy="3472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Document" r:id="rId7" imgW="7377498" imgH="3472476" progId="Word.Document.12">
                  <p:embed/>
                </p:oleObj>
              </mc:Choice>
              <mc:Fallback>
                <p:oleObj name="Document" r:id="rId7" imgW="7377498" imgH="34724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77498" cy="34724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886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36254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64028"/>
              </p:ext>
            </p:extLst>
          </p:nvPr>
        </p:nvGraphicFramePr>
        <p:xfrm>
          <a:off x="914400" y="1143000"/>
          <a:ext cx="7301323" cy="2378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Document" r:id="rId7" imgW="7301323" imgH="2378596" progId="Word.Document.12">
                  <p:embed/>
                </p:oleObj>
              </mc:Choice>
              <mc:Fallback>
                <p:oleObj name="Document" r:id="rId7" imgW="7301323" imgH="23785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378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322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478191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652221"/>
              </p:ext>
            </p:extLst>
          </p:nvPr>
        </p:nvGraphicFramePr>
        <p:xfrm>
          <a:off x="914400" y="1447800"/>
          <a:ext cx="7301323" cy="2608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Document" r:id="rId7" imgW="7301323" imgH="2608678" progId="Word.Document.12">
                  <p:embed/>
                </p:oleObj>
              </mc:Choice>
              <mc:Fallback>
                <p:oleObj name="Document" r:id="rId7" imgW="7301323" imgH="2608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2608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288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01011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83312"/>
            <a:ext cx="6858000" cy="1178888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147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33344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996744"/>
              </p:ext>
            </p:extLst>
          </p:nvPr>
        </p:nvGraphicFramePr>
        <p:xfrm>
          <a:off x="914400" y="1066800"/>
          <a:ext cx="7301323" cy="3135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Document" r:id="rId7" imgW="7301323" imgH="3135814" progId="Word.Document.12">
                  <p:embed/>
                </p:oleObj>
              </mc:Choice>
              <mc:Fallback>
                <p:oleObj name="Document" r:id="rId7" imgW="7301323" imgH="31358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1358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713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05045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679775"/>
              </p:ext>
            </p:extLst>
          </p:nvPr>
        </p:nvGraphicFramePr>
        <p:xfrm>
          <a:off x="914400" y="1092072"/>
          <a:ext cx="7377498" cy="1574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Document" r:id="rId7" imgW="7377498" imgH="1574928" progId="Word.Document.12">
                  <p:embed/>
                </p:oleObj>
              </mc:Choice>
              <mc:Fallback>
                <p:oleObj name="Document" r:id="rId7" imgW="7377498" imgH="15749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92072"/>
                        <a:ext cx="7377498" cy="1574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332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526124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472718"/>
              </p:ext>
            </p:extLst>
          </p:nvPr>
        </p:nvGraphicFramePr>
        <p:xfrm>
          <a:off x="914400" y="1509221"/>
          <a:ext cx="7301323" cy="2072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Document" r:id="rId7" imgW="7301323" imgH="2072179" progId="Word.Document.12">
                  <p:embed/>
                </p:oleObj>
              </mc:Choice>
              <mc:Fallback>
                <p:oleObj name="Document" r:id="rId7" imgW="7301323" imgH="20721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509221"/>
                        <a:ext cx="7301323" cy="2072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116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286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705600" cy="104816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128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58127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122476"/>
              </p:ext>
            </p:extLst>
          </p:nvPr>
        </p:nvGraphicFramePr>
        <p:xfrm>
          <a:off x="914400" y="1066800"/>
          <a:ext cx="7301323" cy="4635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Document" r:id="rId7" imgW="7301323" imgH="4635849" progId="Word.Document.12">
                  <p:embed/>
                </p:oleObj>
              </mc:Choice>
              <mc:Fallback>
                <p:oleObj name="Document" r:id="rId7" imgW="7301323" imgH="46358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635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678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29251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Document" r:id="rId4" imgW="7301323" imgH="427038" progId="Word.Document.12">
                  <p:embed/>
                </p:oleObj>
              </mc:Choice>
              <mc:Fallback>
                <p:oleObj name="Document" r:id="rId4" imgW="7301323" imgH="427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180246"/>
              </p:ext>
            </p:extLst>
          </p:nvPr>
        </p:nvGraphicFramePr>
        <p:xfrm>
          <a:off x="914400" y="1143000"/>
          <a:ext cx="7301323" cy="97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Document" r:id="rId7" imgW="7301323" imgH="970738" progId="Word.Document.12">
                  <p:embed/>
                </p:oleObj>
              </mc:Choice>
              <mc:Fallback>
                <p:oleObj name="Document" r:id="rId7" imgW="7301323" imgH="9707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970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445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2459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881526"/>
              </p:ext>
            </p:extLst>
          </p:nvPr>
        </p:nvGraphicFramePr>
        <p:xfrm>
          <a:off x="914400" y="1066800"/>
          <a:ext cx="7301323" cy="3637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Document" r:id="rId7" imgW="7301323" imgH="3637746" progId="Word.Document.12">
                  <p:embed/>
                </p:oleObj>
              </mc:Choice>
              <mc:Fallback>
                <p:oleObj name="Document" r:id="rId7" imgW="7301323" imgH="36377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637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23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50801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114514"/>
              </p:ext>
            </p:extLst>
          </p:nvPr>
        </p:nvGraphicFramePr>
        <p:xfrm>
          <a:off x="914400" y="1104900"/>
          <a:ext cx="7254875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Document" r:id="rId7" imgW="7309592" imgH="2687892" progId="Word.Document.12">
                  <p:embed/>
                </p:oleObj>
              </mc:Choice>
              <mc:Fallback>
                <p:oleObj name="Document" r:id="rId7" imgW="7309592" imgH="26878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04900"/>
                        <a:ext cx="7254875" cy="266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810000"/>
            <a:ext cx="4501083" cy="22098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850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865494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135397"/>
              </p:ext>
            </p:extLst>
          </p:nvPr>
        </p:nvGraphicFramePr>
        <p:xfrm>
          <a:off x="914400" y="1447800"/>
          <a:ext cx="7300912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Document" r:id="rId7" imgW="7301323" imgH="2078301" progId="Word.Document.12">
                  <p:embed/>
                </p:oleObj>
              </mc:Choice>
              <mc:Fallback>
                <p:oleObj name="Document" r:id="rId7" imgW="7301323" imgH="20783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0912" cy="207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302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626659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902796"/>
              </p:ext>
            </p:extLst>
          </p:nvPr>
        </p:nvGraphicFramePr>
        <p:xfrm>
          <a:off x="914400" y="1407573"/>
          <a:ext cx="7301323" cy="4078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Document" r:id="rId7" imgW="7301323" imgH="4078827" progId="Word.Document.12">
                  <p:embed/>
                </p:oleObj>
              </mc:Choice>
              <mc:Fallback>
                <p:oleObj name="Document" r:id="rId7" imgW="7301323" imgH="40788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07573"/>
                        <a:ext cx="7301323" cy="4078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855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38263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143000"/>
            <a:ext cx="6832221" cy="22860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724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65175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927265"/>
              </p:ext>
            </p:extLst>
          </p:nvPr>
        </p:nvGraphicFramePr>
        <p:xfrm>
          <a:off x="914400" y="1108075"/>
          <a:ext cx="7300912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Document" r:id="rId7" imgW="7301323" imgH="3921838" progId="Word.Document.12">
                  <p:embed/>
                </p:oleObj>
              </mc:Choice>
              <mc:Fallback>
                <p:oleObj name="Document" r:id="rId7" imgW="7301323" imgH="39218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08075"/>
                        <a:ext cx="7300912" cy="392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91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39066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312645"/>
              </p:ext>
            </p:extLst>
          </p:nvPr>
        </p:nvGraphicFramePr>
        <p:xfrm>
          <a:off x="914400" y="1066800"/>
          <a:ext cx="7301323" cy="3388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Document" r:id="rId7" imgW="7301323" imgH="3388220" progId="Word.Document.12">
                  <p:embed/>
                </p:oleObj>
              </mc:Choice>
              <mc:Fallback>
                <p:oleObj name="Document" r:id="rId7" imgW="7301323" imgH="33882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388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13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32924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416552"/>
              </p:ext>
            </p:extLst>
          </p:nvPr>
        </p:nvGraphicFramePr>
        <p:xfrm>
          <a:off x="914400" y="1066800"/>
          <a:ext cx="7301323" cy="1886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Document" r:id="rId7" imgW="7301323" imgH="1886385" progId="Word.Document.12">
                  <p:embed/>
                </p:oleObj>
              </mc:Choice>
              <mc:Fallback>
                <p:oleObj name="Document" r:id="rId7" imgW="7301323" imgH="18863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1886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176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70835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054800"/>
              </p:ext>
            </p:extLst>
          </p:nvPr>
        </p:nvGraphicFramePr>
        <p:xfrm>
          <a:off x="914400" y="1066800"/>
          <a:ext cx="7300912" cy="312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Document" r:id="rId7" imgW="7301323" imgH="3129693" progId="Word.Document.12">
                  <p:embed/>
                </p:oleObj>
              </mc:Choice>
              <mc:Fallback>
                <p:oleObj name="Document" r:id="rId7" imgW="7301323" imgH="31296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312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327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0745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449584"/>
              </p:ext>
            </p:extLst>
          </p:nvPr>
        </p:nvGraphicFramePr>
        <p:xfrm>
          <a:off x="914400" y="1154807"/>
          <a:ext cx="7301323" cy="4331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Document" r:id="rId7" imgW="7301323" imgH="4333033" progId="Word.Document.12">
                  <p:embed/>
                </p:oleObj>
              </mc:Choice>
              <mc:Fallback>
                <p:oleObj name="Document" r:id="rId7" imgW="7301323" imgH="43330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54807"/>
                        <a:ext cx="7301323" cy="43315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08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07647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063550"/>
              </p:ext>
            </p:extLst>
          </p:nvPr>
        </p:nvGraphicFramePr>
        <p:xfrm>
          <a:off x="914400" y="1143000"/>
          <a:ext cx="7301323" cy="1873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Document" r:id="rId7" imgW="7301323" imgH="1873783" progId="Word.Document.12">
                  <p:embed/>
                </p:oleObj>
              </mc:Choice>
              <mc:Fallback>
                <p:oleObj name="Document" r:id="rId7" imgW="7301323" imgH="18737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873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847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45308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150724"/>
              </p:ext>
            </p:extLst>
          </p:nvPr>
        </p:nvGraphicFramePr>
        <p:xfrm>
          <a:off x="914400" y="1136309"/>
          <a:ext cx="7301323" cy="1149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name="Document" r:id="rId7" imgW="7301323" imgH="1149691" progId="Word.Document.12">
                  <p:embed/>
                </p:oleObj>
              </mc:Choice>
              <mc:Fallback>
                <p:oleObj name="Document" r:id="rId7" imgW="7301323" imgH="11496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36309"/>
                        <a:ext cx="7301323" cy="1149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476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66052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726638"/>
              </p:ext>
            </p:extLst>
          </p:nvPr>
        </p:nvGraphicFramePr>
        <p:xfrm>
          <a:off x="914400" y="1155343"/>
          <a:ext cx="7301323" cy="749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Document" r:id="rId7" imgW="7301323" imgH="749657" progId="Word.Document.12">
                  <p:embed/>
                </p:oleObj>
              </mc:Choice>
              <mc:Fallback>
                <p:oleObj name="Document" r:id="rId7" imgW="7301323" imgH="7496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55343"/>
                        <a:ext cx="7301323" cy="749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00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801852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098123"/>
              </p:ext>
            </p:extLst>
          </p:nvPr>
        </p:nvGraphicFramePr>
        <p:xfrm>
          <a:off x="914400" y="1507604"/>
          <a:ext cx="7301323" cy="2378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Document" r:id="rId7" imgW="7301323" imgH="2378596" progId="Word.Document.12">
                  <p:embed/>
                </p:oleObj>
              </mc:Choice>
              <mc:Fallback>
                <p:oleObj name="Document" r:id="rId7" imgW="7301323" imgH="23785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507604"/>
                        <a:ext cx="7301323" cy="2378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195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52436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406491"/>
              </p:ext>
            </p:extLst>
          </p:nvPr>
        </p:nvGraphicFramePr>
        <p:xfrm>
          <a:off x="914400" y="1511300"/>
          <a:ext cx="73009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Document" r:id="rId7" imgW="7301323" imgH="927170" progId="Word.Document.12">
                  <p:embed/>
                </p:oleObj>
              </mc:Choice>
              <mc:Fallback>
                <p:oleObj name="Document" r:id="rId7" imgW="7301323" imgH="9271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511300"/>
                        <a:ext cx="7300912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1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722874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M:\Current projects\HTML and CSS\Manuscript\Chapter 04\4-9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1524000"/>
            <a:ext cx="5821864" cy="205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06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79865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975516"/>
              </p:ext>
            </p:extLst>
          </p:nvPr>
        </p:nvGraphicFramePr>
        <p:xfrm>
          <a:off x="914400" y="1143000"/>
          <a:ext cx="7301323" cy="97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Document" r:id="rId7" imgW="7301323" imgH="970738" progId="Word.Document.12">
                  <p:embed/>
                </p:oleObj>
              </mc:Choice>
              <mc:Fallback>
                <p:oleObj name="Document" r:id="rId7" imgW="7301323" imgH="9707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970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556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22294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578968"/>
              </p:ext>
            </p:extLst>
          </p:nvPr>
        </p:nvGraphicFramePr>
        <p:xfrm>
          <a:off x="914400" y="1143000"/>
          <a:ext cx="7301323" cy="766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name="Document" r:id="rId7" imgW="7301323" imgH="766940" progId="Word.Document.12">
                  <p:embed/>
                </p:oleObj>
              </mc:Choice>
              <mc:Fallback>
                <p:oleObj name="Document" r:id="rId7" imgW="7301323" imgH="7669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766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6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87075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229538"/>
              </p:ext>
            </p:extLst>
          </p:nvPr>
        </p:nvGraphicFramePr>
        <p:xfrm>
          <a:off x="914400" y="1143000"/>
          <a:ext cx="7301323" cy="2847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1" name="Document" r:id="rId7" imgW="7301323" imgH="2847401" progId="Word.Document.12">
                  <p:embed/>
                </p:oleObj>
              </mc:Choice>
              <mc:Fallback>
                <p:oleObj name="Document" r:id="rId7" imgW="7301323" imgH="28474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8474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324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193191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name="Document" r:id="rId4" imgW="7301323" imgH="778102" progId="Word.Document.12">
                  <p:embed/>
                </p:oleObj>
              </mc:Choice>
              <mc:Fallback>
                <p:oleObj name="Document" r:id="rId4" imgW="7301323" imgH="7781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905040"/>
              </p:ext>
            </p:extLst>
          </p:nvPr>
        </p:nvGraphicFramePr>
        <p:xfrm>
          <a:off x="914400" y="1447800"/>
          <a:ext cx="7301323" cy="1357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Document" r:id="rId7" imgW="7301323" imgH="1357449" progId="Word.Document.12">
                  <p:embed/>
                </p:oleObj>
              </mc:Choice>
              <mc:Fallback>
                <p:oleObj name="Document" r:id="rId7" imgW="7301323" imgH="13574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1357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48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50111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642097"/>
              </p:ext>
            </p:extLst>
          </p:nvPr>
        </p:nvGraphicFramePr>
        <p:xfrm>
          <a:off x="914400" y="1117318"/>
          <a:ext cx="7301323" cy="1321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Document" r:id="rId7" imgW="7301323" imgH="1321082" progId="Word.Document.12">
                  <p:embed/>
                </p:oleObj>
              </mc:Choice>
              <mc:Fallback>
                <p:oleObj name="Document" r:id="rId7" imgW="7301323" imgH="13210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17318"/>
                        <a:ext cx="7301323" cy="1321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34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15594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262201"/>
              </p:ext>
            </p:extLst>
          </p:nvPr>
        </p:nvGraphicFramePr>
        <p:xfrm>
          <a:off x="914400" y="1143000"/>
          <a:ext cx="7301323" cy="1159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Document" r:id="rId7" imgW="7301323" imgH="1159772" progId="Word.Document.12">
                  <p:embed/>
                </p:oleObj>
              </mc:Choice>
              <mc:Fallback>
                <p:oleObj name="Document" r:id="rId7" imgW="7301323" imgH="11597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159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126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762830"/>
              </p:ext>
            </p:extLst>
          </p:nvPr>
        </p:nvGraphicFramePr>
        <p:xfrm>
          <a:off x="914400" y="685800"/>
          <a:ext cx="7301323" cy="68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Document" r:id="rId4" imgW="7301323" imgH="682325" progId="Word.Document.12">
                  <p:embed/>
                </p:oleObj>
              </mc:Choice>
              <mc:Fallback>
                <p:oleObj name="Document" r:id="rId4" imgW="7301323" imgH="6823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8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1143000"/>
            <a:ext cx="5934075" cy="507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9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26368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791490"/>
              </p:ext>
            </p:extLst>
          </p:nvPr>
        </p:nvGraphicFramePr>
        <p:xfrm>
          <a:off x="914400" y="1143000"/>
          <a:ext cx="7301323" cy="2912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7" name="Document" r:id="rId7" imgW="7301323" imgH="2912573" progId="Word.Document.12">
                  <p:embed/>
                </p:oleObj>
              </mc:Choice>
              <mc:Fallback>
                <p:oleObj name="Document" r:id="rId7" imgW="7301323" imgH="29125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912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516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88953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381439"/>
              </p:ext>
            </p:extLst>
          </p:nvPr>
        </p:nvGraphicFramePr>
        <p:xfrm>
          <a:off x="914400" y="1098017"/>
          <a:ext cx="7301323" cy="1873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name="Document" r:id="rId7" imgW="7301323" imgH="1873783" progId="Word.Document.12">
                  <p:embed/>
                </p:oleObj>
              </mc:Choice>
              <mc:Fallback>
                <p:oleObj name="Document" r:id="rId7" imgW="7301323" imgH="18737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98017"/>
                        <a:ext cx="7301323" cy="1873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98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78500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M:\Current projects\HTML and CSS\Manuscript\Chapter 04\4-11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1143000"/>
            <a:ext cx="6614980" cy="205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139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96798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980816"/>
              </p:ext>
            </p:extLst>
          </p:nvPr>
        </p:nvGraphicFramePr>
        <p:xfrm>
          <a:off x="914400" y="1117600"/>
          <a:ext cx="7300912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9" name="Document" r:id="rId7" imgW="7301323" imgH="2235649" progId="Word.Document.12">
                  <p:embed/>
                </p:oleObj>
              </mc:Choice>
              <mc:Fallback>
                <p:oleObj name="Document" r:id="rId7" imgW="7301323" imgH="22356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17600"/>
                        <a:ext cx="7300912" cy="223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20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409412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2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473698"/>
              </p:ext>
            </p:extLst>
          </p:nvPr>
        </p:nvGraphicFramePr>
        <p:xfrm>
          <a:off x="914400" y="1447800"/>
          <a:ext cx="7300912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3" name="Document" r:id="rId7" imgW="7301323" imgH="1895747" progId="Word.Document.12">
                  <p:embed/>
                </p:oleObj>
              </mc:Choice>
              <mc:Fallback>
                <p:oleObj name="Document" r:id="rId7" imgW="7301323" imgH="18957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0912" cy="189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90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89542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609201"/>
              </p:ext>
            </p:extLst>
          </p:nvPr>
        </p:nvGraphicFramePr>
        <p:xfrm>
          <a:off x="914400" y="1142841"/>
          <a:ext cx="7301323" cy="1524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7" name="Document" r:id="rId7" imgW="7301323" imgH="1524159" progId="Word.Document.12">
                  <p:embed/>
                </p:oleObj>
              </mc:Choice>
              <mc:Fallback>
                <p:oleObj name="Document" r:id="rId7" imgW="7301323" imgH="15241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2841"/>
                        <a:ext cx="7301323" cy="1524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19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51779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531435"/>
              </p:ext>
            </p:extLst>
          </p:nvPr>
        </p:nvGraphicFramePr>
        <p:xfrm>
          <a:off x="914400" y="1108082"/>
          <a:ext cx="7301323" cy="3921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1" name="Document" r:id="rId7" imgW="7301323" imgH="3921118" progId="Word.Document.12">
                  <p:embed/>
                </p:oleObj>
              </mc:Choice>
              <mc:Fallback>
                <p:oleObj name="Document" r:id="rId7" imgW="7301323" imgH="39211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08082"/>
                        <a:ext cx="7301323" cy="39211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231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94713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876690"/>
              </p:ext>
            </p:extLst>
          </p:nvPr>
        </p:nvGraphicFramePr>
        <p:xfrm>
          <a:off x="914400" y="1146175"/>
          <a:ext cx="7244389" cy="4827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5" name="Document" r:id="rId6" imgW="7244389" imgH="4827044" progId="Word.Document.12">
                  <p:embed/>
                </p:oleObj>
              </mc:Choice>
              <mc:Fallback>
                <p:oleObj name="Document" r:id="rId6" imgW="7244389" imgH="48270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146175"/>
                        <a:ext cx="7244389" cy="4827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347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48826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162669"/>
              </p:ext>
            </p:extLst>
          </p:nvPr>
        </p:nvGraphicFramePr>
        <p:xfrm>
          <a:off x="914400" y="1071563"/>
          <a:ext cx="7301323" cy="5071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Document" r:id="rId7" imgW="7301323" imgH="5074409" progId="Word.Document.12">
                  <p:embed/>
                </p:oleObj>
              </mc:Choice>
              <mc:Fallback>
                <p:oleObj name="Document" r:id="rId7" imgW="7301323" imgH="50744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71563"/>
                        <a:ext cx="7301323" cy="5071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194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277907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2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961883"/>
              </p:ext>
            </p:extLst>
          </p:nvPr>
        </p:nvGraphicFramePr>
        <p:xfrm>
          <a:off x="914400" y="1447800"/>
          <a:ext cx="7301323" cy="1524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3" name="Document" r:id="rId7" imgW="7301323" imgH="1524159" progId="Word.Document.12">
                  <p:embed/>
                </p:oleObj>
              </mc:Choice>
              <mc:Fallback>
                <p:oleObj name="Document" r:id="rId7" imgW="7301323" imgH="15241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1524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315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07677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443635"/>
              </p:ext>
            </p:extLst>
          </p:nvPr>
        </p:nvGraphicFramePr>
        <p:xfrm>
          <a:off x="914400" y="1117600"/>
          <a:ext cx="7300912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9" name="Document" r:id="rId7" imgW="7301323" imgH="2769267" progId="Word.Document.12">
                  <p:embed/>
                </p:oleObj>
              </mc:Choice>
              <mc:Fallback>
                <p:oleObj name="Document" r:id="rId7" imgW="7301323" imgH="27692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17600"/>
                        <a:ext cx="7300912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04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355455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0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717340"/>
              </p:ext>
            </p:extLst>
          </p:nvPr>
        </p:nvGraphicFramePr>
        <p:xfrm>
          <a:off x="914400" y="1447800"/>
          <a:ext cx="7301323" cy="1918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1" name="Document" r:id="rId7" imgW="7301323" imgH="1918071" progId="Word.Document.12">
                  <p:embed/>
                </p:oleObj>
              </mc:Choice>
              <mc:Fallback>
                <p:oleObj name="Document" r:id="rId7" imgW="7301323" imgH="19180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1918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88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38336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143000"/>
            <a:ext cx="6476802" cy="13716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367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80690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462253"/>
              </p:ext>
            </p:extLst>
          </p:nvPr>
        </p:nvGraphicFramePr>
        <p:xfrm>
          <a:off x="914400" y="1139676"/>
          <a:ext cx="7301323" cy="460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9" name="Document" r:id="rId7" imgW="7301323" imgH="460524" progId="Word.Document.12">
                  <p:embed/>
                </p:oleObj>
              </mc:Choice>
              <mc:Fallback>
                <p:oleObj name="Document" r:id="rId7" imgW="7301323" imgH="4605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39676"/>
                        <a:ext cx="7301323" cy="460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417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66354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788604"/>
              </p:ext>
            </p:extLst>
          </p:nvPr>
        </p:nvGraphicFramePr>
        <p:xfrm>
          <a:off x="914400" y="1066800"/>
          <a:ext cx="7301323" cy="2368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3" name="Document" r:id="rId7" imgW="7301323" imgH="2368874" progId="Word.Document.12">
                  <p:embed/>
                </p:oleObj>
              </mc:Choice>
              <mc:Fallback>
                <p:oleObj name="Document" r:id="rId7" imgW="7301323" imgH="23688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368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29000"/>
            <a:ext cx="6436995" cy="81851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762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95549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237809"/>
              </p:ext>
            </p:extLst>
          </p:nvPr>
        </p:nvGraphicFramePr>
        <p:xfrm>
          <a:off x="914400" y="1066800"/>
          <a:ext cx="7301323" cy="2368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7" name="Document" r:id="rId7" imgW="7301323" imgH="2368874" progId="Word.Document.12">
                  <p:embed/>
                </p:oleObj>
              </mc:Choice>
              <mc:Fallback>
                <p:oleObj name="Document" r:id="rId7" imgW="7301323" imgH="23688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368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29000"/>
            <a:ext cx="6324600" cy="804147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067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96856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044240"/>
              </p:ext>
            </p:extLst>
          </p:nvPr>
        </p:nvGraphicFramePr>
        <p:xfrm>
          <a:off x="914400" y="1149350"/>
          <a:ext cx="730091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1" name="Document" r:id="rId7" imgW="7301323" imgH="679444" progId="Word.Document.12">
                  <p:embed/>
                </p:oleObj>
              </mc:Choice>
              <mc:Fallback>
                <p:oleObj name="Document" r:id="rId7" imgW="7301323" imgH="6794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9350"/>
                        <a:ext cx="7300912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480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684000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2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90035"/>
            <a:ext cx="5943600" cy="110076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113581"/>
              </p:ext>
            </p:extLst>
          </p:nvPr>
        </p:nvGraphicFramePr>
        <p:xfrm>
          <a:off x="914400" y="2667000"/>
          <a:ext cx="7300912" cy="281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3" name="Document" r:id="rId8" imgW="7301323" imgH="2814995" progId="Word.Document.12">
                  <p:embed/>
                </p:oleObj>
              </mc:Choice>
              <mc:Fallback>
                <p:oleObj name="Document" r:id="rId8" imgW="7301323" imgH="28149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2667000"/>
                        <a:ext cx="7300912" cy="281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935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730357"/>
              </p:ext>
            </p:extLst>
          </p:nvPr>
        </p:nvGraphicFramePr>
        <p:xfrm>
          <a:off x="914400" y="682625"/>
          <a:ext cx="74358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9" name="Document" r:id="rId4" imgW="7502925" imgH="435320" progId="Word.Document.12">
                  <p:embed/>
                </p:oleObj>
              </mc:Choice>
              <mc:Fallback>
                <p:oleObj name="Document" r:id="rId4" imgW="7502925" imgH="4353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2625"/>
                        <a:ext cx="743585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80" y="1143000"/>
            <a:ext cx="6480378" cy="12192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641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18613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114417"/>
              </p:ext>
            </p:extLst>
          </p:nvPr>
        </p:nvGraphicFramePr>
        <p:xfrm>
          <a:off x="914400" y="1150937"/>
          <a:ext cx="7301323" cy="3645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Document" r:id="rId7" imgW="7301323" imgH="3645668" progId="Word.Document.12">
                  <p:embed/>
                </p:oleObj>
              </mc:Choice>
              <mc:Fallback>
                <p:oleObj name="Document" r:id="rId7" imgW="7301323" imgH="36456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50937"/>
                        <a:ext cx="7301323" cy="3645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19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629782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0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7801"/>
              </p:ext>
            </p:extLst>
          </p:nvPr>
        </p:nvGraphicFramePr>
        <p:xfrm>
          <a:off x="914400" y="1447800"/>
          <a:ext cx="7300912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1" name="Document" r:id="rId7" imgW="7301323" imgH="236563" progId="Word.Document.12">
                  <p:embed/>
                </p:oleObj>
              </mc:Choice>
              <mc:Fallback>
                <p:oleObj name="Document" r:id="rId7" imgW="7301323" imgH="2365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0912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832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286986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7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67485"/>
            <a:ext cx="6248400" cy="470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8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67063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227019"/>
              </p:ext>
            </p:extLst>
          </p:nvPr>
        </p:nvGraphicFramePr>
        <p:xfrm>
          <a:off x="914400" y="114300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7" name="Document" r:id="rId7" imgW="7301323" imgH="3461314" progId="Word.Document.12">
                  <p:embed/>
                </p:oleObj>
              </mc:Choice>
              <mc:Fallback>
                <p:oleObj name="Document" r:id="rId7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595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63533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064745"/>
              </p:ext>
            </p:extLst>
          </p:nvPr>
        </p:nvGraphicFramePr>
        <p:xfrm>
          <a:off x="928688" y="1144588"/>
          <a:ext cx="7300912" cy="426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1" name="Document" r:id="rId7" imgW="7301323" imgH="4266421" progId="Word.Document.12">
                  <p:embed/>
                </p:oleObj>
              </mc:Choice>
              <mc:Fallback>
                <p:oleObj name="Document" r:id="rId7" imgW="7301323" imgH="4266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8688" y="1144588"/>
                        <a:ext cx="7300912" cy="426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658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50711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898316"/>
              </p:ext>
            </p:extLst>
          </p:nvPr>
        </p:nvGraphicFramePr>
        <p:xfrm>
          <a:off x="914400" y="1139090"/>
          <a:ext cx="7301323" cy="3661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5" name="Document" r:id="rId7" imgW="7301323" imgH="3661510" progId="Word.Document.12">
                  <p:embed/>
                </p:oleObj>
              </mc:Choice>
              <mc:Fallback>
                <p:oleObj name="Document" r:id="rId7" imgW="7301323" imgH="3661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39090"/>
                        <a:ext cx="7301323" cy="3661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50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27622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792438"/>
              </p:ext>
            </p:extLst>
          </p:nvPr>
        </p:nvGraphicFramePr>
        <p:xfrm>
          <a:off x="914400" y="1143000"/>
          <a:ext cx="7300912" cy="469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9" name="Document" r:id="rId7" imgW="7301323" imgH="4695260" progId="Word.Document.12">
                  <p:embed/>
                </p:oleObj>
              </mc:Choice>
              <mc:Fallback>
                <p:oleObj name="Document" r:id="rId7" imgW="7301323" imgH="46952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69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82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83865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3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463044"/>
              </p:ext>
            </p:extLst>
          </p:nvPr>
        </p:nvGraphicFramePr>
        <p:xfrm>
          <a:off x="914400" y="1143000"/>
          <a:ext cx="7300912" cy="388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4" name="Document" r:id="rId7" imgW="7301323" imgH="3890152" progId="Word.Document.12">
                  <p:embed/>
                </p:oleObj>
              </mc:Choice>
              <mc:Fallback>
                <p:oleObj name="Document" r:id="rId7" imgW="7301323" imgH="38901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889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829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572862"/>
              </p:ext>
            </p:extLst>
          </p:nvPr>
        </p:nvGraphicFramePr>
        <p:xfrm>
          <a:off x="914400" y="682624"/>
          <a:ext cx="7301323" cy="3186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7" name="Document" r:id="rId4" imgW="7301323" imgH="3186584" progId="Word.Document.12">
                  <p:embed/>
                </p:oleObj>
              </mc:Choice>
              <mc:Fallback>
                <p:oleObj name="Document" r:id="rId4" imgW="7301323" imgH="3186584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2624"/>
                        <a:ext cx="7301323" cy="3186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19200"/>
            <a:ext cx="5638800" cy="4954386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55624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493534"/>
              </p:ext>
            </p:extLst>
          </p:nvPr>
        </p:nvGraphicFramePr>
        <p:xfrm>
          <a:off x="914400" y="682624"/>
          <a:ext cx="7301323" cy="3186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0" name="Document" r:id="rId4" imgW="7301323" imgH="3186584" progId="Word.Document.12">
                  <p:embed/>
                </p:oleObj>
              </mc:Choice>
              <mc:Fallback>
                <p:oleObj name="Document" r:id="rId4" imgW="7301323" imgH="318658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2624"/>
                        <a:ext cx="7301323" cy="3186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19199"/>
            <a:ext cx="5410200" cy="491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52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29592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861856"/>
              </p:ext>
            </p:extLst>
          </p:nvPr>
        </p:nvGraphicFramePr>
        <p:xfrm>
          <a:off x="914400" y="1121605"/>
          <a:ext cx="7301323" cy="2154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Document" r:id="rId7" imgW="7301323" imgH="2154995" progId="Word.Document.12">
                  <p:embed/>
                </p:oleObj>
              </mc:Choice>
              <mc:Fallback>
                <p:oleObj name="Document" r:id="rId7" imgW="7301323" imgH="21549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21605"/>
                        <a:ext cx="7301323" cy="2154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842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413258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182905"/>
              </p:ext>
            </p:extLst>
          </p:nvPr>
        </p:nvGraphicFramePr>
        <p:xfrm>
          <a:off x="914400" y="1447800"/>
          <a:ext cx="7300912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Document" r:id="rId7" imgW="7301323" imgH="1043111" progId="Word.Document.12">
                  <p:embed/>
                </p:oleObj>
              </mc:Choice>
              <mc:Fallback>
                <p:oleObj name="Document" r:id="rId7" imgW="7301323" imgH="10431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0912" cy="104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807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51106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252129"/>
              </p:ext>
            </p:extLst>
          </p:nvPr>
        </p:nvGraphicFramePr>
        <p:xfrm>
          <a:off x="914400" y="1118951"/>
          <a:ext cx="7301323" cy="2233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Document" r:id="rId7" imgW="7301323" imgH="2233849" progId="Word.Document.12">
                  <p:embed/>
                </p:oleObj>
              </mc:Choice>
              <mc:Fallback>
                <p:oleObj name="Document" r:id="rId7" imgW="7301323" imgH="22338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18951"/>
                        <a:ext cx="7301323" cy="2233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806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</TotalTime>
  <Words>1428</Words>
  <Application>Microsoft Office PowerPoint</Application>
  <PresentationFormat>On-screen Show (4:3)</PresentationFormat>
  <Paragraphs>272</Paragraphs>
  <Slides>68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1" baseType="lpstr">
      <vt:lpstr>Slide with title</vt:lpstr>
      <vt:lpstr>Document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Maria David</cp:lastModifiedBy>
  <cp:revision>64</cp:revision>
  <dcterms:created xsi:type="dcterms:W3CDTF">2010-11-30T18:46:51Z</dcterms:created>
  <dcterms:modified xsi:type="dcterms:W3CDTF">2015-04-15T16:42:36Z</dcterms:modified>
</cp:coreProperties>
</file>