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1"/>
  </p:sldMasterIdLst>
  <p:notesMasterIdLst>
    <p:notesMasterId r:id="rId45"/>
  </p:notesMasterIdLst>
  <p:handoutMasterIdLst>
    <p:handoutMasterId r:id="rId46"/>
  </p:handoutMasterIdLst>
  <p:sldIdLst>
    <p:sldId id="323" r:id="rId2"/>
    <p:sldId id="324" r:id="rId3"/>
    <p:sldId id="325" r:id="rId4"/>
    <p:sldId id="326" r:id="rId5"/>
    <p:sldId id="327" r:id="rId6"/>
    <p:sldId id="328" r:id="rId7"/>
    <p:sldId id="329" r:id="rId8"/>
    <p:sldId id="330" r:id="rId9"/>
    <p:sldId id="331" r:id="rId10"/>
    <p:sldId id="332" r:id="rId11"/>
    <p:sldId id="333" r:id="rId12"/>
    <p:sldId id="334" r:id="rId13"/>
    <p:sldId id="335" r:id="rId14"/>
    <p:sldId id="336" r:id="rId15"/>
    <p:sldId id="337" r:id="rId16"/>
    <p:sldId id="338" r:id="rId17"/>
    <p:sldId id="339" r:id="rId18"/>
    <p:sldId id="340" r:id="rId19"/>
    <p:sldId id="341" r:id="rId20"/>
    <p:sldId id="342" r:id="rId21"/>
    <p:sldId id="343" r:id="rId22"/>
    <p:sldId id="344" r:id="rId23"/>
    <p:sldId id="345" r:id="rId24"/>
    <p:sldId id="346" r:id="rId25"/>
    <p:sldId id="347" r:id="rId26"/>
    <p:sldId id="348" r:id="rId27"/>
    <p:sldId id="349" r:id="rId28"/>
    <p:sldId id="350" r:id="rId29"/>
    <p:sldId id="351" r:id="rId30"/>
    <p:sldId id="352" r:id="rId31"/>
    <p:sldId id="353" r:id="rId32"/>
    <p:sldId id="354" r:id="rId33"/>
    <p:sldId id="355" r:id="rId34"/>
    <p:sldId id="356" r:id="rId35"/>
    <p:sldId id="357" r:id="rId36"/>
    <p:sldId id="358" r:id="rId37"/>
    <p:sldId id="359" r:id="rId38"/>
    <p:sldId id="360" r:id="rId39"/>
    <p:sldId id="361" r:id="rId40"/>
    <p:sldId id="362" r:id="rId41"/>
    <p:sldId id="363" r:id="rId42"/>
    <p:sldId id="364" r:id="rId43"/>
    <p:sldId id="365" r:id="rId4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615" autoAdjust="0"/>
    <p:restoredTop sz="86452" autoAdjust="0"/>
  </p:normalViewPr>
  <p:slideViewPr>
    <p:cSldViewPr>
      <p:cViewPr varScale="1">
        <p:scale>
          <a:sx n="61" d="100"/>
          <a:sy n="61" d="100"/>
        </p:scale>
        <p:origin x="-90" y="-8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image" Target="../media/image18.e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image" Target="../media/image20.e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image" Target="../media/image22.e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image" Target="../media/image24.e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image" Target="../media/image26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image" Target="../media/image30.e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image" Target="../media/image32.e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image" Target="../media/image34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image" Target="../media/image2.e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9.emf"/><Relationship Id="rId1" Type="http://schemas.openxmlformats.org/officeDocument/2006/relationships/image" Target="../media/image38.e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1.emf"/><Relationship Id="rId1" Type="http://schemas.openxmlformats.org/officeDocument/2006/relationships/image" Target="../media/image40.e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3.emf"/><Relationship Id="rId1" Type="http://schemas.openxmlformats.org/officeDocument/2006/relationships/image" Target="../media/image42.e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5.emf"/><Relationship Id="rId1" Type="http://schemas.openxmlformats.org/officeDocument/2006/relationships/image" Target="../media/image44.e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47.emf"/><Relationship Id="rId1" Type="http://schemas.openxmlformats.org/officeDocument/2006/relationships/image" Target="../media/image46.e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9.emf"/><Relationship Id="rId1" Type="http://schemas.openxmlformats.org/officeDocument/2006/relationships/image" Target="../media/image48.e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51.emf"/><Relationship Id="rId1" Type="http://schemas.openxmlformats.org/officeDocument/2006/relationships/image" Target="../media/image50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emf"/></Relationships>
</file>

<file path=ppt/drawings/_rels/vmlDrawing28.vml.rels><?xml version="1.0" encoding="UTF-8" standalone="yes"?>
<Relationships xmlns="http://schemas.openxmlformats.org/package/2006/relationships"><Relationship Id="rId2" Type="http://schemas.openxmlformats.org/officeDocument/2006/relationships/image" Target="../media/image55.emf"/><Relationship Id="rId1" Type="http://schemas.openxmlformats.org/officeDocument/2006/relationships/image" Target="../media/image54.emf"/></Relationships>
</file>

<file path=ppt/drawings/_rels/vmlDrawing29.vml.rels><?xml version="1.0" encoding="UTF-8" standalone="yes"?>
<Relationships xmlns="http://schemas.openxmlformats.org/package/2006/relationships"><Relationship Id="rId2" Type="http://schemas.openxmlformats.org/officeDocument/2006/relationships/image" Target="../media/image57.emf"/><Relationship Id="rId1" Type="http://schemas.openxmlformats.org/officeDocument/2006/relationships/image" Target="../media/image56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30.vml.rels><?xml version="1.0" encoding="UTF-8" standalone="yes"?>
<Relationships xmlns="http://schemas.openxmlformats.org/package/2006/relationships"><Relationship Id="rId2" Type="http://schemas.openxmlformats.org/officeDocument/2006/relationships/image" Target="../media/image59.emf"/><Relationship Id="rId1" Type="http://schemas.openxmlformats.org/officeDocument/2006/relationships/image" Target="../media/image58.emf"/></Relationships>
</file>

<file path=ppt/drawings/_rels/vmlDrawing3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1.emf"/><Relationship Id="rId1" Type="http://schemas.openxmlformats.org/officeDocument/2006/relationships/image" Target="../media/image60.emf"/></Relationships>
</file>

<file path=ppt/drawings/_rels/vmlDrawing3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3.emf"/><Relationship Id="rId1" Type="http://schemas.openxmlformats.org/officeDocument/2006/relationships/image" Target="../media/image62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4.emf"/></Relationships>
</file>

<file path=ppt/drawings/_rels/vmlDrawing34.vml.rels><?xml version="1.0" encoding="UTF-8" standalone="yes"?>
<Relationships xmlns="http://schemas.openxmlformats.org/package/2006/relationships"><Relationship Id="rId2" Type="http://schemas.openxmlformats.org/officeDocument/2006/relationships/image" Target="../media/image67.emf"/><Relationship Id="rId1" Type="http://schemas.openxmlformats.org/officeDocument/2006/relationships/image" Target="../media/image66.e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8.emf"/></Relationships>
</file>

<file path=ppt/drawings/_rels/vmlDrawing36.vml.rels><?xml version="1.0" encoding="UTF-8" standalone="yes"?>
<Relationships xmlns="http://schemas.openxmlformats.org/package/2006/relationships"><Relationship Id="rId2" Type="http://schemas.openxmlformats.org/officeDocument/2006/relationships/image" Target="../media/image70.emf"/><Relationship Id="rId1" Type="http://schemas.openxmlformats.org/officeDocument/2006/relationships/image" Target="../media/image30.emf"/></Relationships>
</file>

<file path=ppt/drawings/_rels/vmlDrawing37.vml.rels><?xml version="1.0" encoding="UTF-8" standalone="yes"?>
<Relationships xmlns="http://schemas.openxmlformats.org/package/2006/relationships"><Relationship Id="rId2" Type="http://schemas.openxmlformats.org/officeDocument/2006/relationships/image" Target="../media/image72.emf"/><Relationship Id="rId1" Type="http://schemas.openxmlformats.org/officeDocument/2006/relationships/image" Target="../media/image71.emf"/></Relationships>
</file>

<file path=ppt/drawings/_rels/vmlDrawing38.vml.rels><?xml version="1.0" encoding="UTF-8" standalone="yes"?>
<Relationships xmlns="http://schemas.openxmlformats.org/package/2006/relationships"><Relationship Id="rId2" Type="http://schemas.openxmlformats.org/officeDocument/2006/relationships/image" Target="../media/image73.emf"/><Relationship Id="rId1" Type="http://schemas.openxmlformats.org/officeDocument/2006/relationships/image" Target="../media/image71.emf"/></Relationships>
</file>

<file path=ppt/drawings/_rels/vmlDrawing39.vml.rels><?xml version="1.0" encoding="UTF-8" standalone="yes"?>
<Relationships xmlns="http://schemas.openxmlformats.org/package/2006/relationships"><Relationship Id="rId2" Type="http://schemas.openxmlformats.org/officeDocument/2006/relationships/image" Target="../media/image74.emf"/><Relationship Id="rId1" Type="http://schemas.openxmlformats.org/officeDocument/2006/relationships/image" Target="../media/image71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75.e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7.emf"/></Relationships>
</file>

<file path=ppt/drawings/_rels/vmlDrawing4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9.emf"/></Relationships>
</file>

<file path=ppt/drawings/_rels/vmlDrawing4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1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image" Target="../media/image8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image" Target="../media/image10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image" Target="../media/image12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image" Target="../media/image1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4/15/2015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0"/>
            <a:ext cx="7772400" cy="553998"/>
          </a:xfrm>
        </p:spPr>
        <p:txBody>
          <a:bodyPr lIns="0" tIns="0" rIns="0" bIns="0" anchor="t" anchorCtr="0">
            <a:spAutoFit/>
          </a:bodyPr>
          <a:lstStyle>
            <a:lvl1pPr>
              <a:defRPr sz="3600" b="1" i="0" baseline="0">
                <a:solidFill>
                  <a:srgbClr val="0033CC"/>
                </a:solidFill>
              </a:defRPr>
            </a:lvl1pPr>
          </a:lstStyle>
          <a:p>
            <a:r>
              <a:rPr lang="en-US" dirty="0" smtClean="0"/>
              <a:t>Chapter number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smtClean="0">
              <a:latin typeface="Times New Roman"/>
            </a:endParaRPr>
          </a:p>
          <a:p>
            <a:pPr>
              <a:defRPr/>
            </a:pPr>
            <a:r>
              <a:rPr lang="en-US" smtClean="0"/>
              <a:t>Slide </a:t>
            </a:r>
            <a:fld id="{BF5C1183-B085-4070-A402-C03A3F977D3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387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85800"/>
            <a:ext cx="7315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600" b="1" i="0" baseline="0">
                <a:solidFill>
                  <a:srgbClr val="0033CC"/>
                </a:solidFill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Murach's HTML5 and CSS3 (3rd Ed.), C5</a:t>
            </a:r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9700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762000" y="6248400"/>
            <a:ext cx="1981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900"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 smtClean="0"/>
              <a:t>Murach's HTML5 and CSS3 (3rd Ed.), C5</a:t>
            </a:r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2895600" y="6248400"/>
            <a:ext cx="3352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900"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/>
              <a:t>Slide </a:t>
            </a:r>
            <a:fld id="{BF5C1183-B085-4070-A402-C03A3F977D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package" Target="../embeddings/Microsoft_Word_Document1.docx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emf"/><Relationship Id="rId3" Type="http://schemas.openxmlformats.org/officeDocument/2006/relationships/oleObject" Target="../embeddings/oleObject17.bin"/><Relationship Id="rId7" Type="http://schemas.openxmlformats.org/officeDocument/2006/relationships/package" Target="../embeddings/Microsoft_Word_Document17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18.bin"/><Relationship Id="rId5" Type="http://schemas.openxmlformats.org/officeDocument/2006/relationships/image" Target="../media/image18.emf"/><Relationship Id="rId4" Type="http://schemas.openxmlformats.org/officeDocument/2006/relationships/package" Target="../embeddings/Microsoft_Word_Document16.docx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emf"/><Relationship Id="rId3" Type="http://schemas.openxmlformats.org/officeDocument/2006/relationships/oleObject" Target="../embeddings/oleObject19.bin"/><Relationship Id="rId7" Type="http://schemas.openxmlformats.org/officeDocument/2006/relationships/package" Target="../embeddings/Microsoft_Word_Document19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20.bin"/><Relationship Id="rId5" Type="http://schemas.openxmlformats.org/officeDocument/2006/relationships/image" Target="../media/image20.emf"/><Relationship Id="rId4" Type="http://schemas.openxmlformats.org/officeDocument/2006/relationships/package" Target="../embeddings/Microsoft_Word_Document18.docx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emf"/><Relationship Id="rId3" Type="http://schemas.openxmlformats.org/officeDocument/2006/relationships/oleObject" Target="../embeddings/oleObject21.bin"/><Relationship Id="rId7" Type="http://schemas.openxmlformats.org/officeDocument/2006/relationships/package" Target="../embeddings/Microsoft_Word_Document2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22.bin"/><Relationship Id="rId5" Type="http://schemas.openxmlformats.org/officeDocument/2006/relationships/image" Target="../media/image22.emf"/><Relationship Id="rId4" Type="http://schemas.openxmlformats.org/officeDocument/2006/relationships/package" Target="../embeddings/Microsoft_Word_Document20.docx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emf"/><Relationship Id="rId3" Type="http://schemas.openxmlformats.org/officeDocument/2006/relationships/oleObject" Target="../embeddings/oleObject23.bin"/><Relationship Id="rId7" Type="http://schemas.openxmlformats.org/officeDocument/2006/relationships/package" Target="../embeddings/Microsoft_Word_Document2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24.bin"/><Relationship Id="rId5" Type="http://schemas.openxmlformats.org/officeDocument/2006/relationships/image" Target="../media/image24.emf"/><Relationship Id="rId4" Type="http://schemas.openxmlformats.org/officeDocument/2006/relationships/package" Target="../embeddings/Microsoft_Word_Document22.docx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emf"/><Relationship Id="rId3" Type="http://schemas.openxmlformats.org/officeDocument/2006/relationships/oleObject" Target="../embeddings/oleObject25.bin"/><Relationship Id="rId7" Type="http://schemas.openxmlformats.org/officeDocument/2006/relationships/package" Target="../embeddings/Microsoft_Word_Document2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26.bin"/><Relationship Id="rId5" Type="http://schemas.openxmlformats.org/officeDocument/2006/relationships/image" Target="../media/image26.emf"/><Relationship Id="rId4" Type="http://schemas.openxmlformats.org/officeDocument/2006/relationships/package" Target="../embeddings/Microsoft_Word_Document24.docx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29.png"/><Relationship Id="rId5" Type="http://schemas.openxmlformats.org/officeDocument/2006/relationships/image" Target="../media/image28.emf"/><Relationship Id="rId4" Type="http://schemas.openxmlformats.org/officeDocument/2006/relationships/package" Target="../embeddings/Microsoft_Word_Document26.docx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emf"/><Relationship Id="rId3" Type="http://schemas.openxmlformats.org/officeDocument/2006/relationships/oleObject" Target="../embeddings/oleObject28.bin"/><Relationship Id="rId7" Type="http://schemas.openxmlformats.org/officeDocument/2006/relationships/package" Target="../embeddings/Microsoft_Word_Document28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29.bin"/><Relationship Id="rId5" Type="http://schemas.openxmlformats.org/officeDocument/2006/relationships/image" Target="../media/image30.emf"/><Relationship Id="rId4" Type="http://schemas.openxmlformats.org/officeDocument/2006/relationships/package" Target="../embeddings/Microsoft_Word_Document27.docx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emf"/><Relationship Id="rId3" Type="http://schemas.openxmlformats.org/officeDocument/2006/relationships/oleObject" Target="../embeddings/oleObject30.bin"/><Relationship Id="rId7" Type="http://schemas.openxmlformats.org/officeDocument/2006/relationships/package" Target="../embeddings/Microsoft_Word_Document30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31.bin"/><Relationship Id="rId5" Type="http://schemas.openxmlformats.org/officeDocument/2006/relationships/image" Target="../media/image32.emf"/><Relationship Id="rId4" Type="http://schemas.openxmlformats.org/officeDocument/2006/relationships/package" Target="../embeddings/Microsoft_Word_Document29.docx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emf"/><Relationship Id="rId3" Type="http://schemas.openxmlformats.org/officeDocument/2006/relationships/oleObject" Target="../embeddings/oleObject32.bin"/><Relationship Id="rId7" Type="http://schemas.openxmlformats.org/officeDocument/2006/relationships/package" Target="../embeddings/Microsoft_Word_Document3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33.bin"/><Relationship Id="rId5" Type="http://schemas.openxmlformats.org/officeDocument/2006/relationships/image" Target="../media/image34.emf"/><Relationship Id="rId4" Type="http://schemas.openxmlformats.org/officeDocument/2006/relationships/package" Target="../embeddings/Microsoft_Word_Document31.docx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37.png"/><Relationship Id="rId5" Type="http://schemas.openxmlformats.org/officeDocument/2006/relationships/image" Target="../media/image36.emf"/><Relationship Id="rId4" Type="http://schemas.openxmlformats.org/officeDocument/2006/relationships/package" Target="../embeddings/Microsoft_Word_Document33.docx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3" Type="http://schemas.openxmlformats.org/officeDocument/2006/relationships/oleObject" Target="../embeddings/oleObject2.bin"/><Relationship Id="rId7" Type="http://schemas.openxmlformats.org/officeDocument/2006/relationships/package" Target="../embeddings/Microsoft_Word_Document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2.emf"/><Relationship Id="rId4" Type="http://schemas.openxmlformats.org/officeDocument/2006/relationships/package" Target="../embeddings/Microsoft_Word_Document2.docx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emf"/><Relationship Id="rId3" Type="http://schemas.openxmlformats.org/officeDocument/2006/relationships/oleObject" Target="../embeddings/oleObject35.bin"/><Relationship Id="rId7" Type="http://schemas.openxmlformats.org/officeDocument/2006/relationships/package" Target="../embeddings/Microsoft_Word_Document3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36.bin"/><Relationship Id="rId5" Type="http://schemas.openxmlformats.org/officeDocument/2006/relationships/image" Target="../media/image38.emf"/><Relationship Id="rId4" Type="http://schemas.openxmlformats.org/officeDocument/2006/relationships/package" Target="../embeddings/Microsoft_Word_Document34.docx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emf"/><Relationship Id="rId3" Type="http://schemas.openxmlformats.org/officeDocument/2006/relationships/oleObject" Target="../embeddings/oleObject37.bin"/><Relationship Id="rId7" Type="http://schemas.openxmlformats.org/officeDocument/2006/relationships/package" Target="../embeddings/Microsoft_Word_Document37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38.bin"/><Relationship Id="rId5" Type="http://schemas.openxmlformats.org/officeDocument/2006/relationships/image" Target="../media/image40.emf"/><Relationship Id="rId4" Type="http://schemas.openxmlformats.org/officeDocument/2006/relationships/package" Target="../embeddings/Microsoft_Word_Document36.docx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emf"/><Relationship Id="rId3" Type="http://schemas.openxmlformats.org/officeDocument/2006/relationships/oleObject" Target="../embeddings/oleObject39.bin"/><Relationship Id="rId7" Type="http://schemas.openxmlformats.org/officeDocument/2006/relationships/package" Target="../embeddings/Microsoft_Word_Document39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40.bin"/><Relationship Id="rId5" Type="http://schemas.openxmlformats.org/officeDocument/2006/relationships/image" Target="../media/image42.emf"/><Relationship Id="rId4" Type="http://schemas.openxmlformats.org/officeDocument/2006/relationships/package" Target="../embeddings/Microsoft_Word_Document38.docx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emf"/><Relationship Id="rId3" Type="http://schemas.openxmlformats.org/officeDocument/2006/relationships/oleObject" Target="../embeddings/oleObject41.bin"/><Relationship Id="rId7" Type="http://schemas.openxmlformats.org/officeDocument/2006/relationships/package" Target="../embeddings/Microsoft_Word_Document4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42.bin"/><Relationship Id="rId5" Type="http://schemas.openxmlformats.org/officeDocument/2006/relationships/image" Target="../media/image44.emf"/><Relationship Id="rId4" Type="http://schemas.openxmlformats.org/officeDocument/2006/relationships/package" Target="../embeddings/Microsoft_Word_Document40.docx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emf"/><Relationship Id="rId3" Type="http://schemas.openxmlformats.org/officeDocument/2006/relationships/oleObject" Target="../embeddings/oleObject43.bin"/><Relationship Id="rId7" Type="http://schemas.openxmlformats.org/officeDocument/2006/relationships/package" Target="../embeddings/Microsoft_Word_Document4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44.bin"/><Relationship Id="rId5" Type="http://schemas.openxmlformats.org/officeDocument/2006/relationships/image" Target="../media/image46.emf"/><Relationship Id="rId4" Type="http://schemas.openxmlformats.org/officeDocument/2006/relationships/package" Target="../embeddings/Microsoft_Word_Document42.docx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emf"/><Relationship Id="rId3" Type="http://schemas.openxmlformats.org/officeDocument/2006/relationships/oleObject" Target="../embeddings/oleObject45.bin"/><Relationship Id="rId7" Type="http://schemas.openxmlformats.org/officeDocument/2006/relationships/package" Target="../embeddings/Microsoft_Word_Document4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46.bin"/><Relationship Id="rId5" Type="http://schemas.openxmlformats.org/officeDocument/2006/relationships/image" Target="../media/image48.emf"/><Relationship Id="rId4" Type="http://schemas.openxmlformats.org/officeDocument/2006/relationships/package" Target="../embeddings/Microsoft_Word_Document44.docx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emf"/><Relationship Id="rId3" Type="http://schemas.openxmlformats.org/officeDocument/2006/relationships/oleObject" Target="../embeddings/oleObject47.bin"/><Relationship Id="rId7" Type="http://schemas.openxmlformats.org/officeDocument/2006/relationships/package" Target="../embeddings/Microsoft_Word_Document47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oleObject48.bin"/><Relationship Id="rId5" Type="http://schemas.openxmlformats.org/officeDocument/2006/relationships/image" Target="../media/image50.emf"/><Relationship Id="rId4" Type="http://schemas.openxmlformats.org/officeDocument/2006/relationships/package" Target="../embeddings/Microsoft_Word_Document46.docx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53.png"/><Relationship Id="rId5" Type="http://schemas.openxmlformats.org/officeDocument/2006/relationships/image" Target="../media/image52.emf"/><Relationship Id="rId4" Type="http://schemas.openxmlformats.org/officeDocument/2006/relationships/package" Target="../embeddings/Microsoft_Word_Document48.docx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emf"/><Relationship Id="rId3" Type="http://schemas.openxmlformats.org/officeDocument/2006/relationships/oleObject" Target="../embeddings/oleObject50.bin"/><Relationship Id="rId7" Type="http://schemas.openxmlformats.org/officeDocument/2006/relationships/package" Target="../embeddings/Microsoft_Word_Document50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6" Type="http://schemas.openxmlformats.org/officeDocument/2006/relationships/oleObject" Target="../embeddings/oleObject51.bin"/><Relationship Id="rId5" Type="http://schemas.openxmlformats.org/officeDocument/2006/relationships/image" Target="../media/image54.emf"/><Relationship Id="rId4" Type="http://schemas.openxmlformats.org/officeDocument/2006/relationships/package" Target="../embeddings/Microsoft_Word_Document49.docx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emf"/><Relationship Id="rId3" Type="http://schemas.openxmlformats.org/officeDocument/2006/relationships/oleObject" Target="../embeddings/oleObject52.bin"/><Relationship Id="rId7" Type="http://schemas.openxmlformats.org/officeDocument/2006/relationships/package" Target="../embeddings/Microsoft_Word_Document5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6" Type="http://schemas.openxmlformats.org/officeDocument/2006/relationships/oleObject" Target="../embeddings/oleObject53.bin"/><Relationship Id="rId5" Type="http://schemas.openxmlformats.org/officeDocument/2006/relationships/image" Target="../media/image56.emf"/><Relationship Id="rId4" Type="http://schemas.openxmlformats.org/officeDocument/2006/relationships/package" Target="../embeddings/Microsoft_Word_Document51.docx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oleObject" Target="../embeddings/oleObject4.bin"/><Relationship Id="rId7" Type="http://schemas.openxmlformats.org/officeDocument/2006/relationships/package" Target="../embeddings/Microsoft_Word_Document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4.emf"/><Relationship Id="rId4" Type="http://schemas.openxmlformats.org/officeDocument/2006/relationships/package" Target="../embeddings/Microsoft_Word_Document4.docx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emf"/><Relationship Id="rId3" Type="http://schemas.openxmlformats.org/officeDocument/2006/relationships/oleObject" Target="../embeddings/oleObject54.bin"/><Relationship Id="rId7" Type="http://schemas.openxmlformats.org/officeDocument/2006/relationships/package" Target="../embeddings/Microsoft_Word_Document5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6" Type="http://schemas.openxmlformats.org/officeDocument/2006/relationships/oleObject" Target="../embeddings/oleObject55.bin"/><Relationship Id="rId5" Type="http://schemas.openxmlformats.org/officeDocument/2006/relationships/image" Target="../media/image58.emf"/><Relationship Id="rId4" Type="http://schemas.openxmlformats.org/officeDocument/2006/relationships/package" Target="../embeddings/Microsoft_Word_Document53.docx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emf"/><Relationship Id="rId3" Type="http://schemas.openxmlformats.org/officeDocument/2006/relationships/oleObject" Target="../embeddings/oleObject56.bin"/><Relationship Id="rId7" Type="http://schemas.openxmlformats.org/officeDocument/2006/relationships/package" Target="../embeddings/Microsoft_Word_Document56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6" Type="http://schemas.openxmlformats.org/officeDocument/2006/relationships/oleObject" Target="../embeddings/oleObject57.bin"/><Relationship Id="rId5" Type="http://schemas.openxmlformats.org/officeDocument/2006/relationships/image" Target="../media/image60.emf"/><Relationship Id="rId4" Type="http://schemas.openxmlformats.org/officeDocument/2006/relationships/package" Target="../embeddings/Microsoft_Word_Document55.docx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emf"/><Relationship Id="rId3" Type="http://schemas.openxmlformats.org/officeDocument/2006/relationships/oleObject" Target="../embeddings/oleObject58.bin"/><Relationship Id="rId7" Type="http://schemas.openxmlformats.org/officeDocument/2006/relationships/package" Target="../embeddings/Microsoft_Word_Document58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Relationship Id="rId6" Type="http://schemas.openxmlformats.org/officeDocument/2006/relationships/oleObject" Target="../embeddings/oleObject59.bin"/><Relationship Id="rId5" Type="http://schemas.openxmlformats.org/officeDocument/2006/relationships/image" Target="../media/image62.emf"/><Relationship Id="rId4" Type="http://schemas.openxmlformats.org/officeDocument/2006/relationships/package" Target="../embeddings/Microsoft_Word_Document57.docx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65.png"/><Relationship Id="rId5" Type="http://schemas.openxmlformats.org/officeDocument/2006/relationships/image" Target="../media/image64.emf"/><Relationship Id="rId4" Type="http://schemas.openxmlformats.org/officeDocument/2006/relationships/package" Target="../embeddings/Microsoft_Word_Document59.docx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emf"/><Relationship Id="rId3" Type="http://schemas.openxmlformats.org/officeDocument/2006/relationships/oleObject" Target="../embeddings/oleObject61.bin"/><Relationship Id="rId7" Type="http://schemas.openxmlformats.org/officeDocument/2006/relationships/package" Target="../embeddings/Microsoft_Word_Document6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4.vml"/><Relationship Id="rId6" Type="http://schemas.openxmlformats.org/officeDocument/2006/relationships/oleObject" Target="../embeddings/oleObject62.bin"/><Relationship Id="rId5" Type="http://schemas.openxmlformats.org/officeDocument/2006/relationships/image" Target="../media/image66.emf"/><Relationship Id="rId4" Type="http://schemas.openxmlformats.org/officeDocument/2006/relationships/package" Target="../embeddings/Microsoft_Word_Document60.docx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69.png"/><Relationship Id="rId5" Type="http://schemas.openxmlformats.org/officeDocument/2006/relationships/image" Target="../media/image68.emf"/><Relationship Id="rId4" Type="http://schemas.openxmlformats.org/officeDocument/2006/relationships/package" Target="../embeddings/Microsoft_Word_Document62.docx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emf"/><Relationship Id="rId3" Type="http://schemas.openxmlformats.org/officeDocument/2006/relationships/oleObject" Target="../embeddings/oleObject64.bin"/><Relationship Id="rId7" Type="http://schemas.openxmlformats.org/officeDocument/2006/relationships/package" Target="../embeddings/Microsoft_Word_Document6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6.vml"/><Relationship Id="rId6" Type="http://schemas.openxmlformats.org/officeDocument/2006/relationships/oleObject" Target="../embeddings/oleObject65.bin"/><Relationship Id="rId5" Type="http://schemas.openxmlformats.org/officeDocument/2006/relationships/image" Target="../media/image30.emf"/><Relationship Id="rId4" Type="http://schemas.openxmlformats.org/officeDocument/2006/relationships/package" Target="../embeddings/Microsoft_Word_Document63.docx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emf"/><Relationship Id="rId3" Type="http://schemas.openxmlformats.org/officeDocument/2006/relationships/oleObject" Target="../embeddings/oleObject66.bin"/><Relationship Id="rId7" Type="http://schemas.openxmlformats.org/officeDocument/2006/relationships/package" Target="../embeddings/Microsoft_Word_Document66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7.vml"/><Relationship Id="rId6" Type="http://schemas.openxmlformats.org/officeDocument/2006/relationships/oleObject" Target="../embeddings/oleObject67.bin"/><Relationship Id="rId5" Type="http://schemas.openxmlformats.org/officeDocument/2006/relationships/image" Target="../media/image71.emf"/><Relationship Id="rId4" Type="http://schemas.openxmlformats.org/officeDocument/2006/relationships/package" Target="../embeddings/Microsoft_Word_Document65.docx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emf"/><Relationship Id="rId3" Type="http://schemas.openxmlformats.org/officeDocument/2006/relationships/oleObject" Target="../embeddings/oleObject68.bin"/><Relationship Id="rId7" Type="http://schemas.openxmlformats.org/officeDocument/2006/relationships/package" Target="../embeddings/Microsoft_Word_Document68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8.vml"/><Relationship Id="rId6" Type="http://schemas.openxmlformats.org/officeDocument/2006/relationships/oleObject" Target="../embeddings/oleObject69.bin"/><Relationship Id="rId5" Type="http://schemas.openxmlformats.org/officeDocument/2006/relationships/image" Target="../media/image71.emf"/><Relationship Id="rId4" Type="http://schemas.openxmlformats.org/officeDocument/2006/relationships/package" Target="../embeddings/Microsoft_Word_Document67.docx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emf"/><Relationship Id="rId3" Type="http://schemas.openxmlformats.org/officeDocument/2006/relationships/oleObject" Target="../embeddings/oleObject70.bin"/><Relationship Id="rId7" Type="http://schemas.openxmlformats.org/officeDocument/2006/relationships/package" Target="../embeddings/Microsoft_Word_Document70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9.vml"/><Relationship Id="rId6" Type="http://schemas.openxmlformats.org/officeDocument/2006/relationships/oleObject" Target="../embeddings/oleObject71.bin"/><Relationship Id="rId5" Type="http://schemas.openxmlformats.org/officeDocument/2006/relationships/image" Target="../media/image71.emf"/><Relationship Id="rId4" Type="http://schemas.openxmlformats.org/officeDocument/2006/relationships/package" Target="../embeddings/Microsoft_Word_Document69.docx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7" Type="http://schemas.openxmlformats.org/officeDocument/2006/relationships/image" Target="../media/image7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6.emf"/><Relationship Id="rId4" Type="http://schemas.openxmlformats.org/officeDocument/2006/relationships/package" Target="../embeddings/Microsoft_Word_Document6.docx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0.vml"/><Relationship Id="rId6" Type="http://schemas.openxmlformats.org/officeDocument/2006/relationships/image" Target="../media/image76.png"/><Relationship Id="rId5" Type="http://schemas.openxmlformats.org/officeDocument/2006/relationships/image" Target="../media/image75.emf"/><Relationship Id="rId4" Type="http://schemas.openxmlformats.org/officeDocument/2006/relationships/package" Target="../embeddings/Microsoft_Word_Document71.docx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1.vml"/><Relationship Id="rId6" Type="http://schemas.openxmlformats.org/officeDocument/2006/relationships/image" Target="../media/image78.png"/><Relationship Id="rId5" Type="http://schemas.openxmlformats.org/officeDocument/2006/relationships/image" Target="../media/image77.emf"/><Relationship Id="rId4" Type="http://schemas.openxmlformats.org/officeDocument/2006/relationships/package" Target="../embeddings/Microsoft_Word_Document72.docx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2.vml"/><Relationship Id="rId6" Type="http://schemas.openxmlformats.org/officeDocument/2006/relationships/image" Target="../media/image80.png"/><Relationship Id="rId5" Type="http://schemas.openxmlformats.org/officeDocument/2006/relationships/image" Target="../media/image79.emf"/><Relationship Id="rId4" Type="http://schemas.openxmlformats.org/officeDocument/2006/relationships/package" Target="../embeddings/Microsoft_Word_Document73.docx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3.vml"/><Relationship Id="rId6" Type="http://schemas.openxmlformats.org/officeDocument/2006/relationships/image" Target="../media/image82.png"/><Relationship Id="rId5" Type="http://schemas.openxmlformats.org/officeDocument/2006/relationships/image" Target="../media/image81.emf"/><Relationship Id="rId4" Type="http://schemas.openxmlformats.org/officeDocument/2006/relationships/package" Target="../embeddings/Microsoft_Word_Document74.docx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oleObject" Target="../embeddings/oleObject8.bin"/><Relationship Id="rId7" Type="http://schemas.openxmlformats.org/officeDocument/2006/relationships/package" Target="../embeddings/Microsoft_Word_Document8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8.emf"/><Relationship Id="rId4" Type="http://schemas.openxmlformats.org/officeDocument/2006/relationships/package" Target="../embeddings/Microsoft_Word_Document7.docx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3" Type="http://schemas.openxmlformats.org/officeDocument/2006/relationships/oleObject" Target="../embeddings/oleObject10.bin"/><Relationship Id="rId7" Type="http://schemas.openxmlformats.org/officeDocument/2006/relationships/package" Target="../embeddings/Microsoft_Word_Document10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10.emf"/><Relationship Id="rId4" Type="http://schemas.openxmlformats.org/officeDocument/2006/relationships/package" Target="../embeddings/Microsoft_Word_Document9.docx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3" Type="http://schemas.openxmlformats.org/officeDocument/2006/relationships/oleObject" Target="../embeddings/oleObject12.bin"/><Relationship Id="rId7" Type="http://schemas.openxmlformats.org/officeDocument/2006/relationships/package" Target="../embeddings/Microsoft_Word_Document1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3.bin"/><Relationship Id="rId5" Type="http://schemas.openxmlformats.org/officeDocument/2006/relationships/image" Target="../media/image12.emf"/><Relationship Id="rId4" Type="http://schemas.openxmlformats.org/officeDocument/2006/relationships/package" Target="../embeddings/Microsoft_Word_Document11.docx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5.png"/><Relationship Id="rId5" Type="http://schemas.openxmlformats.org/officeDocument/2006/relationships/image" Target="../media/image14.emf"/><Relationship Id="rId4" Type="http://schemas.openxmlformats.org/officeDocument/2006/relationships/package" Target="../embeddings/Microsoft_Word_Document13.docx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3" Type="http://schemas.openxmlformats.org/officeDocument/2006/relationships/oleObject" Target="../embeddings/oleObject15.bin"/><Relationship Id="rId7" Type="http://schemas.openxmlformats.org/officeDocument/2006/relationships/package" Target="../embeddings/Microsoft_Word_Document1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6.bin"/><Relationship Id="rId5" Type="http://schemas.openxmlformats.org/officeDocument/2006/relationships/image" Target="../media/image16.emf"/><Relationship Id="rId4" Type="http://schemas.openxmlformats.org/officeDocument/2006/relationships/package" Target="../embeddings/Microsoft_Word_Document14.doc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smtClean="0">
              <a:latin typeface="Times New Roman"/>
            </a:endParaRPr>
          </a:p>
          <a:p>
            <a:pPr>
              <a:defRPr/>
            </a:pPr>
            <a:r>
              <a:rPr lang="en-US" smtClean="0"/>
              <a:t>Slide </a:t>
            </a:r>
            <a:fld id="{BF5C1183-B085-4070-A402-C03A3F977D3D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4000011"/>
              </p:ext>
            </p:extLst>
          </p:nvPr>
        </p:nvGraphicFramePr>
        <p:xfrm>
          <a:off x="914400" y="1146175"/>
          <a:ext cx="7245350" cy="3676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Document" r:id="rId4" imgW="7301323" imgH="3712280" progId="Word.Document.12">
                  <p:embed/>
                </p:oleObj>
              </mc:Choice>
              <mc:Fallback>
                <p:oleObj name="Document" r:id="rId4" imgW="7301323" imgH="371228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6175"/>
                        <a:ext cx="7245350" cy="3676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54958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10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9005398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2" name="Document" r:id="rId4" imgW="7301323" imgH="426678" progId="Word.Document.12">
                  <p:embed/>
                </p:oleObj>
              </mc:Choice>
              <mc:Fallback>
                <p:oleObj name="Document" r:id="rId4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8850290"/>
              </p:ext>
            </p:extLst>
          </p:nvPr>
        </p:nvGraphicFramePr>
        <p:xfrm>
          <a:off x="914400" y="1143000"/>
          <a:ext cx="7300912" cy="435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3" name="Document" r:id="rId7" imgW="7301323" imgH="4355358" progId="Word.Document.12">
                  <p:embed/>
                </p:oleObj>
              </mc:Choice>
              <mc:Fallback>
                <p:oleObj name="Document" r:id="rId7" imgW="7301323" imgH="435535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0912" cy="43545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09613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11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5801232"/>
              </p:ext>
            </p:extLst>
          </p:nvPr>
        </p:nvGraphicFramePr>
        <p:xfrm>
          <a:off x="914400" y="685800"/>
          <a:ext cx="7300912" cy="42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6" name="Document" r:id="rId4" imgW="7301323" imgH="426678" progId="Word.Document.12">
                  <p:embed/>
                </p:oleObj>
              </mc:Choice>
              <mc:Fallback>
                <p:oleObj name="Document" r:id="rId4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0912" cy="4270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8740407"/>
              </p:ext>
            </p:extLst>
          </p:nvPr>
        </p:nvGraphicFramePr>
        <p:xfrm>
          <a:off x="914400" y="1098017"/>
          <a:ext cx="7301323" cy="18737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7" name="Document" r:id="rId7" imgW="7301323" imgH="1873783" progId="Word.Document.12">
                  <p:embed/>
                </p:oleObj>
              </mc:Choice>
              <mc:Fallback>
                <p:oleObj name="Document" r:id="rId7" imgW="7301323" imgH="187378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098017"/>
                        <a:ext cx="7301323" cy="18737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23796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12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5019405"/>
              </p:ext>
            </p:extLst>
          </p:nvPr>
        </p:nvGraphicFramePr>
        <p:xfrm>
          <a:off x="914400" y="685800"/>
          <a:ext cx="7301323" cy="7773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0" name="Document" r:id="rId4" imgW="7301323" imgH="777382" progId="Word.Document.12">
                  <p:embed/>
                </p:oleObj>
              </mc:Choice>
              <mc:Fallback>
                <p:oleObj name="Document" r:id="rId4" imgW="7301323" imgH="77738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7773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854304"/>
              </p:ext>
            </p:extLst>
          </p:nvPr>
        </p:nvGraphicFramePr>
        <p:xfrm>
          <a:off x="914400" y="1447800"/>
          <a:ext cx="7301323" cy="35005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1" name="Document" r:id="rId7" imgW="7301323" imgH="3500561" progId="Word.Document.12">
                  <p:embed/>
                </p:oleObj>
              </mc:Choice>
              <mc:Fallback>
                <p:oleObj name="Document" r:id="rId7" imgW="7301323" imgH="350056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447800"/>
                        <a:ext cx="7301323" cy="35005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86093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13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7397556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4" name="Document" r:id="rId4" imgW="7301323" imgH="426678" progId="Word.Document.12">
                  <p:embed/>
                </p:oleObj>
              </mc:Choice>
              <mc:Fallback>
                <p:oleObj name="Document" r:id="rId4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7810816"/>
              </p:ext>
            </p:extLst>
          </p:nvPr>
        </p:nvGraphicFramePr>
        <p:xfrm>
          <a:off x="914400" y="1143000"/>
          <a:ext cx="7301323" cy="18737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5" name="Document" r:id="rId7" imgW="7301323" imgH="1873783" progId="Word.Document.12">
                  <p:embed/>
                </p:oleObj>
              </mc:Choice>
              <mc:Fallback>
                <p:oleObj name="Document" r:id="rId7" imgW="7301323" imgH="187378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1323" cy="18737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11258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14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8740774"/>
              </p:ext>
            </p:extLst>
          </p:nvPr>
        </p:nvGraphicFramePr>
        <p:xfrm>
          <a:off x="914400" y="685800"/>
          <a:ext cx="7301323" cy="7773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8" name="Document" r:id="rId4" imgW="7301323" imgH="777382" progId="Word.Document.12">
                  <p:embed/>
                </p:oleObj>
              </mc:Choice>
              <mc:Fallback>
                <p:oleObj name="Document" r:id="rId4" imgW="7301323" imgH="77738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7773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7805583"/>
              </p:ext>
            </p:extLst>
          </p:nvPr>
        </p:nvGraphicFramePr>
        <p:xfrm>
          <a:off x="914400" y="1447800"/>
          <a:ext cx="7301323" cy="35765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9" name="Document" r:id="rId7" imgW="7301323" imgH="3576535" progId="Word.Document.12">
                  <p:embed/>
                </p:oleObj>
              </mc:Choice>
              <mc:Fallback>
                <p:oleObj name="Document" r:id="rId7" imgW="7301323" imgH="357653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447800"/>
                        <a:ext cx="7301323" cy="35765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39795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15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8097063"/>
              </p:ext>
            </p:extLst>
          </p:nvPr>
        </p:nvGraphicFramePr>
        <p:xfrm>
          <a:off x="914400" y="682625"/>
          <a:ext cx="7245350" cy="763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7" name="Document" r:id="rId4" imgW="7301323" imgH="778102" progId="Word.Document.12">
                  <p:embed/>
                </p:oleObj>
              </mc:Choice>
              <mc:Fallback>
                <p:oleObj name="Document" r:id="rId4" imgW="7301323" imgH="77810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2625"/>
                        <a:ext cx="7245350" cy="763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181100"/>
            <a:ext cx="7375238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096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16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1653639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8" name="Document" r:id="rId4" imgW="7301323" imgH="426678" progId="Word.Document.12">
                  <p:embed/>
                </p:oleObj>
              </mc:Choice>
              <mc:Fallback>
                <p:oleObj name="Document" r:id="rId4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443992"/>
              </p:ext>
            </p:extLst>
          </p:nvPr>
        </p:nvGraphicFramePr>
        <p:xfrm>
          <a:off x="914400" y="1143000"/>
          <a:ext cx="7300912" cy="484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9" name="Document" r:id="rId7" imgW="7301323" imgH="4842887" progId="Word.Document.12">
                  <p:embed/>
                </p:oleObj>
              </mc:Choice>
              <mc:Fallback>
                <p:oleObj name="Document" r:id="rId7" imgW="7301323" imgH="484288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0912" cy="4841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26147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17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5368034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0" name="Document" r:id="rId4" imgW="7301323" imgH="426678" progId="Word.Document.12">
                  <p:embed/>
                </p:oleObj>
              </mc:Choice>
              <mc:Fallback>
                <p:oleObj name="Document" r:id="rId4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9959201"/>
              </p:ext>
            </p:extLst>
          </p:nvPr>
        </p:nvGraphicFramePr>
        <p:xfrm>
          <a:off x="914400" y="1106488"/>
          <a:ext cx="7300912" cy="4151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1" name="Document" r:id="rId7" imgW="7301323" imgH="4151920" progId="Word.Document.12">
                  <p:embed/>
                </p:oleObj>
              </mc:Choice>
              <mc:Fallback>
                <p:oleObj name="Document" r:id="rId7" imgW="7301323" imgH="415192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106488"/>
                        <a:ext cx="7300912" cy="41513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99668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18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263426"/>
              </p:ext>
            </p:extLst>
          </p:nvPr>
        </p:nvGraphicFramePr>
        <p:xfrm>
          <a:off x="914400" y="685800"/>
          <a:ext cx="7300912" cy="42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4" name="Document" r:id="rId4" imgW="7301323" imgH="427038" progId="Word.Document.12">
                  <p:embed/>
                </p:oleObj>
              </mc:Choice>
              <mc:Fallback>
                <p:oleObj name="Document" r:id="rId4" imgW="7301323" imgH="42703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0912" cy="4270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9310204"/>
              </p:ext>
            </p:extLst>
          </p:nvPr>
        </p:nvGraphicFramePr>
        <p:xfrm>
          <a:off x="914400" y="1111250"/>
          <a:ext cx="7300912" cy="346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5" name="Document" r:id="rId7" imgW="7301323" imgH="3461314" progId="Word.Document.12">
                  <p:embed/>
                </p:oleObj>
              </mc:Choice>
              <mc:Fallback>
                <p:oleObj name="Document" r:id="rId7" imgW="7301323" imgH="346131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111250"/>
                        <a:ext cx="7300912" cy="3460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31540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19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9501065"/>
              </p:ext>
            </p:extLst>
          </p:nvPr>
        </p:nvGraphicFramePr>
        <p:xfrm>
          <a:off x="914400" y="682625"/>
          <a:ext cx="7245350" cy="763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3" name="Document" r:id="rId4" imgW="7301323" imgH="778102" progId="Word.Document.12">
                  <p:embed/>
                </p:oleObj>
              </mc:Choice>
              <mc:Fallback>
                <p:oleObj name="Document" r:id="rId4" imgW="7301323" imgH="77810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2625"/>
                        <a:ext cx="7245350" cy="763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75" y="1143000"/>
            <a:ext cx="7131429" cy="49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392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5215909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" name="Document" r:id="rId4" imgW="7301323" imgH="426678" progId="Word.Document.12">
                  <p:embed/>
                </p:oleObj>
              </mc:Choice>
              <mc:Fallback>
                <p:oleObj name="Document" r:id="rId4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8090312"/>
              </p:ext>
            </p:extLst>
          </p:nvPr>
        </p:nvGraphicFramePr>
        <p:xfrm>
          <a:off x="914400" y="990600"/>
          <a:ext cx="7301323" cy="47121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" name="Document" r:id="rId7" imgW="7301323" imgH="4712183" progId="Word.Document.12">
                  <p:embed/>
                </p:oleObj>
              </mc:Choice>
              <mc:Fallback>
                <p:oleObj name="Document" r:id="rId7" imgW="7301323" imgH="471218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990600"/>
                        <a:ext cx="7301323" cy="47121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06067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20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8895050"/>
              </p:ext>
            </p:extLst>
          </p:nvPr>
        </p:nvGraphicFramePr>
        <p:xfrm>
          <a:off x="914400" y="685800"/>
          <a:ext cx="7301323" cy="6171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2" name="Document" r:id="rId4" imgW="7301323" imgH="617513" progId="Word.Document.12">
                  <p:embed/>
                </p:oleObj>
              </mc:Choice>
              <mc:Fallback>
                <p:oleObj name="Document" r:id="rId4" imgW="7301323" imgH="61751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6171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6042460"/>
              </p:ext>
            </p:extLst>
          </p:nvPr>
        </p:nvGraphicFramePr>
        <p:xfrm>
          <a:off x="914400" y="1143000"/>
          <a:ext cx="7300912" cy="4151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3" name="Document" r:id="rId7" imgW="7301323" imgH="4151920" progId="Word.Document.12">
                  <p:embed/>
                </p:oleObj>
              </mc:Choice>
              <mc:Fallback>
                <p:oleObj name="Document" r:id="rId7" imgW="7301323" imgH="415192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0912" cy="41513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74510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21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9524735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6" name="Document" r:id="rId4" imgW="7301323" imgH="426678" progId="Word.Document.12">
                  <p:embed/>
                </p:oleObj>
              </mc:Choice>
              <mc:Fallback>
                <p:oleObj name="Document" r:id="rId4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7789874"/>
              </p:ext>
            </p:extLst>
          </p:nvPr>
        </p:nvGraphicFramePr>
        <p:xfrm>
          <a:off x="914400" y="1143000"/>
          <a:ext cx="7300912" cy="1387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7" name="Document" r:id="rId7" imgW="7301323" imgH="1387694" progId="Word.Document.12">
                  <p:embed/>
                </p:oleObj>
              </mc:Choice>
              <mc:Fallback>
                <p:oleObj name="Document" r:id="rId7" imgW="7301323" imgH="138769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0912" cy="1387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40759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22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9709686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1" name="Document" r:id="rId4" imgW="7301323" imgH="426678" progId="Word.Document.12">
                  <p:embed/>
                </p:oleObj>
              </mc:Choice>
              <mc:Fallback>
                <p:oleObj name="Document" r:id="rId4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2034306"/>
              </p:ext>
            </p:extLst>
          </p:nvPr>
        </p:nvGraphicFramePr>
        <p:xfrm>
          <a:off x="914400" y="1066800"/>
          <a:ext cx="7300912" cy="435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2" name="Document" r:id="rId7" imgW="7301323" imgH="4356798" progId="Word.Document.12">
                  <p:embed/>
                </p:oleObj>
              </mc:Choice>
              <mc:Fallback>
                <p:oleObj name="Document" r:id="rId7" imgW="7301323" imgH="435679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00912" cy="4356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20967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23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4575901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4" name="Document" r:id="rId4" imgW="7301323" imgH="426678" progId="Word.Document.12">
                  <p:embed/>
                </p:oleObj>
              </mc:Choice>
              <mc:Fallback>
                <p:oleObj name="Document" r:id="rId4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5987891"/>
              </p:ext>
            </p:extLst>
          </p:nvPr>
        </p:nvGraphicFramePr>
        <p:xfrm>
          <a:off x="914400" y="1066800"/>
          <a:ext cx="7300912" cy="1890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5" name="Document" r:id="rId7" imgW="7301323" imgH="1891066" progId="Word.Document.12">
                  <p:embed/>
                </p:oleObj>
              </mc:Choice>
              <mc:Fallback>
                <p:oleObj name="Document" r:id="rId7" imgW="7301323" imgH="189106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00912" cy="18907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539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24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527878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8" name="Document" r:id="rId4" imgW="7301323" imgH="426678" progId="Word.Document.12">
                  <p:embed/>
                </p:oleObj>
              </mc:Choice>
              <mc:Fallback>
                <p:oleObj name="Document" r:id="rId4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6948541"/>
              </p:ext>
            </p:extLst>
          </p:nvPr>
        </p:nvGraphicFramePr>
        <p:xfrm>
          <a:off x="914400" y="1111250"/>
          <a:ext cx="7300912" cy="4908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9" name="Document" r:id="rId7" imgW="7301323" imgH="4909499" progId="Word.Document.12">
                  <p:embed/>
                </p:oleObj>
              </mc:Choice>
              <mc:Fallback>
                <p:oleObj name="Document" r:id="rId7" imgW="7301323" imgH="490949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111250"/>
                        <a:ext cx="7300912" cy="4908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56056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25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6709399"/>
              </p:ext>
            </p:extLst>
          </p:nvPr>
        </p:nvGraphicFramePr>
        <p:xfrm>
          <a:off x="914400" y="685800"/>
          <a:ext cx="7301323" cy="7773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2" name="Document" r:id="rId4" imgW="7301323" imgH="777382" progId="Word.Document.12">
                  <p:embed/>
                </p:oleObj>
              </mc:Choice>
              <mc:Fallback>
                <p:oleObj name="Document" r:id="rId4" imgW="7301323" imgH="77738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7773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9127369"/>
              </p:ext>
            </p:extLst>
          </p:nvPr>
        </p:nvGraphicFramePr>
        <p:xfrm>
          <a:off x="914400" y="1447800"/>
          <a:ext cx="7301323" cy="9210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3" name="Document" r:id="rId7" imgW="7301323" imgH="921049" progId="Word.Document.12">
                  <p:embed/>
                </p:oleObj>
              </mc:Choice>
              <mc:Fallback>
                <p:oleObj name="Document" r:id="rId7" imgW="7301323" imgH="92104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447800"/>
                        <a:ext cx="7301323" cy="9210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05970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26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5044124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6" name="Document" r:id="rId4" imgW="7301323" imgH="426678" progId="Word.Document.12">
                  <p:embed/>
                </p:oleObj>
              </mc:Choice>
              <mc:Fallback>
                <p:oleObj name="Document" r:id="rId4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0402219"/>
              </p:ext>
            </p:extLst>
          </p:nvPr>
        </p:nvGraphicFramePr>
        <p:xfrm>
          <a:off x="914400" y="1143000"/>
          <a:ext cx="7300912" cy="3846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7" name="Document" r:id="rId7" imgW="7301323" imgH="3847305" progId="Word.Document.12">
                  <p:embed/>
                </p:oleObj>
              </mc:Choice>
              <mc:Fallback>
                <p:oleObj name="Document" r:id="rId7" imgW="7301323" imgH="384730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0912" cy="38465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94407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27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4325236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5" name="Document" r:id="rId4" imgW="7301323" imgH="426678" progId="Word.Document.12">
                  <p:embed/>
                </p:oleObj>
              </mc:Choice>
              <mc:Fallback>
                <p:oleObj name="Document" r:id="rId4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120" y="1117600"/>
            <a:ext cx="3393882" cy="132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247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28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6290270"/>
              </p:ext>
            </p:extLst>
          </p:nvPr>
        </p:nvGraphicFramePr>
        <p:xfrm>
          <a:off x="914400" y="685800"/>
          <a:ext cx="7301323" cy="7773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6" name="Document" r:id="rId4" imgW="7301323" imgH="778102" progId="Word.Document.12">
                  <p:embed/>
                </p:oleObj>
              </mc:Choice>
              <mc:Fallback>
                <p:oleObj name="Document" r:id="rId4" imgW="7301323" imgH="77810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7773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0236600"/>
              </p:ext>
            </p:extLst>
          </p:nvPr>
        </p:nvGraphicFramePr>
        <p:xfrm>
          <a:off x="914400" y="1504967"/>
          <a:ext cx="7301323" cy="36766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7" name="Document" r:id="rId7" imgW="7301323" imgH="3677353" progId="Word.Document.12">
                  <p:embed/>
                </p:oleObj>
              </mc:Choice>
              <mc:Fallback>
                <p:oleObj name="Document" r:id="rId7" imgW="7301323" imgH="367735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504967"/>
                        <a:ext cx="7301323" cy="36766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23113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29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4971731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8" name="Document" r:id="rId4" imgW="7301323" imgH="426678" progId="Word.Document.12">
                  <p:embed/>
                </p:oleObj>
              </mc:Choice>
              <mc:Fallback>
                <p:oleObj name="Document" r:id="rId4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0576827"/>
              </p:ext>
            </p:extLst>
          </p:nvPr>
        </p:nvGraphicFramePr>
        <p:xfrm>
          <a:off x="914400" y="1117737"/>
          <a:ext cx="7301323" cy="2311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9" name="Document" r:id="rId7" imgW="7301323" imgH="2311263" progId="Word.Document.12">
                  <p:embed/>
                </p:oleObj>
              </mc:Choice>
              <mc:Fallback>
                <p:oleObj name="Document" r:id="rId7" imgW="7301323" imgH="231126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117737"/>
                        <a:ext cx="7301323" cy="2311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65444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0107679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Document" r:id="rId4" imgW="7301323" imgH="426678" progId="Word.Document.12">
                  <p:embed/>
                </p:oleObj>
              </mc:Choice>
              <mc:Fallback>
                <p:oleObj name="Document" r:id="rId4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787147"/>
              </p:ext>
            </p:extLst>
          </p:nvPr>
        </p:nvGraphicFramePr>
        <p:xfrm>
          <a:off x="914400" y="1143000"/>
          <a:ext cx="7301323" cy="6603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Document" r:id="rId7" imgW="7301323" imgH="660361" progId="Word.Document.12">
                  <p:embed/>
                </p:oleObj>
              </mc:Choice>
              <mc:Fallback>
                <p:oleObj name="Document" r:id="rId7" imgW="7301323" imgH="66036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1323" cy="6603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45150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30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8139474"/>
              </p:ext>
            </p:extLst>
          </p:nvPr>
        </p:nvGraphicFramePr>
        <p:xfrm>
          <a:off x="914400" y="685800"/>
          <a:ext cx="7301323" cy="7773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2" name="Document" r:id="rId4" imgW="7301323" imgH="777382" progId="Word.Document.12">
                  <p:embed/>
                </p:oleObj>
              </mc:Choice>
              <mc:Fallback>
                <p:oleObj name="Document" r:id="rId4" imgW="7301323" imgH="77738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7773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8902715"/>
              </p:ext>
            </p:extLst>
          </p:nvPr>
        </p:nvGraphicFramePr>
        <p:xfrm>
          <a:off x="914400" y="1447800"/>
          <a:ext cx="7301323" cy="40021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3" name="Document" r:id="rId7" imgW="7301323" imgH="4002133" progId="Word.Document.12">
                  <p:embed/>
                </p:oleObj>
              </mc:Choice>
              <mc:Fallback>
                <p:oleObj name="Document" r:id="rId7" imgW="7301323" imgH="400213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447800"/>
                        <a:ext cx="7301323" cy="40021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94400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31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9157802"/>
              </p:ext>
            </p:extLst>
          </p:nvPr>
        </p:nvGraphicFramePr>
        <p:xfrm>
          <a:off x="914400" y="685800"/>
          <a:ext cx="7301323" cy="7773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6" name="Document" r:id="rId4" imgW="7301323" imgH="777382" progId="Word.Document.12">
                  <p:embed/>
                </p:oleObj>
              </mc:Choice>
              <mc:Fallback>
                <p:oleObj name="Document" r:id="rId4" imgW="7301323" imgH="77738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7773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660148"/>
              </p:ext>
            </p:extLst>
          </p:nvPr>
        </p:nvGraphicFramePr>
        <p:xfrm>
          <a:off x="914400" y="1514475"/>
          <a:ext cx="7300912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7" name="Document" r:id="rId7" imgW="7301323" imgH="466645" progId="Word.Document.12">
                  <p:embed/>
                </p:oleObj>
              </mc:Choice>
              <mc:Fallback>
                <p:oleObj name="Document" r:id="rId7" imgW="7301323" imgH="46664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514475"/>
                        <a:ext cx="7300912" cy="466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31262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32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7223711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8" name="Document" r:id="rId4" imgW="7301323" imgH="426678" progId="Word.Document.12">
                  <p:embed/>
                </p:oleObj>
              </mc:Choice>
              <mc:Fallback>
                <p:oleObj name="Document" r:id="rId4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3639428"/>
              </p:ext>
            </p:extLst>
          </p:nvPr>
        </p:nvGraphicFramePr>
        <p:xfrm>
          <a:off x="914400" y="1143000"/>
          <a:ext cx="7300912" cy="281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9" name="Document" r:id="rId7" imgW="7301323" imgH="2816796" progId="Word.Document.12">
                  <p:embed/>
                </p:oleObj>
              </mc:Choice>
              <mc:Fallback>
                <p:oleObj name="Document" r:id="rId7" imgW="7301323" imgH="281679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0912" cy="2816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89377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33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4292037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8" name="Document" r:id="rId4" imgW="7301323" imgH="426678" progId="Word.Document.12">
                  <p:embed/>
                </p:oleObj>
              </mc:Choice>
              <mc:Fallback>
                <p:oleObj name="Document" r:id="rId4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205620"/>
            <a:ext cx="4343400" cy="2680580"/>
          </a:xfrm>
          <a:prstGeom prst="rect">
            <a:avLst/>
          </a:prstGeo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46412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34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3270795"/>
              </p:ext>
            </p:extLst>
          </p:nvPr>
        </p:nvGraphicFramePr>
        <p:xfrm>
          <a:off x="914400" y="685800"/>
          <a:ext cx="7301323" cy="7773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6" name="Document" r:id="rId4" imgW="7301323" imgH="777382" progId="Word.Document.12">
                  <p:embed/>
                </p:oleObj>
              </mc:Choice>
              <mc:Fallback>
                <p:oleObj name="Document" r:id="rId4" imgW="7301323" imgH="77738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7773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8478183"/>
              </p:ext>
            </p:extLst>
          </p:nvPr>
        </p:nvGraphicFramePr>
        <p:xfrm>
          <a:off x="914400" y="1447800"/>
          <a:ext cx="7300912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7" name="Document" r:id="rId7" imgW="7301323" imgH="927170" progId="Word.Document.12">
                  <p:embed/>
                </p:oleObj>
              </mc:Choice>
              <mc:Fallback>
                <p:oleObj name="Document" r:id="rId7" imgW="7301323" imgH="92717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447800"/>
                        <a:ext cx="7300912" cy="927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09846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35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0504259"/>
              </p:ext>
            </p:extLst>
          </p:nvPr>
        </p:nvGraphicFramePr>
        <p:xfrm>
          <a:off x="914400" y="685800"/>
          <a:ext cx="7301323" cy="7773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6" name="Document" r:id="rId4" imgW="7301323" imgH="777382" progId="Word.Document.12">
                  <p:embed/>
                </p:oleObj>
              </mc:Choice>
              <mc:Fallback>
                <p:oleObj name="Document" r:id="rId4" imgW="7301323" imgH="77738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7773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524000"/>
            <a:ext cx="5638800" cy="4657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732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36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4991813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6" name="Document" r:id="rId4" imgW="7301323" imgH="426678" progId="Word.Document.12">
                  <p:embed/>
                </p:oleObj>
              </mc:Choice>
              <mc:Fallback>
                <p:oleObj name="Document" r:id="rId4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7647046"/>
              </p:ext>
            </p:extLst>
          </p:nvPr>
        </p:nvGraphicFramePr>
        <p:xfrm>
          <a:off x="914400" y="1146175"/>
          <a:ext cx="7516813" cy="379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7" name="Document" r:id="rId7" imgW="7611835" imgH="3830741" progId="Word.Document.12">
                  <p:embed/>
                </p:oleObj>
              </mc:Choice>
              <mc:Fallback>
                <p:oleObj name="Document" r:id="rId7" imgW="7611835" imgH="383074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146175"/>
                        <a:ext cx="7516813" cy="3797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47305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37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0326020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8" name="Document" r:id="rId4" imgW="7301323" imgH="426678" progId="Word.Document.12">
                  <p:embed/>
                </p:oleObj>
              </mc:Choice>
              <mc:Fallback>
                <p:oleObj name="Document" r:id="rId4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6198053"/>
              </p:ext>
            </p:extLst>
          </p:nvPr>
        </p:nvGraphicFramePr>
        <p:xfrm>
          <a:off x="914400" y="1143000"/>
          <a:ext cx="7300912" cy="4719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9" name="Document" r:id="rId7" imgW="7301323" imgH="4720464" progId="Word.Document.12">
                  <p:embed/>
                </p:oleObj>
              </mc:Choice>
              <mc:Fallback>
                <p:oleObj name="Document" r:id="rId7" imgW="7301323" imgH="472046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0912" cy="47196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17875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38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9999938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2" name="Document" r:id="rId4" imgW="7301323" imgH="426678" progId="Word.Document.12">
                  <p:embed/>
                </p:oleObj>
              </mc:Choice>
              <mc:Fallback>
                <p:oleObj name="Document" r:id="rId4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8414636"/>
              </p:ext>
            </p:extLst>
          </p:nvPr>
        </p:nvGraphicFramePr>
        <p:xfrm>
          <a:off x="914400" y="1146175"/>
          <a:ext cx="7300912" cy="4949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3" name="Document" r:id="rId7" imgW="7301323" imgH="4950907" progId="Word.Document.12">
                  <p:embed/>
                </p:oleObj>
              </mc:Choice>
              <mc:Fallback>
                <p:oleObj name="Document" r:id="rId7" imgW="7301323" imgH="495090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146175"/>
                        <a:ext cx="7300912" cy="4949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79277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39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9162113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7" name="Document" r:id="rId4" imgW="7301323" imgH="426678" progId="Word.Document.12">
                  <p:embed/>
                </p:oleObj>
              </mc:Choice>
              <mc:Fallback>
                <p:oleObj name="Document" r:id="rId4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1035375"/>
              </p:ext>
            </p:extLst>
          </p:nvPr>
        </p:nvGraphicFramePr>
        <p:xfrm>
          <a:off x="914400" y="1143000"/>
          <a:ext cx="7300912" cy="1957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8" name="Document" r:id="rId7" imgW="7301323" imgH="1957678" progId="Word.Document.12">
                  <p:embed/>
                </p:oleObj>
              </mc:Choice>
              <mc:Fallback>
                <p:oleObj name="Document" r:id="rId7" imgW="7301323" imgH="1957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0912" cy="19573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79328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4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6725792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1" name="Document" r:id="rId4" imgW="7301323" imgH="426678" progId="Word.Document.12">
                  <p:embed/>
                </p:oleObj>
              </mc:Choice>
              <mc:Fallback>
                <p:oleObj name="Document" r:id="rId4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9879141"/>
              </p:ext>
            </p:extLst>
          </p:nvPr>
        </p:nvGraphicFramePr>
        <p:xfrm>
          <a:off x="914400" y="1143000"/>
          <a:ext cx="7226064" cy="388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2" name="Visio" r:id="rId6" imgW="4906518" imgH="2647950" progId="Visio.Drawing.11">
                  <p:embed/>
                </p:oleObj>
              </mc:Choice>
              <mc:Fallback>
                <p:oleObj name="Visio" r:id="rId6" imgW="4906518" imgH="2647950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143000"/>
                        <a:ext cx="7226064" cy="3886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83349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40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9784884"/>
              </p:ext>
            </p:extLst>
          </p:nvPr>
        </p:nvGraphicFramePr>
        <p:xfrm>
          <a:off x="914400" y="685800"/>
          <a:ext cx="7301323" cy="18266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4" name="Document" r:id="rId4" imgW="7301323" imgH="1826614" progId="Word.Document.12">
                  <p:embed/>
                </p:oleObj>
              </mc:Choice>
              <mc:Fallback>
                <p:oleObj name="Document" r:id="rId4" imgW="7301323" imgH="1826614" progId="Word.Document.12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01323" cy="18266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143000"/>
            <a:ext cx="3276600" cy="5066105"/>
          </a:xfrm>
          <a:prstGeom prst="rect">
            <a:avLst/>
          </a:prstGeo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2448210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41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583105"/>
              </p:ext>
            </p:extLst>
          </p:nvPr>
        </p:nvGraphicFramePr>
        <p:xfrm>
          <a:off x="914400" y="687986"/>
          <a:ext cx="7301323" cy="18266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87" name="Document" r:id="rId4" imgW="7301323" imgH="1827695" progId="Word.Document.12">
                  <p:embed/>
                </p:oleObj>
              </mc:Choice>
              <mc:Fallback>
                <p:oleObj name="Document" r:id="rId4" imgW="7301323" imgH="1827695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7986"/>
                        <a:ext cx="7301323" cy="18266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559" y="1600200"/>
            <a:ext cx="6120041" cy="914400"/>
          </a:xfrm>
          <a:prstGeom prst="rect">
            <a:avLst/>
          </a:prstGeo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3250169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42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9776517"/>
              </p:ext>
            </p:extLst>
          </p:nvPr>
        </p:nvGraphicFramePr>
        <p:xfrm>
          <a:off x="914400" y="687986"/>
          <a:ext cx="7301323" cy="18266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1" name="Document" r:id="rId4" imgW="7301323" imgH="1827695" progId="Word.Document.12">
                  <p:embed/>
                </p:oleObj>
              </mc:Choice>
              <mc:Fallback>
                <p:oleObj name="Document" r:id="rId4" imgW="7301323" imgH="1827695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7986"/>
                        <a:ext cx="7301323" cy="18266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143000"/>
            <a:ext cx="4657725" cy="5043170"/>
          </a:xfrm>
          <a:prstGeom prst="rect">
            <a:avLst/>
          </a:prstGeo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3348070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43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4912110"/>
              </p:ext>
            </p:extLst>
          </p:nvPr>
        </p:nvGraphicFramePr>
        <p:xfrm>
          <a:off x="914400" y="687986"/>
          <a:ext cx="7301323" cy="18266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35" name="Document" r:id="rId4" imgW="7301323" imgH="1827695" progId="Word.Document.12">
                  <p:embed/>
                </p:oleObj>
              </mc:Choice>
              <mc:Fallback>
                <p:oleObj name="Document" r:id="rId4" imgW="7301323" imgH="1827695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7986"/>
                        <a:ext cx="7301323" cy="18266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219199"/>
            <a:ext cx="6019800" cy="4968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633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5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2196983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2" name="Document" r:id="rId4" imgW="7301323" imgH="426678" progId="Word.Document.12">
                  <p:embed/>
                </p:oleObj>
              </mc:Choice>
              <mc:Fallback>
                <p:oleObj name="Document" r:id="rId4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7942417"/>
              </p:ext>
            </p:extLst>
          </p:nvPr>
        </p:nvGraphicFramePr>
        <p:xfrm>
          <a:off x="914400" y="1119187"/>
          <a:ext cx="7300912" cy="2005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3" name="Document" r:id="rId7" imgW="7301323" imgH="2005207" progId="Word.Document.12">
                  <p:embed/>
                </p:oleObj>
              </mc:Choice>
              <mc:Fallback>
                <p:oleObj name="Document" r:id="rId7" imgW="7301323" imgH="200520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119187"/>
                        <a:ext cx="7300912" cy="2005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26267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6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7162037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6" name="Document" r:id="rId4" imgW="7301323" imgH="426678" progId="Word.Document.12">
                  <p:embed/>
                </p:oleObj>
              </mc:Choice>
              <mc:Fallback>
                <p:oleObj name="Document" r:id="rId4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11848"/>
              </p:ext>
            </p:extLst>
          </p:nvPr>
        </p:nvGraphicFramePr>
        <p:xfrm>
          <a:off x="914400" y="1143000"/>
          <a:ext cx="7301323" cy="19180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7" name="Document" r:id="rId7" imgW="7301323" imgH="1918071" progId="Word.Document.12">
                  <p:embed/>
                </p:oleObj>
              </mc:Choice>
              <mc:Fallback>
                <p:oleObj name="Document" r:id="rId7" imgW="7301323" imgH="191807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1323" cy="191807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25974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7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5981571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0" name="Document" r:id="rId4" imgW="7301323" imgH="426678" progId="Word.Document.12">
                  <p:embed/>
                </p:oleObj>
              </mc:Choice>
              <mc:Fallback>
                <p:oleObj name="Document" r:id="rId4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616382"/>
              </p:ext>
            </p:extLst>
          </p:nvPr>
        </p:nvGraphicFramePr>
        <p:xfrm>
          <a:off x="914400" y="1096962"/>
          <a:ext cx="7300912" cy="4694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1" name="Document" r:id="rId7" imgW="7301323" imgH="4695260" progId="Word.Document.12">
                  <p:embed/>
                </p:oleObj>
              </mc:Choice>
              <mc:Fallback>
                <p:oleObj name="Document" r:id="rId7" imgW="7301323" imgH="469526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096962"/>
                        <a:ext cx="7300912" cy="46942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27362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8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6150302"/>
              </p:ext>
            </p:extLst>
          </p:nvPr>
        </p:nvGraphicFramePr>
        <p:xfrm>
          <a:off x="914400" y="685800"/>
          <a:ext cx="7301323" cy="6171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0" name="Document" r:id="rId4" imgW="7301323" imgH="617513" progId="Word.Document.12">
                  <p:embed/>
                </p:oleObj>
              </mc:Choice>
              <mc:Fallback>
                <p:oleObj name="Document" r:id="rId4" imgW="7301323" imgH="61751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6171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168400"/>
            <a:ext cx="7315200" cy="3637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936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9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6167500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8" name="Document" r:id="rId4" imgW="7301323" imgH="426678" progId="Word.Document.12">
                  <p:embed/>
                </p:oleObj>
              </mc:Choice>
              <mc:Fallback>
                <p:oleObj name="Document" r:id="rId4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8746506"/>
              </p:ext>
            </p:extLst>
          </p:nvPr>
        </p:nvGraphicFramePr>
        <p:xfrm>
          <a:off x="914400" y="1143000"/>
          <a:ext cx="7301323" cy="22741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9" name="Document" r:id="rId7" imgW="7301323" imgH="2275257" progId="Word.Document.12">
                  <p:embed/>
                </p:oleObj>
              </mc:Choice>
              <mc:Fallback>
                <p:oleObj name="Document" r:id="rId7" imgW="7301323" imgH="227525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1323" cy="22741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54645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de with title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681</TotalTime>
  <Words>903</Words>
  <Application>Microsoft Office PowerPoint</Application>
  <PresentationFormat>On-screen Show (4:3)</PresentationFormat>
  <Paragraphs>172</Paragraphs>
  <Slides>43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43</vt:i4>
      </vt:variant>
    </vt:vector>
  </HeadingPairs>
  <TitlesOfParts>
    <vt:vector size="46" baseType="lpstr">
      <vt:lpstr>Slide with title</vt:lpstr>
      <vt:lpstr>Document</vt:lpstr>
      <vt:lpstr>Visio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Mike Murach &amp; Associates,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Stephen</dc:creator>
  <cp:lastModifiedBy>Maria David</cp:lastModifiedBy>
  <cp:revision>64</cp:revision>
  <dcterms:created xsi:type="dcterms:W3CDTF">2010-11-30T18:46:51Z</dcterms:created>
  <dcterms:modified xsi:type="dcterms:W3CDTF">2015-04-15T16:45:08Z</dcterms:modified>
</cp:coreProperties>
</file>