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7" r:id="rId44"/>
    <p:sldId id="36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61" d="100"/>
          <a:sy n="61" d="100"/>
        </p:scale>
        <p:origin x="-9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5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6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8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2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3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4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0.png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39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0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6.png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2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3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png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47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48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6.png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0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51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1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5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55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56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58.bin"/><Relationship Id="rId7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58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0.bin"/><Relationship Id="rId7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60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62.bin"/><Relationship Id="rId7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6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64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65.bin"/><Relationship Id="rId7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65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67.bin"/><Relationship Id="rId7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6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8.png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6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0.png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70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3.png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7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gif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74754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318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8\8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8405"/>
            <a:ext cx="5791200" cy="3122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6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400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32716"/>
              </p:ext>
            </p:extLst>
          </p:nvPr>
        </p:nvGraphicFramePr>
        <p:xfrm>
          <a:off x="914400" y="1155700"/>
          <a:ext cx="72453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7" imgW="7301323" imgH="1357449" progId="Word.Document.12">
                  <p:embed/>
                </p:oleObj>
              </mc:Choice>
              <mc:Fallback>
                <p:oleObj name="Document" r:id="rId7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5700"/>
                        <a:ext cx="72453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1888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51543"/>
              </p:ext>
            </p:extLst>
          </p:nvPr>
        </p:nvGraphicFramePr>
        <p:xfrm>
          <a:off x="914400" y="1096769"/>
          <a:ext cx="7301323" cy="278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7" imgW="7301323" imgH="2789431" progId="Word.Document.12">
                  <p:embed/>
                </p:oleObj>
              </mc:Choice>
              <mc:Fallback>
                <p:oleObj name="Document" r:id="rId7" imgW="7301323" imgH="27894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769"/>
                        <a:ext cx="7301323" cy="2789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282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03010"/>
              </p:ext>
            </p:extLst>
          </p:nvPr>
        </p:nvGraphicFramePr>
        <p:xfrm>
          <a:off x="914400" y="1125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7" imgW="7301323" imgH="1618136" progId="Word.Document.12">
                  <p:embed/>
                </p:oleObj>
              </mc:Choice>
              <mc:Fallback>
                <p:oleObj name="Document" r:id="rId7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6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6115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1946"/>
              </p:ext>
            </p:extLst>
          </p:nvPr>
        </p:nvGraphicFramePr>
        <p:xfrm>
          <a:off x="914400" y="1447800"/>
          <a:ext cx="7301323" cy="76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7" imgW="7301323" imgH="766940" progId="Word.Document.12">
                  <p:embed/>
                </p:oleObj>
              </mc:Choice>
              <mc:Fallback>
                <p:oleObj name="Document" r:id="rId7" imgW="7301323" imgH="766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76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9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7201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8\8-03a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3127665" cy="200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M:\Current projects\HTML and CSS\Manuscript\Chapter 08\8-03b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527492"/>
            <a:ext cx="3276601" cy="199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2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1896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57556"/>
              </p:ext>
            </p:extLst>
          </p:nvPr>
        </p:nvGraphicFramePr>
        <p:xfrm>
          <a:off x="914400" y="1143000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7" imgW="7301323" imgH="749657" progId="Word.Document.12">
                  <p:embed/>
                </p:oleObj>
              </mc:Choice>
              <mc:Fallback>
                <p:oleObj name="Document" r:id="rId7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5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045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36411"/>
              </p:ext>
            </p:extLst>
          </p:nvPr>
        </p:nvGraphicFramePr>
        <p:xfrm>
          <a:off x="914400" y="1113801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7" imgW="7301323" imgH="4143999" progId="Word.Document.12">
                  <p:embed/>
                </p:oleObj>
              </mc:Choice>
              <mc:Fallback>
                <p:oleObj name="Document" r:id="rId7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3801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0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63511"/>
              </p:ext>
            </p:extLst>
          </p:nvPr>
        </p:nvGraphicFramePr>
        <p:xfrm>
          <a:off x="914400" y="685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4552"/>
              </p:ext>
            </p:extLst>
          </p:nvPr>
        </p:nvGraphicFramePr>
        <p:xfrm>
          <a:off x="914400" y="15097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Document" r:id="rId7" imgW="7301323" imgH="1157612" progId="Word.Document.12">
                  <p:embed/>
                </p:oleObj>
              </mc:Choice>
              <mc:Fallback>
                <p:oleObj name="Document" r:id="rId7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97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0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604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8\8-0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48" y="1143000"/>
            <a:ext cx="6366852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269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99180"/>
              </p:ext>
            </p:extLst>
          </p:nvPr>
        </p:nvGraphicFramePr>
        <p:xfrm>
          <a:off x="914400" y="1066800"/>
          <a:ext cx="7301323" cy="478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7" imgW="7301323" imgH="4788877" progId="Word.Document.12">
                  <p:embed/>
                </p:oleObj>
              </mc:Choice>
              <mc:Fallback>
                <p:oleObj name="Document" r:id="rId7" imgW="7301323" imgH="4788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88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39126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8\8-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1524000"/>
            <a:ext cx="5513431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4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808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03110"/>
              </p:ext>
            </p:extLst>
          </p:nvPr>
        </p:nvGraphicFramePr>
        <p:xfrm>
          <a:off x="914400" y="11176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7" imgW="7301323" imgH="2769267" progId="Word.Document.12">
                  <p:embed/>
                </p:oleObj>
              </mc:Choice>
              <mc:Fallback>
                <p:oleObj name="Document" r:id="rId7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1640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91293"/>
              </p:ext>
            </p:extLst>
          </p:nvPr>
        </p:nvGraphicFramePr>
        <p:xfrm>
          <a:off x="914400" y="11430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7" imgW="7301323" imgH="2078301" progId="Word.Document.12">
                  <p:embed/>
                </p:oleObj>
              </mc:Choice>
              <mc:Fallback>
                <p:oleObj name="Document" r:id="rId7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535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8-10a shadow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35" y="1190625"/>
            <a:ext cx="6781165" cy="1370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5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2542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8-10b shadow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2250"/>
            <a:ext cx="5105400" cy="463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3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35126"/>
              </p:ext>
            </p:extLst>
          </p:nvPr>
        </p:nvGraphicFramePr>
        <p:xfrm>
          <a:off x="914400" y="685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52424"/>
              </p:ext>
            </p:extLst>
          </p:nvPr>
        </p:nvGraphicFramePr>
        <p:xfrm>
          <a:off x="914400" y="1524000"/>
          <a:ext cx="7300912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7" imgW="7301323" imgH="3453392" progId="Word.Document.12">
                  <p:embed/>
                </p:oleObj>
              </mc:Choice>
              <mc:Fallback>
                <p:oleObj name="Document" r:id="rId7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345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5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3752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5\5-12 new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68755"/>
            <a:ext cx="5562600" cy="461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6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86774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31572"/>
              </p:ext>
            </p:extLst>
          </p:nvPr>
        </p:nvGraphicFramePr>
        <p:xfrm>
          <a:off x="914400" y="1109663"/>
          <a:ext cx="7300912" cy="338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7" imgW="7301323" imgH="3386780" progId="Word.Document.12">
                  <p:embed/>
                </p:oleObj>
              </mc:Choice>
              <mc:Fallback>
                <p:oleObj name="Document" r:id="rId7" imgW="7301323" imgH="3386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338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2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67290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48268"/>
              </p:ext>
            </p:extLst>
          </p:nvPr>
        </p:nvGraphicFramePr>
        <p:xfrm>
          <a:off x="914400" y="1454742"/>
          <a:ext cx="7301323" cy="40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ocument" r:id="rId7" imgW="7301323" imgH="4031658" progId="Word.Document.12">
                  <p:embed/>
                </p:oleObj>
              </mc:Choice>
              <mc:Fallback>
                <p:oleObj name="Document" r:id="rId7" imgW="7301323" imgH="4031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54742"/>
                        <a:ext cx="7301323" cy="4031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2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48211"/>
              </p:ext>
            </p:extLst>
          </p:nvPr>
        </p:nvGraphicFramePr>
        <p:xfrm>
          <a:off x="914400" y="685800"/>
          <a:ext cx="7301323" cy="96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8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524000"/>
            <a:ext cx="4466448" cy="3352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1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2911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9265"/>
              </p:ext>
            </p:extLst>
          </p:nvPr>
        </p:nvGraphicFramePr>
        <p:xfrm>
          <a:off x="914400" y="1066800"/>
          <a:ext cx="7301323" cy="269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7" imgW="7301323" imgH="2692573" progId="Word.Document.12">
                  <p:embed/>
                </p:oleObj>
              </mc:Choice>
              <mc:Fallback>
                <p:oleObj name="Document" r:id="rId7" imgW="7301323" imgH="269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69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5515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42465"/>
              </p:ext>
            </p:extLst>
          </p:nvPr>
        </p:nvGraphicFramePr>
        <p:xfrm>
          <a:off x="914400" y="1143000"/>
          <a:ext cx="73009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ocument" r:id="rId7" imgW="7301323" imgH="2416763" progId="Word.Document.12">
                  <p:embed/>
                </p:oleObj>
              </mc:Choice>
              <mc:Fallback>
                <p:oleObj name="Document" r:id="rId7" imgW="7301323" imgH="24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9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95514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8\8-06.b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0825"/>
            <a:ext cx="6324600" cy="461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6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797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44546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0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829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230380"/>
              </p:ext>
            </p:extLst>
          </p:nvPr>
        </p:nvGraphicFramePr>
        <p:xfrm>
          <a:off x="914400" y="11262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62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7022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8-08b shadow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600200"/>
            <a:ext cx="4624228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3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6000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598921"/>
              </p:ext>
            </p:extLst>
          </p:nvPr>
        </p:nvGraphicFramePr>
        <p:xfrm>
          <a:off x="914400" y="1447800"/>
          <a:ext cx="7301323" cy="152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7" imgW="7301323" imgH="1524159" progId="Word.Document.12">
                  <p:embed/>
                </p:oleObj>
              </mc:Choice>
              <mc:Fallback>
                <p:oleObj name="Document" r:id="rId7" imgW="7301323" imgH="152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524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8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696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17641"/>
              </p:ext>
            </p:extLst>
          </p:nvPr>
        </p:nvGraphicFramePr>
        <p:xfrm>
          <a:off x="914400" y="1101725"/>
          <a:ext cx="7456488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7" imgW="7457267" imgH="2556468" progId="Word.Document.12">
                  <p:embed/>
                </p:oleObj>
              </mc:Choice>
              <mc:Fallback>
                <p:oleObj name="Document" r:id="rId7" imgW="7457267" imgH="25564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456488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9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754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7606"/>
              </p:ext>
            </p:extLst>
          </p:nvPr>
        </p:nvGraphicFramePr>
        <p:xfrm>
          <a:off x="914400" y="1101676"/>
          <a:ext cx="7301323" cy="286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Document" r:id="rId7" imgW="7301323" imgH="2860724" progId="Word.Document.12">
                  <p:embed/>
                </p:oleObj>
              </mc:Choice>
              <mc:Fallback>
                <p:oleObj name="Document" r:id="rId7" imgW="7301323" imgH="2860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1676"/>
                        <a:ext cx="7301323" cy="286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1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731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811197"/>
              </p:ext>
            </p:extLst>
          </p:nvPr>
        </p:nvGraphicFramePr>
        <p:xfrm>
          <a:off x="914400" y="1113098"/>
          <a:ext cx="7301323" cy="208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Document" r:id="rId7" imgW="7301323" imgH="2087302" progId="Word.Document.12">
                  <p:embed/>
                </p:oleObj>
              </mc:Choice>
              <mc:Fallback>
                <p:oleObj name="Document" r:id="rId7" imgW="7301323" imgH="2087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3098"/>
                        <a:ext cx="7301323" cy="2087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0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621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19200"/>
            <a:ext cx="7315201" cy="31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2759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2250"/>
              </p:ext>
            </p:extLst>
          </p:nvPr>
        </p:nvGraphicFramePr>
        <p:xfrm>
          <a:off x="914400" y="11262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62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86091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527658"/>
              </p:ext>
            </p:extLst>
          </p:nvPr>
        </p:nvGraphicFramePr>
        <p:xfrm>
          <a:off x="914400" y="15160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160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435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23571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1261"/>
              </p:ext>
            </p:extLst>
          </p:nvPr>
        </p:nvGraphicFramePr>
        <p:xfrm>
          <a:off x="914400" y="685800"/>
          <a:ext cx="730132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07135"/>
            <a:ext cx="7174149" cy="488886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3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28535"/>
              </p:ext>
            </p:extLst>
          </p:nvPr>
        </p:nvGraphicFramePr>
        <p:xfrm>
          <a:off x="914400" y="682624"/>
          <a:ext cx="730132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4"/>
                        <a:ext cx="7301323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1143001"/>
            <a:ext cx="5254030" cy="2682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3501109"/>
            <a:ext cx="5257799" cy="267109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0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2568"/>
              </p:ext>
            </p:extLst>
          </p:nvPr>
        </p:nvGraphicFramePr>
        <p:xfrm>
          <a:off x="914400" y="682624"/>
          <a:ext cx="730132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4"/>
                        <a:ext cx="7301323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37" y="1201420"/>
            <a:ext cx="6207463" cy="49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947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8-01a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7288"/>
            <a:ext cx="3502539" cy="231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8-01b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19" y="1143000"/>
            <a:ext cx="3128381" cy="2348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5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32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8\8-01c.g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1447800" cy="141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54" y="1577720"/>
            <a:ext cx="1146046" cy="1002790"/>
          </a:xfrm>
          <a:prstGeom prst="rect">
            <a:avLst/>
          </a:prstGeom>
        </p:spPr>
      </p:pic>
      <p:pic>
        <p:nvPicPr>
          <p:cNvPr id="9" name="Picture 8" descr="M:\Current projects\HTML and CSS\Manuscript\Chapter 08\8-01e.bmp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25" y="1509712"/>
            <a:ext cx="1070475" cy="10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:\Current projects\HTML and CSS\Manuscript\Chapter 08\8-01f.bmp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25" y="1510035"/>
            <a:ext cx="1070475" cy="10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9508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92846"/>
              </p:ext>
            </p:extLst>
          </p:nvPr>
        </p:nvGraphicFramePr>
        <p:xfrm>
          <a:off x="914400" y="1142481"/>
          <a:ext cx="7301323" cy="152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7" imgW="7301323" imgH="1524159" progId="Word.Document.12">
                  <p:embed/>
                </p:oleObj>
              </mc:Choice>
              <mc:Fallback>
                <p:oleObj name="Document" r:id="rId7" imgW="7301323" imgH="152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2481"/>
                        <a:ext cx="7301323" cy="1524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7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847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586885"/>
              </p:ext>
            </p:extLst>
          </p:nvPr>
        </p:nvGraphicFramePr>
        <p:xfrm>
          <a:off x="914400" y="11301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7" imgW="7301323" imgH="774862" progId="Word.Document.12">
                  <p:embed/>
                </p:oleObj>
              </mc:Choice>
              <mc:Fallback>
                <p:oleObj name="Document" r:id="rId7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01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7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64921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28381"/>
              </p:ext>
            </p:extLst>
          </p:nvPr>
        </p:nvGraphicFramePr>
        <p:xfrm>
          <a:off x="914400" y="1116013"/>
          <a:ext cx="73009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7" imgW="7301323" imgH="2465732" progId="Word.Document.12">
                  <p:embed/>
                </p:oleObj>
              </mc:Choice>
              <mc:Fallback>
                <p:oleObj name="Document" r:id="rId7" imgW="7301323" imgH="2465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6013"/>
                        <a:ext cx="7300912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5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924</Words>
  <Application>Microsoft Office PowerPoint</Application>
  <PresentationFormat>On-screen Show (4:3)</PresentationFormat>
  <Paragraphs>176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61</cp:revision>
  <dcterms:created xsi:type="dcterms:W3CDTF">2010-11-30T18:46:51Z</dcterms:created>
  <dcterms:modified xsi:type="dcterms:W3CDTF">2015-04-17T21:58:51Z</dcterms:modified>
</cp:coreProperties>
</file>