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3" r:id="rId4"/>
    <p:sldId id="268" r:id="rId5"/>
    <p:sldId id="269" r:id="rId6"/>
    <p:sldId id="270" r:id="rId7"/>
    <p:sldId id="272" r:id="rId8"/>
    <p:sldId id="271" r:id="rId9"/>
    <p:sldId id="258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34" autoAdjust="0"/>
  </p:normalViewPr>
  <p:slideViewPr>
    <p:cSldViewPr>
      <p:cViewPr varScale="1">
        <p:scale>
          <a:sx n="85" d="100"/>
          <a:sy n="85" d="100"/>
        </p:scale>
        <p:origin x="-2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B7F9A-3FAB-4ACF-B69B-540352DE1F1B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9459-CF3E-44F5-AD57-F588A00E3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83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s3/#pric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alculator.s3.amazonaws.com/calc5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http://www.flickr.com/photos/claborne/4553451770/sizes/o/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4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90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r>
              <a:rPr lang="en-US" baseline="0" dirty="0" smtClean="0"/>
              <a:t> are typically on a monthly or annual basis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Image Source: </a:t>
            </a:r>
            <a:r>
              <a:rPr lang="en-US" dirty="0" smtClean="0">
                <a:hlinkClick r:id="rId3"/>
              </a:rPr>
              <a:t>http://aws.amazon.com/s3/#pricing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Monthly Calculator</a:t>
            </a:r>
          </a:p>
          <a:p>
            <a:r>
              <a:rPr lang="en-US" dirty="0" smtClean="0">
                <a:hlinkClick r:id="rId4"/>
              </a:rPr>
              <a:t>http://calculator.s3.amazonaws.com/calc5.html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90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http://awsmedia.s3.amazonaws.com/logo_aws.gif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90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http://www.dropbox.com/static/images/dropbox_logo_home.png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90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http://code.google.com/appengine/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90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http://www.microsoft.com/windowsazure/windowsazure/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90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http://www.flickr.com/photos/48345595@N08/4724759674/sizes/l/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64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39459-CF3E-44F5-AD57-F588A00E37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4FA-41E8-40A3-822A-AFB3DC9300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2" name="Picture 11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0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1" name="Picture 10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E67-D704-445B-81B9-3FD5376A3434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F130BB-7692-47D4-9330-5B4F4D3F5C56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4EFE67-D704-445B-81B9-3FD5376A3434}" type="datetimeFigureOut">
              <a:rPr lang="en-US" smtClean="0"/>
              <a:pPr/>
              <a:t>4/15/2011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3" name="Picture 12" descr="BLITZlogo_blu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world.com/d/cloud-computing/what-cloud-computing-really-means-031" TargetMode="External"/><Relationship Id="rId3" Type="http://schemas.openxmlformats.org/officeDocument/2006/relationships/hyperlink" Target="http://www.dropbox.com/" TargetMode="External"/><Relationship Id="rId7" Type="http://schemas.openxmlformats.org/officeDocument/2006/relationships/hyperlink" Target="http://www.salesforce.com/cloudcomputing/" TargetMode="External"/><Relationship Id="rId2" Type="http://schemas.openxmlformats.org/officeDocument/2006/relationships/hyperlink" Target="http://aws.amazon.com/s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online/default.mspx" TargetMode="External"/><Relationship Id="rId5" Type="http://schemas.openxmlformats.org/officeDocument/2006/relationships/hyperlink" Target="http://www.google.com/apps/intl/en/business/index.html" TargetMode="External"/><Relationship Id="rId4" Type="http://schemas.openxmlformats.org/officeDocument/2006/relationships/hyperlink" Target="http://tinker.it/n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s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bo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pengin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windowsazure/windowsazu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Channel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Industries / Clients does this work for?</a:t>
            </a:r>
          </a:p>
          <a:p>
            <a:pPr lvl="1"/>
            <a:r>
              <a:rPr lang="en-US" dirty="0" smtClean="0"/>
              <a:t>One that contains applications where cost, reliability, and scalability are concerns</a:t>
            </a:r>
          </a:p>
          <a:p>
            <a:r>
              <a:rPr lang="en-US" dirty="0" smtClean="0"/>
              <a:t>Any Ideas?</a:t>
            </a:r>
          </a:p>
          <a:p>
            <a:pPr lvl="1"/>
            <a:r>
              <a:rPr lang="en-US" dirty="0" smtClean="0"/>
              <a:t>Any site using UGC</a:t>
            </a:r>
          </a:p>
          <a:p>
            <a:pPr lvl="1"/>
            <a:r>
              <a:rPr lang="en-US" dirty="0" smtClean="0"/>
              <a:t>Transfer of large 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Amazon S3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Dropbox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5"/>
              </a:rPr>
              <a:t>Google Apps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Microsoft Online Services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Salesforce Cloud Computing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What cloud computing really means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636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Shared resources, software, and information</a:t>
            </a:r>
          </a:p>
          <a:p>
            <a:r>
              <a:rPr lang="en-US" dirty="0" smtClean="0"/>
              <a:t>Elastic Scalability</a:t>
            </a:r>
          </a:p>
          <a:p>
            <a:r>
              <a:rPr lang="en-US" dirty="0" smtClean="0"/>
              <a:t>Ability to access applications remotely via Web</a:t>
            </a:r>
          </a:p>
          <a:p>
            <a:r>
              <a:rPr lang="en-US" dirty="0" smtClean="0"/>
              <a:t>1 to many: one instance to multi-tenant architecture</a:t>
            </a:r>
          </a:p>
          <a:p>
            <a:endParaRPr lang="en-US" dirty="0" smtClean="0"/>
          </a:p>
        </p:txBody>
      </p:sp>
      <p:pic>
        <p:nvPicPr>
          <p:cNvPr id="3074" name="Picture 2" descr="C:\Users\philtobias\Documents\_repository\_archive\BLITZ\ppts\cloud-computing\images\cloud-compu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86200"/>
            <a:ext cx="318862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525963"/>
          </a:xfrm>
        </p:spPr>
        <p:txBody>
          <a:bodyPr/>
          <a:lstStyle/>
          <a:p>
            <a:r>
              <a:rPr lang="en-US" dirty="0" smtClean="0"/>
              <a:t>Multiple “cloud components”</a:t>
            </a:r>
          </a:p>
          <a:p>
            <a:r>
              <a:rPr lang="en-US" dirty="0" smtClean="0"/>
              <a:t>Talk to one another over an API (typically web services)</a:t>
            </a:r>
          </a:p>
          <a:p>
            <a:r>
              <a:rPr lang="en-US" dirty="0" smtClean="0"/>
              <a:t>Always available</a:t>
            </a:r>
          </a:p>
          <a:p>
            <a:r>
              <a:rPr lang="en-US" dirty="0" smtClean="0"/>
              <a:t>Easy to maintain</a:t>
            </a:r>
          </a:p>
          <a:p>
            <a:r>
              <a:rPr lang="en-US" dirty="0" smtClean="0"/>
              <a:t>No install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038600" cy="434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Subscription based fees</a:t>
            </a:r>
          </a:p>
          <a:p>
            <a:r>
              <a:rPr lang="en-US" dirty="0" smtClean="0"/>
              <a:t>Only pay for resources that they use</a:t>
            </a:r>
          </a:p>
          <a:p>
            <a:pPr lvl="1"/>
            <a:r>
              <a:rPr lang="en-US" dirty="0" smtClean="0"/>
              <a:t>Similar to utility services</a:t>
            </a:r>
          </a:p>
          <a:p>
            <a:r>
              <a:rPr lang="en-US" dirty="0" smtClean="0"/>
              <a:t>Resources grow and shrink based on demand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5666601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http://aws.amazon.com/s3/#pricing</a:t>
            </a:r>
            <a:endParaRPr lang="en-US" sz="1200" dirty="0"/>
          </a:p>
        </p:txBody>
      </p:sp>
      <p:pic>
        <p:nvPicPr>
          <p:cNvPr id="1026" name="Picture 2" descr="C:\Users\philtobias\Desktop\amazon-pric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838200"/>
            <a:ext cx="3810000" cy="4802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779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292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Simple Storage Service</a:t>
            </a:r>
          </a:p>
          <a:p>
            <a:r>
              <a:rPr lang="en-US" dirty="0" smtClean="0"/>
              <a:t>Store and retrieve any type  or amount of data</a:t>
            </a:r>
          </a:p>
          <a:p>
            <a:r>
              <a:rPr lang="en-US" dirty="0" smtClean="0"/>
              <a:t>Scalable, reliable, speed, low-cost</a:t>
            </a:r>
          </a:p>
        </p:txBody>
      </p:sp>
      <p:pic>
        <p:nvPicPr>
          <p:cNvPr id="2051" name="Picture 3" descr="C:\Users\philtobias\Desktop\Archive\images\a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828800"/>
            <a:ext cx="2762250" cy="71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2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Cloud based automatic file-synchronization services</a:t>
            </a:r>
          </a:p>
          <a:p>
            <a:r>
              <a:rPr lang="en-US" dirty="0" smtClean="0"/>
              <a:t>Users share and store files online</a:t>
            </a:r>
          </a:p>
        </p:txBody>
      </p:sp>
      <p:pic>
        <p:nvPicPr>
          <p:cNvPr id="1027" name="Picture 3" descr="C:\Users\philtobias\Desktop\Archive\images\dropbox_logo_ho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828800"/>
            <a:ext cx="2762250" cy="714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2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Google App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3340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Build, Maintain, Scale on Google’s infrastructure</a:t>
            </a:r>
          </a:p>
          <a:p>
            <a:r>
              <a:rPr lang="en-US" dirty="0" smtClean="0"/>
              <a:t>Only pay for what you use</a:t>
            </a:r>
          </a:p>
          <a:p>
            <a:r>
              <a:rPr lang="en-US" dirty="0" smtClean="0"/>
              <a:t>Java and Python environment</a:t>
            </a:r>
          </a:p>
        </p:txBody>
      </p:sp>
      <p:pic>
        <p:nvPicPr>
          <p:cNvPr id="2050" name="Picture 2" descr="C:\Users\philtobias\Documents\_repository\_archive\BLITZ\ppts\cloud-computing\images\google-app-engin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828800"/>
            <a:ext cx="1352550" cy="1038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2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Windows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3340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Cloud platform to build, host and scale web applications through MS datacenters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smtClean="0"/>
              <a:t>ASP.NET Web applications or .NET in the cloud</a:t>
            </a:r>
          </a:p>
        </p:txBody>
      </p:sp>
      <p:pic>
        <p:nvPicPr>
          <p:cNvPr id="1026" name="Picture 2" descr="C:\Users\philtobias\Documents\_repository\_archive\BLITZ\ppts\cloud-computing\images\az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828800"/>
            <a:ext cx="2781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2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098" name="Picture 2" descr="C:\Users\philtobias\Desktop\Archive\images\cloud-computing-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38120"/>
            <a:ext cx="8229600" cy="58744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ITZ 2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5B29D1B76348BB4CC8F584438A7F" ma:contentTypeVersion="1" ma:contentTypeDescription="Create a new document." ma:contentTypeScope="" ma:versionID="d43e609d5a5edfbc5bcdf3a916f8f382">
  <xsd:schema xmlns:xsd="http://www.w3.org/2001/XMLSchema" xmlns:p="http://schemas.microsoft.com/office/2006/metadata/properties" targetNamespace="http://schemas.microsoft.com/office/2006/metadata/properties" ma:root="true" ma:fieldsID="52d0e424195802e8df628abe0f7a1b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7639A9-F3AE-4D27-9640-B4B1FCCB0A4F}"/>
</file>

<file path=customXml/itemProps2.xml><?xml version="1.0" encoding="utf-8"?>
<ds:datastoreItem xmlns:ds="http://schemas.openxmlformats.org/officeDocument/2006/customXml" ds:itemID="{ABC2FB5E-D8ED-48C2-891F-1A295A10CC4A}"/>
</file>

<file path=customXml/itemProps3.xml><?xml version="1.0" encoding="utf-8"?>
<ds:datastoreItem xmlns:ds="http://schemas.openxmlformats.org/officeDocument/2006/customXml" ds:itemID="{A85C5D7A-7BBF-4976-91A4-39AA8609A5E0}"/>
</file>

<file path=docProps/app.xml><?xml version="1.0" encoding="utf-8"?>
<Properties xmlns="http://schemas.openxmlformats.org/officeDocument/2006/extended-properties" xmlns:vt="http://schemas.openxmlformats.org/officeDocument/2006/docPropsVTypes">
  <Template>BLITZ 2</Template>
  <TotalTime>878</TotalTime>
  <Words>295</Words>
  <Application>Microsoft Office PowerPoint</Application>
  <PresentationFormat>On-screen Show (4:3)</PresentationFormat>
  <Paragraphs>69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BLITZ 2</vt:lpstr>
      <vt:lpstr>Cloud computing </vt:lpstr>
      <vt:lpstr>Cloud Computing</vt:lpstr>
      <vt:lpstr>Architecture</vt:lpstr>
      <vt:lpstr>Customers</vt:lpstr>
      <vt:lpstr>Example: Amazon S3</vt:lpstr>
      <vt:lpstr>Example: Dropbox</vt:lpstr>
      <vt:lpstr>Example: Google App Engine</vt:lpstr>
      <vt:lpstr>Example: Windows Azure</vt:lpstr>
      <vt:lpstr> </vt:lpstr>
      <vt:lpstr>Thoughts?</vt:lpstr>
      <vt:lpstr>Additional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Clients and Marketing</dc:title>
  <dc:creator>Noah Gedrich | BLITZ</dc:creator>
  <cp:lastModifiedBy>Phil Tobias</cp:lastModifiedBy>
  <cp:revision>104</cp:revision>
  <dcterms:created xsi:type="dcterms:W3CDTF">2010-01-09T01:53:44Z</dcterms:created>
  <dcterms:modified xsi:type="dcterms:W3CDTF">2011-04-16T01:09:48Z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0x010100C3A65B29D1B76348BB4CC8F584438A7F</vt:lpwstr>
  </property>
</Properties>
</file>