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12/1/2010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4FA-41E8-40A3-822A-AFB3DC9300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6553202"/>
            <a:ext cx="3124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Proprietary and Confidential - © Blitz Digital Studios, LLC.</a:t>
            </a:r>
          </a:p>
          <a:p>
            <a:endParaRPr lang="en-US" b="1" dirty="0"/>
          </a:p>
        </p:txBody>
      </p:sp>
      <p:pic>
        <p:nvPicPr>
          <p:cNvPr id="12" name="Picture 11" descr="BLITZlogo_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128381"/>
            <a:ext cx="1245268" cy="32882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12/1/2010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12/1/2010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0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12/1/2010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6553202"/>
            <a:ext cx="3124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Proprietary and Confidential - © Blitz Digital Studios, LLC.</a:t>
            </a:r>
          </a:p>
          <a:p>
            <a:endParaRPr lang="en-US" b="1" dirty="0"/>
          </a:p>
        </p:txBody>
      </p:sp>
      <p:pic>
        <p:nvPicPr>
          <p:cNvPr id="11" name="Picture 10" descr="BLITZlogo_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128381"/>
            <a:ext cx="1245268" cy="32882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FE67-D704-445B-81B9-3FD5376A3434}" type="datetimeFigureOut">
              <a:rPr lang="en-US" smtClean="0"/>
              <a:pPr/>
              <a:t>12/1/2010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3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516913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12/1/2010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12/1/2010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12/1/2010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1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30BB-7692-47D4-9330-5B4F4D3F5C56}" type="datetimeFigureOut">
              <a:rPr lang="en-US" smtClean="0"/>
              <a:pPr/>
              <a:t>12/1/2010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3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5F130BB-7692-47D4-9330-5B4F4D3F5C56}" type="datetimeFigureOut">
              <a:rPr lang="en-US" smtClean="0"/>
              <a:pPr/>
              <a:t>12/1/2010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F4EFE67-D704-445B-81B9-3FD5376A3434}" type="datetimeFigureOut">
              <a:rPr lang="en-US" smtClean="0"/>
              <a:pPr/>
              <a:t>12/1/2010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13601FB-CFE3-42A5-AEE0-7D18AFFF32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6553202"/>
            <a:ext cx="3124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</a:rPr>
              <a:t>Proprietary and Confidential - © Blitz Digital Studios, LLC.</a:t>
            </a:r>
          </a:p>
          <a:p>
            <a:endParaRPr lang="en-US" b="1" dirty="0"/>
          </a:p>
        </p:txBody>
      </p:sp>
      <p:pic>
        <p:nvPicPr>
          <p:cNvPr id="13" name="Picture 12" descr="BLITZlogo_blu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72400" y="128381"/>
            <a:ext cx="1245268" cy="32882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accent1"/>
          </a:solidFill>
          <a:latin typeface="Calibri" pitchFamily="34" charset="0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imediaconnection.com/blog/2008/11/25/the-desktop-is-dead-long-live-the-desktop/" TargetMode="External"/><Relationship Id="rId2" Type="http://schemas.openxmlformats.org/officeDocument/2006/relationships/hyperlink" Target="http://labs.blitzagency.com/?p=225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Desktop Clients and Marketing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Channel Overview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0292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Branded Desktop Applications</a:t>
            </a:r>
          </a:p>
          <a:p>
            <a:r>
              <a:rPr lang="en-US" dirty="0" smtClean="0"/>
              <a:t>Fat Clients are Back </a:t>
            </a:r>
          </a:p>
          <a:p>
            <a:pPr lvl="1"/>
            <a:r>
              <a:rPr lang="en-US" dirty="0" err="1" smtClean="0"/>
              <a:t>TweetDeck</a:t>
            </a:r>
            <a:r>
              <a:rPr lang="en-US" dirty="0" smtClean="0"/>
              <a:t> (AIR)</a:t>
            </a:r>
          </a:p>
          <a:p>
            <a:pPr lvl="1"/>
            <a:r>
              <a:rPr lang="en-US" dirty="0" err="1" smtClean="0"/>
              <a:t>FishBowl</a:t>
            </a:r>
            <a:r>
              <a:rPr lang="en-US" dirty="0" smtClean="0"/>
              <a:t> (WPF)</a:t>
            </a:r>
          </a:p>
          <a:p>
            <a:pPr lvl="1"/>
            <a:r>
              <a:rPr lang="en-US" dirty="0" smtClean="0"/>
              <a:t>Betty Crocker Kitchen Assistant</a:t>
            </a:r>
          </a:p>
          <a:p>
            <a:pPr lvl="1"/>
            <a:r>
              <a:rPr lang="en-US" dirty="0" smtClean="0"/>
              <a:t>Virtual Echo</a:t>
            </a:r>
          </a:p>
          <a:p>
            <a:r>
              <a:rPr lang="en-US" dirty="0" smtClean="0"/>
              <a:t>Interacting With Web based  Content</a:t>
            </a:r>
          </a:p>
          <a:p>
            <a:r>
              <a:rPr lang="en-US" dirty="0" smtClean="0"/>
              <a:t>Offer Consistent Presence on the Customer Computers</a:t>
            </a:r>
          </a:p>
          <a:p>
            <a:r>
              <a:rPr lang="en-US" dirty="0" smtClean="0"/>
              <a:t>Opportunity for Co-Branding of Content</a:t>
            </a:r>
          </a:p>
          <a:p>
            <a:r>
              <a:rPr lang="en-US" dirty="0" smtClean="0"/>
              <a:t>Opportunity for Offline Storage of Content</a:t>
            </a:r>
          </a:p>
          <a:p>
            <a:r>
              <a:rPr lang="en-US" dirty="0" smtClean="0"/>
              <a:t>Include Reminders and Alerts</a:t>
            </a:r>
            <a:endParaRPr lang="en-US" dirty="0"/>
          </a:p>
        </p:txBody>
      </p:sp>
      <p:pic>
        <p:nvPicPr>
          <p:cNvPr id="1026" name="Picture 2" descr="C:\Users\noahgedrich\Desktop\feature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609600"/>
            <a:ext cx="3100387" cy="2060575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667000"/>
            <a:ext cx="30397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800600"/>
            <a:ext cx="315038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Technologies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Things BLITZ Knows</a:t>
            </a:r>
          </a:p>
          <a:p>
            <a:r>
              <a:rPr lang="en-US" dirty="0" smtClean="0"/>
              <a:t>Flash Platform</a:t>
            </a:r>
          </a:p>
          <a:p>
            <a:pPr lvl="1"/>
            <a:r>
              <a:rPr lang="en-US" dirty="0" smtClean="0"/>
              <a:t>Adobe AIR</a:t>
            </a:r>
          </a:p>
          <a:p>
            <a:pPr lvl="1"/>
            <a:r>
              <a:rPr lang="en-US" dirty="0" err="1" smtClean="0"/>
              <a:t>mProjector</a:t>
            </a:r>
            <a:endParaRPr lang="en-US" dirty="0" smtClean="0"/>
          </a:p>
          <a:p>
            <a:pPr lvl="1"/>
            <a:r>
              <a:rPr lang="en-US" dirty="0" smtClean="0"/>
              <a:t>MDM Zinc</a:t>
            </a:r>
          </a:p>
          <a:p>
            <a:r>
              <a:rPr lang="en-US" dirty="0" smtClean="0"/>
              <a:t>.NET Platform</a:t>
            </a:r>
          </a:p>
          <a:p>
            <a:pPr lvl="1"/>
            <a:r>
              <a:rPr lang="en-US" dirty="0" smtClean="0"/>
              <a:t>Microsoft WPF</a:t>
            </a:r>
          </a:p>
          <a:p>
            <a:pPr lvl="1"/>
            <a:r>
              <a:rPr lang="en-US" dirty="0" smtClean="0"/>
              <a:t>Microsoft Silverlight</a:t>
            </a:r>
          </a:p>
          <a:p>
            <a:pPr lvl="1"/>
            <a:r>
              <a:rPr lang="en-US" dirty="0" smtClean="0"/>
              <a:t>XNA Studio</a:t>
            </a:r>
          </a:p>
          <a:p>
            <a:r>
              <a:rPr lang="en-US" dirty="0" smtClean="0"/>
              <a:t>Unity 3D Platform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267200" y="1600201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Things BLITZ Doesn’t Know</a:t>
            </a:r>
          </a:p>
          <a:p>
            <a:r>
              <a:rPr lang="en-US" dirty="0" smtClean="0"/>
              <a:t>Java Platform</a:t>
            </a:r>
          </a:p>
          <a:p>
            <a:pPr lvl="1"/>
            <a:r>
              <a:rPr lang="en-US" dirty="0" err="1" smtClean="0"/>
              <a:t>JavaFX</a:t>
            </a:r>
            <a:endParaRPr lang="en-US" dirty="0" smtClean="0"/>
          </a:p>
          <a:p>
            <a:pPr lvl="1"/>
            <a:r>
              <a:rPr lang="en-US" dirty="0" smtClean="0"/>
              <a:t>Other UI Frameworks</a:t>
            </a:r>
          </a:p>
          <a:p>
            <a:r>
              <a:rPr lang="en-US" dirty="0" smtClean="0"/>
              <a:t>C Platforms</a:t>
            </a:r>
          </a:p>
          <a:p>
            <a:r>
              <a:rPr lang="en-US" dirty="0" smtClean="0"/>
              <a:t>All the Rest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17165" r="23810" b="24363"/>
          <a:stretch>
            <a:fillRect/>
          </a:stretch>
        </p:blipFill>
        <p:spPr bwMode="auto">
          <a:xfrm>
            <a:off x="5791200" y="4838700"/>
            <a:ext cx="2438400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Platform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AIR is Most Useful Wrapper</a:t>
            </a:r>
          </a:p>
          <a:p>
            <a:r>
              <a:rPr lang="en-US" dirty="0" smtClean="0"/>
              <a:t>AIR 2 Features</a:t>
            </a:r>
          </a:p>
          <a:p>
            <a:pPr lvl="1"/>
            <a:r>
              <a:rPr lang="en-US" dirty="0" smtClean="0"/>
              <a:t>Cross Platform</a:t>
            </a:r>
          </a:p>
          <a:p>
            <a:pPr lvl="1"/>
            <a:r>
              <a:rPr lang="en-US" dirty="0" smtClean="0"/>
              <a:t>Build Once/Deploy Everywhere</a:t>
            </a:r>
          </a:p>
          <a:p>
            <a:pPr lvl="1"/>
            <a:r>
              <a:rPr lang="en-US" dirty="0" smtClean="0"/>
              <a:t>All the Visual Capabilities of the Flash/Flex Platform</a:t>
            </a:r>
          </a:p>
          <a:p>
            <a:pPr lvl="1"/>
            <a:r>
              <a:rPr lang="en-US" dirty="0" smtClean="0"/>
              <a:t>Mass Storage Access</a:t>
            </a:r>
          </a:p>
          <a:p>
            <a:pPr lvl="1"/>
            <a:r>
              <a:rPr lang="en-US" dirty="0" smtClean="0"/>
              <a:t>Network Stack</a:t>
            </a:r>
          </a:p>
          <a:p>
            <a:pPr lvl="1"/>
            <a:r>
              <a:rPr lang="en-US" dirty="0" smtClean="0"/>
              <a:t>Multi-Touch</a:t>
            </a:r>
          </a:p>
          <a:p>
            <a:pPr lvl="1"/>
            <a:r>
              <a:rPr lang="en-US" dirty="0" err="1" smtClean="0"/>
              <a:t>WebKit</a:t>
            </a:r>
            <a:r>
              <a:rPr lang="en-US" dirty="0" smtClean="0"/>
              <a:t> Browser Included</a:t>
            </a:r>
          </a:p>
          <a:p>
            <a:pPr lvl="1"/>
            <a:r>
              <a:rPr lang="en-US" dirty="0" smtClean="0"/>
              <a:t>Access to Command Line (breaks Cross Platform)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AIR 2 Challenges</a:t>
            </a:r>
          </a:p>
          <a:p>
            <a:pPr lvl="1"/>
            <a:r>
              <a:rPr lang="en-US" dirty="0" smtClean="0"/>
              <a:t>Not Officially Released Yet</a:t>
            </a:r>
          </a:p>
          <a:p>
            <a:pPr lvl="1"/>
            <a:r>
              <a:rPr lang="en-US" dirty="0" smtClean="0"/>
              <a:t>Penetration of AIR runtime is far below Flash Player (MS says 10%)</a:t>
            </a:r>
          </a:p>
          <a:p>
            <a:pPr lvl="1"/>
            <a:r>
              <a:rPr lang="en-US" dirty="0" smtClean="0"/>
              <a:t>20-30Mb Install Required</a:t>
            </a:r>
          </a:p>
          <a:p>
            <a:pPr lvl="1"/>
            <a:r>
              <a:rPr lang="en-US" dirty="0" smtClean="0"/>
              <a:t>Complicated DRM Strategy</a:t>
            </a:r>
          </a:p>
          <a:p>
            <a:r>
              <a:rPr lang="en-US" dirty="0" smtClean="0"/>
              <a:t>Zinc + </a:t>
            </a:r>
            <a:r>
              <a:rPr lang="en-US" dirty="0" err="1" smtClean="0"/>
              <a:t>mProjector</a:t>
            </a:r>
            <a:endParaRPr lang="en-US" dirty="0" smtClean="0"/>
          </a:p>
          <a:p>
            <a:pPr lvl="1"/>
            <a:r>
              <a:rPr lang="en-US" dirty="0" smtClean="0"/>
              <a:t>Basically irrelevant at this point.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WPF</a:t>
            </a:r>
          </a:p>
          <a:p>
            <a:r>
              <a:rPr lang="en-US" dirty="0" smtClean="0"/>
              <a:t>The Good</a:t>
            </a:r>
          </a:p>
          <a:p>
            <a:pPr lvl="1"/>
            <a:r>
              <a:rPr lang="en-US" dirty="0" smtClean="0"/>
              <a:t>Full Desktop Application Development</a:t>
            </a:r>
          </a:p>
          <a:p>
            <a:pPr lvl="1"/>
            <a:r>
              <a:rPr lang="en-US" dirty="0" smtClean="0"/>
              <a:t>Full 3D Support</a:t>
            </a:r>
          </a:p>
          <a:p>
            <a:pPr lvl="1"/>
            <a:r>
              <a:rPr lang="en-US" dirty="0" smtClean="0"/>
              <a:t>XAML Based</a:t>
            </a:r>
          </a:p>
          <a:p>
            <a:pPr lvl="1"/>
            <a:r>
              <a:rPr lang="en-US" dirty="0" smtClean="0"/>
              <a:t>Deployable VIA Web</a:t>
            </a:r>
          </a:p>
          <a:p>
            <a:pPr lvl="1"/>
            <a:r>
              <a:rPr lang="en-US" dirty="0" smtClean="0"/>
              <a:t>Standard for Windows Software Development Today</a:t>
            </a:r>
          </a:p>
          <a:p>
            <a:r>
              <a:rPr lang="en-US" dirty="0" smtClean="0"/>
              <a:t>The Bad</a:t>
            </a:r>
          </a:p>
          <a:p>
            <a:pPr lvl="1"/>
            <a:r>
              <a:rPr lang="en-US" dirty="0" smtClean="0"/>
              <a:t>Windows Only (excluding MONO)</a:t>
            </a:r>
          </a:p>
          <a:p>
            <a:pPr lvl="1"/>
            <a:r>
              <a:rPr lang="en-US" dirty="0" smtClean="0"/>
              <a:t>Requires .NET 3 runtime (not standard on XP)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Silverlight</a:t>
            </a:r>
          </a:p>
          <a:p>
            <a:r>
              <a:rPr lang="en-US" dirty="0" smtClean="0"/>
              <a:t>The Good</a:t>
            </a:r>
          </a:p>
          <a:p>
            <a:pPr lvl="1"/>
            <a:r>
              <a:rPr lang="en-US" dirty="0" smtClean="0"/>
              <a:t>Cross Platform (OSX + Windows)</a:t>
            </a:r>
          </a:p>
          <a:p>
            <a:pPr lvl="1"/>
            <a:r>
              <a:rPr lang="en-US" dirty="0" smtClean="0"/>
              <a:t>Build Once, Deploy Everywhere</a:t>
            </a:r>
          </a:p>
          <a:p>
            <a:pPr lvl="1"/>
            <a:r>
              <a:rPr lang="en-US" dirty="0" smtClean="0"/>
              <a:t>Command Line Access</a:t>
            </a:r>
          </a:p>
          <a:p>
            <a:pPr lvl="1"/>
            <a:r>
              <a:rPr lang="en-US" dirty="0" smtClean="0"/>
              <a:t>No Additional Install Required</a:t>
            </a:r>
          </a:p>
          <a:p>
            <a:pPr lvl="1"/>
            <a:r>
              <a:rPr lang="en-US" dirty="0" smtClean="0"/>
              <a:t>Strong DRM Capabilities</a:t>
            </a:r>
          </a:p>
          <a:p>
            <a:r>
              <a:rPr lang="en-US" dirty="0" smtClean="0"/>
              <a:t>The Bad</a:t>
            </a:r>
          </a:p>
          <a:p>
            <a:pPr lvl="1"/>
            <a:r>
              <a:rPr lang="en-US" dirty="0" smtClean="0"/>
              <a:t>Limited Install Base (45% according to MS)</a:t>
            </a:r>
          </a:p>
          <a:p>
            <a:pPr lvl="1"/>
            <a:r>
              <a:rPr lang="en-US" dirty="0" smtClean="0"/>
              <a:t>Limited 3D Support</a:t>
            </a:r>
          </a:p>
          <a:p>
            <a:pPr lvl="1"/>
            <a:r>
              <a:rPr lang="en-US" dirty="0" smtClean="0"/>
              <a:t>Unfamiliar Toolset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Almost Exclusively for 3D Games</a:t>
            </a:r>
          </a:p>
          <a:p>
            <a:r>
              <a:rPr lang="en-US" dirty="0" smtClean="0"/>
              <a:t>Code Once, Build for multiple devices</a:t>
            </a:r>
          </a:p>
          <a:p>
            <a:pPr lvl="1"/>
            <a:r>
              <a:rPr lang="en-US" dirty="0" smtClean="0"/>
              <a:t>Mac + Windows</a:t>
            </a:r>
          </a:p>
          <a:p>
            <a:pPr lvl="1"/>
            <a:r>
              <a:rPr lang="en-US" dirty="0" smtClean="0"/>
              <a:t>Web Deployment</a:t>
            </a:r>
          </a:p>
          <a:p>
            <a:pPr lvl="1"/>
            <a:r>
              <a:rPr lang="en-US" dirty="0" err="1" smtClean="0"/>
              <a:t>iPhone</a:t>
            </a:r>
            <a:endParaRPr lang="en-US" dirty="0" smtClean="0"/>
          </a:p>
          <a:p>
            <a:pPr lvl="1"/>
            <a:r>
              <a:rPr lang="en-US" dirty="0" smtClean="0"/>
              <a:t>WII</a:t>
            </a:r>
          </a:p>
          <a:p>
            <a:r>
              <a:rPr lang="en-US" dirty="0" smtClean="0"/>
              <a:t>Familiar Scripting Languages</a:t>
            </a:r>
          </a:p>
          <a:p>
            <a:pPr lvl="1"/>
            <a:r>
              <a:rPr lang="en-US" dirty="0" smtClean="0"/>
              <a:t>C# based on MONO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Python Dialect (Boo)</a:t>
            </a:r>
          </a:p>
          <a:p>
            <a:r>
              <a:rPr lang="en-US" dirty="0" smtClean="0"/>
              <a:t>Great Performance Across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Not really suitable for non-game development</a:t>
            </a:r>
          </a:p>
          <a:p>
            <a:pPr lvl="1"/>
            <a:r>
              <a:rPr lang="en-US" dirty="0" smtClean="0"/>
              <a:t>Additional Licensing Cost per Seat for </a:t>
            </a:r>
            <a:r>
              <a:rPr lang="en-US" dirty="0" err="1" smtClean="0"/>
              <a:t>iPhone</a:t>
            </a:r>
            <a:r>
              <a:rPr lang="en-US" dirty="0" smtClean="0"/>
              <a:t> and WII Development</a:t>
            </a:r>
          </a:p>
          <a:p>
            <a:pPr lvl="1"/>
            <a:endParaRPr lang="en-US" dirty="0"/>
          </a:p>
        </p:txBody>
      </p:sp>
      <p:pic>
        <p:nvPicPr>
          <p:cNvPr id="2052" name="Picture 4" descr="C:\Users\noahgedrich\Desktop\editor-br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429000"/>
            <a:ext cx="4568825" cy="23216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Industries / Clients does the work for?</a:t>
            </a:r>
          </a:p>
          <a:p>
            <a:pPr lvl="1"/>
            <a:r>
              <a:rPr lang="en-US" dirty="0" smtClean="0"/>
              <a:t>Almost Any</a:t>
            </a:r>
          </a:p>
          <a:p>
            <a:r>
              <a:rPr lang="en-US" dirty="0" smtClean="0"/>
              <a:t>Any Ideas?</a:t>
            </a:r>
          </a:p>
          <a:p>
            <a:pPr lvl="1"/>
            <a:r>
              <a:rPr lang="en-US" dirty="0" smtClean="0"/>
              <a:t>FX Offline Video Distribution</a:t>
            </a:r>
          </a:p>
          <a:p>
            <a:pPr lvl="1"/>
            <a:r>
              <a:rPr lang="en-US" dirty="0" smtClean="0"/>
              <a:t>Activision Stats Viewer</a:t>
            </a:r>
          </a:p>
          <a:p>
            <a:r>
              <a:rPr lang="en-US" dirty="0" smtClean="0"/>
              <a:t>Additional Reading</a:t>
            </a:r>
          </a:p>
          <a:p>
            <a:pPr lvl="1"/>
            <a:r>
              <a:rPr lang="en-US" dirty="0">
                <a:hlinkClick r:id="rId2"/>
              </a:rPr>
              <a:t>http://labs.blitzagency.com/?</a:t>
            </a:r>
            <a:r>
              <a:rPr lang="en-US" dirty="0" smtClean="0">
                <a:hlinkClick r:id="rId2"/>
              </a:rPr>
              <a:t>p=2254</a:t>
            </a:r>
            <a:endParaRPr lang="en-US" dirty="0" smtClean="0"/>
          </a:p>
          <a:p>
            <a:pPr lvl="1"/>
            <a:r>
              <a:rPr lang="en-US">
                <a:hlinkClick r:id="rId3"/>
              </a:rPr>
              <a:t>http://blogs.imediaconnection.com/blog/2008/11/25/the-desktop-is-dead-long-live-the-desktop/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ITZ 2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A65B29D1B76348BB4CC8F584438A7F" ma:contentTypeVersion="1" ma:contentTypeDescription="Create a new document." ma:contentTypeScope="" ma:versionID="d43e609d5a5edfbc5bcdf3a916f8f382">
  <xsd:schema xmlns:xsd="http://www.w3.org/2001/XMLSchema" xmlns:p="http://schemas.microsoft.com/office/2006/metadata/properties" targetNamespace="http://schemas.microsoft.com/office/2006/metadata/properties" ma:root="true" ma:fieldsID="52d0e424195802e8df628abe0f7a1b6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517944-7312-40BA-A653-C90C0E09D0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13F8591-6769-4D70-9823-38DE42A95BC8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47D859B-B821-42ED-9D85-78E89ED1B6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BLITZ 2</Template>
  <TotalTime>234</TotalTime>
  <Words>346</Words>
  <Application>Microsoft Office PowerPoint</Application>
  <PresentationFormat>On-screen Show (4:3)</PresentationFormat>
  <Paragraphs>96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BLITZ 2</vt:lpstr>
      <vt:lpstr>Desktop Clients and Marketing</vt:lpstr>
      <vt:lpstr>Channel Opportunity</vt:lpstr>
      <vt:lpstr>Major Technologies </vt:lpstr>
      <vt:lpstr>Flash Platform</vt:lpstr>
      <vt:lpstr>Microsoft Platform</vt:lpstr>
      <vt:lpstr>Unity 3d</vt:lpstr>
      <vt:lpstr>Thoughts?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Clients and Marketing</dc:title>
  <dc:creator>Noah Gedrich | BLITZ</dc:creator>
  <cp:lastModifiedBy>Noah Gedrich | BLITZ</cp:lastModifiedBy>
  <cp:revision>27</cp:revision>
  <dcterms:created xsi:type="dcterms:W3CDTF">2010-01-09T01:53:44Z</dcterms:created>
  <dcterms:modified xsi:type="dcterms:W3CDTF">2010-12-01T20:58:01Z</dcterms:modified>
</cp:coreProperties>
</file>