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6"/>
  </p:notesMasterIdLst>
  <p:sldIdLst>
    <p:sldId id="256" r:id="rId5"/>
    <p:sldId id="257" r:id="rId6"/>
    <p:sldId id="263" r:id="rId7"/>
    <p:sldId id="268" r:id="rId8"/>
    <p:sldId id="269" r:id="rId9"/>
    <p:sldId id="258" r:id="rId10"/>
    <p:sldId id="259" r:id="rId11"/>
    <p:sldId id="261" r:id="rId12"/>
    <p:sldId id="270" r:id="rId13"/>
    <p:sldId id="262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34" autoAdjust="0"/>
  </p:normalViewPr>
  <p:slideViewPr>
    <p:cSldViewPr>
      <p:cViewPr varScale="1">
        <p:scale>
          <a:sx n="103" d="100"/>
          <a:sy n="103" d="100"/>
        </p:scale>
        <p:origin x="-18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B7F9A-3FAB-4ACF-B69B-540352DE1F1B}" type="datetimeFigureOut">
              <a:rPr lang="en-US" smtClean="0"/>
              <a:t>12/1/2010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39459-CF3E-44F5-AD57-F588A00E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3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Physical (or embedded) computing:</a:t>
            </a:r>
            <a:r>
              <a:rPr lang="en-US" baseline="0" dirty="0" smtClean="0"/>
              <a:t> interactive physical systems by the use of software and hardware that engage in an analog environment.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39459-CF3E-44F5-AD57-F588A00E37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81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 http://retrointerfacing.com/WP/wp-content/uploads/2008/12/display.jpg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39459-CF3E-44F5-AD57-F588A00E37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09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 http://www.flickr.com/photos/todbot/283347417/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39459-CF3E-44F5-AD57-F588A00E37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09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 http://www.hexbyte.com/wii.jpg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39459-CF3E-44F5-AD57-F588A00E37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09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Flash</a:t>
            </a:r>
            <a:r>
              <a:rPr lang="en-US" baseline="0" dirty="0" smtClean="0"/>
              <a:t> to interact with hardware is typically done via USB, which requires a socket connection.  This implementation is cumbersome.  However, libraries are available to help developers get started.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C# </a:t>
            </a:r>
            <a:r>
              <a:rPr lang="en-US" baseline="0" dirty="0" smtClean="0"/>
              <a:t>to interact with hardware is typically done via COM Ports.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http://wiring.org.co/ - teaches</a:t>
            </a:r>
            <a:r>
              <a:rPr lang="en-US" baseline="0" dirty="0" smtClean="0"/>
              <a:t> users how to program microcontrollers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39459-CF3E-44F5-AD57-F588A00E37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43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Processing is an open source programming language</a:t>
            </a:r>
            <a:r>
              <a:rPr lang="en-US" baseline="0" dirty="0" smtClean="0"/>
              <a:t> and IDE.  It is typically used for visual design.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John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Resig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) port for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: http://processingjs.org/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39459-CF3E-44F5-AD57-F588A00E37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46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39459-CF3E-44F5-AD57-F588A00E37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84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5"/>
            <a:ext cx="9144000" cy="21129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7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30BB-7692-47D4-9330-5B4F4D3F5C56}" type="datetimeFigureOut">
              <a:rPr lang="en-US" smtClean="0"/>
              <a:pPr/>
              <a:t>12/1/2010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24FA-41E8-40A3-822A-AFB3DC9300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6553202"/>
            <a:ext cx="3124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Proprietary and Confidential - © Blitz Digital Studios, LLC.</a:t>
            </a:r>
          </a:p>
          <a:p>
            <a:endParaRPr lang="en-US" b="1" dirty="0"/>
          </a:p>
        </p:txBody>
      </p:sp>
      <p:pic>
        <p:nvPicPr>
          <p:cNvPr id="12" name="Picture 11" descr="BLITZlogo_blu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128381"/>
            <a:ext cx="1245268" cy="32882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30BB-7692-47D4-9330-5B4F4D3F5C56}" type="datetimeFigureOut">
              <a:rPr lang="en-US" smtClean="0"/>
              <a:pPr/>
              <a:t>12/1/2010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30BB-7692-47D4-9330-5B4F4D3F5C56}" type="datetimeFigureOut">
              <a:rPr lang="en-US" smtClean="0"/>
              <a:pPr/>
              <a:t>12/1/2010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5"/>
            <a:ext cx="9144000" cy="21129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7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0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30BB-7692-47D4-9330-5B4F4D3F5C56}" type="datetimeFigureOut">
              <a:rPr lang="en-US" smtClean="0"/>
              <a:pPr/>
              <a:t>12/1/2010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6553202"/>
            <a:ext cx="3124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Proprietary and Confidential - © Blitz Digital Studios, LLC.</a:t>
            </a:r>
          </a:p>
          <a:p>
            <a:endParaRPr lang="en-US" b="1" dirty="0"/>
          </a:p>
        </p:txBody>
      </p:sp>
      <p:pic>
        <p:nvPicPr>
          <p:cNvPr id="11" name="Picture 10" descr="BLITZlogo_blu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128381"/>
            <a:ext cx="1245268" cy="32882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1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FE67-D704-445B-81B9-3FD5376A3434}" type="datetimeFigureOut">
              <a:rPr lang="en-US" smtClean="0"/>
              <a:pPr/>
              <a:t>12/1/2010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1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3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516913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30BB-7692-47D4-9330-5B4F4D3F5C56}" type="datetimeFigureOut">
              <a:rPr lang="en-US" smtClean="0"/>
              <a:pPr/>
              <a:t>12/1/2010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30BB-7692-47D4-9330-5B4F4D3F5C56}" type="datetimeFigureOut">
              <a:rPr lang="en-US" smtClean="0"/>
              <a:pPr/>
              <a:t>12/1/2010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30BB-7692-47D4-9330-5B4F4D3F5C56}" type="datetimeFigureOut">
              <a:rPr lang="en-US" smtClean="0"/>
              <a:pPr/>
              <a:t>12/1/2010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1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30BB-7692-47D4-9330-5B4F4D3F5C56}" type="datetimeFigureOut">
              <a:rPr lang="en-US" smtClean="0"/>
              <a:pPr/>
              <a:t>12/1/2010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3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5F130BB-7692-47D4-9330-5B4F4D3F5C56}" type="datetimeFigureOut">
              <a:rPr lang="en-US" smtClean="0"/>
              <a:pPr/>
              <a:t>12/1/2010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5"/>
            <a:ext cx="9144000" cy="21129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9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F4EFE67-D704-445B-81B9-3FD5376A3434}" type="datetimeFigureOut">
              <a:rPr lang="en-US" smtClean="0"/>
              <a:pPr/>
              <a:t>12/1/2010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43200" y="6553202"/>
            <a:ext cx="3124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Proprietary and Confidential - © Blitz Digital Studios, LLC.</a:t>
            </a:r>
          </a:p>
          <a:p>
            <a:endParaRPr lang="en-US" b="1" dirty="0"/>
          </a:p>
        </p:txBody>
      </p:sp>
      <p:pic>
        <p:nvPicPr>
          <p:cNvPr id="13" name="Picture 12" descr="BLITZlogo_blu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72400" y="128381"/>
            <a:ext cx="1245268" cy="32882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accent1"/>
          </a:solidFill>
          <a:latin typeface="Calibri" pitchFamily="34" charset="0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duino.cc/" TargetMode="External"/><Relationship Id="rId7" Type="http://schemas.openxmlformats.org/officeDocument/2006/relationships/hyperlink" Target="http://code.google.com/p/wiiflash/" TargetMode="External"/><Relationship Id="rId2" Type="http://schemas.openxmlformats.org/officeDocument/2006/relationships/hyperlink" Target="http://tinker.it/no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inecthacks.net/" TargetMode="External"/><Relationship Id="rId5" Type="http://schemas.openxmlformats.org/officeDocument/2006/relationships/hyperlink" Target="http://www.processing.org/" TargetMode="External"/><Relationship Id="rId4" Type="http://schemas.openxmlformats.org/officeDocument/2006/relationships/hyperlink" Target="http://infusionsystems.com/catalo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video" Target="http://www.youtube.com/v/5-w7UXCAUJE?fs=1&amp;hl=en_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Physical computing</a:t>
            </a:r>
            <a:br>
              <a:rPr lang="en-US" dirty="0" smtClean="0"/>
            </a:br>
            <a:r>
              <a:rPr lang="en-US" sz="3600" dirty="0" smtClean="0"/>
              <a:t>Environmental + Kiosk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Channel 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Industries / Clients does this work for?</a:t>
            </a:r>
          </a:p>
          <a:p>
            <a:pPr lvl="1"/>
            <a:r>
              <a:rPr lang="en-US" dirty="0" smtClean="0"/>
              <a:t>Ones wishing to break away from point and click interactions</a:t>
            </a:r>
          </a:p>
          <a:p>
            <a:r>
              <a:rPr lang="en-US" dirty="0" smtClean="0"/>
              <a:t>Any Ideas?</a:t>
            </a:r>
          </a:p>
          <a:p>
            <a:pPr lvl="1"/>
            <a:r>
              <a:rPr lang="en-US" dirty="0" smtClean="0"/>
              <a:t>Mitsubishi driving immersion using Wii Wheel</a:t>
            </a:r>
          </a:p>
          <a:p>
            <a:pPr lvl="1"/>
            <a:r>
              <a:rPr lang="en-US" dirty="0" smtClean="0"/>
              <a:t>Rover kiosk to educate users of products</a:t>
            </a:r>
          </a:p>
          <a:p>
            <a:pPr lvl="1"/>
            <a:r>
              <a:rPr lang="en-US" dirty="0" smtClean="0"/>
              <a:t>Rock Band/Guitar Hero drums, guitar, DJ MIDI connections to create songs</a:t>
            </a:r>
          </a:p>
          <a:p>
            <a:pPr lvl="1"/>
            <a:r>
              <a:rPr lang="en-US" dirty="0" smtClean="0"/>
              <a:t>Wii Balance Board -- ???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http://labs.ideo.com/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://tinker.it/now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>
                <a:hlinkClick r:id="rId3"/>
              </a:rPr>
              <a:t>Arduino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I-Cube X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http://www.processing.org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http://kinecthacks.net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http://code.google.com/p/wiiflash/</a:t>
            </a:r>
            <a:endParaRPr lang="en-US" dirty="0" smtClean="0"/>
          </a:p>
          <a:p>
            <a:endParaRPr lang="en-US" dirty="0" smtClean="0"/>
          </a:p>
          <a:p>
            <a:pPr marL="36576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36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029200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Physical (or embedded) computing</a:t>
            </a:r>
          </a:p>
          <a:p>
            <a:r>
              <a:rPr lang="en-US" dirty="0" smtClean="0"/>
              <a:t>Hardware</a:t>
            </a:r>
          </a:p>
          <a:p>
            <a:pPr lvl="1"/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smtClean="0"/>
              <a:t>Console Accessories</a:t>
            </a:r>
          </a:p>
          <a:p>
            <a:pPr lvl="2"/>
            <a:r>
              <a:rPr lang="en-US" dirty="0" err="1" smtClean="0"/>
              <a:t>WiiMotes</a:t>
            </a:r>
            <a:endParaRPr lang="en-US" dirty="0" smtClean="0"/>
          </a:p>
          <a:p>
            <a:pPr lvl="2"/>
            <a:r>
              <a:rPr lang="en-US" dirty="0" err="1" smtClean="0"/>
              <a:t>Kinect</a:t>
            </a:r>
            <a:endParaRPr lang="en-US" dirty="0" smtClean="0"/>
          </a:p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Processing (Java)</a:t>
            </a:r>
          </a:p>
          <a:p>
            <a:pPr lvl="1"/>
            <a:r>
              <a:rPr lang="en-US" dirty="0" smtClean="0"/>
              <a:t>Flash</a:t>
            </a:r>
          </a:p>
          <a:p>
            <a:pPr lvl="1"/>
            <a:r>
              <a:rPr lang="en-US" dirty="0" smtClean="0"/>
              <a:t>C#</a:t>
            </a:r>
          </a:p>
          <a:p>
            <a:r>
              <a:rPr lang="en-US" dirty="0" smtClean="0"/>
              <a:t>Engage interaction of analog devices</a:t>
            </a:r>
          </a:p>
          <a:p>
            <a:r>
              <a:rPr lang="en-US" dirty="0" smtClean="0"/>
              <a:t>Translate input to software</a:t>
            </a:r>
          </a:p>
          <a:p>
            <a:r>
              <a:rPr lang="en-US" dirty="0" smtClean="0"/>
              <a:t>Add dimension and depth to applications</a:t>
            </a:r>
          </a:p>
          <a:p>
            <a:r>
              <a:rPr lang="en-US" dirty="0" smtClean="0"/>
              <a:t>Creations using MIDI, musical instruments, lighting, sensors,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  <p:pic>
        <p:nvPicPr>
          <p:cNvPr id="5" name="Picture 3" descr="C:\Users\Phil\Desktop\arduino_mega_iso2_8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95400"/>
            <a:ext cx="28448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1- LED Matrix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733800" cy="4525963"/>
          </a:xfrm>
        </p:spPr>
        <p:txBody>
          <a:bodyPr/>
          <a:lstStyle/>
          <a:p>
            <a:r>
              <a:rPr lang="en-US" dirty="0" smtClean="0"/>
              <a:t>Requires Dot Matrix LED Display(s)</a:t>
            </a:r>
          </a:p>
          <a:p>
            <a:r>
              <a:rPr lang="en-US" dirty="0" smtClean="0"/>
              <a:t>Deployed to hardware once</a:t>
            </a:r>
          </a:p>
          <a:p>
            <a:r>
              <a:rPr lang="en-US" dirty="0" smtClean="0"/>
              <a:t>Simple and effective</a:t>
            </a:r>
          </a:p>
          <a:p>
            <a:r>
              <a:rPr lang="en-US" dirty="0" smtClean="0"/>
              <a:t>Ubiquitous display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0"/>
            <a:ext cx="4662070" cy="308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2- MIDI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733800" cy="4525963"/>
          </a:xfrm>
        </p:spPr>
        <p:txBody>
          <a:bodyPr/>
          <a:lstStyle/>
          <a:p>
            <a:r>
              <a:rPr lang="en-US" dirty="0" smtClean="0"/>
              <a:t>Use sensors to trigger sounds</a:t>
            </a:r>
          </a:p>
          <a:p>
            <a:r>
              <a:rPr lang="en-US" dirty="0" smtClean="0"/>
              <a:t>Add rotary knobs to tweak effects</a:t>
            </a:r>
          </a:p>
          <a:p>
            <a:r>
              <a:rPr lang="en-US" dirty="0" smtClean="0"/>
              <a:t>Leverage idea to build synthesizers, drum machines, guitar pedals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371600"/>
            <a:ext cx="4038600" cy="4014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779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3</a:t>
            </a:r>
            <a:r>
              <a:rPr lang="en-US" dirty="0" smtClean="0"/>
              <a:t>- Game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733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Most known type of physical computing</a:t>
            </a:r>
          </a:p>
          <a:p>
            <a:r>
              <a:rPr lang="en-US" dirty="0" smtClean="0"/>
              <a:t>Hardware (controller) tells software how to behave</a:t>
            </a:r>
          </a:p>
          <a:p>
            <a:r>
              <a:rPr lang="en-US" dirty="0" smtClean="0"/>
              <a:t>Familiar environment and </a:t>
            </a:r>
            <a:r>
              <a:rPr lang="en-US" dirty="0" smtClean="0"/>
              <a:t>controls</a:t>
            </a:r>
          </a:p>
          <a:p>
            <a:r>
              <a:rPr lang="en-US" dirty="0" smtClean="0"/>
              <a:t>Console Hardware can be repurposed</a:t>
            </a:r>
          </a:p>
          <a:p>
            <a:pPr lvl="1"/>
            <a:r>
              <a:rPr lang="en-US" dirty="0" err="1" smtClean="0"/>
              <a:t>Wiimotes</a:t>
            </a:r>
            <a:endParaRPr lang="en-US" dirty="0" smtClean="0"/>
          </a:p>
          <a:p>
            <a:pPr lvl="1"/>
            <a:r>
              <a:rPr lang="en-US" dirty="0" smtClean="0"/>
              <a:t>Xbox </a:t>
            </a:r>
            <a:r>
              <a:rPr lang="en-US" dirty="0" err="1" smtClean="0"/>
              <a:t>Kinect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28800"/>
            <a:ext cx="3962400" cy="351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209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Technologies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Things BLITZ Knows</a:t>
            </a:r>
          </a:p>
          <a:p>
            <a:r>
              <a:rPr lang="en-US" dirty="0" smtClean="0"/>
              <a:t>Flash</a:t>
            </a:r>
          </a:p>
          <a:p>
            <a:r>
              <a:rPr lang="en-US" dirty="0" smtClean="0"/>
              <a:t>C#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267200" y="1600201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Things BLITZ Doesn’t Know</a:t>
            </a:r>
          </a:p>
          <a:p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Java</a:t>
            </a:r>
          </a:p>
          <a:p>
            <a:r>
              <a:rPr lang="en-US" dirty="0" smtClean="0"/>
              <a:t>Electrical Wiring</a:t>
            </a:r>
          </a:p>
          <a:p>
            <a:pPr marL="448056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(Hardware)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Open-source prototyping platform</a:t>
            </a:r>
          </a:p>
          <a:p>
            <a:r>
              <a:rPr lang="en-US" dirty="0" err="1" smtClean="0"/>
              <a:t>Arduino</a:t>
            </a:r>
            <a:r>
              <a:rPr lang="en-US" dirty="0" smtClean="0"/>
              <a:t> Features</a:t>
            </a:r>
          </a:p>
          <a:p>
            <a:pPr lvl="1"/>
            <a:r>
              <a:rPr lang="en-US" dirty="0" smtClean="0"/>
              <a:t>Microcontroller boards inexpensive</a:t>
            </a:r>
          </a:p>
          <a:p>
            <a:pPr lvl="1"/>
            <a:r>
              <a:rPr lang="en-US" dirty="0" smtClean="0"/>
              <a:t>Communication simplified with Processing, Flash, and C#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Challenges</a:t>
            </a:r>
          </a:p>
          <a:p>
            <a:pPr lvl="1"/>
            <a:r>
              <a:rPr lang="en-US" dirty="0" smtClean="0"/>
              <a:t>Requires thorough understanding of electrical wiring</a:t>
            </a:r>
          </a:p>
          <a:p>
            <a:pPr lvl="1"/>
            <a:r>
              <a:rPr lang="en-US" dirty="0" smtClean="0"/>
              <a:t>Add-on and complement devices expensive</a:t>
            </a:r>
          </a:p>
          <a:p>
            <a:pPr lvl="1"/>
            <a:endParaRPr lang="en-US" dirty="0"/>
          </a:p>
          <a:p>
            <a:pPr marL="36576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(Software)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Good</a:t>
            </a:r>
          </a:p>
          <a:p>
            <a:pPr lvl="1"/>
            <a:r>
              <a:rPr lang="en-US" dirty="0" smtClean="0"/>
              <a:t>Free, open source</a:t>
            </a:r>
          </a:p>
          <a:p>
            <a:pPr lvl="1"/>
            <a:r>
              <a:rPr lang="en-US" dirty="0" smtClean="0"/>
              <a:t>Builds Applets for web and standalone</a:t>
            </a:r>
          </a:p>
          <a:p>
            <a:pPr lvl="1"/>
            <a:r>
              <a:rPr lang="en-US" dirty="0"/>
              <a:t>Runs on Mac, Windows, </a:t>
            </a:r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Simplifies Java’s graphical capabilities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Bad</a:t>
            </a:r>
          </a:p>
          <a:p>
            <a:pPr lvl="1"/>
            <a:r>
              <a:rPr lang="en-US" dirty="0"/>
              <a:t>User needs Java runtime plugin installed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Repurposing Console Accessories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Wiimotes</a:t>
            </a:r>
            <a:r>
              <a:rPr lang="en-US" dirty="0" smtClean="0"/>
              <a:t> have been hacked significantly for other purposes</a:t>
            </a:r>
          </a:p>
          <a:p>
            <a:pPr lvl="1"/>
            <a:r>
              <a:rPr lang="en-US" dirty="0" smtClean="0"/>
              <a:t>See Adobe MAX Wall</a:t>
            </a:r>
          </a:p>
          <a:p>
            <a:r>
              <a:rPr lang="en-US" dirty="0" smtClean="0"/>
              <a:t>Xbox </a:t>
            </a:r>
            <a:r>
              <a:rPr lang="en-US" dirty="0" err="1" smtClean="0"/>
              <a:t>Kinect</a:t>
            </a:r>
            <a:endParaRPr lang="en-US" dirty="0" smtClean="0"/>
          </a:p>
          <a:p>
            <a:pPr lvl="1"/>
            <a:r>
              <a:rPr lang="en-US" dirty="0" smtClean="0"/>
              <a:t>Hacking </a:t>
            </a:r>
            <a:r>
              <a:rPr lang="en-US" dirty="0" err="1" smtClean="0"/>
              <a:t>Kinect</a:t>
            </a:r>
            <a:r>
              <a:rPr lang="en-US" dirty="0" smtClean="0"/>
              <a:t> to work as PC input currently underway</a:t>
            </a:r>
          </a:p>
          <a:p>
            <a:pPr lvl="1"/>
            <a:r>
              <a:rPr lang="en-US" dirty="0" smtClean="0"/>
              <a:t>BLITZ has an Xbox Developer license allowing us to develop using the native APIs</a:t>
            </a:r>
            <a:endParaRPr lang="en-US" dirty="0"/>
          </a:p>
        </p:txBody>
      </p:sp>
      <p:pic>
        <p:nvPicPr>
          <p:cNvPr id="5" name="5-w7UXCAUJE?fs=1&amp;hl=en_US"/>
          <p:cNvPicPr>
            <a:picLocks noGrp="1" noRot="1" noChangeAspect="1"/>
          </p:cNvPicPr>
          <p:nvPr>
            <p:ph sz="half" idx="2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114800" y="1676400"/>
            <a:ext cx="4540251" cy="340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2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BLITZ 2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A65B29D1B76348BB4CC8F584438A7F" ma:contentTypeVersion="1" ma:contentTypeDescription="Create a new document." ma:contentTypeScope="" ma:versionID="d43e609d5a5edfbc5bcdf3a916f8f382">
  <xsd:schema xmlns:xsd="http://www.w3.org/2001/XMLSchema" xmlns:p="http://schemas.microsoft.com/office/2006/metadata/properties" targetNamespace="http://schemas.microsoft.com/office/2006/metadata/properties" ma:root="true" ma:fieldsID="52d0e424195802e8df628abe0f7a1b6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03E3430E-C43D-49C0-9A5D-6E4F8686F4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67BC67-5393-45C4-92CC-6CEFB2BFDB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DBBE170A-D745-4A38-858F-ED8E135C6236}">
  <ds:schemaRefs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BLITZ 2</Template>
  <TotalTime>722</TotalTime>
  <Words>473</Words>
  <Application>Microsoft Office PowerPoint</Application>
  <PresentationFormat>On-screen Show (4:3)</PresentationFormat>
  <Paragraphs>100</Paragraphs>
  <Slides>11</Slides>
  <Notes>7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BLITZ 2</vt:lpstr>
      <vt:lpstr>Physical computing Environmental + Kiosk</vt:lpstr>
      <vt:lpstr>Channel Opportunity</vt:lpstr>
      <vt:lpstr>Example 1- LED Matrix </vt:lpstr>
      <vt:lpstr>Example 2- MIDI Controller</vt:lpstr>
      <vt:lpstr>Example 3- Game Console</vt:lpstr>
      <vt:lpstr>Major Technologies </vt:lpstr>
      <vt:lpstr>Arduino (Hardware)</vt:lpstr>
      <vt:lpstr>Processing (Software)</vt:lpstr>
      <vt:lpstr>Repurposing Console Accessories</vt:lpstr>
      <vt:lpstr>Thoughts?</vt:lpstr>
      <vt:lpstr>Additional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Desktop Clients and Marketing</dc:title>
  <dc:creator>Noah Gedrich | BLITZ</dc:creator>
  <cp:lastModifiedBy>Noah Gedrich | BLITZ</cp:lastModifiedBy>
  <cp:revision>82</cp:revision>
  <dcterms:created xsi:type="dcterms:W3CDTF">2010-01-09T01:53:44Z</dcterms:created>
  <dcterms:modified xsi:type="dcterms:W3CDTF">2010-12-01T20:56:04Z</dcterms:modified>
</cp:coreProperties>
</file>